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Advent Pr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AdventPro-bold.fntdata"/><Relationship Id="rId12" Type="http://schemas.openxmlformats.org/officeDocument/2006/relationships/font" Target="fonts/AdventPr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dventPro-boldItalic.fntdata"/><Relationship Id="rId14" Type="http://schemas.openxmlformats.org/officeDocument/2006/relationships/font" Target="fonts/AdventPr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8e787d8d2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8e787d8d2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ed2534f43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ed2534f43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notes: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an exploration time to familiarize students with new equipment.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 up a few stations around the room where students can test the effects of different conditions. These can be as basic as inside and outside the classroom or building. Other options include: near a lit match, near a bunsen burner, near a spray of cleaning solution.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ed2534f43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ed2534f43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ed2534f43a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ed2534f43a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8e787d8d2e_0_18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8e787d8d2e_0_18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8e787d8d2e_0_18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8e787d8d2e_0_18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54475" y="-21600"/>
            <a:ext cx="9252951" cy="51867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" name="Google Shape;52;p13"/>
          <p:cNvGrpSpPr/>
          <p:nvPr/>
        </p:nvGrpSpPr>
        <p:grpSpPr>
          <a:xfrm>
            <a:off x="68313" y="67463"/>
            <a:ext cx="9007375" cy="5008575"/>
            <a:chOff x="68313" y="67463"/>
            <a:chExt cx="9007375" cy="5008575"/>
          </a:xfrm>
        </p:grpSpPr>
        <p:sp>
          <p:nvSpPr>
            <p:cNvPr id="53" name="Google Shape;53;p13"/>
            <p:cNvSpPr/>
            <p:nvPr/>
          </p:nvSpPr>
          <p:spPr>
            <a:xfrm>
              <a:off x="68313" y="67463"/>
              <a:ext cx="8942400" cy="4953600"/>
            </a:xfrm>
            <a:prstGeom prst="rect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133288" y="122438"/>
              <a:ext cx="8942400" cy="4953600"/>
            </a:xfrm>
            <a:prstGeom prst="rect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</p:grpSp>
      <p:sp>
        <p:nvSpPr>
          <p:cNvPr id="55" name="Google Shape;55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4669341" y="1524250"/>
            <a:ext cx="3254100" cy="222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2" type="subTitle"/>
          </p:nvPr>
        </p:nvSpPr>
        <p:spPr>
          <a:xfrm>
            <a:off x="1220550" y="1524250"/>
            <a:ext cx="3254100" cy="222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8" name="Google Shape;58;p13"/>
          <p:cNvGrpSpPr/>
          <p:nvPr/>
        </p:nvGrpSpPr>
        <p:grpSpPr>
          <a:xfrm flipH="1" rot="10800000">
            <a:off x="212757" y="2599999"/>
            <a:ext cx="2139903" cy="2586101"/>
            <a:chOff x="368254" y="32514"/>
            <a:chExt cx="2586611" cy="3125954"/>
          </a:xfrm>
        </p:grpSpPr>
        <p:grpSp>
          <p:nvGrpSpPr>
            <p:cNvPr id="59" name="Google Shape;59;p13"/>
            <p:cNvGrpSpPr/>
            <p:nvPr/>
          </p:nvGrpSpPr>
          <p:grpSpPr>
            <a:xfrm flipH="1" rot="10800000">
              <a:off x="368254" y="502582"/>
              <a:ext cx="912287" cy="2655886"/>
              <a:chOff x="7503890" y="633475"/>
              <a:chExt cx="617955" cy="1798771"/>
            </a:xfrm>
          </p:grpSpPr>
          <p:sp>
            <p:nvSpPr>
              <p:cNvPr id="60" name="Google Shape;60;p13"/>
              <p:cNvSpPr/>
              <p:nvPr/>
            </p:nvSpPr>
            <p:spPr>
              <a:xfrm>
                <a:off x="7705996" y="1383346"/>
                <a:ext cx="681" cy="738"/>
              </a:xfrm>
              <a:custGeom>
                <a:rect b="b" l="l" r="r" t="t"/>
                <a:pathLst>
                  <a:path extrusionOk="0" h="13" w="12">
                    <a:moveTo>
                      <a:pt x="12" y="13"/>
                    </a:moveTo>
                    <a:cubicBezTo>
                      <a:pt x="12" y="13"/>
                      <a:pt x="0" y="13"/>
                      <a:pt x="0" y="1"/>
                    </a:cubicBezTo>
                    <a:lnTo>
                      <a:pt x="0" y="1"/>
                    </a:lnTo>
                    <a:cubicBezTo>
                      <a:pt x="0" y="13"/>
                      <a:pt x="12" y="13"/>
                      <a:pt x="12" y="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13"/>
              <p:cNvSpPr/>
              <p:nvPr/>
            </p:nvSpPr>
            <p:spPr>
              <a:xfrm>
                <a:off x="7801149" y="993715"/>
                <a:ext cx="57" cy="794"/>
              </a:xfrm>
              <a:custGeom>
                <a:rect b="b" l="l" r="r" t="t"/>
                <a:pathLst>
                  <a:path extrusionOk="0" h="14" w="1">
                    <a:moveTo>
                      <a:pt x="0" y="1"/>
                    </a:move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13"/>
              <p:cNvSpPr/>
              <p:nvPr/>
            </p:nvSpPr>
            <p:spPr>
              <a:xfrm>
                <a:off x="8006660" y="993091"/>
                <a:ext cx="57" cy="57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" name="Google Shape;63;p13"/>
              <p:cNvSpPr/>
              <p:nvPr/>
            </p:nvSpPr>
            <p:spPr>
              <a:xfrm>
                <a:off x="7720408" y="782076"/>
                <a:ext cx="57" cy="57"/>
              </a:xfrm>
              <a:custGeom>
                <a:rect b="b" l="l" r="r" t="t"/>
                <a:pathLst>
                  <a:path extrusionOk="0" h="1" w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" name="Google Shape;64;p13"/>
              <p:cNvSpPr/>
              <p:nvPr/>
            </p:nvSpPr>
            <p:spPr>
              <a:xfrm>
                <a:off x="7705259" y="1108896"/>
                <a:ext cx="57" cy="57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" name="Google Shape;65;p13"/>
              <p:cNvSpPr/>
              <p:nvPr/>
            </p:nvSpPr>
            <p:spPr>
              <a:xfrm>
                <a:off x="7630135" y="1058568"/>
                <a:ext cx="57" cy="738"/>
              </a:xfrm>
              <a:custGeom>
                <a:rect b="b" l="l" r="r" t="t"/>
                <a:pathLst>
                  <a:path extrusionOk="0" h="13" w="1">
                    <a:moveTo>
                      <a:pt x="0" y="13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13"/>
              <p:cNvSpPr/>
              <p:nvPr/>
            </p:nvSpPr>
            <p:spPr>
              <a:xfrm>
                <a:off x="7503890" y="633475"/>
                <a:ext cx="617955" cy="1798771"/>
              </a:xfrm>
              <a:custGeom>
                <a:rect b="b" l="l" r="r" t="t"/>
                <a:pathLst>
                  <a:path extrusionOk="0" h="31702" w="10891">
                    <a:moveTo>
                      <a:pt x="7111" y="67"/>
                    </a:moveTo>
                    <a:cubicBezTo>
                      <a:pt x="7111" y="116"/>
                      <a:pt x="7123" y="164"/>
                      <a:pt x="7135" y="224"/>
                    </a:cubicBezTo>
                    <a:cubicBezTo>
                      <a:pt x="7147" y="286"/>
                      <a:pt x="7160" y="334"/>
                      <a:pt x="7184" y="395"/>
                    </a:cubicBezTo>
                    <a:cubicBezTo>
                      <a:pt x="7196" y="456"/>
                      <a:pt x="7208" y="504"/>
                      <a:pt x="7220" y="565"/>
                    </a:cubicBezTo>
                    <a:cubicBezTo>
                      <a:pt x="7233" y="613"/>
                      <a:pt x="7257" y="662"/>
                      <a:pt x="7281" y="723"/>
                    </a:cubicBezTo>
                    <a:cubicBezTo>
                      <a:pt x="7293" y="759"/>
                      <a:pt x="7305" y="796"/>
                      <a:pt x="7330" y="820"/>
                    </a:cubicBezTo>
                    <a:cubicBezTo>
                      <a:pt x="7330" y="845"/>
                      <a:pt x="7341" y="856"/>
                      <a:pt x="7354" y="869"/>
                    </a:cubicBezTo>
                    <a:cubicBezTo>
                      <a:pt x="7354" y="881"/>
                      <a:pt x="7354" y="893"/>
                      <a:pt x="7366" y="905"/>
                    </a:cubicBezTo>
                    <a:cubicBezTo>
                      <a:pt x="7366" y="918"/>
                      <a:pt x="7378" y="929"/>
                      <a:pt x="7378" y="954"/>
                    </a:cubicBezTo>
                    <a:cubicBezTo>
                      <a:pt x="7390" y="966"/>
                      <a:pt x="7390" y="978"/>
                      <a:pt x="7403" y="1002"/>
                    </a:cubicBezTo>
                    <a:lnTo>
                      <a:pt x="7414" y="1027"/>
                    </a:lnTo>
                    <a:cubicBezTo>
                      <a:pt x="7427" y="1051"/>
                      <a:pt x="7427" y="1063"/>
                      <a:pt x="7439" y="1075"/>
                    </a:cubicBezTo>
                    <a:lnTo>
                      <a:pt x="7439" y="1099"/>
                    </a:lnTo>
                    <a:cubicBezTo>
                      <a:pt x="7451" y="1112"/>
                      <a:pt x="7451" y="1136"/>
                      <a:pt x="7463" y="1161"/>
                    </a:cubicBezTo>
                    <a:cubicBezTo>
                      <a:pt x="7476" y="1197"/>
                      <a:pt x="7487" y="1245"/>
                      <a:pt x="7500" y="1282"/>
                    </a:cubicBezTo>
                    <a:lnTo>
                      <a:pt x="7512" y="1343"/>
                    </a:lnTo>
                    <a:cubicBezTo>
                      <a:pt x="7524" y="1404"/>
                      <a:pt x="7536" y="1452"/>
                      <a:pt x="7560" y="1513"/>
                    </a:cubicBezTo>
                    <a:lnTo>
                      <a:pt x="7560" y="1550"/>
                    </a:lnTo>
                    <a:cubicBezTo>
                      <a:pt x="7573" y="1598"/>
                      <a:pt x="7597" y="1659"/>
                      <a:pt x="7609" y="1720"/>
                    </a:cubicBezTo>
                    <a:cubicBezTo>
                      <a:pt x="7609" y="1768"/>
                      <a:pt x="7621" y="1817"/>
                      <a:pt x="7633" y="1853"/>
                    </a:cubicBezTo>
                    <a:lnTo>
                      <a:pt x="7633" y="1877"/>
                    </a:lnTo>
                    <a:lnTo>
                      <a:pt x="7670" y="2060"/>
                    </a:lnTo>
                    <a:lnTo>
                      <a:pt x="7706" y="2206"/>
                    </a:lnTo>
                    <a:cubicBezTo>
                      <a:pt x="7706" y="2255"/>
                      <a:pt x="7719" y="2315"/>
                      <a:pt x="7730" y="2363"/>
                    </a:cubicBezTo>
                    <a:lnTo>
                      <a:pt x="7730" y="2376"/>
                    </a:lnTo>
                    <a:cubicBezTo>
                      <a:pt x="7730" y="2388"/>
                      <a:pt x="7743" y="2400"/>
                      <a:pt x="7743" y="2425"/>
                    </a:cubicBezTo>
                    <a:lnTo>
                      <a:pt x="7743" y="2461"/>
                    </a:lnTo>
                    <a:lnTo>
                      <a:pt x="7755" y="2509"/>
                    </a:lnTo>
                    <a:lnTo>
                      <a:pt x="7755" y="2522"/>
                    </a:lnTo>
                    <a:cubicBezTo>
                      <a:pt x="7755" y="2558"/>
                      <a:pt x="7767" y="2595"/>
                      <a:pt x="7767" y="2619"/>
                    </a:cubicBezTo>
                    <a:lnTo>
                      <a:pt x="7767" y="2765"/>
                    </a:lnTo>
                    <a:lnTo>
                      <a:pt x="7767" y="2874"/>
                    </a:lnTo>
                    <a:lnTo>
                      <a:pt x="7767" y="2898"/>
                    </a:lnTo>
                    <a:lnTo>
                      <a:pt x="7767" y="2995"/>
                    </a:lnTo>
                    <a:lnTo>
                      <a:pt x="7767" y="3008"/>
                    </a:lnTo>
                    <a:lnTo>
                      <a:pt x="7767" y="3020"/>
                    </a:lnTo>
                    <a:lnTo>
                      <a:pt x="7767" y="3068"/>
                    </a:lnTo>
                    <a:lnTo>
                      <a:pt x="7755" y="3105"/>
                    </a:lnTo>
                    <a:lnTo>
                      <a:pt x="7755" y="3130"/>
                    </a:lnTo>
                    <a:lnTo>
                      <a:pt x="7755" y="3141"/>
                    </a:lnTo>
                    <a:lnTo>
                      <a:pt x="7755" y="3190"/>
                    </a:lnTo>
                    <a:lnTo>
                      <a:pt x="7743" y="3227"/>
                    </a:lnTo>
                    <a:lnTo>
                      <a:pt x="7743" y="3263"/>
                    </a:lnTo>
                    <a:cubicBezTo>
                      <a:pt x="7730" y="3275"/>
                      <a:pt x="7730" y="3287"/>
                      <a:pt x="7730" y="3311"/>
                    </a:cubicBezTo>
                    <a:cubicBezTo>
                      <a:pt x="7730" y="3311"/>
                      <a:pt x="7730" y="3324"/>
                      <a:pt x="7719" y="3336"/>
                    </a:cubicBezTo>
                    <a:lnTo>
                      <a:pt x="7719" y="3373"/>
                    </a:lnTo>
                    <a:cubicBezTo>
                      <a:pt x="7706" y="3384"/>
                      <a:pt x="7706" y="3397"/>
                      <a:pt x="7706" y="3397"/>
                    </a:cubicBezTo>
                    <a:cubicBezTo>
                      <a:pt x="7706" y="3409"/>
                      <a:pt x="7694" y="3421"/>
                      <a:pt x="7694" y="3446"/>
                    </a:cubicBezTo>
                    <a:lnTo>
                      <a:pt x="7694" y="3457"/>
                    </a:lnTo>
                    <a:cubicBezTo>
                      <a:pt x="7682" y="3494"/>
                      <a:pt x="7670" y="3518"/>
                      <a:pt x="7657" y="3543"/>
                    </a:cubicBezTo>
                    <a:cubicBezTo>
                      <a:pt x="7657" y="3567"/>
                      <a:pt x="7646" y="3579"/>
                      <a:pt x="7646" y="3591"/>
                    </a:cubicBezTo>
                    <a:cubicBezTo>
                      <a:pt x="7646" y="3603"/>
                      <a:pt x="7633" y="3627"/>
                      <a:pt x="7633" y="3640"/>
                    </a:cubicBezTo>
                    <a:cubicBezTo>
                      <a:pt x="7621" y="3652"/>
                      <a:pt x="7621" y="3664"/>
                      <a:pt x="7609" y="3676"/>
                    </a:cubicBezTo>
                    <a:cubicBezTo>
                      <a:pt x="7609" y="3689"/>
                      <a:pt x="7609" y="3700"/>
                      <a:pt x="7597" y="3713"/>
                    </a:cubicBezTo>
                    <a:cubicBezTo>
                      <a:pt x="7597" y="3725"/>
                      <a:pt x="7585" y="3737"/>
                      <a:pt x="7573" y="3749"/>
                    </a:cubicBezTo>
                    <a:cubicBezTo>
                      <a:pt x="7573" y="3773"/>
                      <a:pt x="7560" y="3786"/>
                      <a:pt x="7560" y="3798"/>
                    </a:cubicBezTo>
                    <a:cubicBezTo>
                      <a:pt x="7549" y="3810"/>
                      <a:pt x="7549" y="3822"/>
                      <a:pt x="7536" y="3834"/>
                    </a:cubicBezTo>
                    <a:lnTo>
                      <a:pt x="7536" y="3846"/>
                    </a:lnTo>
                    <a:lnTo>
                      <a:pt x="7512" y="3883"/>
                    </a:lnTo>
                    <a:lnTo>
                      <a:pt x="7463" y="3943"/>
                    </a:lnTo>
                    <a:cubicBezTo>
                      <a:pt x="7463" y="3956"/>
                      <a:pt x="7451" y="3980"/>
                      <a:pt x="7439" y="3992"/>
                    </a:cubicBezTo>
                    <a:lnTo>
                      <a:pt x="7427" y="3992"/>
                    </a:lnTo>
                    <a:lnTo>
                      <a:pt x="7427" y="4016"/>
                    </a:lnTo>
                    <a:lnTo>
                      <a:pt x="7390" y="4053"/>
                    </a:lnTo>
                    <a:cubicBezTo>
                      <a:pt x="7378" y="4065"/>
                      <a:pt x="7366" y="4089"/>
                      <a:pt x="7354" y="4102"/>
                    </a:cubicBezTo>
                    <a:lnTo>
                      <a:pt x="7317" y="4138"/>
                    </a:lnTo>
                    <a:lnTo>
                      <a:pt x="7293" y="4162"/>
                    </a:lnTo>
                    <a:cubicBezTo>
                      <a:pt x="7281" y="4186"/>
                      <a:pt x="7269" y="4199"/>
                      <a:pt x="7257" y="4211"/>
                    </a:cubicBezTo>
                    <a:lnTo>
                      <a:pt x="7244" y="4223"/>
                    </a:lnTo>
                    <a:cubicBezTo>
                      <a:pt x="7220" y="4259"/>
                      <a:pt x="7196" y="4284"/>
                      <a:pt x="7171" y="4308"/>
                    </a:cubicBezTo>
                    <a:lnTo>
                      <a:pt x="7147" y="4332"/>
                    </a:lnTo>
                    <a:cubicBezTo>
                      <a:pt x="7135" y="4345"/>
                      <a:pt x="7123" y="4357"/>
                      <a:pt x="7111" y="4357"/>
                    </a:cubicBezTo>
                    <a:cubicBezTo>
                      <a:pt x="7087" y="4394"/>
                      <a:pt x="7050" y="4418"/>
                      <a:pt x="7025" y="4442"/>
                    </a:cubicBezTo>
                    <a:cubicBezTo>
                      <a:pt x="6977" y="4478"/>
                      <a:pt x="6928" y="4515"/>
                      <a:pt x="6880" y="4564"/>
                    </a:cubicBezTo>
                    <a:cubicBezTo>
                      <a:pt x="6771" y="4648"/>
                      <a:pt x="6698" y="4721"/>
                      <a:pt x="6625" y="4782"/>
                    </a:cubicBezTo>
                    <a:lnTo>
                      <a:pt x="6576" y="4831"/>
                    </a:lnTo>
                    <a:cubicBezTo>
                      <a:pt x="6588" y="4794"/>
                      <a:pt x="6601" y="4758"/>
                      <a:pt x="6612" y="4734"/>
                    </a:cubicBezTo>
                    <a:cubicBezTo>
                      <a:pt x="6625" y="4648"/>
                      <a:pt x="6649" y="4564"/>
                      <a:pt x="6674" y="4478"/>
                    </a:cubicBezTo>
                    <a:lnTo>
                      <a:pt x="6685" y="4418"/>
                    </a:lnTo>
                    <a:cubicBezTo>
                      <a:pt x="6709" y="4321"/>
                      <a:pt x="6734" y="4211"/>
                      <a:pt x="6758" y="4114"/>
                    </a:cubicBezTo>
                    <a:cubicBezTo>
                      <a:pt x="6782" y="4053"/>
                      <a:pt x="6795" y="4005"/>
                      <a:pt x="6807" y="3956"/>
                    </a:cubicBezTo>
                    <a:cubicBezTo>
                      <a:pt x="6819" y="3907"/>
                      <a:pt x="6831" y="3846"/>
                      <a:pt x="6844" y="3798"/>
                    </a:cubicBezTo>
                    <a:lnTo>
                      <a:pt x="6855" y="3798"/>
                    </a:lnTo>
                    <a:cubicBezTo>
                      <a:pt x="6880" y="3689"/>
                      <a:pt x="6904" y="3579"/>
                      <a:pt x="6928" y="3482"/>
                    </a:cubicBezTo>
                    <a:cubicBezTo>
                      <a:pt x="6941" y="3482"/>
                      <a:pt x="6941" y="3470"/>
                      <a:pt x="6941" y="3470"/>
                    </a:cubicBezTo>
                    <a:lnTo>
                      <a:pt x="6953" y="3433"/>
                    </a:lnTo>
                    <a:cubicBezTo>
                      <a:pt x="6965" y="3384"/>
                      <a:pt x="6977" y="3348"/>
                      <a:pt x="6990" y="3311"/>
                    </a:cubicBezTo>
                    <a:cubicBezTo>
                      <a:pt x="7001" y="3263"/>
                      <a:pt x="7014" y="3214"/>
                      <a:pt x="7014" y="3166"/>
                    </a:cubicBezTo>
                    <a:cubicBezTo>
                      <a:pt x="7025" y="3141"/>
                      <a:pt x="7025" y="3105"/>
                      <a:pt x="7025" y="3081"/>
                    </a:cubicBezTo>
                    <a:lnTo>
                      <a:pt x="7025" y="3008"/>
                    </a:lnTo>
                    <a:lnTo>
                      <a:pt x="7025" y="2887"/>
                    </a:lnTo>
                    <a:lnTo>
                      <a:pt x="7025" y="2850"/>
                    </a:lnTo>
                    <a:lnTo>
                      <a:pt x="7025" y="2838"/>
                    </a:lnTo>
                    <a:lnTo>
                      <a:pt x="7025" y="2825"/>
                    </a:lnTo>
                    <a:cubicBezTo>
                      <a:pt x="7014" y="2874"/>
                      <a:pt x="6990" y="2922"/>
                      <a:pt x="6977" y="2995"/>
                    </a:cubicBezTo>
                    <a:cubicBezTo>
                      <a:pt x="6965" y="3032"/>
                      <a:pt x="6953" y="3093"/>
                      <a:pt x="6941" y="3141"/>
                    </a:cubicBezTo>
                    <a:cubicBezTo>
                      <a:pt x="6928" y="3203"/>
                      <a:pt x="6917" y="3251"/>
                      <a:pt x="6904" y="3287"/>
                    </a:cubicBezTo>
                    <a:cubicBezTo>
                      <a:pt x="6892" y="3348"/>
                      <a:pt x="6880" y="3397"/>
                      <a:pt x="6868" y="3446"/>
                    </a:cubicBezTo>
                    <a:cubicBezTo>
                      <a:pt x="6844" y="3506"/>
                      <a:pt x="6831" y="3579"/>
                      <a:pt x="6807" y="3640"/>
                    </a:cubicBezTo>
                    <a:cubicBezTo>
                      <a:pt x="6807" y="3664"/>
                      <a:pt x="6795" y="3689"/>
                      <a:pt x="6795" y="3713"/>
                    </a:cubicBezTo>
                    <a:cubicBezTo>
                      <a:pt x="6758" y="3822"/>
                      <a:pt x="6734" y="3919"/>
                      <a:pt x="6709" y="4005"/>
                    </a:cubicBezTo>
                    <a:lnTo>
                      <a:pt x="6685" y="4078"/>
                    </a:lnTo>
                    <a:cubicBezTo>
                      <a:pt x="6674" y="4114"/>
                      <a:pt x="6661" y="4162"/>
                      <a:pt x="6649" y="4199"/>
                    </a:cubicBezTo>
                    <a:lnTo>
                      <a:pt x="6649" y="4211"/>
                    </a:lnTo>
                    <a:cubicBezTo>
                      <a:pt x="6625" y="4284"/>
                      <a:pt x="6601" y="4369"/>
                      <a:pt x="6576" y="4466"/>
                    </a:cubicBezTo>
                    <a:cubicBezTo>
                      <a:pt x="6564" y="4478"/>
                      <a:pt x="6564" y="4491"/>
                      <a:pt x="6564" y="4502"/>
                    </a:cubicBezTo>
                    <a:lnTo>
                      <a:pt x="6564" y="4357"/>
                    </a:lnTo>
                    <a:lnTo>
                      <a:pt x="6564" y="4284"/>
                    </a:lnTo>
                    <a:lnTo>
                      <a:pt x="6564" y="4259"/>
                    </a:lnTo>
                    <a:lnTo>
                      <a:pt x="6564" y="4211"/>
                    </a:lnTo>
                    <a:lnTo>
                      <a:pt x="6564" y="4186"/>
                    </a:lnTo>
                    <a:lnTo>
                      <a:pt x="6564" y="4162"/>
                    </a:lnTo>
                    <a:lnTo>
                      <a:pt x="6564" y="4150"/>
                    </a:lnTo>
                    <a:lnTo>
                      <a:pt x="6564" y="4138"/>
                    </a:lnTo>
                    <a:lnTo>
                      <a:pt x="6564" y="4114"/>
                    </a:lnTo>
                    <a:cubicBezTo>
                      <a:pt x="6564" y="4078"/>
                      <a:pt x="6552" y="4053"/>
                      <a:pt x="6552" y="4016"/>
                    </a:cubicBezTo>
                    <a:cubicBezTo>
                      <a:pt x="6552" y="3980"/>
                      <a:pt x="6539" y="3956"/>
                      <a:pt x="6539" y="3919"/>
                    </a:cubicBezTo>
                    <a:cubicBezTo>
                      <a:pt x="6539" y="3895"/>
                      <a:pt x="6539" y="3870"/>
                      <a:pt x="6528" y="3846"/>
                    </a:cubicBezTo>
                    <a:lnTo>
                      <a:pt x="6491" y="3664"/>
                    </a:lnTo>
                    <a:cubicBezTo>
                      <a:pt x="6479" y="3616"/>
                      <a:pt x="6466" y="3554"/>
                      <a:pt x="6455" y="3482"/>
                    </a:cubicBezTo>
                    <a:cubicBezTo>
                      <a:pt x="6430" y="3421"/>
                      <a:pt x="6418" y="3360"/>
                      <a:pt x="6406" y="3300"/>
                    </a:cubicBezTo>
                    <a:cubicBezTo>
                      <a:pt x="6406" y="3263"/>
                      <a:pt x="6393" y="3238"/>
                      <a:pt x="6393" y="3214"/>
                    </a:cubicBezTo>
                    <a:lnTo>
                      <a:pt x="6382" y="3178"/>
                    </a:lnTo>
                    <a:cubicBezTo>
                      <a:pt x="6369" y="3141"/>
                      <a:pt x="6369" y="3117"/>
                      <a:pt x="6358" y="3081"/>
                    </a:cubicBezTo>
                    <a:lnTo>
                      <a:pt x="6358" y="3057"/>
                    </a:lnTo>
                    <a:cubicBezTo>
                      <a:pt x="6358" y="3044"/>
                      <a:pt x="6345" y="3020"/>
                      <a:pt x="6345" y="3008"/>
                    </a:cubicBezTo>
                    <a:lnTo>
                      <a:pt x="6345" y="2959"/>
                    </a:lnTo>
                    <a:lnTo>
                      <a:pt x="6333" y="2935"/>
                    </a:lnTo>
                    <a:lnTo>
                      <a:pt x="6333" y="2874"/>
                    </a:lnTo>
                    <a:lnTo>
                      <a:pt x="6333" y="2850"/>
                    </a:lnTo>
                    <a:cubicBezTo>
                      <a:pt x="6333" y="2838"/>
                      <a:pt x="6321" y="2814"/>
                      <a:pt x="6321" y="2801"/>
                    </a:cubicBezTo>
                    <a:lnTo>
                      <a:pt x="6321" y="2789"/>
                    </a:lnTo>
                    <a:lnTo>
                      <a:pt x="6321" y="2643"/>
                    </a:lnTo>
                    <a:lnTo>
                      <a:pt x="6321" y="2607"/>
                    </a:lnTo>
                    <a:lnTo>
                      <a:pt x="6321" y="2509"/>
                    </a:lnTo>
                    <a:lnTo>
                      <a:pt x="6321" y="2400"/>
                    </a:lnTo>
                    <a:lnTo>
                      <a:pt x="6321" y="2352"/>
                    </a:lnTo>
                    <a:lnTo>
                      <a:pt x="6321" y="2327"/>
                    </a:lnTo>
                    <a:lnTo>
                      <a:pt x="6321" y="2218"/>
                    </a:lnTo>
                    <a:lnTo>
                      <a:pt x="6321" y="2206"/>
                    </a:lnTo>
                    <a:cubicBezTo>
                      <a:pt x="6321" y="2193"/>
                      <a:pt x="6333" y="2169"/>
                      <a:pt x="6333" y="2157"/>
                    </a:cubicBezTo>
                    <a:lnTo>
                      <a:pt x="6333" y="2084"/>
                    </a:lnTo>
                    <a:lnTo>
                      <a:pt x="6345" y="2023"/>
                    </a:lnTo>
                    <a:cubicBezTo>
                      <a:pt x="6358" y="1999"/>
                      <a:pt x="6358" y="1987"/>
                      <a:pt x="6358" y="1975"/>
                    </a:cubicBezTo>
                    <a:lnTo>
                      <a:pt x="6369" y="1963"/>
                    </a:lnTo>
                    <a:lnTo>
                      <a:pt x="6369" y="1914"/>
                    </a:lnTo>
                    <a:lnTo>
                      <a:pt x="6382" y="1902"/>
                    </a:lnTo>
                    <a:cubicBezTo>
                      <a:pt x="6382" y="1890"/>
                      <a:pt x="6393" y="1866"/>
                      <a:pt x="6393" y="1853"/>
                    </a:cubicBezTo>
                    <a:lnTo>
                      <a:pt x="6393" y="1841"/>
                    </a:lnTo>
                    <a:cubicBezTo>
                      <a:pt x="6418" y="1793"/>
                      <a:pt x="6430" y="1744"/>
                      <a:pt x="6442" y="1695"/>
                    </a:cubicBezTo>
                    <a:lnTo>
                      <a:pt x="6466" y="1647"/>
                    </a:lnTo>
                    <a:cubicBezTo>
                      <a:pt x="6479" y="1610"/>
                      <a:pt x="6503" y="1561"/>
                      <a:pt x="6515" y="1525"/>
                    </a:cubicBezTo>
                    <a:cubicBezTo>
                      <a:pt x="6552" y="1428"/>
                      <a:pt x="6588" y="1318"/>
                      <a:pt x="6625" y="1197"/>
                    </a:cubicBezTo>
                    <a:cubicBezTo>
                      <a:pt x="6637" y="1161"/>
                      <a:pt x="6661" y="1112"/>
                      <a:pt x="6674" y="1075"/>
                    </a:cubicBezTo>
                    <a:cubicBezTo>
                      <a:pt x="6685" y="1002"/>
                      <a:pt x="6709" y="942"/>
                      <a:pt x="6734" y="881"/>
                    </a:cubicBezTo>
                    <a:cubicBezTo>
                      <a:pt x="6771" y="772"/>
                      <a:pt x="6807" y="662"/>
                      <a:pt x="6844" y="565"/>
                    </a:cubicBezTo>
                    <a:cubicBezTo>
                      <a:pt x="6855" y="529"/>
                      <a:pt x="6880" y="480"/>
                      <a:pt x="6892" y="443"/>
                    </a:cubicBezTo>
                    <a:cubicBezTo>
                      <a:pt x="6917" y="395"/>
                      <a:pt x="6941" y="334"/>
                      <a:pt x="6965" y="286"/>
                    </a:cubicBezTo>
                    <a:cubicBezTo>
                      <a:pt x="6977" y="273"/>
                      <a:pt x="6990" y="261"/>
                      <a:pt x="6990" y="249"/>
                    </a:cubicBezTo>
                    <a:cubicBezTo>
                      <a:pt x="7001" y="237"/>
                      <a:pt x="7001" y="237"/>
                      <a:pt x="7001" y="224"/>
                    </a:cubicBezTo>
                    <a:cubicBezTo>
                      <a:pt x="7014" y="213"/>
                      <a:pt x="7025" y="188"/>
                      <a:pt x="7025" y="176"/>
                    </a:cubicBezTo>
                    <a:lnTo>
                      <a:pt x="7038" y="164"/>
                    </a:lnTo>
                    <a:lnTo>
                      <a:pt x="7050" y="152"/>
                    </a:lnTo>
                    <a:cubicBezTo>
                      <a:pt x="7062" y="127"/>
                      <a:pt x="7074" y="103"/>
                      <a:pt x="7098" y="79"/>
                    </a:cubicBezTo>
                    <a:lnTo>
                      <a:pt x="7111" y="67"/>
                    </a:lnTo>
                    <a:close/>
                    <a:moveTo>
                      <a:pt x="3938" y="2120"/>
                    </a:moveTo>
                    <a:cubicBezTo>
                      <a:pt x="3951" y="2133"/>
                      <a:pt x="3963" y="2145"/>
                      <a:pt x="3963" y="2157"/>
                    </a:cubicBezTo>
                    <a:lnTo>
                      <a:pt x="3963" y="2182"/>
                    </a:lnTo>
                    <a:cubicBezTo>
                      <a:pt x="3951" y="2193"/>
                      <a:pt x="3963" y="2206"/>
                      <a:pt x="3963" y="2206"/>
                    </a:cubicBezTo>
                    <a:lnTo>
                      <a:pt x="3963" y="2218"/>
                    </a:lnTo>
                    <a:lnTo>
                      <a:pt x="3963" y="2242"/>
                    </a:lnTo>
                    <a:cubicBezTo>
                      <a:pt x="3963" y="2266"/>
                      <a:pt x="3975" y="2291"/>
                      <a:pt x="3975" y="2315"/>
                    </a:cubicBezTo>
                    <a:cubicBezTo>
                      <a:pt x="3987" y="2352"/>
                      <a:pt x="3987" y="2376"/>
                      <a:pt x="4000" y="2400"/>
                    </a:cubicBezTo>
                    <a:cubicBezTo>
                      <a:pt x="4000" y="2425"/>
                      <a:pt x="4011" y="2461"/>
                      <a:pt x="4024" y="2485"/>
                    </a:cubicBezTo>
                    <a:cubicBezTo>
                      <a:pt x="4024" y="2522"/>
                      <a:pt x="4036" y="2546"/>
                      <a:pt x="4048" y="2582"/>
                    </a:cubicBezTo>
                    <a:cubicBezTo>
                      <a:pt x="4060" y="2607"/>
                      <a:pt x="4073" y="2631"/>
                      <a:pt x="4073" y="2655"/>
                    </a:cubicBezTo>
                    <a:cubicBezTo>
                      <a:pt x="4097" y="2692"/>
                      <a:pt x="4109" y="2728"/>
                      <a:pt x="4133" y="2765"/>
                    </a:cubicBezTo>
                    <a:cubicBezTo>
                      <a:pt x="4146" y="2777"/>
                      <a:pt x="4146" y="2789"/>
                      <a:pt x="4146" y="2801"/>
                    </a:cubicBezTo>
                    <a:cubicBezTo>
                      <a:pt x="4182" y="2862"/>
                      <a:pt x="4206" y="2911"/>
                      <a:pt x="4230" y="2947"/>
                    </a:cubicBezTo>
                    <a:cubicBezTo>
                      <a:pt x="4254" y="2984"/>
                      <a:pt x="4267" y="3008"/>
                      <a:pt x="4291" y="3044"/>
                    </a:cubicBezTo>
                    <a:cubicBezTo>
                      <a:pt x="4291" y="3057"/>
                      <a:pt x="4303" y="3068"/>
                      <a:pt x="4316" y="3081"/>
                    </a:cubicBezTo>
                    <a:cubicBezTo>
                      <a:pt x="4340" y="3141"/>
                      <a:pt x="4376" y="3190"/>
                      <a:pt x="4400" y="3227"/>
                    </a:cubicBezTo>
                    <a:cubicBezTo>
                      <a:pt x="4437" y="3275"/>
                      <a:pt x="4473" y="3336"/>
                      <a:pt x="4510" y="3384"/>
                    </a:cubicBezTo>
                    <a:cubicBezTo>
                      <a:pt x="4535" y="3409"/>
                      <a:pt x="4546" y="3433"/>
                      <a:pt x="4570" y="3457"/>
                    </a:cubicBezTo>
                    <a:cubicBezTo>
                      <a:pt x="4583" y="3482"/>
                      <a:pt x="4607" y="3506"/>
                      <a:pt x="4619" y="3530"/>
                    </a:cubicBezTo>
                    <a:cubicBezTo>
                      <a:pt x="4632" y="3543"/>
                      <a:pt x="4643" y="3554"/>
                      <a:pt x="4643" y="3567"/>
                    </a:cubicBezTo>
                    <a:cubicBezTo>
                      <a:pt x="4656" y="3579"/>
                      <a:pt x="4668" y="3591"/>
                      <a:pt x="4668" y="3603"/>
                    </a:cubicBezTo>
                    <a:lnTo>
                      <a:pt x="4680" y="3616"/>
                    </a:lnTo>
                    <a:cubicBezTo>
                      <a:pt x="4692" y="3640"/>
                      <a:pt x="4705" y="3664"/>
                      <a:pt x="4716" y="3676"/>
                    </a:cubicBezTo>
                    <a:cubicBezTo>
                      <a:pt x="4729" y="3713"/>
                      <a:pt x="4741" y="3737"/>
                      <a:pt x="4741" y="3762"/>
                    </a:cubicBezTo>
                    <a:cubicBezTo>
                      <a:pt x="4753" y="3798"/>
                      <a:pt x="4765" y="3822"/>
                      <a:pt x="4778" y="3859"/>
                    </a:cubicBezTo>
                    <a:cubicBezTo>
                      <a:pt x="4789" y="3883"/>
                      <a:pt x="4802" y="3919"/>
                      <a:pt x="4802" y="3943"/>
                    </a:cubicBezTo>
                    <a:cubicBezTo>
                      <a:pt x="4802" y="3968"/>
                      <a:pt x="4814" y="4005"/>
                      <a:pt x="4814" y="4029"/>
                    </a:cubicBezTo>
                    <a:lnTo>
                      <a:pt x="4814" y="4041"/>
                    </a:lnTo>
                    <a:cubicBezTo>
                      <a:pt x="4826" y="4053"/>
                      <a:pt x="4826" y="4065"/>
                      <a:pt x="4826" y="4078"/>
                    </a:cubicBezTo>
                    <a:cubicBezTo>
                      <a:pt x="4826" y="4089"/>
                      <a:pt x="4826" y="4114"/>
                      <a:pt x="4838" y="4114"/>
                    </a:cubicBezTo>
                    <a:lnTo>
                      <a:pt x="4862" y="4114"/>
                    </a:lnTo>
                    <a:cubicBezTo>
                      <a:pt x="4875" y="4102"/>
                      <a:pt x="4862" y="4089"/>
                      <a:pt x="4862" y="4078"/>
                    </a:cubicBezTo>
                    <a:lnTo>
                      <a:pt x="4862" y="4053"/>
                    </a:lnTo>
                    <a:lnTo>
                      <a:pt x="4862" y="4041"/>
                    </a:lnTo>
                    <a:cubicBezTo>
                      <a:pt x="4850" y="4005"/>
                      <a:pt x="4850" y="3980"/>
                      <a:pt x="4850" y="3956"/>
                    </a:cubicBezTo>
                    <a:cubicBezTo>
                      <a:pt x="4850" y="3932"/>
                      <a:pt x="4838" y="3907"/>
                      <a:pt x="4838" y="3883"/>
                    </a:cubicBezTo>
                    <a:cubicBezTo>
                      <a:pt x="4826" y="3870"/>
                      <a:pt x="4826" y="3846"/>
                      <a:pt x="4814" y="3822"/>
                    </a:cubicBezTo>
                    <a:lnTo>
                      <a:pt x="4814" y="3798"/>
                    </a:lnTo>
                    <a:cubicBezTo>
                      <a:pt x="4802" y="3737"/>
                      <a:pt x="4778" y="3676"/>
                      <a:pt x="4765" y="3627"/>
                    </a:cubicBezTo>
                    <a:lnTo>
                      <a:pt x="4729" y="3554"/>
                    </a:lnTo>
                    <a:cubicBezTo>
                      <a:pt x="4729" y="3543"/>
                      <a:pt x="4716" y="3530"/>
                      <a:pt x="4716" y="3518"/>
                    </a:cubicBezTo>
                    <a:cubicBezTo>
                      <a:pt x="4705" y="3506"/>
                      <a:pt x="4705" y="3494"/>
                      <a:pt x="4692" y="3482"/>
                    </a:cubicBezTo>
                    <a:cubicBezTo>
                      <a:pt x="4680" y="3457"/>
                      <a:pt x="4668" y="3446"/>
                      <a:pt x="4656" y="3433"/>
                    </a:cubicBezTo>
                    <a:lnTo>
                      <a:pt x="4643" y="3409"/>
                    </a:lnTo>
                    <a:cubicBezTo>
                      <a:pt x="4632" y="3384"/>
                      <a:pt x="4619" y="3373"/>
                      <a:pt x="4607" y="3348"/>
                    </a:cubicBezTo>
                    <a:cubicBezTo>
                      <a:pt x="4570" y="3311"/>
                      <a:pt x="4546" y="3263"/>
                      <a:pt x="4522" y="3214"/>
                    </a:cubicBezTo>
                    <a:cubicBezTo>
                      <a:pt x="4462" y="3093"/>
                      <a:pt x="4400" y="2947"/>
                      <a:pt x="4340" y="2814"/>
                    </a:cubicBezTo>
                    <a:cubicBezTo>
                      <a:pt x="4303" y="2752"/>
                      <a:pt x="4279" y="2692"/>
                      <a:pt x="4243" y="2619"/>
                    </a:cubicBezTo>
                    <a:cubicBezTo>
                      <a:pt x="4230" y="2582"/>
                      <a:pt x="4219" y="2558"/>
                      <a:pt x="4206" y="2522"/>
                    </a:cubicBezTo>
                    <a:cubicBezTo>
                      <a:pt x="4182" y="2473"/>
                      <a:pt x="4170" y="2425"/>
                      <a:pt x="4146" y="2376"/>
                    </a:cubicBezTo>
                    <a:lnTo>
                      <a:pt x="4146" y="2352"/>
                    </a:lnTo>
                    <a:lnTo>
                      <a:pt x="4157" y="2363"/>
                    </a:lnTo>
                    <a:cubicBezTo>
                      <a:pt x="4182" y="2388"/>
                      <a:pt x="4206" y="2425"/>
                      <a:pt x="4230" y="2449"/>
                    </a:cubicBezTo>
                    <a:cubicBezTo>
                      <a:pt x="4279" y="2509"/>
                      <a:pt x="4327" y="2571"/>
                      <a:pt x="4389" y="2631"/>
                    </a:cubicBezTo>
                    <a:cubicBezTo>
                      <a:pt x="4437" y="2692"/>
                      <a:pt x="4498" y="2752"/>
                      <a:pt x="4546" y="2825"/>
                    </a:cubicBezTo>
                    <a:cubicBezTo>
                      <a:pt x="4595" y="2874"/>
                      <a:pt x="4656" y="2947"/>
                      <a:pt x="4729" y="3008"/>
                    </a:cubicBezTo>
                    <a:lnTo>
                      <a:pt x="4729" y="3020"/>
                    </a:lnTo>
                    <a:cubicBezTo>
                      <a:pt x="4753" y="3044"/>
                      <a:pt x="4778" y="3081"/>
                      <a:pt x="4814" y="3105"/>
                    </a:cubicBezTo>
                    <a:lnTo>
                      <a:pt x="4899" y="3190"/>
                    </a:lnTo>
                    <a:lnTo>
                      <a:pt x="4911" y="3214"/>
                    </a:lnTo>
                    <a:cubicBezTo>
                      <a:pt x="4923" y="3214"/>
                      <a:pt x="4935" y="3227"/>
                      <a:pt x="4948" y="3238"/>
                    </a:cubicBezTo>
                    <a:lnTo>
                      <a:pt x="4959" y="3263"/>
                    </a:lnTo>
                    <a:cubicBezTo>
                      <a:pt x="4972" y="3275"/>
                      <a:pt x="4984" y="3275"/>
                      <a:pt x="4996" y="3287"/>
                    </a:cubicBezTo>
                    <a:cubicBezTo>
                      <a:pt x="5008" y="3300"/>
                      <a:pt x="5008" y="3311"/>
                      <a:pt x="5021" y="3324"/>
                    </a:cubicBezTo>
                    <a:lnTo>
                      <a:pt x="5032" y="3336"/>
                    </a:lnTo>
                    <a:lnTo>
                      <a:pt x="5045" y="3348"/>
                    </a:lnTo>
                    <a:cubicBezTo>
                      <a:pt x="5057" y="3373"/>
                      <a:pt x="5069" y="3384"/>
                      <a:pt x="5081" y="3397"/>
                    </a:cubicBezTo>
                    <a:cubicBezTo>
                      <a:pt x="5081" y="3409"/>
                      <a:pt x="5094" y="3433"/>
                      <a:pt x="5105" y="3457"/>
                    </a:cubicBezTo>
                    <a:cubicBezTo>
                      <a:pt x="5118" y="3482"/>
                      <a:pt x="5142" y="3506"/>
                      <a:pt x="5154" y="3530"/>
                    </a:cubicBezTo>
                    <a:cubicBezTo>
                      <a:pt x="5166" y="3567"/>
                      <a:pt x="5178" y="3591"/>
                      <a:pt x="5191" y="3616"/>
                    </a:cubicBezTo>
                    <a:cubicBezTo>
                      <a:pt x="5202" y="3664"/>
                      <a:pt x="5227" y="3700"/>
                      <a:pt x="5239" y="3749"/>
                    </a:cubicBezTo>
                    <a:cubicBezTo>
                      <a:pt x="5251" y="3762"/>
                      <a:pt x="5251" y="3762"/>
                      <a:pt x="5251" y="3773"/>
                    </a:cubicBezTo>
                    <a:cubicBezTo>
                      <a:pt x="5264" y="3786"/>
                      <a:pt x="5264" y="3798"/>
                      <a:pt x="5275" y="3822"/>
                    </a:cubicBezTo>
                    <a:cubicBezTo>
                      <a:pt x="5288" y="3859"/>
                      <a:pt x="5312" y="3907"/>
                      <a:pt x="5324" y="3956"/>
                    </a:cubicBezTo>
                    <a:cubicBezTo>
                      <a:pt x="5337" y="3992"/>
                      <a:pt x="5348" y="4016"/>
                      <a:pt x="5348" y="4053"/>
                    </a:cubicBezTo>
                    <a:cubicBezTo>
                      <a:pt x="5361" y="4065"/>
                      <a:pt x="5361" y="4078"/>
                      <a:pt x="5361" y="4089"/>
                    </a:cubicBezTo>
                    <a:cubicBezTo>
                      <a:pt x="5373" y="4102"/>
                      <a:pt x="5373" y="4126"/>
                      <a:pt x="5373" y="4138"/>
                    </a:cubicBezTo>
                    <a:cubicBezTo>
                      <a:pt x="5385" y="4162"/>
                      <a:pt x="5385" y="4186"/>
                      <a:pt x="5397" y="4211"/>
                    </a:cubicBezTo>
                    <a:lnTo>
                      <a:pt x="5397" y="4272"/>
                    </a:lnTo>
                    <a:lnTo>
                      <a:pt x="5397" y="4284"/>
                    </a:lnTo>
                    <a:cubicBezTo>
                      <a:pt x="5410" y="4357"/>
                      <a:pt x="5410" y="4430"/>
                      <a:pt x="5410" y="4502"/>
                    </a:cubicBezTo>
                    <a:lnTo>
                      <a:pt x="5421" y="4515"/>
                    </a:lnTo>
                    <a:lnTo>
                      <a:pt x="5421" y="4770"/>
                    </a:lnTo>
                    <a:lnTo>
                      <a:pt x="5421" y="4831"/>
                    </a:lnTo>
                    <a:cubicBezTo>
                      <a:pt x="5421" y="4880"/>
                      <a:pt x="5421" y="4940"/>
                      <a:pt x="5410" y="4989"/>
                    </a:cubicBezTo>
                    <a:cubicBezTo>
                      <a:pt x="5410" y="5037"/>
                      <a:pt x="5397" y="5098"/>
                      <a:pt x="5397" y="5147"/>
                    </a:cubicBezTo>
                    <a:cubicBezTo>
                      <a:pt x="5385" y="5183"/>
                      <a:pt x="5373" y="5232"/>
                      <a:pt x="5373" y="5280"/>
                    </a:cubicBezTo>
                    <a:lnTo>
                      <a:pt x="5337" y="5390"/>
                    </a:lnTo>
                    <a:cubicBezTo>
                      <a:pt x="5324" y="5439"/>
                      <a:pt x="5312" y="5487"/>
                      <a:pt x="5288" y="5523"/>
                    </a:cubicBezTo>
                    <a:cubicBezTo>
                      <a:pt x="5288" y="5536"/>
                      <a:pt x="5288" y="5548"/>
                      <a:pt x="5275" y="5548"/>
                    </a:cubicBezTo>
                    <a:cubicBezTo>
                      <a:pt x="5275" y="5572"/>
                      <a:pt x="5264" y="5585"/>
                      <a:pt x="5264" y="5596"/>
                    </a:cubicBezTo>
                    <a:lnTo>
                      <a:pt x="5227" y="5669"/>
                    </a:lnTo>
                    <a:cubicBezTo>
                      <a:pt x="5215" y="5693"/>
                      <a:pt x="5215" y="5718"/>
                      <a:pt x="5202" y="5742"/>
                    </a:cubicBezTo>
                    <a:lnTo>
                      <a:pt x="5191" y="5755"/>
                    </a:lnTo>
                    <a:cubicBezTo>
                      <a:pt x="5191" y="5779"/>
                      <a:pt x="5178" y="5791"/>
                      <a:pt x="5166" y="5803"/>
                    </a:cubicBezTo>
                    <a:lnTo>
                      <a:pt x="5166" y="5828"/>
                    </a:lnTo>
                    <a:cubicBezTo>
                      <a:pt x="5154" y="5779"/>
                      <a:pt x="5142" y="5718"/>
                      <a:pt x="5142" y="5669"/>
                    </a:cubicBezTo>
                    <a:cubicBezTo>
                      <a:pt x="5118" y="5536"/>
                      <a:pt x="5105" y="5402"/>
                      <a:pt x="5081" y="5269"/>
                    </a:cubicBezTo>
                    <a:cubicBezTo>
                      <a:pt x="5081" y="5220"/>
                      <a:pt x="5069" y="5159"/>
                      <a:pt x="5057" y="5110"/>
                    </a:cubicBezTo>
                    <a:cubicBezTo>
                      <a:pt x="5057" y="5050"/>
                      <a:pt x="5045" y="5001"/>
                      <a:pt x="5032" y="4953"/>
                    </a:cubicBezTo>
                    <a:lnTo>
                      <a:pt x="5032" y="4916"/>
                    </a:lnTo>
                    <a:cubicBezTo>
                      <a:pt x="5021" y="4867"/>
                      <a:pt x="5021" y="4818"/>
                      <a:pt x="5008" y="4770"/>
                    </a:cubicBezTo>
                    <a:lnTo>
                      <a:pt x="5008" y="4697"/>
                    </a:lnTo>
                    <a:lnTo>
                      <a:pt x="4984" y="4551"/>
                    </a:lnTo>
                    <a:cubicBezTo>
                      <a:pt x="4984" y="4491"/>
                      <a:pt x="4984" y="4430"/>
                      <a:pt x="4972" y="4369"/>
                    </a:cubicBezTo>
                    <a:cubicBezTo>
                      <a:pt x="4972" y="4345"/>
                      <a:pt x="4972" y="4332"/>
                      <a:pt x="4959" y="4321"/>
                    </a:cubicBezTo>
                    <a:cubicBezTo>
                      <a:pt x="4948" y="4308"/>
                      <a:pt x="4935" y="4296"/>
                      <a:pt x="4911" y="4296"/>
                    </a:cubicBezTo>
                    <a:lnTo>
                      <a:pt x="4899" y="4296"/>
                    </a:lnTo>
                    <a:cubicBezTo>
                      <a:pt x="4899" y="4296"/>
                      <a:pt x="4886" y="4296"/>
                      <a:pt x="4875" y="4308"/>
                    </a:cubicBezTo>
                    <a:cubicBezTo>
                      <a:pt x="4862" y="4308"/>
                      <a:pt x="4862" y="4308"/>
                      <a:pt x="4850" y="4321"/>
                    </a:cubicBezTo>
                    <a:cubicBezTo>
                      <a:pt x="4850" y="4332"/>
                      <a:pt x="4838" y="4332"/>
                      <a:pt x="4838" y="4345"/>
                    </a:cubicBezTo>
                    <a:lnTo>
                      <a:pt x="4838" y="4381"/>
                    </a:lnTo>
                    <a:cubicBezTo>
                      <a:pt x="4850" y="4527"/>
                      <a:pt x="4862" y="4648"/>
                      <a:pt x="4875" y="4758"/>
                    </a:cubicBezTo>
                    <a:cubicBezTo>
                      <a:pt x="4886" y="4807"/>
                      <a:pt x="4886" y="4867"/>
                      <a:pt x="4899" y="4928"/>
                    </a:cubicBezTo>
                    <a:cubicBezTo>
                      <a:pt x="4899" y="4977"/>
                      <a:pt x="4911" y="5026"/>
                      <a:pt x="4911" y="5074"/>
                    </a:cubicBezTo>
                    <a:cubicBezTo>
                      <a:pt x="4923" y="5134"/>
                      <a:pt x="4935" y="5196"/>
                      <a:pt x="4935" y="5256"/>
                    </a:cubicBezTo>
                    <a:cubicBezTo>
                      <a:pt x="4948" y="5366"/>
                      <a:pt x="4959" y="5463"/>
                      <a:pt x="4972" y="5572"/>
                    </a:cubicBezTo>
                    <a:cubicBezTo>
                      <a:pt x="4972" y="5585"/>
                      <a:pt x="4984" y="5609"/>
                      <a:pt x="4984" y="5621"/>
                    </a:cubicBezTo>
                    <a:cubicBezTo>
                      <a:pt x="4959" y="5596"/>
                      <a:pt x="4948" y="5572"/>
                      <a:pt x="4935" y="5548"/>
                    </a:cubicBezTo>
                    <a:cubicBezTo>
                      <a:pt x="4911" y="5512"/>
                      <a:pt x="4886" y="5475"/>
                      <a:pt x="4875" y="5450"/>
                    </a:cubicBezTo>
                    <a:lnTo>
                      <a:pt x="4862" y="5439"/>
                    </a:lnTo>
                    <a:cubicBezTo>
                      <a:pt x="4838" y="5414"/>
                      <a:pt x="4814" y="5377"/>
                      <a:pt x="4789" y="5342"/>
                    </a:cubicBezTo>
                    <a:cubicBezTo>
                      <a:pt x="4765" y="5317"/>
                      <a:pt x="4741" y="5280"/>
                      <a:pt x="4716" y="5244"/>
                    </a:cubicBezTo>
                    <a:cubicBezTo>
                      <a:pt x="4668" y="5183"/>
                      <a:pt x="4619" y="5134"/>
                      <a:pt x="4570" y="5074"/>
                    </a:cubicBezTo>
                    <a:lnTo>
                      <a:pt x="4546" y="5062"/>
                    </a:lnTo>
                    <a:lnTo>
                      <a:pt x="4535" y="5037"/>
                    </a:lnTo>
                    <a:lnTo>
                      <a:pt x="4462" y="4964"/>
                    </a:lnTo>
                    <a:lnTo>
                      <a:pt x="4462" y="4953"/>
                    </a:lnTo>
                    <a:cubicBezTo>
                      <a:pt x="4449" y="4940"/>
                      <a:pt x="4437" y="4940"/>
                      <a:pt x="4425" y="4928"/>
                    </a:cubicBezTo>
                    <a:cubicBezTo>
                      <a:pt x="4425" y="4916"/>
                      <a:pt x="4425" y="4916"/>
                      <a:pt x="4413" y="4904"/>
                    </a:cubicBezTo>
                    <a:cubicBezTo>
                      <a:pt x="4400" y="4891"/>
                      <a:pt x="4400" y="4880"/>
                      <a:pt x="4389" y="4880"/>
                    </a:cubicBezTo>
                    <a:lnTo>
                      <a:pt x="4352" y="4818"/>
                    </a:lnTo>
                    <a:cubicBezTo>
                      <a:pt x="4340" y="4807"/>
                      <a:pt x="4327" y="4794"/>
                      <a:pt x="4327" y="4782"/>
                    </a:cubicBezTo>
                    <a:lnTo>
                      <a:pt x="4316" y="4770"/>
                    </a:lnTo>
                    <a:cubicBezTo>
                      <a:pt x="4303" y="4758"/>
                      <a:pt x="4303" y="4746"/>
                      <a:pt x="4291" y="4734"/>
                    </a:cubicBezTo>
                    <a:lnTo>
                      <a:pt x="4279" y="4721"/>
                    </a:lnTo>
                    <a:cubicBezTo>
                      <a:pt x="4279" y="4697"/>
                      <a:pt x="4267" y="4685"/>
                      <a:pt x="4254" y="4673"/>
                    </a:cubicBezTo>
                    <a:cubicBezTo>
                      <a:pt x="4254" y="4661"/>
                      <a:pt x="4243" y="4648"/>
                      <a:pt x="4230" y="4637"/>
                    </a:cubicBezTo>
                    <a:lnTo>
                      <a:pt x="4230" y="4612"/>
                    </a:lnTo>
                    <a:cubicBezTo>
                      <a:pt x="4219" y="4600"/>
                      <a:pt x="4219" y="4588"/>
                      <a:pt x="4206" y="4575"/>
                    </a:cubicBezTo>
                    <a:lnTo>
                      <a:pt x="4206" y="4564"/>
                    </a:lnTo>
                    <a:cubicBezTo>
                      <a:pt x="4194" y="4551"/>
                      <a:pt x="4194" y="4539"/>
                      <a:pt x="4182" y="4527"/>
                    </a:cubicBezTo>
                    <a:lnTo>
                      <a:pt x="4170" y="4491"/>
                    </a:lnTo>
                    <a:lnTo>
                      <a:pt x="4157" y="4454"/>
                    </a:lnTo>
                    <a:lnTo>
                      <a:pt x="4146" y="4442"/>
                    </a:lnTo>
                    <a:cubicBezTo>
                      <a:pt x="4133" y="4418"/>
                      <a:pt x="4133" y="4381"/>
                      <a:pt x="4121" y="4357"/>
                    </a:cubicBezTo>
                    <a:cubicBezTo>
                      <a:pt x="4097" y="4308"/>
                      <a:pt x="4084" y="4259"/>
                      <a:pt x="4073" y="4223"/>
                    </a:cubicBezTo>
                    <a:cubicBezTo>
                      <a:pt x="4060" y="4175"/>
                      <a:pt x="4048" y="4138"/>
                      <a:pt x="4036" y="4089"/>
                    </a:cubicBezTo>
                    <a:cubicBezTo>
                      <a:pt x="4024" y="4065"/>
                      <a:pt x="4011" y="4041"/>
                      <a:pt x="4011" y="4016"/>
                    </a:cubicBezTo>
                    <a:lnTo>
                      <a:pt x="4000" y="3980"/>
                    </a:lnTo>
                    <a:cubicBezTo>
                      <a:pt x="4000" y="3968"/>
                      <a:pt x="3987" y="3968"/>
                      <a:pt x="3987" y="3956"/>
                    </a:cubicBezTo>
                    <a:lnTo>
                      <a:pt x="3987" y="3932"/>
                    </a:lnTo>
                    <a:lnTo>
                      <a:pt x="3975" y="3907"/>
                    </a:lnTo>
                    <a:lnTo>
                      <a:pt x="3975" y="3883"/>
                    </a:lnTo>
                    <a:cubicBezTo>
                      <a:pt x="3963" y="3870"/>
                      <a:pt x="3963" y="3859"/>
                      <a:pt x="3963" y="3846"/>
                    </a:cubicBezTo>
                    <a:lnTo>
                      <a:pt x="3951" y="3810"/>
                    </a:lnTo>
                    <a:cubicBezTo>
                      <a:pt x="3951" y="3786"/>
                      <a:pt x="3951" y="3773"/>
                      <a:pt x="3938" y="3749"/>
                    </a:cubicBezTo>
                    <a:lnTo>
                      <a:pt x="3938" y="3737"/>
                    </a:lnTo>
                    <a:cubicBezTo>
                      <a:pt x="3938" y="3713"/>
                      <a:pt x="3938" y="3689"/>
                      <a:pt x="3927" y="3676"/>
                    </a:cubicBezTo>
                    <a:lnTo>
                      <a:pt x="3927" y="3652"/>
                    </a:lnTo>
                    <a:lnTo>
                      <a:pt x="3927" y="3591"/>
                    </a:lnTo>
                    <a:cubicBezTo>
                      <a:pt x="3927" y="3579"/>
                      <a:pt x="3914" y="3567"/>
                      <a:pt x="3914" y="3554"/>
                    </a:cubicBezTo>
                    <a:lnTo>
                      <a:pt x="3914" y="3470"/>
                    </a:lnTo>
                    <a:lnTo>
                      <a:pt x="3914" y="3433"/>
                    </a:lnTo>
                    <a:cubicBezTo>
                      <a:pt x="3914" y="3409"/>
                      <a:pt x="3914" y="3384"/>
                      <a:pt x="3903" y="3348"/>
                    </a:cubicBezTo>
                    <a:lnTo>
                      <a:pt x="3903" y="3093"/>
                    </a:lnTo>
                    <a:lnTo>
                      <a:pt x="3903" y="2959"/>
                    </a:lnTo>
                    <a:lnTo>
                      <a:pt x="3903" y="2947"/>
                    </a:lnTo>
                    <a:lnTo>
                      <a:pt x="3903" y="2887"/>
                    </a:lnTo>
                    <a:lnTo>
                      <a:pt x="3903" y="2850"/>
                    </a:lnTo>
                    <a:lnTo>
                      <a:pt x="3903" y="2838"/>
                    </a:lnTo>
                    <a:lnTo>
                      <a:pt x="3903" y="2777"/>
                    </a:lnTo>
                    <a:lnTo>
                      <a:pt x="3914" y="2728"/>
                    </a:lnTo>
                    <a:lnTo>
                      <a:pt x="3914" y="2643"/>
                    </a:lnTo>
                    <a:lnTo>
                      <a:pt x="3914" y="2631"/>
                    </a:lnTo>
                    <a:lnTo>
                      <a:pt x="3914" y="2534"/>
                    </a:lnTo>
                    <a:cubicBezTo>
                      <a:pt x="3914" y="2485"/>
                      <a:pt x="3914" y="2436"/>
                      <a:pt x="3927" y="2388"/>
                    </a:cubicBezTo>
                    <a:lnTo>
                      <a:pt x="3927" y="2363"/>
                    </a:lnTo>
                    <a:lnTo>
                      <a:pt x="3927" y="2242"/>
                    </a:lnTo>
                    <a:lnTo>
                      <a:pt x="3927" y="2230"/>
                    </a:lnTo>
                    <a:cubicBezTo>
                      <a:pt x="3927" y="2193"/>
                      <a:pt x="3938" y="2157"/>
                      <a:pt x="3938" y="2133"/>
                    </a:cubicBezTo>
                    <a:lnTo>
                      <a:pt x="3938" y="2120"/>
                    </a:lnTo>
                    <a:close/>
                    <a:moveTo>
                      <a:pt x="8545" y="4843"/>
                    </a:moveTo>
                    <a:cubicBezTo>
                      <a:pt x="8581" y="4855"/>
                      <a:pt x="8630" y="4855"/>
                      <a:pt x="8667" y="4855"/>
                    </a:cubicBezTo>
                    <a:lnTo>
                      <a:pt x="8678" y="4855"/>
                    </a:lnTo>
                    <a:cubicBezTo>
                      <a:pt x="8703" y="4855"/>
                      <a:pt x="8727" y="4867"/>
                      <a:pt x="8751" y="4867"/>
                    </a:cubicBezTo>
                    <a:lnTo>
                      <a:pt x="8776" y="4867"/>
                    </a:lnTo>
                    <a:cubicBezTo>
                      <a:pt x="8824" y="4880"/>
                      <a:pt x="8885" y="4880"/>
                      <a:pt x="8934" y="4891"/>
                    </a:cubicBezTo>
                    <a:lnTo>
                      <a:pt x="8970" y="4891"/>
                    </a:lnTo>
                    <a:cubicBezTo>
                      <a:pt x="8994" y="4904"/>
                      <a:pt x="9031" y="4904"/>
                      <a:pt x="9067" y="4916"/>
                    </a:cubicBezTo>
                    <a:cubicBezTo>
                      <a:pt x="9092" y="4928"/>
                      <a:pt x="9104" y="4928"/>
                      <a:pt x="9140" y="4940"/>
                    </a:cubicBezTo>
                    <a:cubicBezTo>
                      <a:pt x="9189" y="4964"/>
                      <a:pt x="9250" y="5001"/>
                      <a:pt x="9299" y="5026"/>
                    </a:cubicBezTo>
                    <a:lnTo>
                      <a:pt x="9347" y="5050"/>
                    </a:lnTo>
                    <a:cubicBezTo>
                      <a:pt x="9383" y="5074"/>
                      <a:pt x="9408" y="5086"/>
                      <a:pt x="9444" y="5098"/>
                    </a:cubicBezTo>
                    <a:cubicBezTo>
                      <a:pt x="9493" y="5123"/>
                      <a:pt x="9529" y="5134"/>
                      <a:pt x="9566" y="5147"/>
                    </a:cubicBezTo>
                    <a:cubicBezTo>
                      <a:pt x="9602" y="5159"/>
                      <a:pt x="9639" y="5171"/>
                      <a:pt x="9688" y="5183"/>
                    </a:cubicBezTo>
                    <a:cubicBezTo>
                      <a:pt x="9724" y="5196"/>
                      <a:pt x="9760" y="5196"/>
                      <a:pt x="9796" y="5207"/>
                    </a:cubicBezTo>
                    <a:cubicBezTo>
                      <a:pt x="9845" y="5220"/>
                      <a:pt x="9894" y="5220"/>
                      <a:pt x="9931" y="5232"/>
                    </a:cubicBezTo>
                    <a:cubicBezTo>
                      <a:pt x="9967" y="5244"/>
                      <a:pt x="10004" y="5244"/>
                      <a:pt x="10040" y="5256"/>
                    </a:cubicBezTo>
                    <a:cubicBezTo>
                      <a:pt x="10076" y="5269"/>
                      <a:pt x="10125" y="5280"/>
                      <a:pt x="10161" y="5293"/>
                    </a:cubicBezTo>
                    <a:cubicBezTo>
                      <a:pt x="10198" y="5293"/>
                      <a:pt x="10234" y="5305"/>
                      <a:pt x="10271" y="5317"/>
                    </a:cubicBezTo>
                    <a:cubicBezTo>
                      <a:pt x="10344" y="5329"/>
                      <a:pt x="10428" y="5353"/>
                      <a:pt x="10501" y="5366"/>
                    </a:cubicBezTo>
                    <a:lnTo>
                      <a:pt x="10514" y="5377"/>
                    </a:lnTo>
                    <a:lnTo>
                      <a:pt x="10526" y="5377"/>
                    </a:lnTo>
                    <a:lnTo>
                      <a:pt x="10526" y="5390"/>
                    </a:lnTo>
                    <a:cubicBezTo>
                      <a:pt x="10514" y="5402"/>
                      <a:pt x="10501" y="5414"/>
                      <a:pt x="10501" y="5426"/>
                    </a:cubicBezTo>
                    <a:cubicBezTo>
                      <a:pt x="10501" y="5426"/>
                      <a:pt x="10490" y="5426"/>
                      <a:pt x="10490" y="5439"/>
                    </a:cubicBezTo>
                    <a:lnTo>
                      <a:pt x="10490" y="5426"/>
                    </a:lnTo>
                    <a:cubicBezTo>
                      <a:pt x="10477" y="5450"/>
                      <a:pt x="10453" y="5475"/>
                      <a:pt x="10441" y="5499"/>
                    </a:cubicBezTo>
                    <a:lnTo>
                      <a:pt x="10428" y="5499"/>
                    </a:lnTo>
                    <a:cubicBezTo>
                      <a:pt x="10428" y="5512"/>
                      <a:pt x="10417" y="5523"/>
                      <a:pt x="10404" y="5536"/>
                    </a:cubicBezTo>
                    <a:lnTo>
                      <a:pt x="10368" y="5560"/>
                    </a:lnTo>
                    <a:lnTo>
                      <a:pt x="10320" y="5621"/>
                    </a:lnTo>
                    <a:lnTo>
                      <a:pt x="10234" y="5706"/>
                    </a:lnTo>
                    <a:lnTo>
                      <a:pt x="10222" y="5718"/>
                    </a:lnTo>
                    <a:cubicBezTo>
                      <a:pt x="10198" y="5742"/>
                      <a:pt x="10174" y="5779"/>
                      <a:pt x="10149" y="5803"/>
                    </a:cubicBezTo>
                    <a:lnTo>
                      <a:pt x="10137" y="5815"/>
                    </a:lnTo>
                    <a:cubicBezTo>
                      <a:pt x="10125" y="5828"/>
                      <a:pt x="10101" y="5839"/>
                      <a:pt x="10088" y="5864"/>
                    </a:cubicBezTo>
                    <a:lnTo>
                      <a:pt x="10052" y="5888"/>
                    </a:lnTo>
                    <a:lnTo>
                      <a:pt x="10028" y="5912"/>
                    </a:lnTo>
                    <a:cubicBezTo>
                      <a:pt x="10015" y="5925"/>
                      <a:pt x="10004" y="5925"/>
                      <a:pt x="10004" y="5937"/>
                    </a:cubicBezTo>
                    <a:cubicBezTo>
                      <a:pt x="9979" y="5961"/>
                      <a:pt x="9955" y="5973"/>
                      <a:pt x="9931" y="5985"/>
                    </a:cubicBezTo>
                    <a:cubicBezTo>
                      <a:pt x="9882" y="6022"/>
                      <a:pt x="9833" y="6058"/>
                      <a:pt x="9785" y="6082"/>
                    </a:cubicBezTo>
                    <a:cubicBezTo>
                      <a:pt x="9736" y="6107"/>
                      <a:pt x="9688" y="6131"/>
                      <a:pt x="9626" y="6155"/>
                    </a:cubicBezTo>
                    <a:cubicBezTo>
                      <a:pt x="9578" y="6180"/>
                      <a:pt x="9517" y="6192"/>
                      <a:pt x="9456" y="6204"/>
                    </a:cubicBezTo>
                    <a:cubicBezTo>
                      <a:pt x="9396" y="6228"/>
                      <a:pt x="9323" y="6241"/>
                      <a:pt x="9262" y="6241"/>
                    </a:cubicBezTo>
                    <a:cubicBezTo>
                      <a:pt x="9213" y="6253"/>
                      <a:pt x="9153" y="6253"/>
                      <a:pt x="9092" y="6253"/>
                    </a:cubicBezTo>
                    <a:cubicBezTo>
                      <a:pt x="9043" y="6241"/>
                      <a:pt x="8994" y="6241"/>
                      <a:pt x="8958" y="6241"/>
                    </a:cubicBezTo>
                    <a:lnTo>
                      <a:pt x="8934" y="6228"/>
                    </a:lnTo>
                    <a:lnTo>
                      <a:pt x="8885" y="6228"/>
                    </a:lnTo>
                    <a:cubicBezTo>
                      <a:pt x="8848" y="6217"/>
                      <a:pt x="8813" y="6217"/>
                      <a:pt x="8788" y="6204"/>
                    </a:cubicBezTo>
                    <a:lnTo>
                      <a:pt x="8776" y="6204"/>
                    </a:lnTo>
                    <a:cubicBezTo>
                      <a:pt x="8764" y="6192"/>
                      <a:pt x="8751" y="6192"/>
                      <a:pt x="8740" y="6192"/>
                    </a:cubicBezTo>
                    <a:lnTo>
                      <a:pt x="8727" y="6192"/>
                    </a:lnTo>
                    <a:cubicBezTo>
                      <a:pt x="8715" y="6180"/>
                      <a:pt x="8715" y="6180"/>
                      <a:pt x="8703" y="6180"/>
                    </a:cubicBezTo>
                    <a:cubicBezTo>
                      <a:pt x="8678" y="6168"/>
                      <a:pt x="8667" y="6168"/>
                      <a:pt x="8654" y="6168"/>
                    </a:cubicBezTo>
                    <a:cubicBezTo>
                      <a:pt x="8642" y="6155"/>
                      <a:pt x="8630" y="6155"/>
                      <a:pt x="8605" y="6144"/>
                    </a:cubicBezTo>
                    <a:cubicBezTo>
                      <a:pt x="8581" y="6131"/>
                      <a:pt x="8557" y="6119"/>
                      <a:pt x="8521" y="6107"/>
                    </a:cubicBezTo>
                    <a:lnTo>
                      <a:pt x="8448" y="6071"/>
                    </a:lnTo>
                    <a:cubicBezTo>
                      <a:pt x="8399" y="6046"/>
                      <a:pt x="8338" y="6022"/>
                      <a:pt x="8289" y="5998"/>
                    </a:cubicBezTo>
                    <a:cubicBezTo>
                      <a:pt x="8205" y="5961"/>
                      <a:pt x="8132" y="5925"/>
                      <a:pt x="8071" y="5888"/>
                    </a:cubicBezTo>
                    <a:lnTo>
                      <a:pt x="8035" y="5876"/>
                    </a:lnTo>
                    <a:cubicBezTo>
                      <a:pt x="7986" y="5852"/>
                      <a:pt x="7949" y="5828"/>
                      <a:pt x="7901" y="5815"/>
                    </a:cubicBezTo>
                    <a:cubicBezTo>
                      <a:pt x="7865" y="5791"/>
                      <a:pt x="7840" y="5779"/>
                      <a:pt x="7803" y="5766"/>
                    </a:cubicBezTo>
                    <a:lnTo>
                      <a:pt x="7792" y="5755"/>
                    </a:lnTo>
                    <a:cubicBezTo>
                      <a:pt x="7743" y="5742"/>
                      <a:pt x="7719" y="5730"/>
                      <a:pt x="7682" y="5718"/>
                    </a:cubicBezTo>
                    <a:cubicBezTo>
                      <a:pt x="7633" y="5693"/>
                      <a:pt x="7597" y="5682"/>
                      <a:pt x="7560" y="5669"/>
                    </a:cubicBezTo>
                    <a:cubicBezTo>
                      <a:pt x="7536" y="5669"/>
                      <a:pt x="7524" y="5658"/>
                      <a:pt x="7500" y="5658"/>
                    </a:cubicBezTo>
                    <a:lnTo>
                      <a:pt x="7476" y="5658"/>
                    </a:lnTo>
                    <a:lnTo>
                      <a:pt x="7476" y="5645"/>
                    </a:lnTo>
                    <a:lnTo>
                      <a:pt x="7439" y="5645"/>
                    </a:lnTo>
                    <a:cubicBezTo>
                      <a:pt x="7403" y="5645"/>
                      <a:pt x="7366" y="5633"/>
                      <a:pt x="7341" y="5633"/>
                    </a:cubicBezTo>
                    <a:lnTo>
                      <a:pt x="7305" y="5633"/>
                    </a:lnTo>
                    <a:cubicBezTo>
                      <a:pt x="7281" y="5621"/>
                      <a:pt x="7244" y="5621"/>
                      <a:pt x="7220" y="5621"/>
                    </a:cubicBezTo>
                    <a:lnTo>
                      <a:pt x="7196" y="5621"/>
                    </a:lnTo>
                    <a:cubicBezTo>
                      <a:pt x="7147" y="5609"/>
                      <a:pt x="7111" y="5609"/>
                      <a:pt x="7074" y="5609"/>
                    </a:cubicBezTo>
                    <a:cubicBezTo>
                      <a:pt x="7098" y="5596"/>
                      <a:pt x="7123" y="5585"/>
                      <a:pt x="7135" y="5572"/>
                    </a:cubicBezTo>
                    <a:cubicBezTo>
                      <a:pt x="7196" y="5548"/>
                      <a:pt x="7244" y="5523"/>
                      <a:pt x="7305" y="5499"/>
                    </a:cubicBezTo>
                    <a:cubicBezTo>
                      <a:pt x="7317" y="5499"/>
                      <a:pt x="7341" y="5487"/>
                      <a:pt x="7354" y="5487"/>
                    </a:cubicBezTo>
                    <a:cubicBezTo>
                      <a:pt x="7366" y="5475"/>
                      <a:pt x="7378" y="5475"/>
                      <a:pt x="7390" y="5475"/>
                    </a:cubicBezTo>
                    <a:lnTo>
                      <a:pt x="7414" y="5463"/>
                    </a:lnTo>
                    <a:cubicBezTo>
                      <a:pt x="7439" y="5450"/>
                      <a:pt x="7476" y="5450"/>
                      <a:pt x="7512" y="5439"/>
                    </a:cubicBezTo>
                    <a:lnTo>
                      <a:pt x="7524" y="5439"/>
                    </a:lnTo>
                    <a:lnTo>
                      <a:pt x="7536" y="5426"/>
                    </a:lnTo>
                    <a:cubicBezTo>
                      <a:pt x="7560" y="5426"/>
                      <a:pt x="7597" y="5414"/>
                      <a:pt x="7633" y="5414"/>
                    </a:cubicBezTo>
                    <a:cubicBezTo>
                      <a:pt x="7670" y="5414"/>
                      <a:pt x="7719" y="5402"/>
                      <a:pt x="7755" y="5402"/>
                    </a:cubicBezTo>
                    <a:lnTo>
                      <a:pt x="8083" y="5402"/>
                    </a:lnTo>
                    <a:cubicBezTo>
                      <a:pt x="8108" y="5414"/>
                      <a:pt x="8119" y="5414"/>
                      <a:pt x="8144" y="5414"/>
                    </a:cubicBezTo>
                    <a:lnTo>
                      <a:pt x="8217" y="5414"/>
                    </a:lnTo>
                    <a:cubicBezTo>
                      <a:pt x="8302" y="5426"/>
                      <a:pt x="8399" y="5426"/>
                      <a:pt x="8484" y="5439"/>
                    </a:cubicBezTo>
                    <a:lnTo>
                      <a:pt x="8497" y="5439"/>
                    </a:lnTo>
                    <a:cubicBezTo>
                      <a:pt x="8569" y="5439"/>
                      <a:pt x="8630" y="5450"/>
                      <a:pt x="8703" y="5450"/>
                    </a:cubicBezTo>
                    <a:cubicBezTo>
                      <a:pt x="8727" y="5450"/>
                      <a:pt x="8751" y="5450"/>
                      <a:pt x="8776" y="5463"/>
                    </a:cubicBezTo>
                    <a:cubicBezTo>
                      <a:pt x="8873" y="5463"/>
                      <a:pt x="8958" y="5475"/>
                      <a:pt x="9056" y="5487"/>
                    </a:cubicBezTo>
                    <a:lnTo>
                      <a:pt x="9067" y="5487"/>
                    </a:lnTo>
                    <a:cubicBezTo>
                      <a:pt x="9092" y="5487"/>
                      <a:pt x="9116" y="5487"/>
                      <a:pt x="9153" y="5499"/>
                    </a:cubicBezTo>
                    <a:lnTo>
                      <a:pt x="9226" y="5499"/>
                    </a:lnTo>
                    <a:cubicBezTo>
                      <a:pt x="9234" y="5503"/>
                      <a:pt x="9242" y="5505"/>
                      <a:pt x="9250" y="5505"/>
                    </a:cubicBezTo>
                    <a:cubicBezTo>
                      <a:pt x="9266" y="5505"/>
                      <a:pt x="9282" y="5499"/>
                      <a:pt x="9299" y="5499"/>
                    </a:cubicBezTo>
                    <a:cubicBezTo>
                      <a:pt x="9323" y="5487"/>
                      <a:pt x="9335" y="5475"/>
                      <a:pt x="9359" y="5463"/>
                    </a:cubicBezTo>
                    <a:cubicBezTo>
                      <a:pt x="9347" y="5450"/>
                      <a:pt x="9323" y="5439"/>
                      <a:pt x="9310" y="5426"/>
                    </a:cubicBezTo>
                    <a:cubicBezTo>
                      <a:pt x="9286" y="5426"/>
                      <a:pt x="9274" y="5414"/>
                      <a:pt x="9250" y="5414"/>
                    </a:cubicBezTo>
                    <a:lnTo>
                      <a:pt x="9237" y="5402"/>
                    </a:lnTo>
                    <a:lnTo>
                      <a:pt x="9177" y="5402"/>
                    </a:lnTo>
                    <a:cubicBezTo>
                      <a:pt x="9153" y="5390"/>
                      <a:pt x="9129" y="5390"/>
                      <a:pt x="9104" y="5390"/>
                    </a:cubicBezTo>
                    <a:cubicBezTo>
                      <a:pt x="9019" y="5377"/>
                      <a:pt x="8934" y="5366"/>
                      <a:pt x="8824" y="5366"/>
                    </a:cubicBezTo>
                    <a:lnTo>
                      <a:pt x="8751" y="5366"/>
                    </a:lnTo>
                    <a:cubicBezTo>
                      <a:pt x="8678" y="5353"/>
                      <a:pt x="8605" y="5353"/>
                      <a:pt x="8533" y="5353"/>
                    </a:cubicBezTo>
                    <a:cubicBezTo>
                      <a:pt x="8448" y="5342"/>
                      <a:pt x="8351" y="5342"/>
                      <a:pt x="8253" y="5329"/>
                    </a:cubicBezTo>
                    <a:cubicBezTo>
                      <a:pt x="8205" y="5329"/>
                      <a:pt x="8156" y="5317"/>
                      <a:pt x="8108" y="5317"/>
                    </a:cubicBezTo>
                    <a:cubicBezTo>
                      <a:pt x="8071" y="5305"/>
                      <a:pt x="8022" y="5305"/>
                      <a:pt x="7973" y="5293"/>
                    </a:cubicBezTo>
                    <a:lnTo>
                      <a:pt x="7828" y="5293"/>
                    </a:lnTo>
                    <a:cubicBezTo>
                      <a:pt x="7816" y="5289"/>
                      <a:pt x="7802" y="5287"/>
                      <a:pt x="7788" y="5287"/>
                    </a:cubicBezTo>
                    <a:cubicBezTo>
                      <a:pt x="7761" y="5287"/>
                      <a:pt x="7731" y="5293"/>
                      <a:pt x="7706" y="5293"/>
                    </a:cubicBezTo>
                    <a:lnTo>
                      <a:pt x="7585" y="5293"/>
                    </a:lnTo>
                    <a:cubicBezTo>
                      <a:pt x="7573" y="5305"/>
                      <a:pt x="7560" y="5305"/>
                      <a:pt x="7549" y="5305"/>
                    </a:cubicBezTo>
                    <a:lnTo>
                      <a:pt x="7512" y="5305"/>
                    </a:lnTo>
                    <a:cubicBezTo>
                      <a:pt x="7512" y="5305"/>
                      <a:pt x="7524" y="5293"/>
                      <a:pt x="7536" y="5293"/>
                    </a:cubicBezTo>
                    <a:lnTo>
                      <a:pt x="7549" y="5280"/>
                    </a:lnTo>
                    <a:cubicBezTo>
                      <a:pt x="7560" y="5269"/>
                      <a:pt x="7585" y="5256"/>
                      <a:pt x="7597" y="5244"/>
                    </a:cubicBezTo>
                    <a:lnTo>
                      <a:pt x="7621" y="5220"/>
                    </a:lnTo>
                    <a:cubicBezTo>
                      <a:pt x="7633" y="5207"/>
                      <a:pt x="7646" y="5196"/>
                      <a:pt x="7670" y="5183"/>
                    </a:cubicBezTo>
                    <a:lnTo>
                      <a:pt x="7706" y="5147"/>
                    </a:lnTo>
                    <a:lnTo>
                      <a:pt x="7730" y="5134"/>
                    </a:lnTo>
                    <a:cubicBezTo>
                      <a:pt x="7755" y="5123"/>
                      <a:pt x="7767" y="5110"/>
                      <a:pt x="7792" y="5098"/>
                    </a:cubicBezTo>
                    <a:lnTo>
                      <a:pt x="7803" y="5086"/>
                    </a:lnTo>
                    <a:cubicBezTo>
                      <a:pt x="7816" y="5074"/>
                      <a:pt x="7840" y="5062"/>
                      <a:pt x="7852" y="5050"/>
                    </a:cubicBezTo>
                    <a:lnTo>
                      <a:pt x="7889" y="5037"/>
                    </a:lnTo>
                    <a:cubicBezTo>
                      <a:pt x="7901" y="5026"/>
                      <a:pt x="7913" y="5013"/>
                      <a:pt x="7925" y="5013"/>
                    </a:cubicBezTo>
                    <a:cubicBezTo>
                      <a:pt x="7949" y="5001"/>
                      <a:pt x="7962" y="4989"/>
                      <a:pt x="7986" y="4977"/>
                    </a:cubicBezTo>
                    <a:lnTo>
                      <a:pt x="8010" y="4964"/>
                    </a:lnTo>
                    <a:cubicBezTo>
                      <a:pt x="8010" y="4964"/>
                      <a:pt x="8022" y="4964"/>
                      <a:pt x="8035" y="4953"/>
                    </a:cubicBezTo>
                    <a:lnTo>
                      <a:pt x="8059" y="4953"/>
                    </a:lnTo>
                    <a:cubicBezTo>
                      <a:pt x="8059" y="4940"/>
                      <a:pt x="8071" y="4940"/>
                      <a:pt x="8083" y="4928"/>
                    </a:cubicBezTo>
                    <a:lnTo>
                      <a:pt x="8108" y="4928"/>
                    </a:lnTo>
                    <a:lnTo>
                      <a:pt x="8119" y="4916"/>
                    </a:lnTo>
                    <a:lnTo>
                      <a:pt x="8132" y="4916"/>
                    </a:lnTo>
                    <a:lnTo>
                      <a:pt x="8144" y="4904"/>
                    </a:lnTo>
                    <a:lnTo>
                      <a:pt x="8168" y="4904"/>
                    </a:lnTo>
                    <a:cubicBezTo>
                      <a:pt x="8181" y="4904"/>
                      <a:pt x="8192" y="4891"/>
                      <a:pt x="8205" y="4891"/>
                    </a:cubicBezTo>
                    <a:cubicBezTo>
                      <a:pt x="8229" y="4891"/>
                      <a:pt x="8241" y="4880"/>
                      <a:pt x="8265" y="4880"/>
                    </a:cubicBezTo>
                    <a:cubicBezTo>
                      <a:pt x="8314" y="4867"/>
                      <a:pt x="8351" y="4855"/>
                      <a:pt x="8399" y="4855"/>
                    </a:cubicBezTo>
                    <a:cubicBezTo>
                      <a:pt x="8448" y="4843"/>
                      <a:pt x="8497" y="4843"/>
                      <a:pt x="8545" y="4843"/>
                    </a:cubicBezTo>
                    <a:close/>
                    <a:moveTo>
                      <a:pt x="3878" y="4284"/>
                    </a:moveTo>
                    <a:lnTo>
                      <a:pt x="3878" y="4296"/>
                    </a:lnTo>
                    <a:lnTo>
                      <a:pt x="3878" y="4369"/>
                    </a:lnTo>
                    <a:lnTo>
                      <a:pt x="3878" y="4394"/>
                    </a:lnTo>
                    <a:lnTo>
                      <a:pt x="3878" y="4405"/>
                    </a:lnTo>
                    <a:cubicBezTo>
                      <a:pt x="3866" y="4491"/>
                      <a:pt x="3866" y="4588"/>
                      <a:pt x="3866" y="4673"/>
                    </a:cubicBezTo>
                    <a:lnTo>
                      <a:pt x="3866" y="4710"/>
                    </a:lnTo>
                    <a:cubicBezTo>
                      <a:pt x="3854" y="4807"/>
                      <a:pt x="3854" y="4916"/>
                      <a:pt x="3854" y="5026"/>
                    </a:cubicBezTo>
                    <a:cubicBezTo>
                      <a:pt x="3854" y="5062"/>
                      <a:pt x="3841" y="5086"/>
                      <a:pt x="3841" y="5110"/>
                    </a:cubicBezTo>
                    <a:lnTo>
                      <a:pt x="3841" y="5269"/>
                    </a:lnTo>
                    <a:lnTo>
                      <a:pt x="3841" y="5439"/>
                    </a:lnTo>
                    <a:cubicBezTo>
                      <a:pt x="3841" y="5572"/>
                      <a:pt x="3854" y="5718"/>
                      <a:pt x="3854" y="5864"/>
                    </a:cubicBezTo>
                    <a:cubicBezTo>
                      <a:pt x="3866" y="5937"/>
                      <a:pt x="3866" y="6009"/>
                      <a:pt x="3866" y="6082"/>
                    </a:cubicBezTo>
                    <a:cubicBezTo>
                      <a:pt x="3878" y="6144"/>
                      <a:pt x="3878" y="6204"/>
                      <a:pt x="3878" y="6265"/>
                    </a:cubicBezTo>
                    <a:lnTo>
                      <a:pt x="3878" y="6301"/>
                    </a:lnTo>
                    <a:cubicBezTo>
                      <a:pt x="3890" y="6362"/>
                      <a:pt x="3890" y="6423"/>
                      <a:pt x="3890" y="6471"/>
                    </a:cubicBezTo>
                    <a:lnTo>
                      <a:pt x="3890" y="6496"/>
                    </a:lnTo>
                    <a:cubicBezTo>
                      <a:pt x="3890" y="6557"/>
                      <a:pt x="3903" y="6617"/>
                      <a:pt x="3903" y="6678"/>
                    </a:cubicBezTo>
                    <a:lnTo>
                      <a:pt x="3903" y="6921"/>
                    </a:lnTo>
                    <a:lnTo>
                      <a:pt x="3890" y="6933"/>
                    </a:lnTo>
                    <a:lnTo>
                      <a:pt x="3890" y="7019"/>
                    </a:lnTo>
                    <a:cubicBezTo>
                      <a:pt x="3890" y="7067"/>
                      <a:pt x="3878" y="7103"/>
                      <a:pt x="3878" y="7152"/>
                    </a:cubicBezTo>
                    <a:cubicBezTo>
                      <a:pt x="3878" y="7189"/>
                      <a:pt x="3866" y="7213"/>
                      <a:pt x="3866" y="7249"/>
                    </a:cubicBezTo>
                    <a:cubicBezTo>
                      <a:pt x="3866" y="7286"/>
                      <a:pt x="3854" y="7322"/>
                      <a:pt x="3854" y="7359"/>
                    </a:cubicBezTo>
                    <a:cubicBezTo>
                      <a:pt x="3841" y="7408"/>
                      <a:pt x="3830" y="7456"/>
                      <a:pt x="3817" y="7492"/>
                    </a:cubicBezTo>
                    <a:cubicBezTo>
                      <a:pt x="3817" y="7529"/>
                      <a:pt x="3805" y="7565"/>
                      <a:pt x="3793" y="7602"/>
                    </a:cubicBezTo>
                    <a:lnTo>
                      <a:pt x="3793" y="7614"/>
                    </a:lnTo>
                    <a:lnTo>
                      <a:pt x="3720" y="7797"/>
                    </a:lnTo>
                    <a:cubicBezTo>
                      <a:pt x="3708" y="7857"/>
                      <a:pt x="3684" y="7905"/>
                      <a:pt x="3659" y="7967"/>
                    </a:cubicBezTo>
                    <a:cubicBezTo>
                      <a:pt x="3598" y="8076"/>
                      <a:pt x="3562" y="8173"/>
                      <a:pt x="3501" y="8258"/>
                    </a:cubicBezTo>
                    <a:cubicBezTo>
                      <a:pt x="3489" y="8270"/>
                      <a:pt x="3477" y="8283"/>
                      <a:pt x="3477" y="8294"/>
                    </a:cubicBezTo>
                    <a:lnTo>
                      <a:pt x="3477" y="8319"/>
                    </a:lnTo>
                    <a:cubicBezTo>
                      <a:pt x="3477" y="8319"/>
                      <a:pt x="3465" y="8331"/>
                      <a:pt x="3465" y="8343"/>
                    </a:cubicBezTo>
                    <a:lnTo>
                      <a:pt x="3392" y="8453"/>
                    </a:lnTo>
                    <a:cubicBezTo>
                      <a:pt x="3355" y="8513"/>
                      <a:pt x="3307" y="8586"/>
                      <a:pt x="3271" y="8647"/>
                    </a:cubicBezTo>
                    <a:cubicBezTo>
                      <a:pt x="3271" y="8672"/>
                      <a:pt x="3258" y="8683"/>
                      <a:pt x="3246" y="8696"/>
                    </a:cubicBezTo>
                    <a:cubicBezTo>
                      <a:pt x="3234" y="8732"/>
                      <a:pt x="3209" y="8769"/>
                      <a:pt x="3198" y="8793"/>
                    </a:cubicBezTo>
                    <a:cubicBezTo>
                      <a:pt x="3185" y="8829"/>
                      <a:pt x="3173" y="8853"/>
                      <a:pt x="3161" y="8890"/>
                    </a:cubicBezTo>
                    <a:cubicBezTo>
                      <a:pt x="3149" y="8951"/>
                      <a:pt x="3125" y="9012"/>
                      <a:pt x="3112" y="9085"/>
                    </a:cubicBezTo>
                    <a:cubicBezTo>
                      <a:pt x="3100" y="9109"/>
                      <a:pt x="3100" y="9145"/>
                      <a:pt x="3088" y="9169"/>
                    </a:cubicBezTo>
                    <a:lnTo>
                      <a:pt x="3088" y="9109"/>
                    </a:lnTo>
                    <a:cubicBezTo>
                      <a:pt x="3088" y="9085"/>
                      <a:pt x="3076" y="9060"/>
                      <a:pt x="3076" y="9036"/>
                    </a:cubicBezTo>
                    <a:cubicBezTo>
                      <a:pt x="3076" y="8988"/>
                      <a:pt x="3063" y="8951"/>
                      <a:pt x="3063" y="8902"/>
                    </a:cubicBezTo>
                    <a:lnTo>
                      <a:pt x="3063" y="8890"/>
                    </a:lnTo>
                    <a:lnTo>
                      <a:pt x="3052" y="8793"/>
                    </a:lnTo>
                    <a:cubicBezTo>
                      <a:pt x="3039" y="8647"/>
                      <a:pt x="3039" y="8526"/>
                      <a:pt x="3027" y="8416"/>
                    </a:cubicBezTo>
                    <a:cubicBezTo>
                      <a:pt x="3027" y="8356"/>
                      <a:pt x="3015" y="8294"/>
                      <a:pt x="3015" y="8246"/>
                    </a:cubicBezTo>
                    <a:lnTo>
                      <a:pt x="3015" y="8076"/>
                    </a:lnTo>
                    <a:lnTo>
                      <a:pt x="3015" y="8051"/>
                    </a:lnTo>
                    <a:cubicBezTo>
                      <a:pt x="3015" y="8040"/>
                      <a:pt x="3015" y="8040"/>
                      <a:pt x="3003" y="8027"/>
                    </a:cubicBezTo>
                    <a:cubicBezTo>
                      <a:pt x="3003" y="8027"/>
                      <a:pt x="3003" y="8015"/>
                      <a:pt x="2991" y="8015"/>
                    </a:cubicBezTo>
                    <a:lnTo>
                      <a:pt x="2979" y="8015"/>
                    </a:lnTo>
                    <a:cubicBezTo>
                      <a:pt x="2979" y="7978"/>
                      <a:pt x="2991" y="7954"/>
                      <a:pt x="2991" y="7918"/>
                    </a:cubicBezTo>
                    <a:lnTo>
                      <a:pt x="2991" y="7894"/>
                    </a:lnTo>
                    <a:cubicBezTo>
                      <a:pt x="3003" y="7857"/>
                      <a:pt x="3003" y="7832"/>
                      <a:pt x="3003" y="7797"/>
                    </a:cubicBezTo>
                    <a:cubicBezTo>
                      <a:pt x="3015" y="7784"/>
                      <a:pt x="3015" y="7760"/>
                      <a:pt x="3015" y="7748"/>
                    </a:cubicBezTo>
                    <a:cubicBezTo>
                      <a:pt x="3027" y="7651"/>
                      <a:pt x="3052" y="7565"/>
                      <a:pt x="3063" y="7481"/>
                    </a:cubicBezTo>
                    <a:cubicBezTo>
                      <a:pt x="3088" y="7395"/>
                      <a:pt x="3100" y="7310"/>
                      <a:pt x="3125" y="7237"/>
                    </a:cubicBezTo>
                    <a:lnTo>
                      <a:pt x="3125" y="7225"/>
                    </a:lnTo>
                    <a:cubicBezTo>
                      <a:pt x="3149" y="7176"/>
                      <a:pt x="3161" y="7116"/>
                      <a:pt x="3185" y="7055"/>
                    </a:cubicBezTo>
                    <a:cubicBezTo>
                      <a:pt x="3209" y="6994"/>
                      <a:pt x="3234" y="6933"/>
                      <a:pt x="3258" y="6885"/>
                    </a:cubicBezTo>
                    <a:lnTo>
                      <a:pt x="3258" y="6873"/>
                    </a:lnTo>
                    <a:lnTo>
                      <a:pt x="3331" y="6690"/>
                    </a:lnTo>
                    <a:cubicBezTo>
                      <a:pt x="3343" y="6666"/>
                      <a:pt x="3355" y="6630"/>
                      <a:pt x="3368" y="6605"/>
                    </a:cubicBezTo>
                    <a:cubicBezTo>
                      <a:pt x="3379" y="6569"/>
                      <a:pt x="3392" y="6533"/>
                      <a:pt x="3404" y="6508"/>
                    </a:cubicBezTo>
                    <a:cubicBezTo>
                      <a:pt x="3416" y="6496"/>
                      <a:pt x="3416" y="6471"/>
                      <a:pt x="3416" y="6460"/>
                    </a:cubicBezTo>
                    <a:cubicBezTo>
                      <a:pt x="3428" y="6447"/>
                      <a:pt x="3428" y="6435"/>
                      <a:pt x="3441" y="6423"/>
                    </a:cubicBezTo>
                    <a:lnTo>
                      <a:pt x="3441" y="6398"/>
                    </a:lnTo>
                    <a:cubicBezTo>
                      <a:pt x="3452" y="6374"/>
                      <a:pt x="3452" y="6350"/>
                      <a:pt x="3465" y="6325"/>
                    </a:cubicBezTo>
                    <a:lnTo>
                      <a:pt x="3465" y="6301"/>
                    </a:lnTo>
                    <a:cubicBezTo>
                      <a:pt x="3465" y="6277"/>
                      <a:pt x="3477" y="6265"/>
                      <a:pt x="3477" y="6241"/>
                    </a:cubicBezTo>
                    <a:cubicBezTo>
                      <a:pt x="3477" y="6228"/>
                      <a:pt x="3489" y="6217"/>
                      <a:pt x="3489" y="6204"/>
                    </a:cubicBezTo>
                    <a:cubicBezTo>
                      <a:pt x="3489" y="6180"/>
                      <a:pt x="3489" y="6155"/>
                      <a:pt x="3501" y="6131"/>
                    </a:cubicBezTo>
                    <a:cubicBezTo>
                      <a:pt x="3501" y="6071"/>
                      <a:pt x="3514" y="6009"/>
                      <a:pt x="3514" y="5937"/>
                    </a:cubicBezTo>
                    <a:cubicBezTo>
                      <a:pt x="3525" y="5876"/>
                      <a:pt x="3525" y="5815"/>
                      <a:pt x="3525" y="5755"/>
                    </a:cubicBezTo>
                    <a:lnTo>
                      <a:pt x="3525" y="5718"/>
                    </a:lnTo>
                    <a:cubicBezTo>
                      <a:pt x="3514" y="5803"/>
                      <a:pt x="3501" y="5888"/>
                      <a:pt x="3477" y="5973"/>
                    </a:cubicBezTo>
                    <a:cubicBezTo>
                      <a:pt x="3465" y="6022"/>
                      <a:pt x="3452" y="6058"/>
                      <a:pt x="3452" y="6107"/>
                    </a:cubicBezTo>
                    <a:cubicBezTo>
                      <a:pt x="3441" y="6131"/>
                      <a:pt x="3428" y="6155"/>
                      <a:pt x="3428" y="6192"/>
                    </a:cubicBezTo>
                    <a:lnTo>
                      <a:pt x="3416" y="6217"/>
                    </a:lnTo>
                    <a:lnTo>
                      <a:pt x="3404" y="6253"/>
                    </a:lnTo>
                    <a:cubicBezTo>
                      <a:pt x="3392" y="6314"/>
                      <a:pt x="3368" y="6362"/>
                      <a:pt x="3355" y="6423"/>
                    </a:cubicBezTo>
                    <a:cubicBezTo>
                      <a:pt x="3343" y="6460"/>
                      <a:pt x="3331" y="6496"/>
                      <a:pt x="3319" y="6520"/>
                    </a:cubicBezTo>
                    <a:cubicBezTo>
                      <a:pt x="3307" y="6557"/>
                      <a:pt x="3295" y="6581"/>
                      <a:pt x="3282" y="6617"/>
                    </a:cubicBezTo>
                    <a:lnTo>
                      <a:pt x="3271" y="6630"/>
                    </a:lnTo>
                    <a:cubicBezTo>
                      <a:pt x="3258" y="6654"/>
                      <a:pt x="3246" y="6690"/>
                      <a:pt x="3234" y="6714"/>
                    </a:cubicBezTo>
                    <a:cubicBezTo>
                      <a:pt x="3222" y="6751"/>
                      <a:pt x="3198" y="6787"/>
                      <a:pt x="3185" y="6824"/>
                    </a:cubicBezTo>
                    <a:cubicBezTo>
                      <a:pt x="3149" y="6909"/>
                      <a:pt x="3125" y="6970"/>
                      <a:pt x="3100" y="7030"/>
                    </a:cubicBezTo>
                    <a:cubicBezTo>
                      <a:pt x="3003" y="7322"/>
                      <a:pt x="2955" y="7626"/>
                      <a:pt x="2918" y="7869"/>
                    </a:cubicBezTo>
                    <a:cubicBezTo>
                      <a:pt x="2918" y="7894"/>
                      <a:pt x="2906" y="7930"/>
                      <a:pt x="2906" y="7967"/>
                    </a:cubicBezTo>
                    <a:lnTo>
                      <a:pt x="2906" y="7978"/>
                    </a:lnTo>
                    <a:lnTo>
                      <a:pt x="2906" y="8076"/>
                    </a:lnTo>
                    <a:cubicBezTo>
                      <a:pt x="2906" y="8124"/>
                      <a:pt x="2906" y="8185"/>
                      <a:pt x="2918" y="8246"/>
                    </a:cubicBezTo>
                    <a:lnTo>
                      <a:pt x="2918" y="8283"/>
                    </a:lnTo>
                    <a:lnTo>
                      <a:pt x="2918" y="8343"/>
                    </a:lnTo>
                    <a:lnTo>
                      <a:pt x="2918" y="8356"/>
                    </a:lnTo>
                    <a:cubicBezTo>
                      <a:pt x="2893" y="8283"/>
                      <a:pt x="2857" y="8197"/>
                      <a:pt x="2833" y="8113"/>
                    </a:cubicBezTo>
                    <a:cubicBezTo>
                      <a:pt x="2809" y="8064"/>
                      <a:pt x="2784" y="8015"/>
                      <a:pt x="2760" y="7954"/>
                    </a:cubicBezTo>
                    <a:cubicBezTo>
                      <a:pt x="2760" y="7942"/>
                      <a:pt x="2747" y="7918"/>
                      <a:pt x="2736" y="7905"/>
                    </a:cubicBezTo>
                    <a:cubicBezTo>
                      <a:pt x="2723" y="7857"/>
                      <a:pt x="2699" y="7808"/>
                      <a:pt x="2687" y="7772"/>
                    </a:cubicBezTo>
                    <a:cubicBezTo>
                      <a:pt x="2663" y="7735"/>
                      <a:pt x="2650" y="7699"/>
                      <a:pt x="2639" y="7662"/>
                    </a:cubicBezTo>
                    <a:cubicBezTo>
                      <a:pt x="2639" y="7638"/>
                      <a:pt x="2626" y="7626"/>
                      <a:pt x="2626" y="7602"/>
                    </a:cubicBezTo>
                    <a:cubicBezTo>
                      <a:pt x="2626" y="7589"/>
                      <a:pt x="2614" y="7565"/>
                      <a:pt x="2614" y="7553"/>
                    </a:cubicBezTo>
                    <a:lnTo>
                      <a:pt x="2614" y="7541"/>
                    </a:lnTo>
                    <a:cubicBezTo>
                      <a:pt x="2602" y="7505"/>
                      <a:pt x="2590" y="7468"/>
                      <a:pt x="2590" y="7432"/>
                    </a:cubicBezTo>
                    <a:cubicBezTo>
                      <a:pt x="2577" y="7395"/>
                      <a:pt x="2577" y="7371"/>
                      <a:pt x="2577" y="7335"/>
                    </a:cubicBezTo>
                    <a:lnTo>
                      <a:pt x="2577" y="7310"/>
                    </a:lnTo>
                    <a:cubicBezTo>
                      <a:pt x="2566" y="7201"/>
                      <a:pt x="2553" y="7079"/>
                      <a:pt x="2541" y="6970"/>
                    </a:cubicBezTo>
                    <a:lnTo>
                      <a:pt x="2541" y="6946"/>
                    </a:lnTo>
                    <a:cubicBezTo>
                      <a:pt x="2541" y="6897"/>
                      <a:pt x="2541" y="6836"/>
                      <a:pt x="2529" y="6763"/>
                    </a:cubicBezTo>
                    <a:lnTo>
                      <a:pt x="2529" y="6581"/>
                    </a:lnTo>
                    <a:cubicBezTo>
                      <a:pt x="2541" y="6533"/>
                      <a:pt x="2541" y="6471"/>
                      <a:pt x="2553" y="6423"/>
                    </a:cubicBezTo>
                    <a:cubicBezTo>
                      <a:pt x="2553" y="6362"/>
                      <a:pt x="2566" y="6301"/>
                      <a:pt x="2577" y="6241"/>
                    </a:cubicBezTo>
                    <a:cubicBezTo>
                      <a:pt x="2577" y="6217"/>
                      <a:pt x="2577" y="6192"/>
                      <a:pt x="2590" y="6155"/>
                    </a:cubicBezTo>
                    <a:cubicBezTo>
                      <a:pt x="2602" y="6131"/>
                      <a:pt x="2602" y="6095"/>
                      <a:pt x="2614" y="6071"/>
                    </a:cubicBezTo>
                    <a:lnTo>
                      <a:pt x="2614" y="6058"/>
                    </a:lnTo>
                    <a:cubicBezTo>
                      <a:pt x="2626" y="6034"/>
                      <a:pt x="2626" y="6009"/>
                      <a:pt x="2639" y="5985"/>
                    </a:cubicBezTo>
                    <a:cubicBezTo>
                      <a:pt x="2650" y="5949"/>
                      <a:pt x="2663" y="5925"/>
                      <a:pt x="2675" y="5901"/>
                    </a:cubicBezTo>
                    <a:lnTo>
                      <a:pt x="2675" y="5888"/>
                    </a:lnTo>
                    <a:lnTo>
                      <a:pt x="2711" y="5815"/>
                    </a:lnTo>
                    <a:cubicBezTo>
                      <a:pt x="2723" y="5791"/>
                      <a:pt x="2736" y="5779"/>
                      <a:pt x="2747" y="5755"/>
                    </a:cubicBezTo>
                    <a:lnTo>
                      <a:pt x="2760" y="5742"/>
                    </a:lnTo>
                    <a:cubicBezTo>
                      <a:pt x="2772" y="5718"/>
                      <a:pt x="2796" y="5682"/>
                      <a:pt x="2820" y="5658"/>
                    </a:cubicBezTo>
                    <a:cubicBezTo>
                      <a:pt x="2833" y="5633"/>
                      <a:pt x="2857" y="5609"/>
                      <a:pt x="2869" y="5585"/>
                    </a:cubicBezTo>
                    <a:lnTo>
                      <a:pt x="2893" y="5560"/>
                    </a:lnTo>
                    <a:cubicBezTo>
                      <a:pt x="2930" y="5512"/>
                      <a:pt x="2979" y="5463"/>
                      <a:pt x="3015" y="5414"/>
                    </a:cubicBezTo>
                    <a:cubicBezTo>
                      <a:pt x="3063" y="5353"/>
                      <a:pt x="3112" y="5305"/>
                      <a:pt x="3149" y="5244"/>
                    </a:cubicBezTo>
                    <a:cubicBezTo>
                      <a:pt x="3173" y="5220"/>
                      <a:pt x="3185" y="5196"/>
                      <a:pt x="3209" y="5171"/>
                    </a:cubicBezTo>
                    <a:cubicBezTo>
                      <a:pt x="3258" y="5110"/>
                      <a:pt x="3307" y="5037"/>
                      <a:pt x="3355" y="4977"/>
                    </a:cubicBezTo>
                    <a:cubicBezTo>
                      <a:pt x="3368" y="4953"/>
                      <a:pt x="3379" y="4928"/>
                      <a:pt x="3404" y="4904"/>
                    </a:cubicBezTo>
                    <a:lnTo>
                      <a:pt x="3416" y="4880"/>
                    </a:lnTo>
                    <a:cubicBezTo>
                      <a:pt x="3465" y="4807"/>
                      <a:pt x="3514" y="4746"/>
                      <a:pt x="3562" y="4685"/>
                    </a:cubicBezTo>
                    <a:cubicBezTo>
                      <a:pt x="3611" y="4612"/>
                      <a:pt x="3659" y="4539"/>
                      <a:pt x="3732" y="4454"/>
                    </a:cubicBezTo>
                    <a:cubicBezTo>
                      <a:pt x="3768" y="4405"/>
                      <a:pt x="3817" y="4345"/>
                      <a:pt x="3866" y="4284"/>
                    </a:cubicBezTo>
                    <a:close/>
                    <a:moveTo>
                      <a:pt x="2274" y="7505"/>
                    </a:moveTo>
                    <a:lnTo>
                      <a:pt x="2274" y="7505"/>
                    </a:lnTo>
                    <a:cubicBezTo>
                      <a:pt x="2286" y="7505"/>
                      <a:pt x="2298" y="7517"/>
                      <a:pt x="2310" y="7529"/>
                    </a:cubicBezTo>
                    <a:lnTo>
                      <a:pt x="2323" y="7529"/>
                    </a:lnTo>
                    <a:cubicBezTo>
                      <a:pt x="2323" y="7529"/>
                      <a:pt x="2323" y="7541"/>
                      <a:pt x="2334" y="7541"/>
                    </a:cubicBezTo>
                    <a:cubicBezTo>
                      <a:pt x="2347" y="7553"/>
                      <a:pt x="2371" y="7565"/>
                      <a:pt x="2383" y="7589"/>
                    </a:cubicBezTo>
                    <a:cubicBezTo>
                      <a:pt x="2395" y="7589"/>
                      <a:pt x="2395" y="7602"/>
                      <a:pt x="2407" y="7602"/>
                    </a:cubicBezTo>
                    <a:cubicBezTo>
                      <a:pt x="2420" y="7614"/>
                      <a:pt x="2420" y="7626"/>
                      <a:pt x="2431" y="7626"/>
                    </a:cubicBezTo>
                    <a:cubicBezTo>
                      <a:pt x="2456" y="7651"/>
                      <a:pt x="2493" y="7675"/>
                      <a:pt x="2517" y="7687"/>
                    </a:cubicBezTo>
                    <a:cubicBezTo>
                      <a:pt x="2541" y="7735"/>
                      <a:pt x="2553" y="7797"/>
                      <a:pt x="2577" y="7845"/>
                    </a:cubicBezTo>
                    <a:lnTo>
                      <a:pt x="2650" y="7991"/>
                    </a:lnTo>
                    <a:lnTo>
                      <a:pt x="2663" y="8027"/>
                    </a:lnTo>
                    <a:cubicBezTo>
                      <a:pt x="2687" y="8076"/>
                      <a:pt x="2711" y="8124"/>
                      <a:pt x="2723" y="8173"/>
                    </a:cubicBezTo>
                    <a:cubicBezTo>
                      <a:pt x="2747" y="8221"/>
                      <a:pt x="2760" y="8258"/>
                      <a:pt x="2784" y="8294"/>
                    </a:cubicBezTo>
                    <a:cubicBezTo>
                      <a:pt x="2796" y="8356"/>
                      <a:pt x="2833" y="8428"/>
                      <a:pt x="2845" y="8501"/>
                    </a:cubicBezTo>
                    <a:lnTo>
                      <a:pt x="2882" y="8610"/>
                    </a:lnTo>
                    <a:cubicBezTo>
                      <a:pt x="2893" y="8647"/>
                      <a:pt x="2893" y="8683"/>
                      <a:pt x="2906" y="8720"/>
                    </a:cubicBezTo>
                    <a:cubicBezTo>
                      <a:pt x="2918" y="8744"/>
                      <a:pt x="2918" y="8769"/>
                      <a:pt x="2930" y="8793"/>
                    </a:cubicBezTo>
                    <a:cubicBezTo>
                      <a:pt x="2930" y="8817"/>
                      <a:pt x="2942" y="8853"/>
                      <a:pt x="2942" y="8878"/>
                    </a:cubicBezTo>
                    <a:cubicBezTo>
                      <a:pt x="2942" y="8915"/>
                      <a:pt x="2955" y="8951"/>
                      <a:pt x="2955" y="8988"/>
                    </a:cubicBezTo>
                    <a:lnTo>
                      <a:pt x="2955" y="8999"/>
                    </a:lnTo>
                    <a:cubicBezTo>
                      <a:pt x="2966" y="9012"/>
                      <a:pt x="2966" y="9024"/>
                      <a:pt x="2966" y="9036"/>
                    </a:cubicBezTo>
                    <a:lnTo>
                      <a:pt x="2966" y="9048"/>
                    </a:lnTo>
                    <a:lnTo>
                      <a:pt x="2966" y="9060"/>
                    </a:lnTo>
                    <a:lnTo>
                      <a:pt x="2966" y="9085"/>
                    </a:lnTo>
                    <a:lnTo>
                      <a:pt x="2966" y="9133"/>
                    </a:lnTo>
                    <a:cubicBezTo>
                      <a:pt x="2979" y="9158"/>
                      <a:pt x="2979" y="9194"/>
                      <a:pt x="2979" y="9231"/>
                    </a:cubicBezTo>
                    <a:lnTo>
                      <a:pt x="2979" y="9304"/>
                    </a:lnTo>
                    <a:lnTo>
                      <a:pt x="2979" y="9315"/>
                    </a:lnTo>
                    <a:cubicBezTo>
                      <a:pt x="2991" y="9401"/>
                      <a:pt x="2991" y="9498"/>
                      <a:pt x="3003" y="9595"/>
                    </a:cubicBezTo>
                    <a:lnTo>
                      <a:pt x="3015" y="9717"/>
                    </a:lnTo>
                    <a:cubicBezTo>
                      <a:pt x="3003" y="9704"/>
                      <a:pt x="2991" y="9692"/>
                      <a:pt x="2991" y="9680"/>
                    </a:cubicBezTo>
                    <a:lnTo>
                      <a:pt x="2882" y="9534"/>
                    </a:lnTo>
                    <a:lnTo>
                      <a:pt x="2882" y="9522"/>
                    </a:lnTo>
                    <a:cubicBezTo>
                      <a:pt x="2857" y="9498"/>
                      <a:pt x="2845" y="9474"/>
                      <a:pt x="2833" y="9449"/>
                    </a:cubicBezTo>
                    <a:lnTo>
                      <a:pt x="2796" y="9376"/>
                    </a:lnTo>
                    <a:lnTo>
                      <a:pt x="2784" y="9364"/>
                    </a:lnTo>
                    <a:cubicBezTo>
                      <a:pt x="2699" y="9194"/>
                      <a:pt x="2626" y="9060"/>
                      <a:pt x="2577" y="8939"/>
                    </a:cubicBezTo>
                    <a:lnTo>
                      <a:pt x="2541" y="8829"/>
                    </a:lnTo>
                    <a:cubicBezTo>
                      <a:pt x="2529" y="8780"/>
                      <a:pt x="2517" y="8744"/>
                      <a:pt x="2504" y="8708"/>
                    </a:cubicBezTo>
                    <a:cubicBezTo>
                      <a:pt x="2493" y="8659"/>
                      <a:pt x="2480" y="8610"/>
                      <a:pt x="2480" y="8574"/>
                    </a:cubicBezTo>
                    <a:cubicBezTo>
                      <a:pt x="2468" y="8526"/>
                      <a:pt x="2456" y="8489"/>
                      <a:pt x="2456" y="8440"/>
                    </a:cubicBezTo>
                    <a:lnTo>
                      <a:pt x="2444" y="8404"/>
                    </a:lnTo>
                    <a:cubicBezTo>
                      <a:pt x="2431" y="8331"/>
                      <a:pt x="2420" y="8246"/>
                      <a:pt x="2395" y="8173"/>
                    </a:cubicBezTo>
                    <a:cubicBezTo>
                      <a:pt x="2383" y="8076"/>
                      <a:pt x="2359" y="7991"/>
                      <a:pt x="2347" y="7894"/>
                    </a:cubicBezTo>
                    <a:lnTo>
                      <a:pt x="2334" y="7845"/>
                    </a:lnTo>
                    <a:lnTo>
                      <a:pt x="2298" y="7626"/>
                    </a:lnTo>
                    <a:cubicBezTo>
                      <a:pt x="2286" y="7602"/>
                      <a:pt x="2286" y="7565"/>
                      <a:pt x="2286" y="7517"/>
                    </a:cubicBezTo>
                    <a:lnTo>
                      <a:pt x="2274" y="7505"/>
                    </a:lnTo>
                    <a:close/>
                    <a:moveTo>
                      <a:pt x="292" y="6341"/>
                    </a:moveTo>
                    <a:cubicBezTo>
                      <a:pt x="301" y="6344"/>
                      <a:pt x="309" y="6350"/>
                      <a:pt x="317" y="6350"/>
                    </a:cubicBezTo>
                    <a:cubicBezTo>
                      <a:pt x="354" y="6387"/>
                      <a:pt x="390" y="6411"/>
                      <a:pt x="414" y="6447"/>
                    </a:cubicBezTo>
                    <a:cubicBezTo>
                      <a:pt x="438" y="6460"/>
                      <a:pt x="451" y="6484"/>
                      <a:pt x="463" y="6508"/>
                    </a:cubicBezTo>
                    <a:cubicBezTo>
                      <a:pt x="475" y="6508"/>
                      <a:pt x="487" y="6520"/>
                      <a:pt x="487" y="6533"/>
                    </a:cubicBezTo>
                    <a:lnTo>
                      <a:pt x="524" y="6569"/>
                    </a:lnTo>
                    <a:lnTo>
                      <a:pt x="572" y="6617"/>
                    </a:lnTo>
                    <a:cubicBezTo>
                      <a:pt x="584" y="6641"/>
                      <a:pt x="608" y="6654"/>
                      <a:pt x="621" y="6678"/>
                    </a:cubicBezTo>
                    <a:cubicBezTo>
                      <a:pt x="657" y="6714"/>
                      <a:pt x="694" y="6763"/>
                      <a:pt x="730" y="6800"/>
                    </a:cubicBezTo>
                    <a:cubicBezTo>
                      <a:pt x="754" y="6824"/>
                      <a:pt x="779" y="6860"/>
                      <a:pt x="803" y="6885"/>
                    </a:cubicBezTo>
                    <a:lnTo>
                      <a:pt x="827" y="6909"/>
                    </a:lnTo>
                    <a:cubicBezTo>
                      <a:pt x="852" y="6933"/>
                      <a:pt x="876" y="6957"/>
                      <a:pt x="888" y="6982"/>
                    </a:cubicBezTo>
                    <a:cubicBezTo>
                      <a:pt x="924" y="7006"/>
                      <a:pt x="949" y="7043"/>
                      <a:pt x="986" y="7067"/>
                    </a:cubicBezTo>
                    <a:cubicBezTo>
                      <a:pt x="1010" y="7092"/>
                      <a:pt x="1046" y="7103"/>
                      <a:pt x="1083" y="7128"/>
                    </a:cubicBezTo>
                    <a:cubicBezTo>
                      <a:pt x="1119" y="7152"/>
                      <a:pt x="1168" y="7176"/>
                      <a:pt x="1204" y="7201"/>
                    </a:cubicBezTo>
                    <a:lnTo>
                      <a:pt x="1229" y="7213"/>
                    </a:lnTo>
                    <a:lnTo>
                      <a:pt x="1338" y="7286"/>
                    </a:lnTo>
                    <a:cubicBezTo>
                      <a:pt x="1375" y="7310"/>
                      <a:pt x="1411" y="7335"/>
                      <a:pt x="1435" y="7359"/>
                    </a:cubicBezTo>
                    <a:lnTo>
                      <a:pt x="1508" y="7432"/>
                    </a:lnTo>
                    <a:cubicBezTo>
                      <a:pt x="1532" y="7456"/>
                      <a:pt x="1556" y="7468"/>
                      <a:pt x="1569" y="7492"/>
                    </a:cubicBezTo>
                    <a:cubicBezTo>
                      <a:pt x="1581" y="7517"/>
                      <a:pt x="1593" y="7541"/>
                      <a:pt x="1605" y="7553"/>
                    </a:cubicBezTo>
                    <a:cubicBezTo>
                      <a:pt x="1629" y="7589"/>
                      <a:pt x="1642" y="7626"/>
                      <a:pt x="1654" y="7662"/>
                    </a:cubicBezTo>
                    <a:cubicBezTo>
                      <a:pt x="1678" y="7735"/>
                      <a:pt x="1702" y="7808"/>
                      <a:pt x="1727" y="7894"/>
                    </a:cubicBezTo>
                    <a:cubicBezTo>
                      <a:pt x="1739" y="7918"/>
                      <a:pt x="1739" y="7954"/>
                      <a:pt x="1751" y="7991"/>
                    </a:cubicBezTo>
                    <a:cubicBezTo>
                      <a:pt x="1764" y="8076"/>
                      <a:pt x="1788" y="8161"/>
                      <a:pt x="1812" y="8234"/>
                    </a:cubicBezTo>
                    <a:cubicBezTo>
                      <a:pt x="1824" y="8258"/>
                      <a:pt x="1824" y="8283"/>
                      <a:pt x="1836" y="8307"/>
                    </a:cubicBezTo>
                    <a:cubicBezTo>
                      <a:pt x="1848" y="8331"/>
                      <a:pt x="1861" y="8367"/>
                      <a:pt x="1872" y="8404"/>
                    </a:cubicBezTo>
                    <a:cubicBezTo>
                      <a:pt x="1897" y="8464"/>
                      <a:pt x="1909" y="8513"/>
                      <a:pt x="1921" y="8574"/>
                    </a:cubicBezTo>
                    <a:cubicBezTo>
                      <a:pt x="1934" y="8610"/>
                      <a:pt x="1945" y="8659"/>
                      <a:pt x="1945" y="8696"/>
                    </a:cubicBezTo>
                    <a:cubicBezTo>
                      <a:pt x="1945" y="8769"/>
                      <a:pt x="1958" y="8842"/>
                      <a:pt x="1958" y="8902"/>
                    </a:cubicBezTo>
                    <a:lnTo>
                      <a:pt x="1958" y="9048"/>
                    </a:lnTo>
                    <a:cubicBezTo>
                      <a:pt x="1970" y="9169"/>
                      <a:pt x="1982" y="9279"/>
                      <a:pt x="1994" y="9401"/>
                    </a:cubicBezTo>
                    <a:lnTo>
                      <a:pt x="1994" y="9412"/>
                    </a:lnTo>
                    <a:lnTo>
                      <a:pt x="1994" y="9425"/>
                    </a:lnTo>
                    <a:cubicBezTo>
                      <a:pt x="2007" y="9498"/>
                      <a:pt x="2007" y="9583"/>
                      <a:pt x="2007" y="9656"/>
                    </a:cubicBezTo>
                    <a:cubicBezTo>
                      <a:pt x="2007" y="9741"/>
                      <a:pt x="2018" y="9826"/>
                      <a:pt x="2018" y="9899"/>
                    </a:cubicBezTo>
                    <a:cubicBezTo>
                      <a:pt x="2031" y="9971"/>
                      <a:pt x="2043" y="10057"/>
                      <a:pt x="2067" y="10154"/>
                    </a:cubicBezTo>
                    <a:cubicBezTo>
                      <a:pt x="2080" y="10190"/>
                      <a:pt x="2091" y="10227"/>
                      <a:pt x="2104" y="10252"/>
                    </a:cubicBezTo>
                    <a:lnTo>
                      <a:pt x="2104" y="10276"/>
                    </a:lnTo>
                    <a:cubicBezTo>
                      <a:pt x="2091" y="10263"/>
                      <a:pt x="2091" y="10252"/>
                      <a:pt x="2080" y="10239"/>
                    </a:cubicBezTo>
                    <a:cubicBezTo>
                      <a:pt x="2067" y="10215"/>
                      <a:pt x="2055" y="10190"/>
                      <a:pt x="2031" y="10166"/>
                    </a:cubicBezTo>
                    <a:lnTo>
                      <a:pt x="2018" y="10154"/>
                    </a:lnTo>
                    <a:cubicBezTo>
                      <a:pt x="2018" y="10142"/>
                      <a:pt x="2018" y="10130"/>
                      <a:pt x="2007" y="10117"/>
                    </a:cubicBezTo>
                    <a:cubicBezTo>
                      <a:pt x="2007" y="10106"/>
                      <a:pt x="1994" y="10106"/>
                      <a:pt x="1994" y="10093"/>
                    </a:cubicBezTo>
                    <a:cubicBezTo>
                      <a:pt x="1994" y="10081"/>
                      <a:pt x="1982" y="10081"/>
                      <a:pt x="1982" y="10069"/>
                    </a:cubicBezTo>
                    <a:cubicBezTo>
                      <a:pt x="1970" y="10057"/>
                      <a:pt x="1970" y="10044"/>
                      <a:pt x="1958" y="10033"/>
                    </a:cubicBezTo>
                    <a:cubicBezTo>
                      <a:pt x="1958" y="10020"/>
                      <a:pt x="1945" y="10008"/>
                      <a:pt x="1945" y="9984"/>
                    </a:cubicBezTo>
                    <a:cubicBezTo>
                      <a:pt x="1934" y="9947"/>
                      <a:pt x="1921" y="9911"/>
                      <a:pt x="1897" y="9874"/>
                    </a:cubicBezTo>
                    <a:cubicBezTo>
                      <a:pt x="1885" y="9838"/>
                      <a:pt x="1872" y="9790"/>
                      <a:pt x="1848" y="9741"/>
                    </a:cubicBezTo>
                    <a:cubicBezTo>
                      <a:pt x="1812" y="9656"/>
                      <a:pt x="1788" y="9583"/>
                      <a:pt x="1739" y="9510"/>
                    </a:cubicBezTo>
                    <a:cubicBezTo>
                      <a:pt x="1739" y="9485"/>
                      <a:pt x="1727" y="9474"/>
                      <a:pt x="1715" y="9449"/>
                    </a:cubicBezTo>
                    <a:cubicBezTo>
                      <a:pt x="1702" y="9437"/>
                      <a:pt x="1691" y="9425"/>
                      <a:pt x="1678" y="9401"/>
                    </a:cubicBezTo>
                    <a:cubicBezTo>
                      <a:pt x="1654" y="9364"/>
                      <a:pt x="1629" y="9340"/>
                      <a:pt x="1605" y="9315"/>
                    </a:cubicBezTo>
                    <a:lnTo>
                      <a:pt x="1593" y="9304"/>
                    </a:lnTo>
                    <a:cubicBezTo>
                      <a:pt x="1532" y="9231"/>
                      <a:pt x="1472" y="9169"/>
                      <a:pt x="1423" y="9109"/>
                    </a:cubicBezTo>
                    <a:lnTo>
                      <a:pt x="1411" y="9085"/>
                    </a:lnTo>
                    <a:cubicBezTo>
                      <a:pt x="1399" y="9072"/>
                      <a:pt x="1386" y="9060"/>
                      <a:pt x="1375" y="9036"/>
                    </a:cubicBezTo>
                    <a:cubicBezTo>
                      <a:pt x="1362" y="9024"/>
                      <a:pt x="1350" y="9012"/>
                      <a:pt x="1350" y="8988"/>
                    </a:cubicBezTo>
                    <a:lnTo>
                      <a:pt x="1338" y="8988"/>
                    </a:lnTo>
                    <a:cubicBezTo>
                      <a:pt x="1338" y="8963"/>
                      <a:pt x="1326" y="8951"/>
                      <a:pt x="1313" y="8926"/>
                    </a:cubicBezTo>
                    <a:cubicBezTo>
                      <a:pt x="1313" y="8926"/>
                      <a:pt x="1302" y="8915"/>
                      <a:pt x="1302" y="8902"/>
                    </a:cubicBezTo>
                    <a:cubicBezTo>
                      <a:pt x="1289" y="8890"/>
                      <a:pt x="1289" y="8878"/>
                      <a:pt x="1277" y="8866"/>
                    </a:cubicBezTo>
                    <a:cubicBezTo>
                      <a:pt x="1265" y="8829"/>
                      <a:pt x="1253" y="8805"/>
                      <a:pt x="1240" y="8769"/>
                    </a:cubicBezTo>
                    <a:lnTo>
                      <a:pt x="1240" y="8744"/>
                    </a:lnTo>
                    <a:lnTo>
                      <a:pt x="1229" y="8732"/>
                    </a:lnTo>
                    <a:lnTo>
                      <a:pt x="1216" y="8708"/>
                    </a:lnTo>
                    <a:lnTo>
                      <a:pt x="1216" y="8683"/>
                    </a:lnTo>
                    <a:cubicBezTo>
                      <a:pt x="1192" y="8635"/>
                      <a:pt x="1168" y="8574"/>
                      <a:pt x="1143" y="8513"/>
                    </a:cubicBezTo>
                    <a:lnTo>
                      <a:pt x="1070" y="8367"/>
                    </a:lnTo>
                    <a:cubicBezTo>
                      <a:pt x="1059" y="8356"/>
                      <a:pt x="1059" y="8343"/>
                      <a:pt x="1046" y="8331"/>
                    </a:cubicBezTo>
                    <a:cubicBezTo>
                      <a:pt x="1034" y="8319"/>
                      <a:pt x="1034" y="8294"/>
                      <a:pt x="1022" y="8283"/>
                    </a:cubicBezTo>
                    <a:lnTo>
                      <a:pt x="1010" y="8258"/>
                    </a:lnTo>
                    <a:cubicBezTo>
                      <a:pt x="997" y="8246"/>
                      <a:pt x="986" y="8234"/>
                      <a:pt x="986" y="8221"/>
                    </a:cubicBezTo>
                    <a:cubicBezTo>
                      <a:pt x="986" y="8210"/>
                      <a:pt x="973" y="8210"/>
                      <a:pt x="973" y="8210"/>
                    </a:cubicBezTo>
                    <a:lnTo>
                      <a:pt x="973" y="8197"/>
                    </a:lnTo>
                    <a:lnTo>
                      <a:pt x="973" y="8185"/>
                    </a:lnTo>
                    <a:lnTo>
                      <a:pt x="961" y="8173"/>
                    </a:lnTo>
                    <a:cubicBezTo>
                      <a:pt x="913" y="8076"/>
                      <a:pt x="864" y="7978"/>
                      <a:pt x="816" y="7869"/>
                    </a:cubicBezTo>
                    <a:cubicBezTo>
                      <a:pt x="791" y="7797"/>
                      <a:pt x="767" y="7735"/>
                      <a:pt x="754" y="7662"/>
                    </a:cubicBezTo>
                    <a:lnTo>
                      <a:pt x="743" y="7626"/>
                    </a:lnTo>
                    <a:cubicBezTo>
                      <a:pt x="718" y="7553"/>
                      <a:pt x="694" y="7492"/>
                      <a:pt x="670" y="7419"/>
                    </a:cubicBezTo>
                    <a:lnTo>
                      <a:pt x="657" y="7371"/>
                    </a:lnTo>
                    <a:cubicBezTo>
                      <a:pt x="608" y="7237"/>
                      <a:pt x="560" y="7079"/>
                      <a:pt x="500" y="6885"/>
                    </a:cubicBezTo>
                    <a:cubicBezTo>
                      <a:pt x="487" y="6849"/>
                      <a:pt x="475" y="6800"/>
                      <a:pt x="463" y="6751"/>
                    </a:cubicBezTo>
                    <a:lnTo>
                      <a:pt x="427" y="6641"/>
                    </a:lnTo>
                    <a:lnTo>
                      <a:pt x="414" y="6630"/>
                    </a:lnTo>
                    <a:lnTo>
                      <a:pt x="378" y="6520"/>
                    </a:lnTo>
                    <a:lnTo>
                      <a:pt x="378" y="6508"/>
                    </a:lnTo>
                    <a:cubicBezTo>
                      <a:pt x="365" y="6496"/>
                      <a:pt x="365" y="6471"/>
                      <a:pt x="354" y="6460"/>
                    </a:cubicBezTo>
                    <a:lnTo>
                      <a:pt x="354" y="6447"/>
                    </a:lnTo>
                    <a:cubicBezTo>
                      <a:pt x="341" y="6423"/>
                      <a:pt x="329" y="6411"/>
                      <a:pt x="329" y="6398"/>
                    </a:cubicBezTo>
                    <a:lnTo>
                      <a:pt x="317" y="6387"/>
                    </a:lnTo>
                    <a:lnTo>
                      <a:pt x="317" y="6374"/>
                    </a:lnTo>
                    <a:lnTo>
                      <a:pt x="305" y="6362"/>
                    </a:lnTo>
                    <a:lnTo>
                      <a:pt x="305" y="6350"/>
                    </a:lnTo>
                    <a:cubicBezTo>
                      <a:pt x="294" y="6350"/>
                      <a:pt x="293" y="6350"/>
                      <a:pt x="292" y="6341"/>
                    </a:cubicBezTo>
                    <a:close/>
                    <a:moveTo>
                      <a:pt x="3550" y="8380"/>
                    </a:moveTo>
                    <a:cubicBezTo>
                      <a:pt x="3587" y="8392"/>
                      <a:pt x="3623" y="8416"/>
                      <a:pt x="3659" y="8440"/>
                    </a:cubicBezTo>
                    <a:cubicBezTo>
                      <a:pt x="3684" y="8453"/>
                      <a:pt x="3720" y="8477"/>
                      <a:pt x="3744" y="8489"/>
                    </a:cubicBezTo>
                    <a:lnTo>
                      <a:pt x="3817" y="8562"/>
                    </a:lnTo>
                    <a:cubicBezTo>
                      <a:pt x="3854" y="8599"/>
                      <a:pt x="3878" y="8635"/>
                      <a:pt x="3903" y="8672"/>
                    </a:cubicBezTo>
                    <a:cubicBezTo>
                      <a:pt x="3914" y="8683"/>
                      <a:pt x="3927" y="8696"/>
                      <a:pt x="3938" y="8720"/>
                    </a:cubicBezTo>
                    <a:cubicBezTo>
                      <a:pt x="3951" y="8732"/>
                      <a:pt x="3963" y="8756"/>
                      <a:pt x="3975" y="8769"/>
                    </a:cubicBezTo>
                    <a:lnTo>
                      <a:pt x="4011" y="8842"/>
                    </a:lnTo>
                    <a:cubicBezTo>
                      <a:pt x="4011" y="8866"/>
                      <a:pt x="4024" y="8878"/>
                      <a:pt x="4036" y="8902"/>
                    </a:cubicBezTo>
                    <a:lnTo>
                      <a:pt x="4036" y="8915"/>
                    </a:lnTo>
                    <a:lnTo>
                      <a:pt x="4109" y="9133"/>
                    </a:lnTo>
                    <a:cubicBezTo>
                      <a:pt x="4133" y="9218"/>
                      <a:pt x="4157" y="9291"/>
                      <a:pt x="4170" y="9364"/>
                    </a:cubicBezTo>
                    <a:lnTo>
                      <a:pt x="4182" y="9401"/>
                    </a:lnTo>
                    <a:lnTo>
                      <a:pt x="4182" y="9412"/>
                    </a:lnTo>
                    <a:cubicBezTo>
                      <a:pt x="4182" y="9425"/>
                      <a:pt x="4182" y="9437"/>
                      <a:pt x="4194" y="9449"/>
                    </a:cubicBezTo>
                    <a:lnTo>
                      <a:pt x="4194" y="9474"/>
                    </a:lnTo>
                    <a:lnTo>
                      <a:pt x="4194" y="9510"/>
                    </a:lnTo>
                    <a:cubicBezTo>
                      <a:pt x="4206" y="9510"/>
                      <a:pt x="4206" y="9522"/>
                      <a:pt x="4206" y="9522"/>
                    </a:cubicBezTo>
                    <a:lnTo>
                      <a:pt x="4206" y="9558"/>
                    </a:lnTo>
                    <a:lnTo>
                      <a:pt x="4206" y="9583"/>
                    </a:lnTo>
                    <a:cubicBezTo>
                      <a:pt x="4219" y="9644"/>
                      <a:pt x="4219" y="9704"/>
                      <a:pt x="4219" y="9765"/>
                    </a:cubicBezTo>
                    <a:lnTo>
                      <a:pt x="4219" y="9850"/>
                    </a:lnTo>
                    <a:cubicBezTo>
                      <a:pt x="4230" y="9874"/>
                      <a:pt x="4219" y="9911"/>
                      <a:pt x="4219" y="9947"/>
                    </a:cubicBezTo>
                    <a:lnTo>
                      <a:pt x="4219" y="10020"/>
                    </a:lnTo>
                    <a:lnTo>
                      <a:pt x="4219" y="10081"/>
                    </a:lnTo>
                    <a:cubicBezTo>
                      <a:pt x="4219" y="10117"/>
                      <a:pt x="4206" y="10154"/>
                      <a:pt x="4206" y="10203"/>
                    </a:cubicBezTo>
                    <a:cubicBezTo>
                      <a:pt x="4194" y="10215"/>
                      <a:pt x="4194" y="10239"/>
                      <a:pt x="4194" y="10252"/>
                    </a:cubicBezTo>
                    <a:lnTo>
                      <a:pt x="4194" y="10263"/>
                    </a:lnTo>
                    <a:lnTo>
                      <a:pt x="4182" y="10252"/>
                    </a:lnTo>
                    <a:lnTo>
                      <a:pt x="4182" y="10239"/>
                    </a:lnTo>
                    <a:cubicBezTo>
                      <a:pt x="4170" y="10215"/>
                      <a:pt x="4170" y="10203"/>
                      <a:pt x="4157" y="10190"/>
                    </a:cubicBezTo>
                    <a:cubicBezTo>
                      <a:pt x="4146" y="10142"/>
                      <a:pt x="4121" y="10093"/>
                      <a:pt x="4109" y="10057"/>
                    </a:cubicBezTo>
                    <a:cubicBezTo>
                      <a:pt x="4073" y="9971"/>
                      <a:pt x="4036" y="9899"/>
                      <a:pt x="3987" y="9801"/>
                    </a:cubicBezTo>
                    <a:cubicBezTo>
                      <a:pt x="3951" y="9728"/>
                      <a:pt x="3903" y="9644"/>
                      <a:pt x="3854" y="9571"/>
                    </a:cubicBezTo>
                    <a:cubicBezTo>
                      <a:pt x="3830" y="9510"/>
                      <a:pt x="3793" y="9461"/>
                      <a:pt x="3768" y="9412"/>
                    </a:cubicBezTo>
                    <a:cubicBezTo>
                      <a:pt x="3757" y="9388"/>
                      <a:pt x="3732" y="9364"/>
                      <a:pt x="3720" y="9328"/>
                    </a:cubicBezTo>
                    <a:cubicBezTo>
                      <a:pt x="3695" y="9291"/>
                      <a:pt x="3684" y="9255"/>
                      <a:pt x="3659" y="9218"/>
                    </a:cubicBezTo>
                    <a:lnTo>
                      <a:pt x="3587" y="9109"/>
                    </a:lnTo>
                    <a:cubicBezTo>
                      <a:pt x="3562" y="9060"/>
                      <a:pt x="3525" y="8999"/>
                      <a:pt x="3501" y="8951"/>
                    </a:cubicBezTo>
                    <a:cubicBezTo>
                      <a:pt x="3489" y="8926"/>
                      <a:pt x="3465" y="8902"/>
                      <a:pt x="3452" y="8878"/>
                    </a:cubicBezTo>
                    <a:lnTo>
                      <a:pt x="3441" y="8853"/>
                    </a:lnTo>
                    <a:lnTo>
                      <a:pt x="3428" y="8842"/>
                    </a:lnTo>
                    <a:cubicBezTo>
                      <a:pt x="3428" y="8829"/>
                      <a:pt x="3428" y="8829"/>
                      <a:pt x="3416" y="8817"/>
                    </a:cubicBezTo>
                    <a:cubicBezTo>
                      <a:pt x="3404" y="8805"/>
                      <a:pt x="3379" y="8793"/>
                      <a:pt x="3368" y="8780"/>
                    </a:cubicBezTo>
                    <a:lnTo>
                      <a:pt x="3343" y="8780"/>
                    </a:lnTo>
                    <a:lnTo>
                      <a:pt x="3343" y="8793"/>
                    </a:lnTo>
                    <a:cubicBezTo>
                      <a:pt x="3331" y="8817"/>
                      <a:pt x="3331" y="8842"/>
                      <a:pt x="3343" y="8866"/>
                    </a:cubicBezTo>
                    <a:cubicBezTo>
                      <a:pt x="3343" y="8866"/>
                      <a:pt x="3343" y="8878"/>
                      <a:pt x="3355" y="8890"/>
                    </a:cubicBezTo>
                    <a:lnTo>
                      <a:pt x="3368" y="8915"/>
                    </a:lnTo>
                    <a:lnTo>
                      <a:pt x="3379" y="8926"/>
                    </a:lnTo>
                    <a:cubicBezTo>
                      <a:pt x="3392" y="8951"/>
                      <a:pt x="3404" y="8975"/>
                      <a:pt x="3416" y="8988"/>
                    </a:cubicBezTo>
                    <a:lnTo>
                      <a:pt x="3416" y="8999"/>
                    </a:lnTo>
                    <a:cubicBezTo>
                      <a:pt x="3428" y="9036"/>
                      <a:pt x="3452" y="9072"/>
                      <a:pt x="3477" y="9109"/>
                    </a:cubicBezTo>
                    <a:cubicBezTo>
                      <a:pt x="3489" y="9145"/>
                      <a:pt x="3514" y="9169"/>
                      <a:pt x="3525" y="9206"/>
                    </a:cubicBezTo>
                    <a:cubicBezTo>
                      <a:pt x="3550" y="9255"/>
                      <a:pt x="3574" y="9304"/>
                      <a:pt x="3598" y="9340"/>
                    </a:cubicBezTo>
                    <a:cubicBezTo>
                      <a:pt x="3635" y="9401"/>
                      <a:pt x="3659" y="9449"/>
                      <a:pt x="3684" y="9498"/>
                    </a:cubicBezTo>
                    <a:cubicBezTo>
                      <a:pt x="3708" y="9522"/>
                      <a:pt x="3720" y="9547"/>
                      <a:pt x="3732" y="9571"/>
                    </a:cubicBezTo>
                    <a:cubicBezTo>
                      <a:pt x="3744" y="9607"/>
                      <a:pt x="3768" y="9631"/>
                      <a:pt x="3781" y="9656"/>
                    </a:cubicBezTo>
                    <a:lnTo>
                      <a:pt x="3830" y="9741"/>
                    </a:lnTo>
                    <a:cubicBezTo>
                      <a:pt x="3841" y="9777"/>
                      <a:pt x="3866" y="9801"/>
                      <a:pt x="3878" y="9838"/>
                    </a:cubicBezTo>
                    <a:lnTo>
                      <a:pt x="3890" y="9850"/>
                    </a:lnTo>
                    <a:lnTo>
                      <a:pt x="3890" y="9863"/>
                    </a:lnTo>
                    <a:lnTo>
                      <a:pt x="3903" y="9863"/>
                    </a:lnTo>
                    <a:lnTo>
                      <a:pt x="3903" y="9874"/>
                    </a:lnTo>
                    <a:lnTo>
                      <a:pt x="3903" y="9887"/>
                    </a:lnTo>
                    <a:lnTo>
                      <a:pt x="3914" y="9887"/>
                    </a:lnTo>
                    <a:lnTo>
                      <a:pt x="3914" y="9899"/>
                    </a:lnTo>
                    <a:lnTo>
                      <a:pt x="4024" y="10117"/>
                    </a:lnTo>
                    <a:cubicBezTo>
                      <a:pt x="4048" y="10179"/>
                      <a:pt x="4073" y="10252"/>
                      <a:pt x="4097" y="10300"/>
                    </a:cubicBezTo>
                    <a:cubicBezTo>
                      <a:pt x="4084" y="10300"/>
                      <a:pt x="4060" y="10287"/>
                      <a:pt x="4048" y="10287"/>
                    </a:cubicBezTo>
                    <a:lnTo>
                      <a:pt x="4024" y="10276"/>
                    </a:lnTo>
                    <a:cubicBezTo>
                      <a:pt x="4000" y="10263"/>
                      <a:pt x="3975" y="10263"/>
                      <a:pt x="3951" y="10252"/>
                    </a:cubicBezTo>
                    <a:lnTo>
                      <a:pt x="3938" y="10239"/>
                    </a:lnTo>
                    <a:cubicBezTo>
                      <a:pt x="3914" y="10239"/>
                      <a:pt x="3903" y="10227"/>
                      <a:pt x="3890" y="10227"/>
                    </a:cubicBezTo>
                    <a:cubicBezTo>
                      <a:pt x="3878" y="10215"/>
                      <a:pt x="3866" y="10215"/>
                      <a:pt x="3854" y="10215"/>
                    </a:cubicBezTo>
                    <a:cubicBezTo>
                      <a:pt x="3817" y="10190"/>
                      <a:pt x="3768" y="10166"/>
                      <a:pt x="3732" y="10154"/>
                    </a:cubicBezTo>
                    <a:lnTo>
                      <a:pt x="3684" y="10130"/>
                    </a:lnTo>
                    <a:lnTo>
                      <a:pt x="3611" y="10093"/>
                    </a:lnTo>
                    <a:cubicBezTo>
                      <a:pt x="3598" y="10081"/>
                      <a:pt x="3574" y="10069"/>
                      <a:pt x="3550" y="10069"/>
                    </a:cubicBezTo>
                    <a:cubicBezTo>
                      <a:pt x="3538" y="10057"/>
                      <a:pt x="3514" y="10044"/>
                      <a:pt x="3489" y="10033"/>
                    </a:cubicBezTo>
                    <a:lnTo>
                      <a:pt x="3477" y="10020"/>
                    </a:lnTo>
                    <a:cubicBezTo>
                      <a:pt x="3441" y="10008"/>
                      <a:pt x="3404" y="9996"/>
                      <a:pt x="3368" y="9971"/>
                    </a:cubicBezTo>
                    <a:cubicBezTo>
                      <a:pt x="3331" y="9947"/>
                      <a:pt x="3295" y="9936"/>
                      <a:pt x="3271" y="9911"/>
                    </a:cubicBezTo>
                    <a:lnTo>
                      <a:pt x="3198" y="9874"/>
                    </a:lnTo>
                    <a:cubicBezTo>
                      <a:pt x="3185" y="9863"/>
                      <a:pt x="3161" y="9838"/>
                      <a:pt x="3136" y="9826"/>
                    </a:cubicBezTo>
                    <a:lnTo>
                      <a:pt x="3136" y="9777"/>
                    </a:lnTo>
                    <a:lnTo>
                      <a:pt x="3136" y="9704"/>
                    </a:lnTo>
                    <a:lnTo>
                      <a:pt x="3136" y="9620"/>
                    </a:lnTo>
                    <a:lnTo>
                      <a:pt x="3136" y="9607"/>
                    </a:lnTo>
                    <a:cubicBezTo>
                      <a:pt x="3136" y="9571"/>
                      <a:pt x="3136" y="9534"/>
                      <a:pt x="3149" y="9510"/>
                    </a:cubicBezTo>
                    <a:lnTo>
                      <a:pt x="3149" y="9412"/>
                    </a:lnTo>
                    <a:cubicBezTo>
                      <a:pt x="3149" y="9376"/>
                      <a:pt x="3149" y="9328"/>
                      <a:pt x="3161" y="9291"/>
                    </a:cubicBezTo>
                    <a:cubicBezTo>
                      <a:pt x="3161" y="9267"/>
                      <a:pt x="3161" y="9231"/>
                      <a:pt x="3173" y="9206"/>
                    </a:cubicBezTo>
                    <a:lnTo>
                      <a:pt x="3173" y="9194"/>
                    </a:lnTo>
                    <a:cubicBezTo>
                      <a:pt x="3173" y="9158"/>
                      <a:pt x="3185" y="9121"/>
                      <a:pt x="3198" y="9085"/>
                    </a:cubicBezTo>
                    <a:cubicBezTo>
                      <a:pt x="3198" y="9060"/>
                      <a:pt x="3209" y="9024"/>
                      <a:pt x="3222" y="8975"/>
                    </a:cubicBezTo>
                    <a:cubicBezTo>
                      <a:pt x="3234" y="8939"/>
                      <a:pt x="3246" y="8915"/>
                      <a:pt x="3258" y="8890"/>
                    </a:cubicBezTo>
                    <a:cubicBezTo>
                      <a:pt x="3258" y="8878"/>
                      <a:pt x="3271" y="8853"/>
                      <a:pt x="3271" y="8842"/>
                    </a:cubicBezTo>
                    <a:cubicBezTo>
                      <a:pt x="3282" y="8829"/>
                      <a:pt x="3282" y="8805"/>
                      <a:pt x="3295" y="8793"/>
                    </a:cubicBezTo>
                    <a:cubicBezTo>
                      <a:pt x="3319" y="8744"/>
                      <a:pt x="3343" y="8683"/>
                      <a:pt x="3379" y="8635"/>
                    </a:cubicBezTo>
                    <a:cubicBezTo>
                      <a:pt x="3404" y="8586"/>
                      <a:pt x="3441" y="8537"/>
                      <a:pt x="3477" y="8489"/>
                    </a:cubicBezTo>
                    <a:lnTo>
                      <a:pt x="3489" y="8477"/>
                    </a:lnTo>
                    <a:cubicBezTo>
                      <a:pt x="3489" y="8453"/>
                      <a:pt x="3501" y="8440"/>
                      <a:pt x="3514" y="8428"/>
                    </a:cubicBezTo>
                    <a:cubicBezTo>
                      <a:pt x="3525" y="8404"/>
                      <a:pt x="3538" y="8392"/>
                      <a:pt x="3538" y="8380"/>
                    </a:cubicBezTo>
                    <a:close/>
                    <a:moveTo>
                      <a:pt x="281" y="6325"/>
                    </a:moveTo>
                    <a:lnTo>
                      <a:pt x="281" y="6338"/>
                    </a:lnTo>
                    <a:cubicBezTo>
                      <a:pt x="284" y="6338"/>
                      <a:pt x="287" y="6339"/>
                      <a:pt x="290" y="6340"/>
                    </a:cubicBezTo>
                    <a:lnTo>
                      <a:pt x="290" y="6340"/>
                    </a:lnTo>
                    <a:lnTo>
                      <a:pt x="281" y="6350"/>
                    </a:lnTo>
                    <a:lnTo>
                      <a:pt x="292" y="6362"/>
                    </a:lnTo>
                    <a:lnTo>
                      <a:pt x="292" y="6374"/>
                    </a:lnTo>
                    <a:cubicBezTo>
                      <a:pt x="292" y="6387"/>
                      <a:pt x="305" y="6398"/>
                      <a:pt x="305" y="6411"/>
                    </a:cubicBezTo>
                    <a:cubicBezTo>
                      <a:pt x="305" y="6423"/>
                      <a:pt x="305" y="6435"/>
                      <a:pt x="317" y="6447"/>
                    </a:cubicBezTo>
                    <a:lnTo>
                      <a:pt x="317" y="6460"/>
                    </a:lnTo>
                    <a:cubicBezTo>
                      <a:pt x="329" y="6508"/>
                      <a:pt x="341" y="6557"/>
                      <a:pt x="341" y="6605"/>
                    </a:cubicBezTo>
                    <a:cubicBezTo>
                      <a:pt x="354" y="6641"/>
                      <a:pt x="354" y="6666"/>
                      <a:pt x="365" y="6703"/>
                    </a:cubicBezTo>
                    <a:cubicBezTo>
                      <a:pt x="378" y="6776"/>
                      <a:pt x="390" y="6860"/>
                      <a:pt x="414" y="6933"/>
                    </a:cubicBezTo>
                    <a:lnTo>
                      <a:pt x="414" y="6946"/>
                    </a:lnTo>
                    <a:lnTo>
                      <a:pt x="414" y="6957"/>
                    </a:lnTo>
                    <a:lnTo>
                      <a:pt x="414" y="6970"/>
                    </a:lnTo>
                    <a:lnTo>
                      <a:pt x="427" y="6982"/>
                    </a:lnTo>
                    <a:lnTo>
                      <a:pt x="427" y="6994"/>
                    </a:lnTo>
                    <a:lnTo>
                      <a:pt x="427" y="7006"/>
                    </a:lnTo>
                    <a:lnTo>
                      <a:pt x="427" y="7019"/>
                    </a:lnTo>
                    <a:lnTo>
                      <a:pt x="438" y="7019"/>
                    </a:lnTo>
                    <a:cubicBezTo>
                      <a:pt x="438" y="7055"/>
                      <a:pt x="451" y="7092"/>
                      <a:pt x="463" y="7140"/>
                    </a:cubicBezTo>
                    <a:lnTo>
                      <a:pt x="463" y="7152"/>
                    </a:lnTo>
                    <a:cubicBezTo>
                      <a:pt x="475" y="7189"/>
                      <a:pt x="487" y="7237"/>
                      <a:pt x="500" y="7273"/>
                    </a:cubicBezTo>
                    <a:cubicBezTo>
                      <a:pt x="511" y="7310"/>
                      <a:pt x="524" y="7359"/>
                      <a:pt x="536" y="7408"/>
                    </a:cubicBezTo>
                    <a:cubicBezTo>
                      <a:pt x="548" y="7432"/>
                      <a:pt x="560" y="7468"/>
                      <a:pt x="572" y="7505"/>
                    </a:cubicBezTo>
                    <a:lnTo>
                      <a:pt x="584" y="7529"/>
                    </a:lnTo>
                    <a:cubicBezTo>
                      <a:pt x="608" y="7602"/>
                      <a:pt x="633" y="7687"/>
                      <a:pt x="670" y="7760"/>
                    </a:cubicBezTo>
                    <a:cubicBezTo>
                      <a:pt x="681" y="7808"/>
                      <a:pt x="694" y="7845"/>
                      <a:pt x="718" y="7894"/>
                    </a:cubicBezTo>
                    <a:cubicBezTo>
                      <a:pt x="730" y="7930"/>
                      <a:pt x="754" y="7978"/>
                      <a:pt x="767" y="8015"/>
                    </a:cubicBezTo>
                    <a:cubicBezTo>
                      <a:pt x="803" y="8076"/>
                      <a:pt x="840" y="8137"/>
                      <a:pt x="864" y="8197"/>
                    </a:cubicBezTo>
                    <a:cubicBezTo>
                      <a:pt x="888" y="8221"/>
                      <a:pt x="900" y="8258"/>
                      <a:pt x="924" y="8294"/>
                    </a:cubicBezTo>
                    <a:lnTo>
                      <a:pt x="961" y="8367"/>
                    </a:lnTo>
                    <a:cubicBezTo>
                      <a:pt x="997" y="8428"/>
                      <a:pt x="1022" y="8464"/>
                      <a:pt x="1034" y="8513"/>
                    </a:cubicBezTo>
                    <a:lnTo>
                      <a:pt x="1070" y="8586"/>
                    </a:lnTo>
                    <a:lnTo>
                      <a:pt x="1070" y="8599"/>
                    </a:lnTo>
                    <a:cubicBezTo>
                      <a:pt x="1083" y="8610"/>
                      <a:pt x="1083" y="8623"/>
                      <a:pt x="1083" y="8635"/>
                    </a:cubicBezTo>
                    <a:cubicBezTo>
                      <a:pt x="1095" y="8635"/>
                      <a:pt x="1095" y="8647"/>
                      <a:pt x="1095" y="8659"/>
                    </a:cubicBezTo>
                    <a:lnTo>
                      <a:pt x="1107" y="8672"/>
                    </a:lnTo>
                    <a:lnTo>
                      <a:pt x="1119" y="8720"/>
                    </a:lnTo>
                    <a:cubicBezTo>
                      <a:pt x="1132" y="8744"/>
                      <a:pt x="1143" y="8780"/>
                      <a:pt x="1156" y="8817"/>
                    </a:cubicBezTo>
                    <a:lnTo>
                      <a:pt x="1168" y="8842"/>
                    </a:lnTo>
                    <a:cubicBezTo>
                      <a:pt x="1180" y="8878"/>
                      <a:pt x="1192" y="8915"/>
                      <a:pt x="1216" y="8951"/>
                    </a:cubicBezTo>
                    <a:cubicBezTo>
                      <a:pt x="1229" y="8975"/>
                      <a:pt x="1240" y="8999"/>
                      <a:pt x="1240" y="9024"/>
                    </a:cubicBezTo>
                    <a:cubicBezTo>
                      <a:pt x="1253" y="9036"/>
                      <a:pt x="1265" y="9048"/>
                      <a:pt x="1277" y="9072"/>
                    </a:cubicBezTo>
                    <a:cubicBezTo>
                      <a:pt x="1277" y="9085"/>
                      <a:pt x="1289" y="9085"/>
                      <a:pt x="1289" y="9096"/>
                    </a:cubicBezTo>
                    <a:lnTo>
                      <a:pt x="1302" y="9109"/>
                    </a:lnTo>
                    <a:cubicBezTo>
                      <a:pt x="1302" y="9109"/>
                      <a:pt x="1302" y="9121"/>
                      <a:pt x="1313" y="9133"/>
                    </a:cubicBezTo>
                    <a:cubicBezTo>
                      <a:pt x="1326" y="9145"/>
                      <a:pt x="1338" y="9169"/>
                      <a:pt x="1350" y="9194"/>
                    </a:cubicBezTo>
                    <a:cubicBezTo>
                      <a:pt x="1375" y="9206"/>
                      <a:pt x="1399" y="9231"/>
                      <a:pt x="1411" y="9267"/>
                    </a:cubicBezTo>
                    <a:lnTo>
                      <a:pt x="1484" y="9340"/>
                    </a:lnTo>
                    <a:cubicBezTo>
                      <a:pt x="1496" y="9352"/>
                      <a:pt x="1508" y="9352"/>
                      <a:pt x="1508" y="9364"/>
                    </a:cubicBezTo>
                    <a:lnTo>
                      <a:pt x="1556" y="9412"/>
                    </a:lnTo>
                    <a:lnTo>
                      <a:pt x="1593" y="9449"/>
                    </a:lnTo>
                    <a:cubicBezTo>
                      <a:pt x="1593" y="9461"/>
                      <a:pt x="1605" y="9474"/>
                      <a:pt x="1618" y="9485"/>
                    </a:cubicBezTo>
                    <a:cubicBezTo>
                      <a:pt x="1629" y="9510"/>
                      <a:pt x="1642" y="9522"/>
                      <a:pt x="1642" y="9534"/>
                    </a:cubicBezTo>
                    <a:cubicBezTo>
                      <a:pt x="1654" y="9534"/>
                      <a:pt x="1654" y="9547"/>
                      <a:pt x="1666" y="9558"/>
                    </a:cubicBezTo>
                    <a:cubicBezTo>
                      <a:pt x="1666" y="9571"/>
                      <a:pt x="1666" y="9571"/>
                      <a:pt x="1678" y="9583"/>
                    </a:cubicBezTo>
                    <a:cubicBezTo>
                      <a:pt x="1691" y="9607"/>
                      <a:pt x="1702" y="9644"/>
                      <a:pt x="1727" y="9680"/>
                    </a:cubicBezTo>
                    <a:cubicBezTo>
                      <a:pt x="1727" y="9692"/>
                      <a:pt x="1739" y="9704"/>
                      <a:pt x="1739" y="9717"/>
                    </a:cubicBezTo>
                    <a:cubicBezTo>
                      <a:pt x="1751" y="9728"/>
                      <a:pt x="1751" y="9741"/>
                      <a:pt x="1764" y="9765"/>
                    </a:cubicBezTo>
                    <a:cubicBezTo>
                      <a:pt x="1764" y="9777"/>
                      <a:pt x="1775" y="9790"/>
                      <a:pt x="1775" y="9814"/>
                    </a:cubicBezTo>
                    <a:lnTo>
                      <a:pt x="1788" y="9826"/>
                    </a:lnTo>
                    <a:lnTo>
                      <a:pt x="1788" y="9838"/>
                    </a:lnTo>
                    <a:lnTo>
                      <a:pt x="1799" y="9838"/>
                    </a:lnTo>
                    <a:cubicBezTo>
                      <a:pt x="1799" y="9874"/>
                      <a:pt x="1812" y="9899"/>
                      <a:pt x="1824" y="9923"/>
                    </a:cubicBezTo>
                    <a:lnTo>
                      <a:pt x="1836" y="9960"/>
                    </a:lnTo>
                    <a:lnTo>
                      <a:pt x="1848" y="9971"/>
                    </a:lnTo>
                    <a:cubicBezTo>
                      <a:pt x="1848" y="9996"/>
                      <a:pt x="1861" y="10008"/>
                      <a:pt x="1861" y="10020"/>
                    </a:cubicBezTo>
                    <a:cubicBezTo>
                      <a:pt x="1872" y="10044"/>
                      <a:pt x="1872" y="10057"/>
                      <a:pt x="1885" y="10069"/>
                    </a:cubicBezTo>
                    <a:cubicBezTo>
                      <a:pt x="1885" y="10081"/>
                      <a:pt x="1897" y="10093"/>
                      <a:pt x="1897" y="10093"/>
                    </a:cubicBezTo>
                    <a:cubicBezTo>
                      <a:pt x="1897" y="10106"/>
                      <a:pt x="1909" y="10117"/>
                      <a:pt x="1921" y="10130"/>
                    </a:cubicBezTo>
                    <a:cubicBezTo>
                      <a:pt x="1921" y="10142"/>
                      <a:pt x="1921" y="10142"/>
                      <a:pt x="1934" y="10154"/>
                    </a:cubicBezTo>
                    <a:cubicBezTo>
                      <a:pt x="1934" y="10166"/>
                      <a:pt x="1945" y="10179"/>
                      <a:pt x="1945" y="10179"/>
                    </a:cubicBezTo>
                    <a:cubicBezTo>
                      <a:pt x="1958" y="10203"/>
                      <a:pt x="1970" y="10215"/>
                      <a:pt x="1982" y="10227"/>
                    </a:cubicBezTo>
                    <a:cubicBezTo>
                      <a:pt x="1994" y="10252"/>
                      <a:pt x="2007" y="10263"/>
                      <a:pt x="2018" y="10287"/>
                    </a:cubicBezTo>
                    <a:lnTo>
                      <a:pt x="2031" y="10300"/>
                    </a:lnTo>
                    <a:cubicBezTo>
                      <a:pt x="2067" y="10349"/>
                      <a:pt x="2091" y="10397"/>
                      <a:pt x="2128" y="10458"/>
                    </a:cubicBezTo>
                    <a:cubicBezTo>
                      <a:pt x="2140" y="10470"/>
                      <a:pt x="2140" y="10482"/>
                      <a:pt x="2152" y="10495"/>
                    </a:cubicBezTo>
                    <a:cubicBezTo>
                      <a:pt x="2140" y="10482"/>
                      <a:pt x="2115" y="10458"/>
                      <a:pt x="2104" y="10433"/>
                    </a:cubicBezTo>
                    <a:cubicBezTo>
                      <a:pt x="2067" y="10409"/>
                      <a:pt x="2043" y="10385"/>
                      <a:pt x="2007" y="10349"/>
                    </a:cubicBezTo>
                    <a:lnTo>
                      <a:pt x="1970" y="10312"/>
                    </a:lnTo>
                    <a:cubicBezTo>
                      <a:pt x="1970" y="10312"/>
                      <a:pt x="1958" y="10312"/>
                      <a:pt x="1958" y="10300"/>
                    </a:cubicBezTo>
                    <a:cubicBezTo>
                      <a:pt x="1945" y="10287"/>
                      <a:pt x="1934" y="10276"/>
                      <a:pt x="1909" y="10276"/>
                    </a:cubicBezTo>
                    <a:lnTo>
                      <a:pt x="1909" y="10263"/>
                    </a:lnTo>
                    <a:cubicBezTo>
                      <a:pt x="1872" y="10239"/>
                      <a:pt x="1836" y="10215"/>
                      <a:pt x="1812" y="10190"/>
                    </a:cubicBezTo>
                    <a:cubicBezTo>
                      <a:pt x="1727" y="10130"/>
                      <a:pt x="1654" y="10081"/>
                      <a:pt x="1593" y="10044"/>
                    </a:cubicBezTo>
                    <a:cubicBezTo>
                      <a:pt x="1581" y="10044"/>
                      <a:pt x="1569" y="10033"/>
                      <a:pt x="1569" y="10033"/>
                    </a:cubicBezTo>
                    <a:cubicBezTo>
                      <a:pt x="1532" y="10008"/>
                      <a:pt x="1508" y="9996"/>
                      <a:pt x="1472" y="9971"/>
                    </a:cubicBezTo>
                    <a:lnTo>
                      <a:pt x="1459" y="9960"/>
                    </a:lnTo>
                    <a:cubicBezTo>
                      <a:pt x="1435" y="9947"/>
                      <a:pt x="1423" y="9936"/>
                      <a:pt x="1411" y="9936"/>
                    </a:cubicBezTo>
                    <a:lnTo>
                      <a:pt x="1386" y="9911"/>
                    </a:lnTo>
                    <a:lnTo>
                      <a:pt x="1362" y="9887"/>
                    </a:lnTo>
                    <a:cubicBezTo>
                      <a:pt x="1338" y="9874"/>
                      <a:pt x="1326" y="9850"/>
                      <a:pt x="1302" y="9838"/>
                    </a:cubicBezTo>
                    <a:lnTo>
                      <a:pt x="1265" y="9801"/>
                    </a:lnTo>
                    <a:lnTo>
                      <a:pt x="1253" y="9790"/>
                    </a:lnTo>
                    <a:lnTo>
                      <a:pt x="1229" y="9765"/>
                    </a:lnTo>
                    <a:lnTo>
                      <a:pt x="1204" y="9728"/>
                    </a:lnTo>
                    <a:cubicBezTo>
                      <a:pt x="1192" y="9717"/>
                      <a:pt x="1180" y="9704"/>
                      <a:pt x="1180" y="9692"/>
                    </a:cubicBezTo>
                    <a:lnTo>
                      <a:pt x="1156" y="9668"/>
                    </a:lnTo>
                    <a:cubicBezTo>
                      <a:pt x="1132" y="9620"/>
                      <a:pt x="1095" y="9571"/>
                      <a:pt x="1070" y="9522"/>
                    </a:cubicBezTo>
                    <a:lnTo>
                      <a:pt x="1046" y="9474"/>
                    </a:lnTo>
                    <a:cubicBezTo>
                      <a:pt x="1034" y="9474"/>
                      <a:pt x="1034" y="9461"/>
                      <a:pt x="1022" y="9449"/>
                    </a:cubicBezTo>
                    <a:cubicBezTo>
                      <a:pt x="1010" y="9412"/>
                      <a:pt x="986" y="9364"/>
                      <a:pt x="961" y="9328"/>
                    </a:cubicBezTo>
                    <a:cubicBezTo>
                      <a:pt x="949" y="9304"/>
                      <a:pt x="937" y="9279"/>
                      <a:pt x="924" y="9242"/>
                    </a:cubicBezTo>
                    <a:cubicBezTo>
                      <a:pt x="888" y="9194"/>
                      <a:pt x="864" y="9133"/>
                      <a:pt x="827" y="9085"/>
                    </a:cubicBezTo>
                    <a:lnTo>
                      <a:pt x="803" y="9036"/>
                    </a:lnTo>
                    <a:cubicBezTo>
                      <a:pt x="767" y="8951"/>
                      <a:pt x="718" y="8853"/>
                      <a:pt x="681" y="8769"/>
                    </a:cubicBezTo>
                    <a:cubicBezTo>
                      <a:pt x="657" y="8720"/>
                      <a:pt x="633" y="8672"/>
                      <a:pt x="608" y="8635"/>
                    </a:cubicBezTo>
                    <a:cubicBezTo>
                      <a:pt x="584" y="8562"/>
                      <a:pt x="548" y="8489"/>
                      <a:pt x="511" y="8416"/>
                    </a:cubicBezTo>
                    <a:cubicBezTo>
                      <a:pt x="475" y="8343"/>
                      <a:pt x="438" y="8283"/>
                      <a:pt x="414" y="8210"/>
                    </a:cubicBezTo>
                    <a:cubicBezTo>
                      <a:pt x="390" y="8161"/>
                      <a:pt x="378" y="8113"/>
                      <a:pt x="354" y="8051"/>
                    </a:cubicBezTo>
                    <a:cubicBezTo>
                      <a:pt x="341" y="8003"/>
                      <a:pt x="329" y="7967"/>
                      <a:pt x="317" y="7918"/>
                    </a:cubicBezTo>
                    <a:lnTo>
                      <a:pt x="317" y="7894"/>
                    </a:lnTo>
                    <a:lnTo>
                      <a:pt x="305" y="7869"/>
                    </a:lnTo>
                    <a:cubicBezTo>
                      <a:pt x="305" y="7821"/>
                      <a:pt x="292" y="7784"/>
                      <a:pt x="281" y="7735"/>
                    </a:cubicBezTo>
                    <a:cubicBezTo>
                      <a:pt x="268" y="7675"/>
                      <a:pt x="256" y="7614"/>
                      <a:pt x="256" y="7541"/>
                    </a:cubicBezTo>
                    <a:lnTo>
                      <a:pt x="244" y="7529"/>
                    </a:lnTo>
                    <a:cubicBezTo>
                      <a:pt x="232" y="7408"/>
                      <a:pt x="220" y="7286"/>
                      <a:pt x="208" y="7176"/>
                    </a:cubicBezTo>
                    <a:cubicBezTo>
                      <a:pt x="195" y="7092"/>
                      <a:pt x="195" y="7019"/>
                      <a:pt x="184" y="6946"/>
                    </a:cubicBezTo>
                    <a:lnTo>
                      <a:pt x="184" y="6763"/>
                    </a:lnTo>
                    <a:lnTo>
                      <a:pt x="184" y="6714"/>
                    </a:lnTo>
                    <a:lnTo>
                      <a:pt x="184" y="6666"/>
                    </a:lnTo>
                    <a:lnTo>
                      <a:pt x="184" y="6630"/>
                    </a:lnTo>
                    <a:cubicBezTo>
                      <a:pt x="184" y="6581"/>
                      <a:pt x="195" y="6520"/>
                      <a:pt x="208" y="6447"/>
                    </a:cubicBezTo>
                    <a:cubicBezTo>
                      <a:pt x="208" y="6435"/>
                      <a:pt x="208" y="6411"/>
                      <a:pt x="220" y="6387"/>
                    </a:cubicBezTo>
                    <a:lnTo>
                      <a:pt x="220" y="6374"/>
                    </a:lnTo>
                    <a:cubicBezTo>
                      <a:pt x="232" y="6362"/>
                      <a:pt x="232" y="6350"/>
                      <a:pt x="232" y="6350"/>
                    </a:cubicBezTo>
                    <a:lnTo>
                      <a:pt x="244" y="6338"/>
                    </a:lnTo>
                    <a:lnTo>
                      <a:pt x="244" y="6325"/>
                    </a:lnTo>
                    <a:close/>
                    <a:moveTo>
                      <a:pt x="5604" y="12585"/>
                    </a:moveTo>
                    <a:cubicBezTo>
                      <a:pt x="5604" y="12585"/>
                      <a:pt x="5604" y="12597"/>
                      <a:pt x="5591" y="12597"/>
                    </a:cubicBezTo>
                    <a:lnTo>
                      <a:pt x="5604" y="12585"/>
                    </a:lnTo>
                    <a:close/>
                    <a:moveTo>
                      <a:pt x="7147" y="8064"/>
                    </a:moveTo>
                    <a:lnTo>
                      <a:pt x="7147" y="8076"/>
                    </a:lnTo>
                    <a:cubicBezTo>
                      <a:pt x="7160" y="8113"/>
                      <a:pt x="7160" y="8137"/>
                      <a:pt x="7160" y="8161"/>
                    </a:cubicBezTo>
                    <a:lnTo>
                      <a:pt x="7160" y="8294"/>
                    </a:lnTo>
                    <a:lnTo>
                      <a:pt x="7171" y="8331"/>
                    </a:lnTo>
                    <a:lnTo>
                      <a:pt x="7171" y="8513"/>
                    </a:lnTo>
                    <a:cubicBezTo>
                      <a:pt x="7171" y="8550"/>
                      <a:pt x="7184" y="8574"/>
                      <a:pt x="7184" y="8599"/>
                    </a:cubicBezTo>
                    <a:lnTo>
                      <a:pt x="7184" y="8623"/>
                    </a:lnTo>
                    <a:lnTo>
                      <a:pt x="7184" y="8635"/>
                    </a:lnTo>
                    <a:cubicBezTo>
                      <a:pt x="7184" y="8647"/>
                      <a:pt x="7184" y="8672"/>
                      <a:pt x="7196" y="8696"/>
                    </a:cubicBezTo>
                    <a:cubicBezTo>
                      <a:pt x="7196" y="8769"/>
                      <a:pt x="7208" y="8829"/>
                      <a:pt x="7220" y="8878"/>
                    </a:cubicBezTo>
                    <a:cubicBezTo>
                      <a:pt x="7233" y="8939"/>
                      <a:pt x="7244" y="8988"/>
                      <a:pt x="7257" y="9048"/>
                    </a:cubicBezTo>
                    <a:lnTo>
                      <a:pt x="7269" y="9109"/>
                    </a:lnTo>
                    <a:cubicBezTo>
                      <a:pt x="7293" y="9194"/>
                      <a:pt x="7317" y="9304"/>
                      <a:pt x="7330" y="9401"/>
                    </a:cubicBezTo>
                    <a:cubicBezTo>
                      <a:pt x="7354" y="9534"/>
                      <a:pt x="7378" y="9680"/>
                      <a:pt x="7403" y="9863"/>
                    </a:cubicBezTo>
                    <a:cubicBezTo>
                      <a:pt x="7403" y="9911"/>
                      <a:pt x="7403" y="9960"/>
                      <a:pt x="7414" y="10008"/>
                    </a:cubicBezTo>
                    <a:lnTo>
                      <a:pt x="7414" y="10179"/>
                    </a:lnTo>
                    <a:cubicBezTo>
                      <a:pt x="7403" y="10227"/>
                      <a:pt x="7403" y="10276"/>
                      <a:pt x="7403" y="10324"/>
                    </a:cubicBezTo>
                    <a:cubicBezTo>
                      <a:pt x="7390" y="10385"/>
                      <a:pt x="7390" y="10433"/>
                      <a:pt x="7378" y="10470"/>
                    </a:cubicBezTo>
                    <a:cubicBezTo>
                      <a:pt x="7378" y="10506"/>
                      <a:pt x="7378" y="10531"/>
                      <a:pt x="7366" y="10555"/>
                    </a:cubicBezTo>
                    <a:cubicBezTo>
                      <a:pt x="7366" y="10579"/>
                      <a:pt x="7354" y="10603"/>
                      <a:pt x="7354" y="10628"/>
                    </a:cubicBezTo>
                    <a:cubicBezTo>
                      <a:pt x="7330" y="10676"/>
                      <a:pt x="7317" y="10725"/>
                      <a:pt x="7293" y="10786"/>
                    </a:cubicBezTo>
                    <a:cubicBezTo>
                      <a:pt x="7281" y="10835"/>
                      <a:pt x="7257" y="10883"/>
                      <a:pt x="7233" y="10932"/>
                    </a:cubicBezTo>
                    <a:cubicBezTo>
                      <a:pt x="7208" y="10992"/>
                      <a:pt x="7171" y="11054"/>
                      <a:pt x="7147" y="11114"/>
                    </a:cubicBezTo>
                    <a:cubicBezTo>
                      <a:pt x="7123" y="11163"/>
                      <a:pt x="7087" y="11224"/>
                      <a:pt x="7062" y="11272"/>
                    </a:cubicBezTo>
                    <a:cubicBezTo>
                      <a:pt x="7038" y="11321"/>
                      <a:pt x="7001" y="11370"/>
                      <a:pt x="6965" y="11418"/>
                    </a:cubicBezTo>
                    <a:lnTo>
                      <a:pt x="6953" y="11430"/>
                    </a:lnTo>
                    <a:cubicBezTo>
                      <a:pt x="6941" y="11454"/>
                      <a:pt x="6928" y="11467"/>
                      <a:pt x="6917" y="11491"/>
                    </a:cubicBezTo>
                    <a:cubicBezTo>
                      <a:pt x="6904" y="11515"/>
                      <a:pt x="6880" y="11540"/>
                      <a:pt x="6868" y="11564"/>
                    </a:cubicBezTo>
                    <a:cubicBezTo>
                      <a:pt x="6855" y="11576"/>
                      <a:pt x="6844" y="11588"/>
                      <a:pt x="6831" y="11588"/>
                    </a:cubicBezTo>
                    <a:cubicBezTo>
                      <a:pt x="6819" y="11613"/>
                      <a:pt x="6795" y="11624"/>
                      <a:pt x="6782" y="11637"/>
                    </a:cubicBezTo>
                    <a:cubicBezTo>
                      <a:pt x="6746" y="11661"/>
                      <a:pt x="6722" y="11673"/>
                      <a:pt x="6685" y="11697"/>
                    </a:cubicBezTo>
                    <a:lnTo>
                      <a:pt x="6649" y="11710"/>
                    </a:lnTo>
                    <a:cubicBezTo>
                      <a:pt x="6649" y="11722"/>
                      <a:pt x="6637" y="11722"/>
                      <a:pt x="6637" y="11722"/>
                    </a:cubicBezTo>
                    <a:lnTo>
                      <a:pt x="6625" y="11722"/>
                    </a:lnTo>
                    <a:lnTo>
                      <a:pt x="6612" y="11734"/>
                    </a:lnTo>
                    <a:cubicBezTo>
                      <a:pt x="6588" y="11746"/>
                      <a:pt x="6576" y="11759"/>
                      <a:pt x="6564" y="11759"/>
                    </a:cubicBezTo>
                    <a:cubicBezTo>
                      <a:pt x="6528" y="11783"/>
                      <a:pt x="6503" y="11795"/>
                      <a:pt x="6466" y="11807"/>
                    </a:cubicBezTo>
                    <a:cubicBezTo>
                      <a:pt x="6455" y="11807"/>
                      <a:pt x="6442" y="11819"/>
                      <a:pt x="6418" y="11831"/>
                    </a:cubicBezTo>
                    <a:cubicBezTo>
                      <a:pt x="6382" y="11843"/>
                      <a:pt x="6345" y="11856"/>
                      <a:pt x="6309" y="11880"/>
                    </a:cubicBezTo>
                    <a:lnTo>
                      <a:pt x="6236" y="11916"/>
                    </a:lnTo>
                    <a:cubicBezTo>
                      <a:pt x="6212" y="11929"/>
                      <a:pt x="6187" y="11940"/>
                      <a:pt x="6163" y="11965"/>
                    </a:cubicBezTo>
                    <a:cubicBezTo>
                      <a:pt x="6126" y="11977"/>
                      <a:pt x="6102" y="11989"/>
                      <a:pt x="6078" y="12013"/>
                    </a:cubicBezTo>
                    <a:lnTo>
                      <a:pt x="6066" y="12026"/>
                    </a:lnTo>
                    <a:cubicBezTo>
                      <a:pt x="6053" y="12038"/>
                      <a:pt x="6029" y="12050"/>
                      <a:pt x="6017" y="12062"/>
                    </a:cubicBezTo>
                    <a:lnTo>
                      <a:pt x="5980" y="12099"/>
                    </a:lnTo>
                    <a:cubicBezTo>
                      <a:pt x="5969" y="12111"/>
                      <a:pt x="5956" y="12111"/>
                      <a:pt x="5956" y="12123"/>
                    </a:cubicBezTo>
                    <a:lnTo>
                      <a:pt x="5944" y="12135"/>
                    </a:lnTo>
                    <a:lnTo>
                      <a:pt x="5920" y="12159"/>
                    </a:lnTo>
                    <a:lnTo>
                      <a:pt x="5883" y="12196"/>
                    </a:lnTo>
                    <a:lnTo>
                      <a:pt x="5774" y="12342"/>
                    </a:lnTo>
                    <a:cubicBezTo>
                      <a:pt x="5737" y="12378"/>
                      <a:pt x="5713" y="12426"/>
                      <a:pt x="5677" y="12475"/>
                    </a:cubicBezTo>
                    <a:cubicBezTo>
                      <a:pt x="5664" y="12499"/>
                      <a:pt x="5653" y="12524"/>
                      <a:pt x="5640" y="12536"/>
                    </a:cubicBezTo>
                    <a:cubicBezTo>
                      <a:pt x="5628" y="12548"/>
                      <a:pt x="5628" y="12548"/>
                      <a:pt x="5628" y="12561"/>
                    </a:cubicBezTo>
                    <a:cubicBezTo>
                      <a:pt x="5616" y="12561"/>
                      <a:pt x="5616" y="12572"/>
                      <a:pt x="5604" y="12585"/>
                    </a:cubicBezTo>
                    <a:cubicBezTo>
                      <a:pt x="5628" y="12499"/>
                      <a:pt x="5664" y="12415"/>
                      <a:pt x="5701" y="12329"/>
                    </a:cubicBezTo>
                    <a:lnTo>
                      <a:pt x="5701" y="12318"/>
                    </a:lnTo>
                    <a:cubicBezTo>
                      <a:pt x="5726" y="12245"/>
                      <a:pt x="5750" y="12172"/>
                      <a:pt x="5786" y="12099"/>
                    </a:cubicBezTo>
                    <a:lnTo>
                      <a:pt x="5823" y="12026"/>
                    </a:lnTo>
                    <a:cubicBezTo>
                      <a:pt x="5834" y="12002"/>
                      <a:pt x="5859" y="11977"/>
                      <a:pt x="5883" y="11940"/>
                    </a:cubicBezTo>
                    <a:cubicBezTo>
                      <a:pt x="5907" y="11904"/>
                      <a:pt x="5932" y="11867"/>
                      <a:pt x="5956" y="11819"/>
                    </a:cubicBezTo>
                    <a:cubicBezTo>
                      <a:pt x="5993" y="11770"/>
                      <a:pt x="6017" y="11710"/>
                      <a:pt x="6053" y="11649"/>
                    </a:cubicBezTo>
                    <a:cubicBezTo>
                      <a:pt x="6066" y="11637"/>
                      <a:pt x="6066" y="11624"/>
                      <a:pt x="6078" y="11600"/>
                    </a:cubicBezTo>
                    <a:cubicBezTo>
                      <a:pt x="6102" y="11551"/>
                      <a:pt x="6126" y="11515"/>
                      <a:pt x="6150" y="11467"/>
                    </a:cubicBezTo>
                    <a:cubicBezTo>
                      <a:pt x="6175" y="11443"/>
                      <a:pt x="6187" y="11406"/>
                      <a:pt x="6212" y="11381"/>
                    </a:cubicBezTo>
                    <a:lnTo>
                      <a:pt x="6223" y="11345"/>
                    </a:lnTo>
                    <a:lnTo>
                      <a:pt x="6333" y="11163"/>
                    </a:lnTo>
                    <a:cubicBezTo>
                      <a:pt x="6345" y="11127"/>
                      <a:pt x="6369" y="11090"/>
                      <a:pt x="6382" y="11054"/>
                    </a:cubicBezTo>
                    <a:cubicBezTo>
                      <a:pt x="6442" y="10956"/>
                      <a:pt x="6503" y="10835"/>
                      <a:pt x="6539" y="10725"/>
                    </a:cubicBezTo>
                    <a:cubicBezTo>
                      <a:pt x="6576" y="10652"/>
                      <a:pt x="6601" y="10568"/>
                      <a:pt x="6625" y="10495"/>
                    </a:cubicBezTo>
                    <a:lnTo>
                      <a:pt x="6625" y="10482"/>
                    </a:lnTo>
                    <a:lnTo>
                      <a:pt x="6637" y="10446"/>
                    </a:lnTo>
                    <a:cubicBezTo>
                      <a:pt x="6661" y="10385"/>
                      <a:pt x="6685" y="10312"/>
                      <a:pt x="6698" y="10252"/>
                    </a:cubicBezTo>
                    <a:cubicBezTo>
                      <a:pt x="6709" y="10215"/>
                      <a:pt x="6734" y="10179"/>
                      <a:pt x="6746" y="10130"/>
                    </a:cubicBezTo>
                    <a:cubicBezTo>
                      <a:pt x="6746" y="10106"/>
                      <a:pt x="6758" y="10081"/>
                      <a:pt x="6771" y="10057"/>
                    </a:cubicBezTo>
                    <a:cubicBezTo>
                      <a:pt x="6795" y="9984"/>
                      <a:pt x="6807" y="9911"/>
                      <a:pt x="6831" y="9850"/>
                    </a:cubicBezTo>
                    <a:cubicBezTo>
                      <a:pt x="6844" y="9777"/>
                      <a:pt x="6868" y="9717"/>
                      <a:pt x="6880" y="9644"/>
                    </a:cubicBezTo>
                    <a:cubicBezTo>
                      <a:pt x="6880" y="9631"/>
                      <a:pt x="6892" y="9607"/>
                      <a:pt x="6892" y="9583"/>
                    </a:cubicBezTo>
                    <a:cubicBezTo>
                      <a:pt x="6904" y="9534"/>
                      <a:pt x="6917" y="9485"/>
                      <a:pt x="6917" y="9437"/>
                    </a:cubicBezTo>
                    <a:cubicBezTo>
                      <a:pt x="6917" y="9425"/>
                      <a:pt x="6917" y="9425"/>
                      <a:pt x="6928" y="9425"/>
                    </a:cubicBezTo>
                    <a:lnTo>
                      <a:pt x="6917" y="9425"/>
                    </a:lnTo>
                    <a:lnTo>
                      <a:pt x="6928" y="9388"/>
                    </a:lnTo>
                    <a:cubicBezTo>
                      <a:pt x="6928" y="9364"/>
                      <a:pt x="6941" y="9340"/>
                      <a:pt x="6941" y="9315"/>
                    </a:cubicBezTo>
                    <a:lnTo>
                      <a:pt x="6941" y="9291"/>
                    </a:lnTo>
                    <a:cubicBezTo>
                      <a:pt x="6953" y="9255"/>
                      <a:pt x="6953" y="9231"/>
                      <a:pt x="6953" y="9206"/>
                    </a:cubicBezTo>
                    <a:cubicBezTo>
                      <a:pt x="6965" y="9133"/>
                      <a:pt x="6965" y="9060"/>
                      <a:pt x="6953" y="8975"/>
                    </a:cubicBezTo>
                    <a:cubicBezTo>
                      <a:pt x="6941" y="9012"/>
                      <a:pt x="6928" y="9060"/>
                      <a:pt x="6917" y="9096"/>
                    </a:cubicBezTo>
                    <a:cubicBezTo>
                      <a:pt x="6904" y="9133"/>
                      <a:pt x="6892" y="9169"/>
                      <a:pt x="6880" y="9218"/>
                    </a:cubicBezTo>
                    <a:cubicBezTo>
                      <a:pt x="6880" y="9242"/>
                      <a:pt x="6868" y="9267"/>
                      <a:pt x="6868" y="9304"/>
                    </a:cubicBezTo>
                    <a:cubicBezTo>
                      <a:pt x="6868" y="9315"/>
                      <a:pt x="6855" y="9328"/>
                      <a:pt x="6855" y="9340"/>
                    </a:cubicBezTo>
                    <a:cubicBezTo>
                      <a:pt x="6855" y="9388"/>
                      <a:pt x="6844" y="9425"/>
                      <a:pt x="6831" y="9474"/>
                    </a:cubicBezTo>
                    <a:cubicBezTo>
                      <a:pt x="6819" y="9547"/>
                      <a:pt x="6795" y="9644"/>
                      <a:pt x="6782" y="9728"/>
                    </a:cubicBezTo>
                    <a:lnTo>
                      <a:pt x="6746" y="9838"/>
                    </a:lnTo>
                    <a:cubicBezTo>
                      <a:pt x="6734" y="9887"/>
                      <a:pt x="6722" y="9923"/>
                      <a:pt x="6709" y="9971"/>
                    </a:cubicBezTo>
                    <a:cubicBezTo>
                      <a:pt x="6698" y="9996"/>
                      <a:pt x="6698" y="10020"/>
                      <a:pt x="6685" y="10057"/>
                    </a:cubicBezTo>
                    <a:cubicBezTo>
                      <a:pt x="6661" y="10106"/>
                      <a:pt x="6649" y="10166"/>
                      <a:pt x="6625" y="10227"/>
                    </a:cubicBezTo>
                    <a:lnTo>
                      <a:pt x="6625" y="10239"/>
                    </a:lnTo>
                    <a:lnTo>
                      <a:pt x="6612" y="10263"/>
                    </a:lnTo>
                    <a:cubicBezTo>
                      <a:pt x="6601" y="10324"/>
                      <a:pt x="6576" y="10397"/>
                      <a:pt x="6564" y="10458"/>
                    </a:cubicBezTo>
                    <a:lnTo>
                      <a:pt x="6539" y="10543"/>
                    </a:lnTo>
                    <a:cubicBezTo>
                      <a:pt x="6515" y="10579"/>
                      <a:pt x="6503" y="10628"/>
                      <a:pt x="6491" y="10665"/>
                    </a:cubicBezTo>
                    <a:cubicBezTo>
                      <a:pt x="6479" y="10713"/>
                      <a:pt x="6455" y="10762"/>
                      <a:pt x="6442" y="10811"/>
                    </a:cubicBezTo>
                    <a:cubicBezTo>
                      <a:pt x="6418" y="10847"/>
                      <a:pt x="6406" y="10883"/>
                      <a:pt x="6382" y="10919"/>
                    </a:cubicBezTo>
                    <a:cubicBezTo>
                      <a:pt x="6369" y="10956"/>
                      <a:pt x="6345" y="10992"/>
                      <a:pt x="6321" y="11029"/>
                    </a:cubicBezTo>
                    <a:lnTo>
                      <a:pt x="6248" y="11175"/>
                    </a:lnTo>
                    <a:cubicBezTo>
                      <a:pt x="6236" y="11199"/>
                      <a:pt x="6212" y="11224"/>
                      <a:pt x="6199" y="11248"/>
                    </a:cubicBezTo>
                    <a:lnTo>
                      <a:pt x="6175" y="11297"/>
                    </a:lnTo>
                    <a:cubicBezTo>
                      <a:pt x="6139" y="11357"/>
                      <a:pt x="6114" y="11406"/>
                      <a:pt x="6078" y="11467"/>
                    </a:cubicBezTo>
                    <a:cubicBezTo>
                      <a:pt x="6053" y="11503"/>
                      <a:pt x="6029" y="11551"/>
                      <a:pt x="6005" y="11588"/>
                    </a:cubicBezTo>
                    <a:cubicBezTo>
                      <a:pt x="5993" y="11624"/>
                      <a:pt x="5969" y="11649"/>
                      <a:pt x="5956" y="11686"/>
                    </a:cubicBezTo>
                    <a:lnTo>
                      <a:pt x="5932" y="11710"/>
                    </a:lnTo>
                    <a:lnTo>
                      <a:pt x="5932" y="11722"/>
                    </a:lnTo>
                    <a:lnTo>
                      <a:pt x="5920" y="11734"/>
                    </a:lnTo>
                    <a:cubicBezTo>
                      <a:pt x="5896" y="11770"/>
                      <a:pt x="5883" y="11795"/>
                      <a:pt x="5859" y="11819"/>
                    </a:cubicBezTo>
                    <a:lnTo>
                      <a:pt x="5786" y="11929"/>
                    </a:lnTo>
                    <a:lnTo>
                      <a:pt x="5713" y="12038"/>
                    </a:lnTo>
                    <a:cubicBezTo>
                      <a:pt x="5701" y="12075"/>
                      <a:pt x="5677" y="12111"/>
                      <a:pt x="5664" y="12159"/>
                    </a:cubicBezTo>
                    <a:cubicBezTo>
                      <a:pt x="5640" y="12183"/>
                      <a:pt x="5628" y="12220"/>
                      <a:pt x="5616" y="12256"/>
                    </a:cubicBezTo>
                    <a:lnTo>
                      <a:pt x="5616" y="12281"/>
                    </a:lnTo>
                    <a:cubicBezTo>
                      <a:pt x="5591" y="12318"/>
                      <a:pt x="5580" y="12354"/>
                      <a:pt x="5567" y="12391"/>
                    </a:cubicBezTo>
                    <a:cubicBezTo>
                      <a:pt x="5555" y="12439"/>
                      <a:pt x="5531" y="12475"/>
                      <a:pt x="5518" y="12512"/>
                    </a:cubicBezTo>
                    <a:cubicBezTo>
                      <a:pt x="5507" y="12548"/>
                      <a:pt x="5494" y="12585"/>
                      <a:pt x="5470" y="12621"/>
                    </a:cubicBezTo>
                    <a:cubicBezTo>
                      <a:pt x="5434" y="12742"/>
                      <a:pt x="5397" y="12840"/>
                      <a:pt x="5373" y="12925"/>
                    </a:cubicBezTo>
                    <a:cubicBezTo>
                      <a:pt x="5373" y="12925"/>
                      <a:pt x="5361" y="12925"/>
                      <a:pt x="5361" y="12937"/>
                    </a:cubicBezTo>
                    <a:cubicBezTo>
                      <a:pt x="5361" y="12950"/>
                      <a:pt x="5348" y="12961"/>
                      <a:pt x="5337" y="12974"/>
                    </a:cubicBezTo>
                    <a:cubicBezTo>
                      <a:pt x="5348" y="12925"/>
                      <a:pt x="5348" y="12877"/>
                      <a:pt x="5348" y="12828"/>
                    </a:cubicBezTo>
                    <a:cubicBezTo>
                      <a:pt x="5337" y="12694"/>
                      <a:pt x="5337" y="12585"/>
                      <a:pt x="5337" y="12463"/>
                    </a:cubicBezTo>
                    <a:cubicBezTo>
                      <a:pt x="5324" y="12342"/>
                      <a:pt x="5324" y="12232"/>
                      <a:pt x="5312" y="12111"/>
                    </a:cubicBezTo>
                    <a:cubicBezTo>
                      <a:pt x="5312" y="12038"/>
                      <a:pt x="5312" y="11977"/>
                      <a:pt x="5300" y="11916"/>
                    </a:cubicBezTo>
                    <a:lnTo>
                      <a:pt x="5300" y="11856"/>
                    </a:lnTo>
                    <a:lnTo>
                      <a:pt x="5300" y="11831"/>
                    </a:lnTo>
                    <a:cubicBezTo>
                      <a:pt x="5300" y="11807"/>
                      <a:pt x="5288" y="11783"/>
                      <a:pt x="5288" y="11770"/>
                    </a:cubicBezTo>
                    <a:lnTo>
                      <a:pt x="5288" y="11746"/>
                    </a:lnTo>
                    <a:cubicBezTo>
                      <a:pt x="5288" y="11722"/>
                      <a:pt x="5275" y="11710"/>
                      <a:pt x="5275" y="11697"/>
                    </a:cubicBezTo>
                    <a:lnTo>
                      <a:pt x="5275" y="11673"/>
                    </a:lnTo>
                    <a:cubicBezTo>
                      <a:pt x="5264" y="11661"/>
                      <a:pt x="5264" y="11637"/>
                      <a:pt x="5264" y="11624"/>
                    </a:cubicBezTo>
                    <a:lnTo>
                      <a:pt x="5227" y="11479"/>
                    </a:lnTo>
                    <a:cubicBezTo>
                      <a:pt x="5215" y="11443"/>
                      <a:pt x="5202" y="11418"/>
                      <a:pt x="5191" y="11381"/>
                    </a:cubicBezTo>
                    <a:cubicBezTo>
                      <a:pt x="5178" y="11333"/>
                      <a:pt x="5166" y="11284"/>
                      <a:pt x="5154" y="11224"/>
                    </a:cubicBezTo>
                    <a:cubicBezTo>
                      <a:pt x="5142" y="11199"/>
                      <a:pt x="5142" y="11163"/>
                      <a:pt x="5130" y="11127"/>
                    </a:cubicBezTo>
                    <a:cubicBezTo>
                      <a:pt x="5130" y="11090"/>
                      <a:pt x="5118" y="11054"/>
                      <a:pt x="5118" y="11017"/>
                    </a:cubicBezTo>
                    <a:lnTo>
                      <a:pt x="5105" y="10956"/>
                    </a:lnTo>
                    <a:lnTo>
                      <a:pt x="5105" y="10932"/>
                    </a:lnTo>
                    <a:lnTo>
                      <a:pt x="5105" y="10919"/>
                    </a:lnTo>
                    <a:lnTo>
                      <a:pt x="5105" y="10895"/>
                    </a:lnTo>
                    <a:lnTo>
                      <a:pt x="5105" y="10883"/>
                    </a:lnTo>
                    <a:lnTo>
                      <a:pt x="5105" y="10859"/>
                    </a:lnTo>
                    <a:lnTo>
                      <a:pt x="5105" y="10811"/>
                    </a:lnTo>
                    <a:cubicBezTo>
                      <a:pt x="5118" y="10798"/>
                      <a:pt x="5118" y="10786"/>
                      <a:pt x="5118" y="10762"/>
                    </a:cubicBezTo>
                    <a:lnTo>
                      <a:pt x="5118" y="10738"/>
                    </a:lnTo>
                    <a:cubicBezTo>
                      <a:pt x="5118" y="10701"/>
                      <a:pt x="5130" y="10652"/>
                      <a:pt x="5130" y="10603"/>
                    </a:cubicBezTo>
                    <a:cubicBezTo>
                      <a:pt x="5142" y="10592"/>
                      <a:pt x="5142" y="10568"/>
                      <a:pt x="5142" y="10555"/>
                    </a:cubicBezTo>
                    <a:cubicBezTo>
                      <a:pt x="5142" y="10543"/>
                      <a:pt x="5154" y="10531"/>
                      <a:pt x="5154" y="10519"/>
                    </a:cubicBezTo>
                    <a:lnTo>
                      <a:pt x="5154" y="10506"/>
                    </a:lnTo>
                    <a:cubicBezTo>
                      <a:pt x="5166" y="10482"/>
                      <a:pt x="5178" y="10446"/>
                      <a:pt x="5178" y="10422"/>
                    </a:cubicBezTo>
                    <a:cubicBezTo>
                      <a:pt x="5191" y="10397"/>
                      <a:pt x="5202" y="10385"/>
                      <a:pt x="5215" y="10360"/>
                    </a:cubicBezTo>
                    <a:lnTo>
                      <a:pt x="5215" y="10349"/>
                    </a:lnTo>
                    <a:cubicBezTo>
                      <a:pt x="5227" y="10312"/>
                      <a:pt x="5239" y="10287"/>
                      <a:pt x="5251" y="10263"/>
                    </a:cubicBezTo>
                    <a:cubicBezTo>
                      <a:pt x="5264" y="10252"/>
                      <a:pt x="5275" y="10227"/>
                      <a:pt x="5288" y="10215"/>
                    </a:cubicBezTo>
                    <a:lnTo>
                      <a:pt x="5337" y="10166"/>
                    </a:lnTo>
                    <a:lnTo>
                      <a:pt x="5348" y="10154"/>
                    </a:lnTo>
                    <a:cubicBezTo>
                      <a:pt x="5361" y="10130"/>
                      <a:pt x="5385" y="10106"/>
                      <a:pt x="5410" y="10081"/>
                    </a:cubicBezTo>
                    <a:cubicBezTo>
                      <a:pt x="5446" y="10044"/>
                      <a:pt x="5470" y="10008"/>
                      <a:pt x="5494" y="9971"/>
                    </a:cubicBezTo>
                    <a:cubicBezTo>
                      <a:pt x="5507" y="9947"/>
                      <a:pt x="5518" y="9923"/>
                      <a:pt x="5531" y="9911"/>
                    </a:cubicBezTo>
                    <a:cubicBezTo>
                      <a:pt x="5543" y="9887"/>
                      <a:pt x="5555" y="9863"/>
                      <a:pt x="5567" y="9826"/>
                    </a:cubicBezTo>
                    <a:cubicBezTo>
                      <a:pt x="5616" y="9741"/>
                      <a:pt x="5653" y="9631"/>
                      <a:pt x="5677" y="9534"/>
                    </a:cubicBezTo>
                    <a:lnTo>
                      <a:pt x="5689" y="9498"/>
                    </a:lnTo>
                    <a:lnTo>
                      <a:pt x="5689" y="9485"/>
                    </a:lnTo>
                    <a:lnTo>
                      <a:pt x="5726" y="9376"/>
                    </a:lnTo>
                    <a:cubicBezTo>
                      <a:pt x="5726" y="9376"/>
                      <a:pt x="5737" y="9364"/>
                      <a:pt x="5737" y="9352"/>
                    </a:cubicBezTo>
                    <a:cubicBezTo>
                      <a:pt x="5737" y="9340"/>
                      <a:pt x="5750" y="9328"/>
                      <a:pt x="5750" y="9315"/>
                    </a:cubicBezTo>
                    <a:cubicBezTo>
                      <a:pt x="5762" y="9304"/>
                      <a:pt x="5762" y="9291"/>
                      <a:pt x="5762" y="9279"/>
                    </a:cubicBezTo>
                    <a:lnTo>
                      <a:pt x="5774" y="9255"/>
                    </a:lnTo>
                    <a:cubicBezTo>
                      <a:pt x="5786" y="9218"/>
                      <a:pt x="5798" y="9194"/>
                      <a:pt x="5823" y="9169"/>
                    </a:cubicBezTo>
                    <a:cubicBezTo>
                      <a:pt x="5834" y="9145"/>
                      <a:pt x="5847" y="9109"/>
                      <a:pt x="5859" y="9085"/>
                    </a:cubicBezTo>
                    <a:lnTo>
                      <a:pt x="5871" y="9085"/>
                    </a:lnTo>
                    <a:cubicBezTo>
                      <a:pt x="5883" y="9048"/>
                      <a:pt x="5896" y="9024"/>
                      <a:pt x="5920" y="8999"/>
                    </a:cubicBezTo>
                    <a:cubicBezTo>
                      <a:pt x="5932" y="8975"/>
                      <a:pt x="5956" y="8939"/>
                      <a:pt x="5980" y="8915"/>
                    </a:cubicBezTo>
                    <a:cubicBezTo>
                      <a:pt x="5993" y="8890"/>
                      <a:pt x="6017" y="8878"/>
                      <a:pt x="6029" y="8853"/>
                    </a:cubicBezTo>
                    <a:cubicBezTo>
                      <a:pt x="6078" y="8805"/>
                      <a:pt x="6126" y="8769"/>
                      <a:pt x="6187" y="8732"/>
                    </a:cubicBezTo>
                    <a:lnTo>
                      <a:pt x="6223" y="8696"/>
                    </a:lnTo>
                    <a:lnTo>
                      <a:pt x="6333" y="8623"/>
                    </a:lnTo>
                    <a:cubicBezTo>
                      <a:pt x="6369" y="8586"/>
                      <a:pt x="6406" y="8562"/>
                      <a:pt x="6442" y="8526"/>
                    </a:cubicBezTo>
                    <a:cubicBezTo>
                      <a:pt x="6491" y="8489"/>
                      <a:pt x="6552" y="8440"/>
                      <a:pt x="6601" y="8404"/>
                    </a:cubicBezTo>
                    <a:lnTo>
                      <a:pt x="6625" y="8392"/>
                    </a:lnTo>
                    <a:lnTo>
                      <a:pt x="6637" y="8380"/>
                    </a:lnTo>
                    <a:cubicBezTo>
                      <a:pt x="6661" y="8356"/>
                      <a:pt x="6685" y="8343"/>
                      <a:pt x="6722" y="8319"/>
                    </a:cubicBezTo>
                    <a:cubicBezTo>
                      <a:pt x="6746" y="8307"/>
                      <a:pt x="6771" y="8283"/>
                      <a:pt x="6807" y="8258"/>
                    </a:cubicBezTo>
                    <a:cubicBezTo>
                      <a:pt x="6819" y="8246"/>
                      <a:pt x="6819" y="8246"/>
                      <a:pt x="6831" y="8246"/>
                    </a:cubicBezTo>
                    <a:cubicBezTo>
                      <a:pt x="6831" y="8234"/>
                      <a:pt x="6844" y="8234"/>
                      <a:pt x="6844" y="8234"/>
                    </a:cubicBezTo>
                    <a:cubicBezTo>
                      <a:pt x="6868" y="8210"/>
                      <a:pt x="6880" y="8197"/>
                      <a:pt x="6904" y="8185"/>
                    </a:cubicBezTo>
                    <a:cubicBezTo>
                      <a:pt x="6928" y="8173"/>
                      <a:pt x="6941" y="8161"/>
                      <a:pt x="6965" y="8148"/>
                    </a:cubicBezTo>
                    <a:lnTo>
                      <a:pt x="7038" y="8113"/>
                    </a:lnTo>
                    <a:cubicBezTo>
                      <a:pt x="7062" y="8100"/>
                      <a:pt x="7098" y="8088"/>
                      <a:pt x="7123" y="8076"/>
                    </a:cubicBezTo>
                    <a:lnTo>
                      <a:pt x="7135" y="8076"/>
                    </a:lnTo>
                    <a:cubicBezTo>
                      <a:pt x="7147" y="8076"/>
                      <a:pt x="7147" y="8064"/>
                      <a:pt x="7147" y="8064"/>
                    </a:cubicBezTo>
                    <a:close/>
                    <a:moveTo>
                      <a:pt x="3173" y="10020"/>
                    </a:moveTo>
                    <a:cubicBezTo>
                      <a:pt x="3185" y="10033"/>
                      <a:pt x="3209" y="10044"/>
                      <a:pt x="3234" y="10057"/>
                    </a:cubicBezTo>
                    <a:cubicBezTo>
                      <a:pt x="3258" y="10069"/>
                      <a:pt x="3282" y="10081"/>
                      <a:pt x="3295" y="10093"/>
                    </a:cubicBezTo>
                    <a:cubicBezTo>
                      <a:pt x="3343" y="10106"/>
                      <a:pt x="3379" y="10130"/>
                      <a:pt x="3428" y="10142"/>
                    </a:cubicBezTo>
                    <a:cubicBezTo>
                      <a:pt x="3514" y="10166"/>
                      <a:pt x="3598" y="10203"/>
                      <a:pt x="3684" y="10227"/>
                    </a:cubicBezTo>
                    <a:lnTo>
                      <a:pt x="3793" y="10263"/>
                    </a:lnTo>
                    <a:cubicBezTo>
                      <a:pt x="3805" y="10263"/>
                      <a:pt x="3817" y="10263"/>
                      <a:pt x="3841" y="10276"/>
                    </a:cubicBezTo>
                    <a:cubicBezTo>
                      <a:pt x="3866" y="10276"/>
                      <a:pt x="3878" y="10287"/>
                      <a:pt x="3903" y="10287"/>
                    </a:cubicBezTo>
                    <a:cubicBezTo>
                      <a:pt x="3938" y="10300"/>
                      <a:pt x="3963" y="10300"/>
                      <a:pt x="4000" y="10312"/>
                    </a:cubicBezTo>
                    <a:lnTo>
                      <a:pt x="4048" y="10312"/>
                    </a:lnTo>
                    <a:cubicBezTo>
                      <a:pt x="4073" y="10324"/>
                      <a:pt x="4097" y="10324"/>
                      <a:pt x="4109" y="10324"/>
                    </a:cubicBezTo>
                    <a:cubicBezTo>
                      <a:pt x="4109" y="10336"/>
                      <a:pt x="4109" y="10336"/>
                      <a:pt x="4121" y="10336"/>
                    </a:cubicBezTo>
                    <a:lnTo>
                      <a:pt x="4109" y="10336"/>
                    </a:lnTo>
                    <a:cubicBezTo>
                      <a:pt x="4133" y="10373"/>
                      <a:pt x="4146" y="10422"/>
                      <a:pt x="4157" y="10458"/>
                    </a:cubicBezTo>
                    <a:cubicBezTo>
                      <a:pt x="4170" y="10506"/>
                      <a:pt x="4182" y="10543"/>
                      <a:pt x="4194" y="10592"/>
                    </a:cubicBezTo>
                    <a:cubicBezTo>
                      <a:pt x="4219" y="10628"/>
                      <a:pt x="4230" y="10676"/>
                      <a:pt x="4243" y="10725"/>
                    </a:cubicBezTo>
                    <a:cubicBezTo>
                      <a:pt x="4254" y="10762"/>
                      <a:pt x="4267" y="10811"/>
                      <a:pt x="4279" y="10847"/>
                    </a:cubicBezTo>
                    <a:cubicBezTo>
                      <a:pt x="4291" y="10895"/>
                      <a:pt x="4303" y="10932"/>
                      <a:pt x="4303" y="10968"/>
                    </a:cubicBezTo>
                    <a:lnTo>
                      <a:pt x="4340" y="11078"/>
                    </a:lnTo>
                    <a:lnTo>
                      <a:pt x="4340" y="11114"/>
                    </a:lnTo>
                    <a:cubicBezTo>
                      <a:pt x="4352" y="11138"/>
                      <a:pt x="4352" y="11163"/>
                      <a:pt x="4352" y="11187"/>
                    </a:cubicBezTo>
                    <a:cubicBezTo>
                      <a:pt x="4364" y="11224"/>
                      <a:pt x="4364" y="11260"/>
                      <a:pt x="4376" y="11284"/>
                    </a:cubicBezTo>
                    <a:cubicBezTo>
                      <a:pt x="4376" y="11321"/>
                      <a:pt x="4376" y="11357"/>
                      <a:pt x="4389" y="11394"/>
                    </a:cubicBezTo>
                    <a:cubicBezTo>
                      <a:pt x="4389" y="11443"/>
                      <a:pt x="4389" y="11491"/>
                      <a:pt x="4400" y="11540"/>
                    </a:cubicBezTo>
                    <a:cubicBezTo>
                      <a:pt x="4400" y="11588"/>
                      <a:pt x="4413" y="11637"/>
                      <a:pt x="4413" y="11686"/>
                    </a:cubicBezTo>
                    <a:lnTo>
                      <a:pt x="4413" y="11697"/>
                    </a:lnTo>
                    <a:lnTo>
                      <a:pt x="4376" y="12099"/>
                    </a:lnTo>
                    <a:cubicBezTo>
                      <a:pt x="4364" y="12329"/>
                      <a:pt x="4352" y="12572"/>
                      <a:pt x="4340" y="12828"/>
                    </a:cubicBezTo>
                    <a:cubicBezTo>
                      <a:pt x="4327" y="12925"/>
                      <a:pt x="4327" y="13023"/>
                      <a:pt x="4316" y="13131"/>
                    </a:cubicBezTo>
                    <a:lnTo>
                      <a:pt x="4316" y="13484"/>
                    </a:lnTo>
                    <a:cubicBezTo>
                      <a:pt x="4303" y="13606"/>
                      <a:pt x="4316" y="13715"/>
                      <a:pt x="4316" y="13836"/>
                    </a:cubicBezTo>
                    <a:cubicBezTo>
                      <a:pt x="4316" y="13958"/>
                      <a:pt x="4316" y="14068"/>
                      <a:pt x="4327" y="14189"/>
                    </a:cubicBezTo>
                    <a:cubicBezTo>
                      <a:pt x="4327" y="14311"/>
                      <a:pt x="4340" y="14432"/>
                      <a:pt x="4352" y="14554"/>
                    </a:cubicBezTo>
                    <a:cubicBezTo>
                      <a:pt x="4352" y="14638"/>
                      <a:pt x="4364" y="14724"/>
                      <a:pt x="4376" y="14821"/>
                    </a:cubicBezTo>
                    <a:lnTo>
                      <a:pt x="4340" y="14748"/>
                    </a:lnTo>
                    <a:cubicBezTo>
                      <a:pt x="4316" y="14711"/>
                      <a:pt x="4291" y="14663"/>
                      <a:pt x="4279" y="14614"/>
                    </a:cubicBezTo>
                    <a:cubicBezTo>
                      <a:pt x="4243" y="14530"/>
                      <a:pt x="4206" y="14444"/>
                      <a:pt x="4170" y="14347"/>
                    </a:cubicBezTo>
                    <a:cubicBezTo>
                      <a:pt x="4121" y="14225"/>
                      <a:pt x="4073" y="14092"/>
                      <a:pt x="4036" y="13970"/>
                    </a:cubicBezTo>
                    <a:cubicBezTo>
                      <a:pt x="3987" y="13849"/>
                      <a:pt x="3951" y="13727"/>
                      <a:pt x="3903" y="13606"/>
                    </a:cubicBezTo>
                    <a:cubicBezTo>
                      <a:pt x="3890" y="13569"/>
                      <a:pt x="3878" y="13533"/>
                      <a:pt x="3866" y="13484"/>
                    </a:cubicBezTo>
                    <a:cubicBezTo>
                      <a:pt x="3830" y="13387"/>
                      <a:pt x="3805" y="13290"/>
                      <a:pt x="3781" y="13180"/>
                    </a:cubicBezTo>
                    <a:cubicBezTo>
                      <a:pt x="3744" y="13047"/>
                      <a:pt x="3708" y="12913"/>
                      <a:pt x="3684" y="12767"/>
                    </a:cubicBezTo>
                    <a:lnTo>
                      <a:pt x="3611" y="12548"/>
                    </a:lnTo>
                    <a:cubicBezTo>
                      <a:pt x="3587" y="12475"/>
                      <a:pt x="3562" y="12391"/>
                      <a:pt x="3538" y="12318"/>
                    </a:cubicBezTo>
                    <a:cubicBezTo>
                      <a:pt x="3514" y="12245"/>
                      <a:pt x="3489" y="12172"/>
                      <a:pt x="3477" y="12099"/>
                    </a:cubicBezTo>
                    <a:cubicBezTo>
                      <a:pt x="3452" y="12013"/>
                      <a:pt x="3428" y="11940"/>
                      <a:pt x="3404" y="11856"/>
                    </a:cubicBezTo>
                    <a:lnTo>
                      <a:pt x="3368" y="11673"/>
                    </a:lnTo>
                    <a:lnTo>
                      <a:pt x="3331" y="11491"/>
                    </a:lnTo>
                    <a:cubicBezTo>
                      <a:pt x="3307" y="11357"/>
                      <a:pt x="3282" y="11224"/>
                      <a:pt x="3271" y="11090"/>
                    </a:cubicBezTo>
                    <a:cubicBezTo>
                      <a:pt x="3271" y="11065"/>
                      <a:pt x="3271" y="11029"/>
                      <a:pt x="3258" y="11005"/>
                    </a:cubicBezTo>
                    <a:cubicBezTo>
                      <a:pt x="3258" y="10871"/>
                      <a:pt x="3246" y="10738"/>
                      <a:pt x="3234" y="10592"/>
                    </a:cubicBezTo>
                    <a:cubicBezTo>
                      <a:pt x="3209" y="10409"/>
                      <a:pt x="3185" y="10215"/>
                      <a:pt x="3161" y="10020"/>
                    </a:cubicBezTo>
                    <a:close/>
                    <a:moveTo>
                      <a:pt x="1362" y="15053"/>
                    </a:moveTo>
                    <a:cubicBezTo>
                      <a:pt x="1363" y="15064"/>
                      <a:pt x="1375" y="15064"/>
                      <a:pt x="1375" y="15064"/>
                    </a:cubicBezTo>
                    <a:cubicBezTo>
                      <a:pt x="1368" y="15058"/>
                      <a:pt x="1365" y="15055"/>
                      <a:pt x="1362" y="15053"/>
                    </a:cubicBezTo>
                    <a:close/>
                    <a:moveTo>
                      <a:pt x="74" y="11710"/>
                    </a:moveTo>
                    <a:cubicBezTo>
                      <a:pt x="98" y="11734"/>
                      <a:pt x="122" y="11759"/>
                      <a:pt x="147" y="11795"/>
                    </a:cubicBezTo>
                    <a:cubicBezTo>
                      <a:pt x="171" y="11819"/>
                      <a:pt x="195" y="11843"/>
                      <a:pt x="232" y="11867"/>
                    </a:cubicBezTo>
                    <a:cubicBezTo>
                      <a:pt x="256" y="11892"/>
                      <a:pt x="281" y="11916"/>
                      <a:pt x="317" y="11940"/>
                    </a:cubicBezTo>
                    <a:cubicBezTo>
                      <a:pt x="341" y="11965"/>
                      <a:pt x="365" y="11977"/>
                      <a:pt x="390" y="11989"/>
                    </a:cubicBezTo>
                    <a:lnTo>
                      <a:pt x="414" y="12013"/>
                    </a:lnTo>
                    <a:cubicBezTo>
                      <a:pt x="438" y="12026"/>
                      <a:pt x="451" y="12038"/>
                      <a:pt x="475" y="12050"/>
                    </a:cubicBezTo>
                    <a:cubicBezTo>
                      <a:pt x="500" y="12062"/>
                      <a:pt x="511" y="12075"/>
                      <a:pt x="536" y="12086"/>
                    </a:cubicBezTo>
                    <a:cubicBezTo>
                      <a:pt x="548" y="12099"/>
                      <a:pt x="560" y="12099"/>
                      <a:pt x="572" y="12099"/>
                    </a:cubicBezTo>
                    <a:cubicBezTo>
                      <a:pt x="572" y="12111"/>
                      <a:pt x="572" y="12111"/>
                      <a:pt x="584" y="12111"/>
                    </a:cubicBezTo>
                    <a:lnTo>
                      <a:pt x="597" y="12111"/>
                    </a:lnTo>
                    <a:cubicBezTo>
                      <a:pt x="608" y="12123"/>
                      <a:pt x="621" y="12123"/>
                      <a:pt x="633" y="12135"/>
                    </a:cubicBezTo>
                    <a:lnTo>
                      <a:pt x="657" y="12135"/>
                    </a:lnTo>
                    <a:cubicBezTo>
                      <a:pt x="670" y="12147"/>
                      <a:pt x="681" y="12147"/>
                      <a:pt x="694" y="12159"/>
                    </a:cubicBezTo>
                    <a:lnTo>
                      <a:pt x="706" y="12159"/>
                    </a:lnTo>
                    <a:cubicBezTo>
                      <a:pt x="743" y="12172"/>
                      <a:pt x="767" y="12183"/>
                      <a:pt x="803" y="12196"/>
                    </a:cubicBezTo>
                    <a:lnTo>
                      <a:pt x="827" y="12196"/>
                    </a:lnTo>
                    <a:cubicBezTo>
                      <a:pt x="864" y="12208"/>
                      <a:pt x="888" y="12220"/>
                      <a:pt x="913" y="12232"/>
                    </a:cubicBezTo>
                    <a:cubicBezTo>
                      <a:pt x="924" y="12232"/>
                      <a:pt x="937" y="12232"/>
                      <a:pt x="949" y="12245"/>
                    </a:cubicBezTo>
                    <a:lnTo>
                      <a:pt x="973" y="12245"/>
                    </a:lnTo>
                    <a:cubicBezTo>
                      <a:pt x="986" y="12256"/>
                      <a:pt x="997" y="12256"/>
                      <a:pt x="1010" y="12256"/>
                    </a:cubicBezTo>
                    <a:lnTo>
                      <a:pt x="1022" y="12269"/>
                    </a:lnTo>
                    <a:cubicBezTo>
                      <a:pt x="1034" y="12281"/>
                      <a:pt x="1059" y="12281"/>
                      <a:pt x="1070" y="12293"/>
                    </a:cubicBezTo>
                    <a:cubicBezTo>
                      <a:pt x="1095" y="12305"/>
                      <a:pt x="1107" y="12318"/>
                      <a:pt x="1119" y="12329"/>
                    </a:cubicBezTo>
                    <a:lnTo>
                      <a:pt x="1132" y="12329"/>
                    </a:lnTo>
                    <a:cubicBezTo>
                      <a:pt x="1143" y="12354"/>
                      <a:pt x="1168" y="12366"/>
                      <a:pt x="1180" y="12378"/>
                    </a:cubicBezTo>
                    <a:lnTo>
                      <a:pt x="1204" y="12402"/>
                    </a:lnTo>
                    <a:lnTo>
                      <a:pt x="1216" y="12415"/>
                    </a:lnTo>
                    <a:lnTo>
                      <a:pt x="1229" y="12426"/>
                    </a:lnTo>
                    <a:lnTo>
                      <a:pt x="1240" y="12439"/>
                    </a:lnTo>
                    <a:cubicBezTo>
                      <a:pt x="1265" y="12463"/>
                      <a:pt x="1289" y="12488"/>
                      <a:pt x="1302" y="12512"/>
                    </a:cubicBezTo>
                    <a:cubicBezTo>
                      <a:pt x="1326" y="12548"/>
                      <a:pt x="1362" y="12572"/>
                      <a:pt x="1386" y="12597"/>
                    </a:cubicBezTo>
                    <a:cubicBezTo>
                      <a:pt x="1435" y="12658"/>
                      <a:pt x="1484" y="12707"/>
                      <a:pt x="1545" y="12755"/>
                    </a:cubicBezTo>
                    <a:lnTo>
                      <a:pt x="1618" y="12828"/>
                    </a:lnTo>
                    <a:cubicBezTo>
                      <a:pt x="1642" y="12840"/>
                      <a:pt x="1666" y="12864"/>
                      <a:pt x="1691" y="12877"/>
                    </a:cubicBezTo>
                    <a:cubicBezTo>
                      <a:pt x="1702" y="12901"/>
                      <a:pt x="1727" y="12913"/>
                      <a:pt x="1739" y="12925"/>
                    </a:cubicBezTo>
                    <a:lnTo>
                      <a:pt x="1751" y="12937"/>
                    </a:lnTo>
                    <a:lnTo>
                      <a:pt x="1775" y="12961"/>
                    </a:lnTo>
                    <a:lnTo>
                      <a:pt x="1788" y="12974"/>
                    </a:lnTo>
                    <a:cubicBezTo>
                      <a:pt x="1799" y="12986"/>
                      <a:pt x="1799" y="12998"/>
                      <a:pt x="1812" y="12998"/>
                    </a:cubicBezTo>
                    <a:cubicBezTo>
                      <a:pt x="1812" y="13010"/>
                      <a:pt x="1824" y="13010"/>
                      <a:pt x="1824" y="13010"/>
                    </a:cubicBezTo>
                    <a:lnTo>
                      <a:pt x="1836" y="13023"/>
                    </a:lnTo>
                    <a:lnTo>
                      <a:pt x="1861" y="13047"/>
                    </a:lnTo>
                    <a:cubicBezTo>
                      <a:pt x="1861" y="13058"/>
                      <a:pt x="1861" y="13071"/>
                      <a:pt x="1872" y="13071"/>
                    </a:cubicBezTo>
                    <a:lnTo>
                      <a:pt x="1872" y="13083"/>
                    </a:lnTo>
                    <a:lnTo>
                      <a:pt x="1897" y="13107"/>
                    </a:lnTo>
                    <a:cubicBezTo>
                      <a:pt x="1934" y="13156"/>
                      <a:pt x="1958" y="13204"/>
                      <a:pt x="1994" y="13253"/>
                    </a:cubicBezTo>
                    <a:lnTo>
                      <a:pt x="2007" y="13277"/>
                    </a:lnTo>
                    <a:cubicBezTo>
                      <a:pt x="2018" y="13302"/>
                      <a:pt x="2031" y="13314"/>
                      <a:pt x="2043" y="13338"/>
                    </a:cubicBezTo>
                    <a:lnTo>
                      <a:pt x="2067" y="13387"/>
                    </a:lnTo>
                    <a:lnTo>
                      <a:pt x="2080" y="13399"/>
                    </a:lnTo>
                    <a:cubicBezTo>
                      <a:pt x="2080" y="13411"/>
                      <a:pt x="2080" y="13411"/>
                      <a:pt x="2091" y="13423"/>
                    </a:cubicBezTo>
                    <a:lnTo>
                      <a:pt x="2091" y="13436"/>
                    </a:lnTo>
                    <a:lnTo>
                      <a:pt x="2104" y="13447"/>
                    </a:lnTo>
                    <a:lnTo>
                      <a:pt x="2140" y="13520"/>
                    </a:lnTo>
                    <a:cubicBezTo>
                      <a:pt x="2152" y="13533"/>
                      <a:pt x="2152" y="13545"/>
                      <a:pt x="2164" y="13557"/>
                    </a:cubicBezTo>
                    <a:cubicBezTo>
                      <a:pt x="2177" y="13582"/>
                      <a:pt x="2188" y="13593"/>
                      <a:pt x="2188" y="13618"/>
                    </a:cubicBezTo>
                    <a:lnTo>
                      <a:pt x="2213" y="13654"/>
                    </a:lnTo>
                    <a:lnTo>
                      <a:pt x="2250" y="13727"/>
                    </a:lnTo>
                    <a:cubicBezTo>
                      <a:pt x="2261" y="13739"/>
                      <a:pt x="2274" y="13763"/>
                      <a:pt x="2274" y="13788"/>
                    </a:cubicBezTo>
                    <a:cubicBezTo>
                      <a:pt x="2286" y="13800"/>
                      <a:pt x="2298" y="13812"/>
                      <a:pt x="2298" y="13825"/>
                    </a:cubicBezTo>
                    <a:cubicBezTo>
                      <a:pt x="2310" y="13836"/>
                      <a:pt x="2310" y="13849"/>
                      <a:pt x="2323" y="13861"/>
                    </a:cubicBezTo>
                    <a:lnTo>
                      <a:pt x="2323" y="13885"/>
                    </a:lnTo>
                    <a:lnTo>
                      <a:pt x="2334" y="13898"/>
                    </a:lnTo>
                    <a:cubicBezTo>
                      <a:pt x="2334" y="13909"/>
                      <a:pt x="2347" y="13922"/>
                      <a:pt x="2347" y="13922"/>
                    </a:cubicBezTo>
                    <a:lnTo>
                      <a:pt x="2359" y="13970"/>
                    </a:lnTo>
                    <a:lnTo>
                      <a:pt x="2383" y="14006"/>
                    </a:lnTo>
                    <a:cubicBezTo>
                      <a:pt x="2383" y="14031"/>
                      <a:pt x="2395" y="14043"/>
                      <a:pt x="2395" y="14068"/>
                    </a:cubicBezTo>
                    <a:lnTo>
                      <a:pt x="2407" y="14092"/>
                    </a:lnTo>
                    <a:cubicBezTo>
                      <a:pt x="2407" y="14092"/>
                      <a:pt x="2407" y="14104"/>
                      <a:pt x="2420" y="14116"/>
                    </a:cubicBezTo>
                    <a:lnTo>
                      <a:pt x="2420" y="14141"/>
                    </a:lnTo>
                    <a:lnTo>
                      <a:pt x="2431" y="14165"/>
                    </a:lnTo>
                    <a:cubicBezTo>
                      <a:pt x="2431" y="14177"/>
                      <a:pt x="2431" y="14177"/>
                      <a:pt x="2444" y="14189"/>
                    </a:cubicBezTo>
                    <a:lnTo>
                      <a:pt x="2444" y="14201"/>
                    </a:lnTo>
                    <a:lnTo>
                      <a:pt x="2444" y="14214"/>
                    </a:lnTo>
                    <a:cubicBezTo>
                      <a:pt x="2444" y="14225"/>
                      <a:pt x="2456" y="14238"/>
                      <a:pt x="2456" y="14250"/>
                    </a:cubicBezTo>
                    <a:cubicBezTo>
                      <a:pt x="2456" y="14274"/>
                      <a:pt x="2468" y="14298"/>
                      <a:pt x="2480" y="14322"/>
                    </a:cubicBezTo>
                    <a:lnTo>
                      <a:pt x="2480" y="14335"/>
                    </a:lnTo>
                    <a:cubicBezTo>
                      <a:pt x="2493" y="14408"/>
                      <a:pt x="2517" y="14481"/>
                      <a:pt x="2529" y="14554"/>
                    </a:cubicBezTo>
                    <a:lnTo>
                      <a:pt x="2541" y="14602"/>
                    </a:lnTo>
                    <a:cubicBezTo>
                      <a:pt x="2553" y="14663"/>
                      <a:pt x="2566" y="14711"/>
                      <a:pt x="2577" y="14773"/>
                    </a:cubicBezTo>
                    <a:lnTo>
                      <a:pt x="2577" y="14784"/>
                    </a:lnTo>
                    <a:cubicBezTo>
                      <a:pt x="2590" y="14821"/>
                      <a:pt x="2602" y="14857"/>
                      <a:pt x="2602" y="14894"/>
                    </a:cubicBezTo>
                    <a:lnTo>
                      <a:pt x="2639" y="15003"/>
                    </a:lnTo>
                    <a:cubicBezTo>
                      <a:pt x="2650" y="15040"/>
                      <a:pt x="2663" y="15076"/>
                      <a:pt x="2675" y="15100"/>
                    </a:cubicBezTo>
                    <a:cubicBezTo>
                      <a:pt x="2687" y="15149"/>
                      <a:pt x="2699" y="15186"/>
                      <a:pt x="2711" y="15222"/>
                    </a:cubicBezTo>
                    <a:lnTo>
                      <a:pt x="2723" y="15234"/>
                    </a:lnTo>
                    <a:lnTo>
                      <a:pt x="2723" y="15259"/>
                    </a:lnTo>
                    <a:cubicBezTo>
                      <a:pt x="2711" y="15234"/>
                      <a:pt x="2699" y="15222"/>
                      <a:pt x="2675" y="15197"/>
                    </a:cubicBezTo>
                    <a:cubicBezTo>
                      <a:pt x="2650" y="15162"/>
                      <a:pt x="2626" y="15137"/>
                      <a:pt x="2602" y="15100"/>
                    </a:cubicBezTo>
                    <a:lnTo>
                      <a:pt x="2553" y="15040"/>
                    </a:lnTo>
                    <a:lnTo>
                      <a:pt x="2504" y="14979"/>
                    </a:lnTo>
                    <a:cubicBezTo>
                      <a:pt x="2444" y="14894"/>
                      <a:pt x="2383" y="14821"/>
                      <a:pt x="2334" y="14748"/>
                    </a:cubicBezTo>
                    <a:cubicBezTo>
                      <a:pt x="2250" y="14638"/>
                      <a:pt x="2188" y="14541"/>
                      <a:pt x="2128" y="14457"/>
                    </a:cubicBezTo>
                    <a:cubicBezTo>
                      <a:pt x="2091" y="14395"/>
                      <a:pt x="2043" y="14335"/>
                      <a:pt x="2007" y="14262"/>
                    </a:cubicBezTo>
                    <a:cubicBezTo>
                      <a:pt x="1982" y="14225"/>
                      <a:pt x="1945" y="14177"/>
                      <a:pt x="1921" y="14128"/>
                    </a:cubicBezTo>
                    <a:cubicBezTo>
                      <a:pt x="1848" y="14006"/>
                      <a:pt x="1775" y="13909"/>
                      <a:pt x="1702" y="13825"/>
                    </a:cubicBezTo>
                    <a:cubicBezTo>
                      <a:pt x="1666" y="13776"/>
                      <a:pt x="1618" y="13727"/>
                      <a:pt x="1581" y="13690"/>
                    </a:cubicBezTo>
                    <a:cubicBezTo>
                      <a:pt x="1545" y="13642"/>
                      <a:pt x="1496" y="13606"/>
                      <a:pt x="1459" y="13557"/>
                    </a:cubicBezTo>
                    <a:lnTo>
                      <a:pt x="1448" y="13533"/>
                    </a:lnTo>
                    <a:lnTo>
                      <a:pt x="1435" y="13520"/>
                    </a:lnTo>
                    <a:cubicBezTo>
                      <a:pt x="1362" y="13423"/>
                      <a:pt x="1302" y="13326"/>
                      <a:pt x="1240" y="13229"/>
                    </a:cubicBezTo>
                    <a:cubicBezTo>
                      <a:pt x="1180" y="13131"/>
                      <a:pt x="1119" y="13023"/>
                      <a:pt x="1059" y="12925"/>
                    </a:cubicBezTo>
                    <a:cubicBezTo>
                      <a:pt x="1034" y="12877"/>
                      <a:pt x="1010" y="12828"/>
                      <a:pt x="986" y="12767"/>
                    </a:cubicBezTo>
                    <a:cubicBezTo>
                      <a:pt x="949" y="12718"/>
                      <a:pt x="924" y="12658"/>
                      <a:pt x="900" y="12609"/>
                    </a:cubicBezTo>
                    <a:lnTo>
                      <a:pt x="888" y="12572"/>
                    </a:lnTo>
                    <a:cubicBezTo>
                      <a:pt x="876" y="12572"/>
                      <a:pt x="876" y="12561"/>
                      <a:pt x="876" y="12561"/>
                    </a:cubicBezTo>
                    <a:lnTo>
                      <a:pt x="864" y="12548"/>
                    </a:lnTo>
                    <a:cubicBezTo>
                      <a:pt x="852" y="12548"/>
                      <a:pt x="852" y="12548"/>
                      <a:pt x="852" y="12536"/>
                    </a:cubicBezTo>
                    <a:cubicBezTo>
                      <a:pt x="840" y="12536"/>
                      <a:pt x="840" y="12548"/>
                      <a:pt x="827" y="12548"/>
                    </a:cubicBezTo>
                    <a:lnTo>
                      <a:pt x="827" y="12561"/>
                    </a:lnTo>
                    <a:lnTo>
                      <a:pt x="827" y="12585"/>
                    </a:lnTo>
                    <a:lnTo>
                      <a:pt x="827" y="12597"/>
                    </a:lnTo>
                    <a:cubicBezTo>
                      <a:pt x="840" y="12597"/>
                      <a:pt x="840" y="12609"/>
                      <a:pt x="840" y="12609"/>
                    </a:cubicBezTo>
                    <a:lnTo>
                      <a:pt x="840" y="12621"/>
                    </a:lnTo>
                    <a:cubicBezTo>
                      <a:pt x="852" y="12634"/>
                      <a:pt x="852" y="12634"/>
                      <a:pt x="852" y="12645"/>
                    </a:cubicBezTo>
                    <a:lnTo>
                      <a:pt x="864" y="12658"/>
                    </a:lnTo>
                    <a:lnTo>
                      <a:pt x="876" y="12682"/>
                    </a:lnTo>
                    <a:cubicBezTo>
                      <a:pt x="888" y="12707"/>
                      <a:pt x="888" y="12718"/>
                      <a:pt x="900" y="12731"/>
                    </a:cubicBezTo>
                    <a:cubicBezTo>
                      <a:pt x="913" y="12755"/>
                      <a:pt x="913" y="12767"/>
                      <a:pt x="924" y="12779"/>
                    </a:cubicBezTo>
                    <a:cubicBezTo>
                      <a:pt x="937" y="12815"/>
                      <a:pt x="961" y="12852"/>
                      <a:pt x="973" y="12888"/>
                    </a:cubicBezTo>
                    <a:cubicBezTo>
                      <a:pt x="997" y="12925"/>
                      <a:pt x="1022" y="12961"/>
                      <a:pt x="1046" y="13010"/>
                    </a:cubicBezTo>
                    <a:cubicBezTo>
                      <a:pt x="1046" y="13023"/>
                      <a:pt x="1059" y="13034"/>
                      <a:pt x="1070" y="13058"/>
                    </a:cubicBezTo>
                    <a:cubicBezTo>
                      <a:pt x="1095" y="13095"/>
                      <a:pt x="1119" y="13131"/>
                      <a:pt x="1143" y="13180"/>
                    </a:cubicBezTo>
                    <a:cubicBezTo>
                      <a:pt x="1180" y="13241"/>
                      <a:pt x="1216" y="13302"/>
                      <a:pt x="1253" y="13374"/>
                    </a:cubicBezTo>
                    <a:lnTo>
                      <a:pt x="1399" y="13593"/>
                    </a:lnTo>
                    <a:cubicBezTo>
                      <a:pt x="1435" y="13642"/>
                      <a:pt x="1472" y="13690"/>
                      <a:pt x="1496" y="13727"/>
                    </a:cubicBezTo>
                    <a:cubicBezTo>
                      <a:pt x="1520" y="13752"/>
                      <a:pt x="1545" y="13776"/>
                      <a:pt x="1556" y="13800"/>
                    </a:cubicBezTo>
                    <a:cubicBezTo>
                      <a:pt x="1581" y="13825"/>
                      <a:pt x="1593" y="13836"/>
                      <a:pt x="1605" y="13861"/>
                    </a:cubicBezTo>
                    <a:cubicBezTo>
                      <a:pt x="1618" y="13885"/>
                      <a:pt x="1642" y="13909"/>
                      <a:pt x="1654" y="13934"/>
                    </a:cubicBezTo>
                    <a:cubicBezTo>
                      <a:pt x="1691" y="13982"/>
                      <a:pt x="1715" y="14031"/>
                      <a:pt x="1739" y="14079"/>
                    </a:cubicBezTo>
                    <a:cubicBezTo>
                      <a:pt x="1775" y="14152"/>
                      <a:pt x="1812" y="14214"/>
                      <a:pt x="1848" y="14286"/>
                    </a:cubicBezTo>
                    <a:cubicBezTo>
                      <a:pt x="1872" y="14335"/>
                      <a:pt x="1897" y="14371"/>
                      <a:pt x="1909" y="14420"/>
                    </a:cubicBezTo>
                    <a:cubicBezTo>
                      <a:pt x="1945" y="14481"/>
                      <a:pt x="1970" y="14530"/>
                      <a:pt x="2007" y="14590"/>
                    </a:cubicBezTo>
                    <a:lnTo>
                      <a:pt x="2043" y="14663"/>
                    </a:lnTo>
                    <a:cubicBezTo>
                      <a:pt x="2067" y="14687"/>
                      <a:pt x="2080" y="14724"/>
                      <a:pt x="2104" y="14748"/>
                    </a:cubicBezTo>
                    <a:lnTo>
                      <a:pt x="2213" y="14894"/>
                    </a:lnTo>
                    <a:cubicBezTo>
                      <a:pt x="2250" y="14954"/>
                      <a:pt x="2298" y="15003"/>
                      <a:pt x="2334" y="15052"/>
                    </a:cubicBezTo>
                    <a:cubicBezTo>
                      <a:pt x="2359" y="15089"/>
                      <a:pt x="2395" y="15125"/>
                      <a:pt x="2420" y="15162"/>
                    </a:cubicBezTo>
                    <a:lnTo>
                      <a:pt x="2456" y="15197"/>
                    </a:lnTo>
                    <a:cubicBezTo>
                      <a:pt x="2468" y="15210"/>
                      <a:pt x="2480" y="15234"/>
                      <a:pt x="2493" y="15246"/>
                    </a:cubicBezTo>
                    <a:cubicBezTo>
                      <a:pt x="2517" y="15283"/>
                      <a:pt x="2541" y="15307"/>
                      <a:pt x="2566" y="15332"/>
                    </a:cubicBezTo>
                    <a:lnTo>
                      <a:pt x="2577" y="15343"/>
                    </a:lnTo>
                    <a:lnTo>
                      <a:pt x="2566" y="15343"/>
                    </a:lnTo>
                    <a:cubicBezTo>
                      <a:pt x="2553" y="15343"/>
                      <a:pt x="2553" y="15343"/>
                      <a:pt x="2553" y="15332"/>
                    </a:cubicBezTo>
                    <a:cubicBezTo>
                      <a:pt x="2529" y="15332"/>
                      <a:pt x="2504" y="15332"/>
                      <a:pt x="2493" y="15319"/>
                    </a:cubicBezTo>
                    <a:cubicBezTo>
                      <a:pt x="2468" y="15319"/>
                      <a:pt x="2444" y="15307"/>
                      <a:pt x="2420" y="15307"/>
                    </a:cubicBezTo>
                    <a:cubicBezTo>
                      <a:pt x="2407" y="15307"/>
                      <a:pt x="2395" y="15295"/>
                      <a:pt x="2383" y="15295"/>
                    </a:cubicBezTo>
                    <a:cubicBezTo>
                      <a:pt x="2347" y="15283"/>
                      <a:pt x="2310" y="15283"/>
                      <a:pt x="2274" y="15270"/>
                    </a:cubicBezTo>
                    <a:cubicBezTo>
                      <a:pt x="2237" y="15259"/>
                      <a:pt x="2188" y="15259"/>
                      <a:pt x="2152" y="15246"/>
                    </a:cubicBezTo>
                    <a:cubicBezTo>
                      <a:pt x="2128" y="15234"/>
                      <a:pt x="2115" y="15234"/>
                      <a:pt x="2091" y="15234"/>
                    </a:cubicBezTo>
                    <a:lnTo>
                      <a:pt x="2080" y="15222"/>
                    </a:lnTo>
                    <a:cubicBezTo>
                      <a:pt x="2067" y="15222"/>
                      <a:pt x="2055" y="15222"/>
                      <a:pt x="2043" y="15210"/>
                    </a:cubicBezTo>
                    <a:lnTo>
                      <a:pt x="2018" y="15210"/>
                    </a:lnTo>
                    <a:lnTo>
                      <a:pt x="1994" y="15197"/>
                    </a:lnTo>
                    <a:cubicBezTo>
                      <a:pt x="1970" y="15197"/>
                      <a:pt x="1945" y="15186"/>
                      <a:pt x="1921" y="15173"/>
                    </a:cubicBezTo>
                    <a:lnTo>
                      <a:pt x="1812" y="15137"/>
                    </a:lnTo>
                    <a:cubicBezTo>
                      <a:pt x="1751" y="15113"/>
                      <a:pt x="1702" y="15100"/>
                      <a:pt x="1654" y="15076"/>
                    </a:cubicBezTo>
                    <a:cubicBezTo>
                      <a:pt x="1642" y="15076"/>
                      <a:pt x="1629" y="15064"/>
                      <a:pt x="1618" y="15064"/>
                    </a:cubicBezTo>
                    <a:cubicBezTo>
                      <a:pt x="1618" y="15064"/>
                      <a:pt x="1605" y="15052"/>
                      <a:pt x="1593" y="15052"/>
                    </a:cubicBezTo>
                    <a:lnTo>
                      <a:pt x="1569" y="15040"/>
                    </a:lnTo>
                    <a:cubicBezTo>
                      <a:pt x="1545" y="15027"/>
                      <a:pt x="1532" y="15016"/>
                      <a:pt x="1508" y="15016"/>
                    </a:cubicBezTo>
                    <a:lnTo>
                      <a:pt x="1496" y="15003"/>
                    </a:lnTo>
                    <a:cubicBezTo>
                      <a:pt x="1484" y="15003"/>
                      <a:pt x="1472" y="14991"/>
                      <a:pt x="1459" y="14979"/>
                    </a:cubicBezTo>
                    <a:lnTo>
                      <a:pt x="1435" y="14967"/>
                    </a:lnTo>
                    <a:lnTo>
                      <a:pt x="1399" y="14954"/>
                    </a:lnTo>
                    <a:cubicBezTo>
                      <a:pt x="1399" y="14943"/>
                      <a:pt x="1386" y="14943"/>
                      <a:pt x="1375" y="14930"/>
                    </a:cubicBezTo>
                    <a:lnTo>
                      <a:pt x="1362" y="14918"/>
                    </a:lnTo>
                    <a:cubicBezTo>
                      <a:pt x="1350" y="14918"/>
                      <a:pt x="1338" y="14906"/>
                      <a:pt x="1338" y="14906"/>
                    </a:cubicBezTo>
                    <a:cubicBezTo>
                      <a:pt x="1326" y="14894"/>
                      <a:pt x="1313" y="14894"/>
                      <a:pt x="1313" y="14881"/>
                    </a:cubicBezTo>
                    <a:cubicBezTo>
                      <a:pt x="1302" y="14881"/>
                      <a:pt x="1277" y="14870"/>
                      <a:pt x="1265" y="14857"/>
                    </a:cubicBezTo>
                    <a:cubicBezTo>
                      <a:pt x="1229" y="14821"/>
                      <a:pt x="1180" y="14797"/>
                      <a:pt x="1132" y="14760"/>
                    </a:cubicBezTo>
                    <a:cubicBezTo>
                      <a:pt x="1095" y="14724"/>
                      <a:pt x="1070" y="14700"/>
                      <a:pt x="1034" y="14675"/>
                    </a:cubicBezTo>
                    <a:lnTo>
                      <a:pt x="1034" y="14663"/>
                    </a:lnTo>
                    <a:lnTo>
                      <a:pt x="1022" y="14651"/>
                    </a:lnTo>
                    <a:lnTo>
                      <a:pt x="1010" y="14651"/>
                    </a:lnTo>
                    <a:cubicBezTo>
                      <a:pt x="986" y="14614"/>
                      <a:pt x="949" y="14578"/>
                      <a:pt x="924" y="14541"/>
                    </a:cubicBezTo>
                    <a:cubicBezTo>
                      <a:pt x="900" y="14505"/>
                      <a:pt x="864" y="14468"/>
                      <a:pt x="840" y="14432"/>
                    </a:cubicBezTo>
                    <a:cubicBezTo>
                      <a:pt x="827" y="14408"/>
                      <a:pt x="816" y="14395"/>
                      <a:pt x="803" y="14384"/>
                    </a:cubicBezTo>
                    <a:cubicBezTo>
                      <a:pt x="779" y="14359"/>
                      <a:pt x="767" y="14322"/>
                      <a:pt x="743" y="14298"/>
                    </a:cubicBezTo>
                    <a:lnTo>
                      <a:pt x="730" y="14286"/>
                    </a:lnTo>
                    <a:cubicBezTo>
                      <a:pt x="706" y="14238"/>
                      <a:pt x="670" y="14201"/>
                      <a:pt x="633" y="14152"/>
                    </a:cubicBezTo>
                    <a:cubicBezTo>
                      <a:pt x="608" y="14104"/>
                      <a:pt x="584" y="14055"/>
                      <a:pt x="548" y="14006"/>
                    </a:cubicBezTo>
                    <a:lnTo>
                      <a:pt x="536" y="13995"/>
                    </a:lnTo>
                    <a:lnTo>
                      <a:pt x="524" y="13970"/>
                    </a:lnTo>
                    <a:lnTo>
                      <a:pt x="524" y="13958"/>
                    </a:lnTo>
                    <a:cubicBezTo>
                      <a:pt x="511" y="13946"/>
                      <a:pt x="511" y="13922"/>
                      <a:pt x="500" y="13909"/>
                    </a:cubicBezTo>
                    <a:cubicBezTo>
                      <a:pt x="487" y="13885"/>
                      <a:pt x="475" y="13861"/>
                      <a:pt x="475" y="13849"/>
                    </a:cubicBezTo>
                    <a:cubicBezTo>
                      <a:pt x="463" y="13825"/>
                      <a:pt x="451" y="13800"/>
                      <a:pt x="451" y="13788"/>
                    </a:cubicBezTo>
                    <a:lnTo>
                      <a:pt x="451" y="13776"/>
                    </a:lnTo>
                    <a:cubicBezTo>
                      <a:pt x="438" y="13763"/>
                      <a:pt x="438" y="13739"/>
                      <a:pt x="438" y="13727"/>
                    </a:cubicBezTo>
                    <a:lnTo>
                      <a:pt x="427" y="13715"/>
                    </a:lnTo>
                    <a:cubicBezTo>
                      <a:pt x="427" y="13679"/>
                      <a:pt x="414" y="13642"/>
                      <a:pt x="402" y="13606"/>
                    </a:cubicBezTo>
                    <a:lnTo>
                      <a:pt x="402" y="13545"/>
                    </a:lnTo>
                    <a:cubicBezTo>
                      <a:pt x="390" y="13533"/>
                      <a:pt x="390" y="13509"/>
                      <a:pt x="390" y="13484"/>
                    </a:cubicBezTo>
                    <a:cubicBezTo>
                      <a:pt x="378" y="13436"/>
                      <a:pt x="378" y="13374"/>
                      <a:pt x="365" y="13326"/>
                    </a:cubicBezTo>
                    <a:lnTo>
                      <a:pt x="365" y="13253"/>
                    </a:lnTo>
                    <a:lnTo>
                      <a:pt x="329" y="13034"/>
                    </a:lnTo>
                    <a:cubicBezTo>
                      <a:pt x="317" y="12961"/>
                      <a:pt x="305" y="12877"/>
                      <a:pt x="292" y="12804"/>
                    </a:cubicBezTo>
                    <a:cubicBezTo>
                      <a:pt x="268" y="12645"/>
                      <a:pt x="232" y="12499"/>
                      <a:pt x="208" y="12354"/>
                    </a:cubicBezTo>
                    <a:cubicBezTo>
                      <a:pt x="184" y="12281"/>
                      <a:pt x="171" y="12196"/>
                      <a:pt x="159" y="12123"/>
                    </a:cubicBezTo>
                    <a:cubicBezTo>
                      <a:pt x="147" y="12099"/>
                      <a:pt x="147" y="12075"/>
                      <a:pt x="135" y="12050"/>
                    </a:cubicBezTo>
                    <a:cubicBezTo>
                      <a:pt x="122" y="12002"/>
                      <a:pt x="111" y="11953"/>
                      <a:pt x="111" y="11904"/>
                    </a:cubicBezTo>
                    <a:cubicBezTo>
                      <a:pt x="98" y="11880"/>
                      <a:pt x="98" y="11843"/>
                      <a:pt x="86" y="11819"/>
                    </a:cubicBezTo>
                    <a:cubicBezTo>
                      <a:pt x="86" y="11783"/>
                      <a:pt x="74" y="11759"/>
                      <a:pt x="74" y="11722"/>
                    </a:cubicBezTo>
                    <a:lnTo>
                      <a:pt x="74" y="11710"/>
                    </a:lnTo>
                    <a:close/>
                    <a:moveTo>
                      <a:pt x="7937" y="15611"/>
                    </a:moveTo>
                    <a:lnTo>
                      <a:pt x="7925" y="15623"/>
                    </a:lnTo>
                    <a:cubicBezTo>
                      <a:pt x="7921" y="15632"/>
                      <a:pt x="7916" y="15641"/>
                      <a:pt x="7912" y="15650"/>
                    </a:cubicBezTo>
                    <a:lnTo>
                      <a:pt x="7912" y="15650"/>
                    </a:lnTo>
                    <a:cubicBezTo>
                      <a:pt x="7912" y="15649"/>
                      <a:pt x="7913" y="15648"/>
                      <a:pt x="7913" y="15648"/>
                    </a:cubicBezTo>
                    <a:lnTo>
                      <a:pt x="7937" y="15611"/>
                    </a:lnTo>
                    <a:close/>
                    <a:moveTo>
                      <a:pt x="8338" y="16024"/>
                    </a:moveTo>
                    <a:cubicBezTo>
                      <a:pt x="8327" y="16035"/>
                      <a:pt x="8316" y="16046"/>
                      <a:pt x="8314" y="16067"/>
                    </a:cubicBezTo>
                    <a:lnTo>
                      <a:pt x="8314" y="16067"/>
                    </a:lnTo>
                    <a:cubicBezTo>
                      <a:pt x="8321" y="16052"/>
                      <a:pt x="8329" y="16038"/>
                      <a:pt x="8338" y="16024"/>
                    </a:cubicBezTo>
                    <a:close/>
                    <a:moveTo>
                      <a:pt x="8314" y="16067"/>
                    </a:moveTo>
                    <a:lnTo>
                      <a:pt x="8314" y="16067"/>
                    </a:lnTo>
                    <a:cubicBezTo>
                      <a:pt x="8312" y="16070"/>
                      <a:pt x="8310" y="16074"/>
                      <a:pt x="8308" y="16078"/>
                    </a:cubicBezTo>
                    <a:lnTo>
                      <a:pt x="8308" y="16078"/>
                    </a:lnTo>
                    <a:cubicBezTo>
                      <a:pt x="8310" y="16076"/>
                      <a:pt x="8312" y="16074"/>
                      <a:pt x="8314" y="16073"/>
                    </a:cubicBezTo>
                    <a:cubicBezTo>
                      <a:pt x="8314" y="16070"/>
                      <a:pt x="8314" y="16068"/>
                      <a:pt x="8314" y="16067"/>
                    </a:cubicBezTo>
                    <a:close/>
                    <a:moveTo>
                      <a:pt x="6223" y="13423"/>
                    </a:moveTo>
                    <a:cubicBezTo>
                      <a:pt x="6248" y="13436"/>
                      <a:pt x="6260" y="13436"/>
                      <a:pt x="6285" y="13447"/>
                    </a:cubicBezTo>
                    <a:cubicBezTo>
                      <a:pt x="6309" y="13447"/>
                      <a:pt x="6321" y="13460"/>
                      <a:pt x="6345" y="13460"/>
                    </a:cubicBezTo>
                    <a:lnTo>
                      <a:pt x="6345" y="13472"/>
                    </a:lnTo>
                    <a:cubicBezTo>
                      <a:pt x="6358" y="13472"/>
                      <a:pt x="6369" y="13484"/>
                      <a:pt x="6393" y="13484"/>
                    </a:cubicBezTo>
                    <a:cubicBezTo>
                      <a:pt x="6406" y="13496"/>
                      <a:pt x="6418" y="13509"/>
                      <a:pt x="6442" y="13520"/>
                    </a:cubicBezTo>
                    <a:cubicBezTo>
                      <a:pt x="6455" y="13533"/>
                      <a:pt x="6479" y="13533"/>
                      <a:pt x="6491" y="13545"/>
                    </a:cubicBezTo>
                    <a:cubicBezTo>
                      <a:pt x="6503" y="13557"/>
                      <a:pt x="6528" y="13569"/>
                      <a:pt x="6539" y="13582"/>
                    </a:cubicBezTo>
                    <a:cubicBezTo>
                      <a:pt x="6564" y="13593"/>
                      <a:pt x="6588" y="13606"/>
                      <a:pt x="6612" y="13606"/>
                    </a:cubicBezTo>
                    <a:cubicBezTo>
                      <a:pt x="6637" y="13618"/>
                      <a:pt x="6649" y="13618"/>
                      <a:pt x="6674" y="13630"/>
                    </a:cubicBezTo>
                    <a:lnTo>
                      <a:pt x="6709" y="13630"/>
                    </a:lnTo>
                    <a:lnTo>
                      <a:pt x="6709" y="13654"/>
                    </a:lnTo>
                    <a:lnTo>
                      <a:pt x="6709" y="13666"/>
                    </a:lnTo>
                    <a:cubicBezTo>
                      <a:pt x="6709" y="13690"/>
                      <a:pt x="6698" y="13703"/>
                      <a:pt x="6698" y="13727"/>
                    </a:cubicBezTo>
                    <a:cubicBezTo>
                      <a:pt x="6698" y="13739"/>
                      <a:pt x="6698" y="13763"/>
                      <a:pt x="6685" y="13776"/>
                    </a:cubicBezTo>
                    <a:cubicBezTo>
                      <a:pt x="6685" y="13812"/>
                      <a:pt x="6674" y="13849"/>
                      <a:pt x="6674" y="13885"/>
                    </a:cubicBezTo>
                    <a:cubicBezTo>
                      <a:pt x="6661" y="13946"/>
                      <a:pt x="6649" y="14019"/>
                      <a:pt x="6637" y="14092"/>
                    </a:cubicBezTo>
                    <a:cubicBezTo>
                      <a:pt x="6625" y="14201"/>
                      <a:pt x="6612" y="14311"/>
                      <a:pt x="6588" y="14420"/>
                    </a:cubicBezTo>
                    <a:cubicBezTo>
                      <a:pt x="6601" y="14395"/>
                      <a:pt x="6601" y="14371"/>
                      <a:pt x="6612" y="14359"/>
                    </a:cubicBezTo>
                    <a:lnTo>
                      <a:pt x="6612" y="14347"/>
                    </a:lnTo>
                    <a:cubicBezTo>
                      <a:pt x="6612" y="14335"/>
                      <a:pt x="6612" y="14335"/>
                      <a:pt x="6625" y="14335"/>
                    </a:cubicBezTo>
                    <a:cubicBezTo>
                      <a:pt x="6625" y="14311"/>
                      <a:pt x="6637" y="14298"/>
                      <a:pt x="6637" y="14274"/>
                    </a:cubicBezTo>
                    <a:lnTo>
                      <a:pt x="6649" y="14262"/>
                    </a:lnTo>
                    <a:lnTo>
                      <a:pt x="6649" y="14250"/>
                    </a:lnTo>
                    <a:cubicBezTo>
                      <a:pt x="6661" y="14238"/>
                      <a:pt x="6661" y="14214"/>
                      <a:pt x="6661" y="14201"/>
                    </a:cubicBezTo>
                    <a:cubicBezTo>
                      <a:pt x="6674" y="14189"/>
                      <a:pt x="6674" y="14189"/>
                      <a:pt x="6674" y="14177"/>
                    </a:cubicBezTo>
                    <a:cubicBezTo>
                      <a:pt x="6674" y="14165"/>
                      <a:pt x="6674" y="14152"/>
                      <a:pt x="6685" y="14152"/>
                    </a:cubicBezTo>
                    <a:cubicBezTo>
                      <a:pt x="6685" y="14116"/>
                      <a:pt x="6698" y="14079"/>
                      <a:pt x="6698" y="14043"/>
                    </a:cubicBezTo>
                    <a:cubicBezTo>
                      <a:pt x="6709" y="14006"/>
                      <a:pt x="6709" y="13970"/>
                      <a:pt x="6722" y="13934"/>
                    </a:cubicBezTo>
                    <a:cubicBezTo>
                      <a:pt x="6722" y="13898"/>
                      <a:pt x="6722" y="13861"/>
                      <a:pt x="6734" y="13825"/>
                    </a:cubicBezTo>
                    <a:cubicBezTo>
                      <a:pt x="6734" y="13800"/>
                      <a:pt x="6734" y="13763"/>
                      <a:pt x="6746" y="13727"/>
                    </a:cubicBezTo>
                    <a:lnTo>
                      <a:pt x="6746" y="13703"/>
                    </a:lnTo>
                    <a:lnTo>
                      <a:pt x="6746" y="13679"/>
                    </a:lnTo>
                    <a:lnTo>
                      <a:pt x="6746" y="13654"/>
                    </a:lnTo>
                    <a:lnTo>
                      <a:pt x="6746" y="13642"/>
                    </a:lnTo>
                    <a:lnTo>
                      <a:pt x="6746" y="13630"/>
                    </a:lnTo>
                    <a:cubicBezTo>
                      <a:pt x="6771" y="13630"/>
                      <a:pt x="6807" y="13630"/>
                      <a:pt x="6831" y="13618"/>
                    </a:cubicBezTo>
                    <a:cubicBezTo>
                      <a:pt x="6855" y="13618"/>
                      <a:pt x="6880" y="13606"/>
                      <a:pt x="6904" y="13593"/>
                    </a:cubicBezTo>
                    <a:cubicBezTo>
                      <a:pt x="6928" y="13582"/>
                      <a:pt x="6953" y="13569"/>
                      <a:pt x="6965" y="13557"/>
                    </a:cubicBezTo>
                    <a:lnTo>
                      <a:pt x="6977" y="13557"/>
                    </a:lnTo>
                    <a:cubicBezTo>
                      <a:pt x="7001" y="13545"/>
                      <a:pt x="7014" y="13533"/>
                      <a:pt x="7038" y="13520"/>
                    </a:cubicBezTo>
                    <a:cubicBezTo>
                      <a:pt x="7050" y="13509"/>
                      <a:pt x="7074" y="13496"/>
                      <a:pt x="7087" y="13496"/>
                    </a:cubicBezTo>
                    <a:cubicBezTo>
                      <a:pt x="7098" y="13484"/>
                      <a:pt x="7123" y="13484"/>
                      <a:pt x="7135" y="13472"/>
                    </a:cubicBezTo>
                    <a:lnTo>
                      <a:pt x="7269" y="13472"/>
                    </a:lnTo>
                    <a:cubicBezTo>
                      <a:pt x="7281" y="13472"/>
                      <a:pt x="7293" y="13472"/>
                      <a:pt x="7317" y="13484"/>
                    </a:cubicBezTo>
                    <a:cubicBezTo>
                      <a:pt x="7330" y="13484"/>
                      <a:pt x="7354" y="13496"/>
                      <a:pt x="7366" y="13496"/>
                    </a:cubicBezTo>
                    <a:cubicBezTo>
                      <a:pt x="7378" y="13509"/>
                      <a:pt x="7403" y="13520"/>
                      <a:pt x="7414" y="13520"/>
                    </a:cubicBezTo>
                    <a:lnTo>
                      <a:pt x="7451" y="13557"/>
                    </a:lnTo>
                    <a:cubicBezTo>
                      <a:pt x="7463" y="13569"/>
                      <a:pt x="7476" y="13582"/>
                      <a:pt x="7500" y="13593"/>
                    </a:cubicBezTo>
                    <a:cubicBezTo>
                      <a:pt x="7512" y="13606"/>
                      <a:pt x="7524" y="13618"/>
                      <a:pt x="7536" y="13642"/>
                    </a:cubicBezTo>
                    <a:cubicBezTo>
                      <a:pt x="7560" y="13666"/>
                      <a:pt x="7573" y="13703"/>
                      <a:pt x="7585" y="13727"/>
                    </a:cubicBezTo>
                    <a:cubicBezTo>
                      <a:pt x="7597" y="13727"/>
                      <a:pt x="7597" y="13727"/>
                      <a:pt x="7597" y="13739"/>
                    </a:cubicBezTo>
                    <a:cubicBezTo>
                      <a:pt x="7609" y="13752"/>
                      <a:pt x="7609" y="13776"/>
                      <a:pt x="7621" y="13788"/>
                    </a:cubicBezTo>
                    <a:cubicBezTo>
                      <a:pt x="7621" y="13800"/>
                      <a:pt x="7621" y="13800"/>
                      <a:pt x="7633" y="13812"/>
                    </a:cubicBezTo>
                    <a:cubicBezTo>
                      <a:pt x="7633" y="13849"/>
                      <a:pt x="7646" y="13873"/>
                      <a:pt x="7646" y="13909"/>
                    </a:cubicBezTo>
                    <a:lnTo>
                      <a:pt x="7646" y="14006"/>
                    </a:lnTo>
                    <a:lnTo>
                      <a:pt x="7646" y="14092"/>
                    </a:lnTo>
                    <a:lnTo>
                      <a:pt x="7633" y="14116"/>
                    </a:lnTo>
                    <a:cubicBezTo>
                      <a:pt x="7633" y="14152"/>
                      <a:pt x="7621" y="14201"/>
                      <a:pt x="7621" y="14238"/>
                    </a:cubicBezTo>
                    <a:cubicBezTo>
                      <a:pt x="7609" y="14274"/>
                      <a:pt x="7597" y="14298"/>
                      <a:pt x="7597" y="14335"/>
                    </a:cubicBezTo>
                    <a:lnTo>
                      <a:pt x="7585" y="14359"/>
                    </a:lnTo>
                    <a:lnTo>
                      <a:pt x="7573" y="14395"/>
                    </a:lnTo>
                    <a:lnTo>
                      <a:pt x="7560" y="14432"/>
                    </a:lnTo>
                    <a:cubicBezTo>
                      <a:pt x="7560" y="14444"/>
                      <a:pt x="7560" y="14457"/>
                      <a:pt x="7549" y="14468"/>
                    </a:cubicBezTo>
                    <a:lnTo>
                      <a:pt x="7549" y="14493"/>
                    </a:lnTo>
                    <a:cubicBezTo>
                      <a:pt x="7536" y="14517"/>
                      <a:pt x="7524" y="14541"/>
                      <a:pt x="7524" y="14566"/>
                    </a:cubicBezTo>
                    <a:cubicBezTo>
                      <a:pt x="7512" y="14590"/>
                      <a:pt x="7500" y="14602"/>
                      <a:pt x="7500" y="14627"/>
                    </a:cubicBezTo>
                    <a:cubicBezTo>
                      <a:pt x="7463" y="14711"/>
                      <a:pt x="7439" y="14797"/>
                      <a:pt x="7414" y="14881"/>
                    </a:cubicBezTo>
                    <a:lnTo>
                      <a:pt x="7403" y="14918"/>
                    </a:lnTo>
                    <a:cubicBezTo>
                      <a:pt x="7403" y="14930"/>
                      <a:pt x="7390" y="14943"/>
                      <a:pt x="7390" y="14954"/>
                    </a:cubicBezTo>
                    <a:cubicBezTo>
                      <a:pt x="7366" y="15027"/>
                      <a:pt x="7341" y="15113"/>
                      <a:pt x="7317" y="15222"/>
                    </a:cubicBezTo>
                    <a:cubicBezTo>
                      <a:pt x="7317" y="15246"/>
                      <a:pt x="7305" y="15270"/>
                      <a:pt x="7305" y="15295"/>
                    </a:cubicBezTo>
                    <a:cubicBezTo>
                      <a:pt x="7281" y="15368"/>
                      <a:pt x="7269" y="15429"/>
                      <a:pt x="7257" y="15502"/>
                    </a:cubicBezTo>
                    <a:cubicBezTo>
                      <a:pt x="7244" y="15550"/>
                      <a:pt x="7233" y="15586"/>
                      <a:pt x="7208" y="15635"/>
                    </a:cubicBezTo>
                    <a:cubicBezTo>
                      <a:pt x="7208" y="15659"/>
                      <a:pt x="7208" y="15672"/>
                      <a:pt x="7196" y="15684"/>
                    </a:cubicBezTo>
                    <a:lnTo>
                      <a:pt x="7196" y="15696"/>
                    </a:lnTo>
                    <a:cubicBezTo>
                      <a:pt x="7184" y="15732"/>
                      <a:pt x="7171" y="15757"/>
                      <a:pt x="7171" y="15781"/>
                    </a:cubicBezTo>
                    <a:cubicBezTo>
                      <a:pt x="7147" y="15818"/>
                      <a:pt x="7135" y="15866"/>
                      <a:pt x="7111" y="15915"/>
                    </a:cubicBezTo>
                    <a:cubicBezTo>
                      <a:pt x="7111" y="15927"/>
                      <a:pt x="7098" y="15951"/>
                      <a:pt x="7087" y="15964"/>
                    </a:cubicBezTo>
                    <a:cubicBezTo>
                      <a:pt x="7074" y="15988"/>
                      <a:pt x="7050" y="16012"/>
                      <a:pt x="7038" y="16024"/>
                    </a:cubicBezTo>
                    <a:lnTo>
                      <a:pt x="7038" y="16037"/>
                    </a:lnTo>
                    <a:lnTo>
                      <a:pt x="7025" y="16037"/>
                    </a:lnTo>
                    <a:cubicBezTo>
                      <a:pt x="7014" y="16048"/>
                      <a:pt x="7001" y="16073"/>
                      <a:pt x="6990" y="16085"/>
                    </a:cubicBezTo>
                    <a:cubicBezTo>
                      <a:pt x="6977" y="16085"/>
                      <a:pt x="6977" y="16097"/>
                      <a:pt x="6965" y="16109"/>
                    </a:cubicBezTo>
                    <a:lnTo>
                      <a:pt x="6953" y="16109"/>
                    </a:lnTo>
                    <a:lnTo>
                      <a:pt x="6941" y="16121"/>
                    </a:lnTo>
                    <a:lnTo>
                      <a:pt x="6928" y="16121"/>
                    </a:lnTo>
                    <a:cubicBezTo>
                      <a:pt x="6928" y="16134"/>
                      <a:pt x="6917" y="16134"/>
                      <a:pt x="6917" y="16134"/>
                    </a:cubicBezTo>
                    <a:cubicBezTo>
                      <a:pt x="6904" y="16145"/>
                      <a:pt x="6904" y="16145"/>
                      <a:pt x="6892" y="16145"/>
                    </a:cubicBezTo>
                    <a:lnTo>
                      <a:pt x="6880" y="16145"/>
                    </a:lnTo>
                    <a:cubicBezTo>
                      <a:pt x="6868" y="16134"/>
                      <a:pt x="6844" y="16121"/>
                      <a:pt x="6831" y="16109"/>
                    </a:cubicBezTo>
                    <a:cubicBezTo>
                      <a:pt x="6819" y="16109"/>
                      <a:pt x="6807" y="16109"/>
                      <a:pt x="6807" y="16097"/>
                    </a:cubicBezTo>
                    <a:cubicBezTo>
                      <a:pt x="6795" y="16097"/>
                      <a:pt x="6771" y="16085"/>
                      <a:pt x="6758" y="16085"/>
                    </a:cubicBezTo>
                    <a:lnTo>
                      <a:pt x="6746" y="16085"/>
                    </a:lnTo>
                    <a:cubicBezTo>
                      <a:pt x="6758" y="16073"/>
                      <a:pt x="6771" y="16048"/>
                      <a:pt x="6782" y="16037"/>
                    </a:cubicBezTo>
                    <a:lnTo>
                      <a:pt x="6795" y="16024"/>
                    </a:lnTo>
                    <a:cubicBezTo>
                      <a:pt x="6795" y="16012"/>
                      <a:pt x="6807" y="16000"/>
                      <a:pt x="6819" y="15975"/>
                    </a:cubicBezTo>
                    <a:cubicBezTo>
                      <a:pt x="6831" y="15975"/>
                      <a:pt x="6831" y="15964"/>
                      <a:pt x="6831" y="15964"/>
                    </a:cubicBezTo>
                    <a:lnTo>
                      <a:pt x="6844" y="15951"/>
                    </a:lnTo>
                    <a:lnTo>
                      <a:pt x="6844" y="15939"/>
                    </a:lnTo>
                    <a:lnTo>
                      <a:pt x="6855" y="15915"/>
                    </a:lnTo>
                    <a:lnTo>
                      <a:pt x="6868" y="15902"/>
                    </a:lnTo>
                    <a:lnTo>
                      <a:pt x="6868" y="15891"/>
                    </a:lnTo>
                    <a:lnTo>
                      <a:pt x="6880" y="15878"/>
                    </a:lnTo>
                    <a:cubicBezTo>
                      <a:pt x="6880" y="15866"/>
                      <a:pt x="6892" y="15842"/>
                      <a:pt x="6892" y="15829"/>
                    </a:cubicBezTo>
                    <a:cubicBezTo>
                      <a:pt x="6904" y="15793"/>
                      <a:pt x="6917" y="15769"/>
                      <a:pt x="6928" y="15732"/>
                    </a:cubicBezTo>
                    <a:cubicBezTo>
                      <a:pt x="6941" y="15684"/>
                      <a:pt x="6965" y="15635"/>
                      <a:pt x="6977" y="15586"/>
                    </a:cubicBezTo>
                    <a:cubicBezTo>
                      <a:pt x="6990" y="15538"/>
                      <a:pt x="6990" y="15489"/>
                      <a:pt x="7001" y="15441"/>
                    </a:cubicBezTo>
                    <a:cubicBezTo>
                      <a:pt x="7001" y="15416"/>
                      <a:pt x="7014" y="15405"/>
                      <a:pt x="7014" y="15380"/>
                    </a:cubicBezTo>
                    <a:lnTo>
                      <a:pt x="7014" y="15368"/>
                    </a:lnTo>
                    <a:lnTo>
                      <a:pt x="7014" y="15332"/>
                    </a:lnTo>
                    <a:cubicBezTo>
                      <a:pt x="7014" y="15295"/>
                      <a:pt x="7025" y="15259"/>
                      <a:pt x="7025" y="15222"/>
                    </a:cubicBezTo>
                    <a:cubicBezTo>
                      <a:pt x="7025" y="15173"/>
                      <a:pt x="7025" y="15149"/>
                      <a:pt x="7014" y="15113"/>
                    </a:cubicBezTo>
                    <a:lnTo>
                      <a:pt x="7014" y="15016"/>
                    </a:lnTo>
                    <a:cubicBezTo>
                      <a:pt x="7014" y="14967"/>
                      <a:pt x="7001" y="14918"/>
                      <a:pt x="7001" y="14881"/>
                    </a:cubicBezTo>
                    <a:lnTo>
                      <a:pt x="7001" y="14906"/>
                    </a:lnTo>
                    <a:cubicBezTo>
                      <a:pt x="6990" y="14930"/>
                      <a:pt x="6990" y="14967"/>
                      <a:pt x="6990" y="14991"/>
                    </a:cubicBezTo>
                    <a:lnTo>
                      <a:pt x="6990" y="15003"/>
                    </a:lnTo>
                    <a:cubicBezTo>
                      <a:pt x="6977" y="15027"/>
                      <a:pt x="6977" y="15052"/>
                      <a:pt x="6977" y="15076"/>
                    </a:cubicBezTo>
                    <a:lnTo>
                      <a:pt x="6977" y="15113"/>
                    </a:lnTo>
                    <a:cubicBezTo>
                      <a:pt x="6965" y="15149"/>
                      <a:pt x="6965" y="15186"/>
                      <a:pt x="6965" y="15210"/>
                    </a:cubicBezTo>
                    <a:cubicBezTo>
                      <a:pt x="6965" y="15234"/>
                      <a:pt x="6965" y="15246"/>
                      <a:pt x="6953" y="15270"/>
                    </a:cubicBezTo>
                    <a:lnTo>
                      <a:pt x="6953" y="15319"/>
                    </a:lnTo>
                    <a:cubicBezTo>
                      <a:pt x="6953" y="15356"/>
                      <a:pt x="6953" y="15380"/>
                      <a:pt x="6941" y="15405"/>
                    </a:cubicBezTo>
                    <a:lnTo>
                      <a:pt x="6941" y="15416"/>
                    </a:lnTo>
                    <a:cubicBezTo>
                      <a:pt x="6941" y="15465"/>
                      <a:pt x="6928" y="15502"/>
                      <a:pt x="6917" y="15538"/>
                    </a:cubicBezTo>
                    <a:cubicBezTo>
                      <a:pt x="6904" y="15586"/>
                      <a:pt x="6892" y="15623"/>
                      <a:pt x="6892" y="15659"/>
                    </a:cubicBezTo>
                    <a:lnTo>
                      <a:pt x="6880" y="15672"/>
                    </a:lnTo>
                    <a:cubicBezTo>
                      <a:pt x="6868" y="15708"/>
                      <a:pt x="6868" y="15732"/>
                      <a:pt x="6855" y="15769"/>
                    </a:cubicBezTo>
                    <a:lnTo>
                      <a:pt x="6844" y="15781"/>
                    </a:lnTo>
                    <a:cubicBezTo>
                      <a:pt x="6844" y="15793"/>
                      <a:pt x="6831" y="15818"/>
                      <a:pt x="6831" y="15829"/>
                    </a:cubicBezTo>
                    <a:cubicBezTo>
                      <a:pt x="6831" y="15842"/>
                      <a:pt x="6819" y="15854"/>
                      <a:pt x="6819" y="15878"/>
                    </a:cubicBezTo>
                    <a:lnTo>
                      <a:pt x="6807" y="15878"/>
                    </a:lnTo>
                    <a:lnTo>
                      <a:pt x="6807" y="15891"/>
                    </a:lnTo>
                    <a:lnTo>
                      <a:pt x="6807" y="15902"/>
                    </a:lnTo>
                    <a:cubicBezTo>
                      <a:pt x="6795" y="15927"/>
                      <a:pt x="6782" y="15939"/>
                      <a:pt x="6771" y="15964"/>
                    </a:cubicBezTo>
                    <a:lnTo>
                      <a:pt x="6758" y="15975"/>
                    </a:lnTo>
                    <a:cubicBezTo>
                      <a:pt x="6758" y="15975"/>
                      <a:pt x="6746" y="15988"/>
                      <a:pt x="6746" y="16000"/>
                    </a:cubicBezTo>
                    <a:lnTo>
                      <a:pt x="6734" y="16012"/>
                    </a:lnTo>
                    <a:cubicBezTo>
                      <a:pt x="6722" y="16024"/>
                      <a:pt x="6709" y="16048"/>
                      <a:pt x="6709" y="16061"/>
                    </a:cubicBezTo>
                    <a:lnTo>
                      <a:pt x="6698" y="16061"/>
                    </a:lnTo>
                    <a:cubicBezTo>
                      <a:pt x="6674" y="16061"/>
                      <a:pt x="6637" y="16048"/>
                      <a:pt x="6612" y="16037"/>
                    </a:cubicBezTo>
                    <a:lnTo>
                      <a:pt x="6564" y="16037"/>
                    </a:lnTo>
                    <a:cubicBezTo>
                      <a:pt x="6515" y="16024"/>
                      <a:pt x="6479" y="16024"/>
                      <a:pt x="6442" y="16012"/>
                    </a:cubicBezTo>
                    <a:lnTo>
                      <a:pt x="6442" y="16000"/>
                    </a:lnTo>
                    <a:lnTo>
                      <a:pt x="6442" y="15975"/>
                    </a:lnTo>
                    <a:lnTo>
                      <a:pt x="6442" y="15964"/>
                    </a:lnTo>
                    <a:lnTo>
                      <a:pt x="6455" y="15951"/>
                    </a:lnTo>
                    <a:lnTo>
                      <a:pt x="6455" y="15927"/>
                    </a:lnTo>
                    <a:lnTo>
                      <a:pt x="6455" y="15902"/>
                    </a:lnTo>
                    <a:cubicBezTo>
                      <a:pt x="6455" y="15902"/>
                      <a:pt x="6466" y="15891"/>
                      <a:pt x="6466" y="15878"/>
                    </a:cubicBezTo>
                    <a:cubicBezTo>
                      <a:pt x="6466" y="15842"/>
                      <a:pt x="6479" y="15818"/>
                      <a:pt x="6479" y="15781"/>
                    </a:cubicBezTo>
                    <a:cubicBezTo>
                      <a:pt x="6491" y="15708"/>
                      <a:pt x="6491" y="15648"/>
                      <a:pt x="6491" y="15586"/>
                    </a:cubicBezTo>
                    <a:lnTo>
                      <a:pt x="6491" y="15441"/>
                    </a:lnTo>
                    <a:lnTo>
                      <a:pt x="6491" y="15295"/>
                    </a:lnTo>
                    <a:lnTo>
                      <a:pt x="6491" y="15246"/>
                    </a:lnTo>
                    <a:cubicBezTo>
                      <a:pt x="6479" y="15270"/>
                      <a:pt x="6479" y="15307"/>
                      <a:pt x="6466" y="15332"/>
                    </a:cubicBezTo>
                    <a:cubicBezTo>
                      <a:pt x="6466" y="15368"/>
                      <a:pt x="6455" y="15405"/>
                      <a:pt x="6455" y="15429"/>
                    </a:cubicBezTo>
                    <a:cubicBezTo>
                      <a:pt x="6442" y="15489"/>
                      <a:pt x="6442" y="15562"/>
                      <a:pt x="6430" y="15635"/>
                    </a:cubicBezTo>
                    <a:cubicBezTo>
                      <a:pt x="6430" y="15684"/>
                      <a:pt x="6430" y="15721"/>
                      <a:pt x="6418" y="15769"/>
                    </a:cubicBezTo>
                    <a:lnTo>
                      <a:pt x="6418" y="15854"/>
                    </a:lnTo>
                    <a:cubicBezTo>
                      <a:pt x="6418" y="15902"/>
                      <a:pt x="6406" y="15964"/>
                      <a:pt x="6406" y="16012"/>
                    </a:cubicBezTo>
                    <a:lnTo>
                      <a:pt x="6236" y="16012"/>
                    </a:lnTo>
                    <a:cubicBezTo>
                      <a:pt x="6212" y="16024"/>
                      <a:pt x="6199" y="16024"/>
                      <a:pt x="6175" y="16024"/>
                    </a:cubicBezTo>
                    <a:cubicBezTo>
                      <a:pt x="6139" y="16024"/>
                      <a:pt x="6102" y="16037"/>
                      <a:pt x="6053" y="16037"/>
                    </a:cubicBezTo>
                    <a:lnTo>
                      <a:pt x="6053" y="15975"/>
                    </a:lnTo>
                    <a:cubicBezTo>
                      <a:pt x="6053" y="15927"/>
                      <a:pt x="6042" y="15891"/>
                      <a:pt x="6042" y="15854"/>
                    </a:cubicBezTo>
                    <a:lnTo>
                      <a:pt x="6042" y="15757"/>
                    </a:lnTo>
                    <a:cubicBezTo>
                      <a:pt x="6029" y="15732"/>
                      <a:pt x="6029" y="15708"/>
                      <a:pt x="6029" y="15696"/>
                    </a:cubicBezTo>
                    <a:lnTo>
                      <a:pt x="6029" y="15623"/>
                    </a:lnTo>
                    <a:lnTo>
                      <a:pt x="6029" y="15526"/>
                    </a:lnTo>
                    <a:cubicBezTo>
                      <a:pt x="6029" y="15502"/>
                      <a:pt x="6017" y="15465"/>
                      <a:pt x="6017" y="15429"/>
                    </a:cubicBezTo>
                    <a:cubicBezTo>
                      <a:pt x="6017" y="15405"/>
                      <a:pt x="6005" y="15368"/>
                      <a:pt x="6005" y="15319"/>
                    </a:cubicBezTo>
                    <a:cubicBezTo>
                      <a:pt x="6005" y="15295"/>
                      <a:pt x="5993" y="15270"/>
                      <a:pt x="5993" y="15246"/>
                    </a:cubicBezTo>
                    <a:lnTo>
                      <a:pt x="5980" y="15222"/>
                    </a:lnTo>
                    <a:cubicBezTo>
                      <a:pt x="5980" y="15186"/>
                      <a:pt x="5980" y="15162"/>
                      <a:pt x="5969" y="15125"/>
                    </a:cubicBezTo>
                    <a:lnTo>
                      <a:pt x="5969" y="15016"/>
                    </a:lnTo>
                    <a:lnTo>
                      <a:pt x="5956" y="15052"/>
                    </a:lnTo>
                    <a:lnTo>
                      <a:pt x="5956" y="15076"/>
                    </a:lnTo>
                    <a:cubicBezTo>
                      <a:pt x="5956" y="15100"/>
                      <a:pt x="5944" y="15137"/>
                      <a:pt x="5944" y="15162"/>
                    </a:cubicBezTo>
                    <a:lnTo>
                      <a:pt x="5944" y="15173"/>
                    </a:lnTo>
                    <a:lnTo>
                      <a:pt x="5944" y="15210"/>
                    </a:lnTo>
                    <a:lnTo>
                      <a:pt x="5944" y="15222"/>
                    </a:lnTo>
                    <a:lnTo>
                      <a:pt x="5944" y="15259"/>
                    </a:lnTo>
                    <a:cubicBezTo>
                      <a:pt x="5932" y="15343"/>
                      <a:pt x="5932" y="15416"/>
                      <a:pt x="5944" y="15489"/>
                    </a:cubicBezTo>
                    <a:cubicBezTo>
                      <a:pt x="5944" y="15562"/>
                      <a:pt x="5956" y="15635"/>
                      <a:pt x="5956" y="15708"/>
                    </a:cubicBezTo>
                    <a:cubicBezTo>
                      <a:pt x="5956" y="15721"/>
                      <a:pt x="5969" y="15745"/>
                      <a:pt x="5969" y="15769"/>
                    </a:cubicBezTo>
                    <a:lnTo>
                      <a:pt x="5969" y="15793"/>
                    </a:lnTo>
                    <a:cubicBezTo>
                      <a:pt x="5969" y="15805"/>
                      <a:pt x="5969" y="15829"/>
                      <a:pt x="5980" y="15842"/>
                    </a:cubicBezTo>
                    <a:lnTo>
                      <a:pt x="5980" y="15854"/>
                    </a:lnTo>
                    <a:lnTo>
                      <a:pt x="5980" y="15866"/>
                    </a:lnTo>
                    <a:lnTo>
                      <a:pt x="5980" y="15915"/>
                    </a:lnTo>
                    <a:cubicBezTo>
                      <a:pt x="5993" y="15915"/>
                      <a:pt x="5993" y="15915"/>
                      <a:pt x="5993" y="15927"/>
                    </a:cubicBezTo>
                    <a:lnTo>
                      <a:pt x="5993" y="15939"/>
                    </a:lnTo>
                    <a:cubicBezTo>
                      <a:pt x="5993" y="15951"/>
                      <a:pt x="5993" y="15964"/>
                      <a:pt x="6005" y="15975"/>
                    </a:cubicBezTo>
                    <a:lnTo>
                      <a:pt x="6005" y="16012"/>
                    </a:lnTo>
                    <a:cubicBezTo>
                      <a:pt x="6005" y="16024"/>
                      <a:pt x="6005" y="16037"/>
                      <a:pt x="6017" y="16048"/>
                    </a:cubicBezTo>
                    <a:cubicBezTo>
                      <a:pt x="5932" y="16073"/>
                      <a:pt x="5847" y="16097"/>
                      <a:pt x="5786" y="16121"/>
                    </a:cubicBezTo>
                    <a:cubicBezTo>
                      <a:pt x="5737" y="16134"/>
                      <a:pt x="5701" y="16145"/>
                      <a:pt x="5653" y="16158"/>
                    </a:cubicBezTo>
                    <a:lnTo>
                      <a:pt x="5640" y="16170"/>
                    </a:lnTo>
                    <a:cubicBezTo>
                      <a:pt x="5640" y="16145"/>
                      <a:pt x="5628" y="16134"/>
                      <a:pt x="5628" y="16109"/>
                    </a:cubicBezTo>
                    <a:lnTo>
                      <a:pt x="5628" y="16097"/>
                    </a:lnTo>
                    <a:cubicBezTo>
                      <a:pt x="5628" y="16061"/>
                      <a:pt x="5616" y="16012"/>
                      <a:pt x="5604" y="15964"/>
                    </a:cubicBezTo>
                    <a:cubicBezTo>
                      <a:pt x="5604" y="15951"/>
                      <a:pt x="5604" y="15927"/>
                      <a:pt x="5591" y="15902"/>
                    </a:cubicBezTo>
                    <a:lnTo>
                      <a:pt x="5591" y="15878"/>
                    </a:lnTo>
                    <a:cubicBezTo>
                      <a:pt x="5591" y="15866"/>
                      <a:pt x="5580" y="15842"/>
                      <a:pt x="5580" y="15829"/>
                    </a:cubicBezTo>
                    <a:cubicBezTo>
                      <a:pt x="5567" y="15805"/>
                      <a:pt x="5555" y="15781"/>
                      <a:pt x="5555" y="15757"/>
                    </a:cubicBezTo>
                    <a:cubicBezTo>
                      <a:pt x="5543" y="15732"/>
                      <a:pt x="5531" y="15721"/>
                      <a:pt x="5518" y="15696"/>
                    </a:cubicBezTo>
                    <a:lnTo>
                      <a:pt x="5507" y="15659"/>
                    </a:lnTo>
                    <a:cubicBezTo>
                      <a:pt x="5470" y="15586"/>
                      <a:pt x="5446" y="15513"/>
                      <a:pt x="5397" y="15441"/>
                    </a:cubicBezTo>
                    <a:lnTo>
                      <a:pt x="5397" y="15429"/>
                    </a:lnTo>
                    <a:cubicBezTo>
                      <a:pt x="5373" y="15405"/>
                      <a:pt x="5361" y="15380"/>
                      <a:pt x="5348" y="15356"/>
                    </a:cubicBezTo>
                    <a:cubicBezTo>
                      <a:pt x="5337" y="15319"/>
                      <a:pt x="5312" y="15295"/>
                      <a:pt x="5300" y="15270"/>
                    </a:cubicBezTo>
                    <a:lnTo>
                      <a:pt x="5275" y="15234"/>
                    </a:lnTo>
                    <a:cubicBezTo>
                      <a:pt x="5264" y="15222"/>
                      <a:pt x="5264" y="15197"/>
                      <a:pt x="5251" y="15186"/>
                    </a:cubicBezTo>
                    <a:cubicBezTo>
                      <a:pt x="5227" y="15162"/>
                      <a:pt x="5215" y="15125"/>
                      <a:pt x="5202" y="15100"/>
                    </a:cubicBezTo>
                    <a:cubicBezTo>
                      <a:pt x="5178" y="15076"/>
                      <a:pt x="5166" y="15040"/>
                      <a:pt x="5154" y="15003"/>
                    </a:cubicBezTo>
                    <a:lnTo>
                      <a:pt x="5142" y="14979"/>
                    </a:lnTo>
                    <a:lnTo>
                      <a:pt x="5142" y="14943"/>
                    </a:lnTo>
                    <a:cubicBezTo>
                      <a:pt x="5130" y="14930"/>
                      <a:pt x="5130" y="14918"/>
                      <a:pt x="5130" y="14906"/>
                    </a:cubicBezTo>
                    <a:lnTo>
                      <a:pt x="5118" y="14894"/>
                    </a:lnTo>
                    <a:lnTo>
                      <a:pt x="5118" y="14857"/>
                    </a:lnTo>
                    <a:cubicBezTo>
                      <a:pt x="5105" y="14833"/>
                      <a:pt x="5105" y="14821"/>
                      <a:pt x="5105" y="14809"/>
                    </a:cubicBezTo>
                    <a:cubicBezTo>
                      <a:pt x="5105" y="14797"/>
                      <a:pt x="5105" y="14773"/>
                      <a:pt x="5094" y="14748"/>
                    </a:cubicBezTo>
                    <a:lnTo>
                      <a:pt x="5094" y="14724"/>
                    </a:lnTo>
                    <a:lnTo>
                      <a:pt x="5094" y="14687"/>
                    </a:lnTo>
                    <a:lnTo>
                      <a:pt x="5094" y="14675"/>
                    </a:lnTo>
                    <a:lnTo>
                      <a:pt x="5094" y="14627"/>
                    </a:lnTo>
                    <a:lnTo>
                      <a:pt x="5094" y="14614"/>
                    </a:lnTo>
                    <a:cubicBezTo>
                      <a:pt x="5081" y="14578"/>
                      <a:pt x="5081" y="14541"/>
                      <a:pt x="5081" y="14505"/>
                    </a:cubicBezTo>
                    <a:cubicBezTo>
                      <a:pt x="5081" y="14420"/>
                      <a:pt x="5094" y="14347"/>
                      <a:pt x="5094" y="14262"/>
                    </a:cubicBezTo>
                    <a:lnTo>
                      <a:pt x="5094" y="14238"/>
                    </a:lnTo>
                    <a:lnTo>
                      <a:pt x="5094" y="14177"/>
                    </a:lnTo>
                    <a:lnTo>
                      <a:pt x="5094" y="14141"/>
                    </a:lnTo>
                    <a:cubicBezTo>
                      <a:pt x="5094" y="14128"/>
                      <a:pt x="5094" y="14116"/>
                      <a:pt x="5105" y="14092"/>
                    </a:cubicBezTo>
                    <a:cubicBezTo>
                      <a:pt x="5105" y="14068"/>
                      <a:pt x="5105" y="14043"/>
                      <a:pt x="5118" y="14031"/>
                    </a:cubicBezTo>
                    <a:cubicBezTo>
                      <a:pt x="5118" y="14019"/>
                      <a:pt x="5118" y="14006"/>
                      <a:pt x="5130" y="13995"/>
                    </a:cubicBezTo>
                    <a:cubicBezTo>
                      <a:pt x="5130" y="13982"/>
                      <a:pt x="5130" y="13982"/>
                      <a:pt x="5142" y="13970"/>
                    </a:cubicBezTo>
                    <a:cubicBezTo>
                      <a:pt x="5142" y="13970"/>
                      <a:pt x="5142" y="13958"/>
                      <a:pt x="5154" y="13958"/>
                    </a:cubicBezTo>
                    <a:lnTo>
                      <a:pt x="5191" y="13922"/>
                    </a:lnTo>
                    <a:lnTo>
                      <a:pt x="5191" y="13909"/>
                    </a:lnTo>
                    <a:cubicBezTo>
                      <a:pt x="5215" y="13898"/>
                      <a:pt x="5227" y="13873"/>
                      <a:pt x="5251" y="13861"/>
                    </a:cubicBezTo>
                    <a:cubicBezTo>
                      <a:pt x="5264" y="13849"/>
                      <a:pt x="5275" y="13836"/>
                      <a:pt x="5300" y="13825"/>
                    </a:cubicBezTo>
                    <a:lnTo>
                      <a:pt x="5300" y="13812"/>
                    </a:lnTo>
                    <a:cubicBezTo>
                      <a:pt x="5324" y="13800"/>
                      <a:pt x="5337" y="13800"/>
                      <a:pt x="5361" y="13788"/>
                    </a:cubicBezTo>
                    <a:cubicBezTo>
                      <a:pt x="5397" y="13763"/>
                      <a:pt x="5421" y="13752"/>
                      <a:pt x="5458" y="13739"/>
                    </a:cubicBezTo>
                    <a:cubicBezTo>
                      <a:pt x="5482" y="13715"/>
                      <a:pt x="5518" y="13703"/>
                      <a:pt x="5543" y="13690"/>
                    </a:cubicBezTo>
                    <a:cubicBezTo>
                      <a:pt x="5567" y="13679"/>
                      <a:pt x="5591" y="13666"/>
                      <a:pt x="5604" y="13654"/>
                    </a:cubicBezTo>
                    <a:cubicBezTo>
                      <a:pt x="5653" y="13642"/>
                      <a:pt x="5689" y="13618"/>
                      <a:pt x="5737" y="13593"/>
                    </a:cubicBezTo>
                    <a:lnTo>
                      <a:pt x="5737" y="13582"/>
                    </a:lnTo>
                    <a:lnTo>
                      <a:pt x="5750" y="13582"/>
                    </a:lnTo>
                    <a:lnTo>
                      <a:pt x="5774" y="13569"/>
                    </a:lnTo>
                    <a:lnTo>
                      <a:pt x="5786" y="13557"/>
                    </a:lnTo>
                    <a:lnTo>
                      <a:pt x="5810" y="13545"/>
                    </a:lnTo>
                    <a:cubicBezTo>
                      <a:pt x="5823" y="13545"/>
                      <a:pt x="5834" y="13533"/>
                      <a:pt x="5847" y="13533"/>
                    </a:cubicBezTo>
                    <a:lnTo>
                      <a:pt x="5871" y="13520"/>
                    </a:lnTo>
                    <a:lnTo>
                      <a:pt x="5896" y="13509"/>
                    </a:lnTo>
                    <a:cubicBezTo>
                      <a:pt x="5920" y="13484"/>
                      <a:pt x="5956" y="13472"/>
                      <a:pt x="5993" y="13460"/>
                    </a:cubicBezTo>
                    <a:cubicBezTo>
                      <a:pt x="6017" y="13447"/>
                      <a:pt x="6042" y="13436"/>
                      <a:pt x="6066" y="13436"/>
                    </a:cubicBezTo>
                    <a:cubicBezTo>
                      <a:pt x="6078" y="13436"/>
                      <a:pt x="6090" y="13423"/>
                      <a:pt x="6114" y="13423"/>
                    </a:cubicBezTo>
                    <a:close/>
                    <a:moveTo>
                      <a:pt x="5202" y="15307"/>
                    </a:moveTo>
                    <a:cubicBezTo>
                      <a:pt x="5202" y="15319"/>
                      <a:pt x="5215" y="15319"/>
                      <a:pt x="5215" y="15319"/>
                    </a:cubicBezTo>
                    <a:cubicBezTo>
                      <a:pt x="5239" y="15356"/>
                      <a:pt x="5264" y="15392"/>
                      <a:pt x="5288" y="15441"/>
                    </a:cubicBezTo>
                    <a:cubicBezTo>
                      <a:pt x="5300" y="15453"/>
                      <a:pt x="5300" y="15465"/>
                      <a:pt x="5312" y="15489"/>
                    </a:cubicBezTo>
                    <a:lnTo>
                      <a:pt x="5385" y="15635"/>
                    </a:lnTo>
                    <a:cubicBezTo>
                      <a:pt x="5410" y="15684"/>
                      <a:pt x="5434" y="15732"/>
                      <a:pt x="5446" y="15781"/>
                    </a:cubicBezTo>
                    <a:cubicBezTo>
                      <a:pt x="5458" y="15805"/>
                      <a:pt x="5458" y="15818"/>
                      <a:pt x="5470" y="15842"/>
                    </a:cubicBezTo>
                    <a:cubicBezTo>
                      <a:pt x="5470" y="15854"/>
                      <a:pt x="5482" y="15878"/>
                      <a:pt x="5482" y="15891"/>
                    </a:cubicBezTo>
                    <a:cubicBezTo>
                      <a:pt x="5507" y="15975"/>
                      <a:pt x="5518" y="16061"/>
                      <a:pt x="5531" y="16145"/>
                    </a:cubicBezTo>
                    <a:lnTo>
                      <a:pt x="5531" y="16207"/>
                    </a:lnTo>
                    <a:lnTo>
                      <a:pt x="5531" y="16218"/>
                    </a:lnTo>
                    <a:lnTo>
                      <a:pt x="5518" y="16218"/>
                    </a:lnTo>
                    <a:cubicBezTo>
                      <a:pt x="5482" y="16243"/>
                      <a:pt x="5446" y="16255"/>
                      <a:pt x="5421" y="16280"/>
                    </a:cubicBezTo>
                    <a:cubicBezTo>
                      <a:pt x="5421" y="16267"/>
                      <a:pt x="5410" y="16255"/>
                      <a:pt x="5410" y="16255"/>
                    </a:cubicBezTo>
                    <a:lnTo>
                      <a:pt x="5373" y="16145"/>
                    </a:lnTo>
                    <a:cubicBezTo>
                      <a:pt x="5361" y="16109"/>
                      <a:pt x="5348" y="16073"/>
                      <a:pt x="5337" y="16048"/>
                    </a:cubicBezTo>
                    <a:lnTo>
                      <a:pt x="5300" y="15939"/>
                    </a:lnTo>
                    <a:cubicBezTo>
                      <a:pt x="5300" y="15915"/>
                      <a:pt x="5288" y="15878"/>
                      <a:pt x="5275" y="15854"/>
                    </a:cubicBezTo>
                    <a:cubicBezTo>
                      <a:pt x="5264" y="15818"/>
                      <a:pt x="5251" y="15793"/>
                      <a:pt x="5239" y="15757"/>
                    </a:cubicBezTo>
                    <a:lnTo>
                      <a:pt x="5202" y="15611"/>
                    </a:lnTo>
                    <a:lnTo>
                      <a:pt x="5202" y="15307"/>
                    </a:lnTo>
                    <a:close/>
                    <a:moveTo>
                      <a:pt x="5191" y="15793"/>
                    </a:moveTo>
                    <a:lnTo>
                      <a:pt x="5191" y="15805"/>
                    </a:lnTo>
                    <a:lnTo>
                      <a:pt x="5191" y="15818"/>
                    </a:lnTo>
                    <a:cubicBezTo>
                      <a:pt x="5202" y="15829"/>
                      <a:pt x="5202" y="15842"/>
                      <a:pt x="5215" y="15854"/>
                    </a:cubicBezTo>
                    <a:cubicBezTo>
                      <a:pt x="5239" y="15927"/>
                      <a:pt x="5251" y="15988"/>
                      <a:pt x="5275" y="16048"/>
                    </a:cubicBezTo>
                    <a:cubicBezTo>
                      <a:pt x="5312" y="16121"/>
                      <a:pt x="5337" y="16194"/>
                      <a:pt x="5361" y="16267"/>
                    </a:cubicBezTo>
                    <a:cubicBezTo>
                      <a:pt x="5361" y="16280"/>
                      <a:pt x="5373" y="16291"/>
                      <a:pt x="5373" y="16304"/>
                    </a:cubicBezTo>
                    <a:lnTo>
                      <a:pt x="5348" y="16304"/>
                    </a:lnTo>
                    <a:lnTo>
                      <a:pt x="5337" y="16291"/>
                    </a:lnTo>
                    <a:cubicBezTo>
                      <a:pt x="5324" y="16291"/>
                      <a:pt x="5312" y="16280"/>
                      <a:pt x="5300" y="16280"/>
                    </a:cubicBezTo>
                    <a:cubicBezTo>
                      <a:pt x="5288" y="16267"/>
                      <a:pt x="5275" y="16255"/>
                      <a:pt x="5264" y="16255"/>
                    </a:cubicBezTo>
                    <a:lnTo>
                      <a:pt x="5227" y="16218"/>
                    </a:lnTo>
                    <a:lnTo>
                      <a:pt x="5202" y="16194"/>
                    </a:lnTo>
                    <a:lnTo>
                      <a:pt x="5166" y="16158"/>
                    </a:lnTo>
                    <a:lnTo>
                      <a:pt x="5166" y="16109"/>
                    </a:lnTo>
                    <a:cubicBezTo>
                      <a:pt x="5178" y="16012"/>
                      <a:pt x="5178" y="15902"/>
                      <a:pt x="5191" y="15793"/>
                    </a:cubicBezTo>
                    <a:close/>
                    <a:moveTo>
                      <a:pt x="10708" y="15562"/>
                    </a:moveTo>
                    <a:cubicBezTo>
                      <a:pt x="10708" y="15586"/>
                      <a:pt x="10720" y="15611"/>
                      <a:pt x="10720" y="15623"/>
                    </a:cubicBezTo>
                    <a:cubicBezTo>
                      <a:pt x="10733" y="15648"/>
                      <a:pt x="10733" y="15684"/>
                      <a:pt x="10733" y="15708"/>
                    </a:cubicBezTo>
                    <a:lnTo>
                      <a:pt x="10733" y="15769"/>
                    </a:lnTo>
                    <a:lnTo>
                      <a:pt x="10733" y="15854"/>
                    </a:lnTo>
                    <a:cubicBezTo>
                      <a:pt x="10720" y="15891"/>
                      <a:pt x="10708" y="15939"/>
                      <a:pt x="10696" y="16000"/>
                    </a:cubicBezTo>
                    <a:cubicBezTo>
                      <a:pt x="10684" y="16037"/>
                      <a:pt x="10672" y="16061"/>
                      <a:pt x="10660" y="16097"/>
                    </a:cubicBezTo>
                    <a:cubicBezTo>
                      <a:pt x="10647" y="16134"/>
                      <a:pt x="10636" y="16170"/>
                      <a:pt x="10623" y="16194"/>
                    </a:cubicBezTo>
                    <a:cubicBezTo>
                      <a:pt x="10599" y="16243"/>
                      <a:pt x="10587" y="16267"/>
                      <a:pt x="10563" y="16304"/>
                    </a:cubicBezTo>
                    <a:cubicBezTo>
                      <a:pt x="10563" y="16316"/>
                      <a:pt x="10550" y="16328"/>
                      <a:pt x="10538" y="16340"/>
                    </a:cubicBezTo>
                    <a:cubicBezTo>
                      <a:pt x="10538" y="16353"/>
                      <a:pt x="10526" y="16353"/>
                      <a:pt x="10514" y="16364"/>
                    </a:cubicBezTo>
                    <a:lnTo>
                      <a:pt x="10490" y="16389"/>
                    </a:lnTo>
                    <a:lnTo>
                      <a:pt x="10417" y="16425"/>
                    </a:lnTo>
                    <a:lnTo>
                      <a:pt x="10404" y="16437"/>
                    </a:lnTo>
                    <a:lnTo>
                      <a:pt x="10392" y="16437"/>
                    </a:lnTo>
                    <a:lnTo>
                      <a:pt x="10320" y="16474"/>
                    </a:lnTo>
                    <a:cubicBezTo>
                      <a:pt x="10295" y="16498"/>
                      <a:pt x="10258" y="16510"/>
                      <a:pt x="10234" y="16534"/>
                    </a:cubicBezTo>
                    <a:cubicBezTo>
                      <a:pt x="10222" y="16547"/>
                      <a:pt x="10210" y="16559"/>
                      <a:pt x="10185" y="16571"/>
                    </a:cubicBezTo>
                    <a:cubicBezTo>
                      <a:pt x="10149" y="16607"/>
                      <a:pt x="10112" y="16656"/>
                      <a:pt x="10101" y="16705"/>
                    </a:cubicBezTo>
                    <a:cubicBezTo>
                      <a:pt x="10101" y="16729"/>
                      <a:pt x="10088" y="16741"/>
                      <a:pt x="10088" y="16766"/>
                    </a:cubicBezTo>
                    <a:lnTo>
                      <a:pt x="10076" y="16790"/>
                    </a:lnTo>
                    <a:cubicBezTo>
                      <a:pt x="10064" y="16826"/>
                      <a:pt x="10052" y="16850"/>
                      <a:pt x="10052" y="16875"/>
                    </a:cubicBezTo>
                    <a:cubicBezTo>
                      <a:pt x="10040" y="16875"/>
                      <a:pt x="10040" y="16887"/>
                      <a:pt x="10040" y="16887"/>
                    </a:cubicBezTo>
                    <a:cubicBezTo>
                      <a:pt x="10028" y="16899"/>
                      <a:pt x="10028" y="16899"/>
                      <a:pt x="10028" y="16912"/>
                    </a:cubicBezTo>
                    <a:cubicBezTo>
                      <a:pt x="10015" y="16912"/>
                      <a:pt x="10015" y="16923"/>
                      <a:pt x="10004" y="16923"/>
                    </a:cubicBezTo>
                    <a:cubicBezTo>
                      <a:pt x="9955" y="16985"/>
                      <a:pt x="9894" y="17021"/>
                      <a:pt x="9833" y="17069"/>
                    </a:cubicBezTo>
                    <a:lnTo>
                      <a:pt x="9821" y="17082"/>
                    </a:lnTo>
                    <a:cubicBezTo>
                      <a:pt x="9796" y="17106"/>
                      <a:pt x="9760" y="17118"/>
                      <a:pt x="9724" y="17142"/>
                    </a:cubicBezTo>
                    <a:cubicBezTo>
                      <a:pt x="9688" y="17166"/>
                      <a:pt x="9651" y="17191"/>
                      <a:pt x="9615" y="17203"/>
                    </a:cubicBezTo>
                    <a:cubicBezTo>
                      <a:pt x="9578" y="17228"/>
                      <a:pt x="9529" y="17252"/>
                      <a:pt x="9493" y="17276"/>
                    </a:cubicBezTo>
                    <a:cubicBezTo>
                      <a:pt x="9444" y="17288"/>
                      <a:pt x="9396" y="17312"/>
                      <a:pt x="9347" y="17336"/>
                    </a:cubicBezTo>
                    <a:lnTo>
                      <a:pt x="9274" y="17373"/>
                    </a:lnTo>
                    <a:cubicBezTo>
                      <a:pt x="9237" y="17385"/>
                      <a:pt x="9213" y="17398"/>
                      <a:pt x="9189" y="17409"/>
                    </a:cubicBezTo>
                    <a:lnTo>
                      <a:pt x="9274" y="17325"/>
                    </a:lnTo>
                    <a:cubicBezTo>
                      <a:pt x="9347" y="17264"/>
                      <a:pt x="9396" y="17203"/>
                      <a:pt x="9444" y="17142"/>
                    </a:cubicBezTo>
                    <a:cubicBezTo>
                      <a:pt x="9480" y="17106"/>
                      <a:pt x="9505" y="17082"/>
                      <a:pt x="9529" y="17045"/>
                    </a:cubicBezTo>
                    <a:lnTo>
                      <a:pt x="9602" y="16936"/>
                    </a:lnTo>
                    <a:cubicBezTo>
                      <a:pt x="9626" y="16899"/>
                      <a:pt x="9651" y="16863"/>
                      <a:pt x="9663" y="16814"/>
                    </a:cubicBezTo>
                    <a:cubicBezTo>
                      <a:pt x="9675" y="16790"/>
                      <a:pt x="9699" y="16753"/>
                      <a:pt x="9712" y="16705"/>
                    </a:cubicBezTo>
                    <a:cubicBezTo>
                      <a:pt x="9724" y="16669"/>
                      <a:pt x="9736" y="16644"/>
                      <a:pt x="9748" y="16596"/>
                    </a:cubicBezTo>
                    <a:cubicBezTo>
                      <a:pt x="9760" y="16559"/>
                      <a:pt x="9760" y="16523"/>
                      <a:pt x="9772" y="16474"/>
                    </a:cubicBezTo>
                    <a:lnTo>
                      <a:pt x="9785" y="16437"/>
                    </a:lnTo>
                    <a:cubicBezTo>
                      <a:pt x="9785" y="16413"/>
                      <a:pt x="9785" y="16389"/>
                      <a:pt x="9796" y="16364"/>
                    </a:cubicBezTo>
                    <a:cubicBezTo>
                      <a:pt x="9796" y="16328"/>
                      <a:pt x="9809" y="16291"/>
                      <a:pt x="9821" y="16255"/>
                    </a:cubicBezTo>
                    <a:lnTo>
                      <a:pt x="9821" y="16231"/>
                    </a:lnTo>
                    <a:cubicBezTo>
                      <a:pt x="9833" y="16207"/>
                      <a:pt x="9833" y="16194"/>
                      <a:pt x="9845" y="16170"/>
                    </a:cubicBezTo>
                    <a:cubicBezTo>
                      <a:pt x="9845" y="16158"/>
                      <a:pt x="9858" y="16158"/>
                      <a:pt x="9858" y="16145"/>
                    </a:cubicBezTo>
                    <a:cubicBezTo>
                      <a:pt x="9869" y="16134"/>
                      <a:pt x="9869" y="16121"/>
                      <a:pt x="9882" y="16121"/>
                    </a:cubicBezTo>
                    <a:cubicBezTo>
                      <a:pt x="9882" y="16109"/>
                      <a:pt x="9894" y="16097"/>
                      <a:pt x="9894" y="16097"/>
                    </a:cubicBezTo>
                    <a:cubicBezTo>
                      <a:pt x="9906" y="16097"/>
                      <a:pt x="9906" y="16085"/>
                      <a:pt x="9918" y="16085"/>
                    </a:cubicBezTo>
                    <a:cubicBezTo>
                      <a:pt x="9918" y="16073"/>
                      <a:pt x="9931" y="16073"/>
                      <a:pt x="9931" y="16073"/>
                    </a:cubicBezTo>
                    <a:cubicBezTo>
                      <a:pt x="9942" y="16073"/>
                      <a:pt x="9942" y="16061"/>
                      <a:pt x="9955" y="16061"/>
                    </a:cubicBezTo>
                    <a:cubicBezTo>
                      <a:pt x="9967" y="16061"/>
                      <a:pt x="9979" y="16048"/>
                      <a:pt x="9991" y="16048"/>
                    </a:cubicBezTo>
                    <a:cubicBezTo>
                      <a:pt x="10015" y="16048"/>
                      <a:pt x="10052" y="16037"/>
                      <a:pt x="10076" y="16037"/>
                    </a:cubicBezTo>
                    <a:lnTo>
                      <a:pt x="10088" y="16037"/>
                    </a:lnTo>
                    <a:cubicBezTo>
                      <a:pt x="10137" y="16037"/>
                      <a:pt x="10185" y="16024"/>
                      <a:pt x="10222" y="16024"/>
                    </a:cubicBezTo>
                    <a:lnTo>
                      <a:pt x="10271" y="16024"/>
                    </a:lnTo>
                    <a:lnTo>
                      <a:pt x="10295" y="16012"/>
                    </a:lnTo>
                    <a:cubicBezTo>
                      <a:pt x="10331" y="16012"/>
                      <a:pt x="10380" y="16000"/>
                      <a:pt x="10428" y="15988"/>
                    </a:cubicBezTo>
                    <a:cubicBezTo>
                      <a:pt x="10453" y="15975"/>
                      <a:pt x="10477" y="15975"/>
                      <a:pt x="10501" y="15951"/>
                    </a:cubicBezTo>
                    <a:cubicBezTo>
                      <a:pt x="10526" y="15939"/>
                      <a:pt x="10550" y="15927"/>
                      <a:pt x="10563" y="15915"/>
                    </a:cubicBezTo>
                    <a:cubicBezTo>
                      <a:pt x="10611" y="15878"/>
                      <a:pt x="10636" y="15829"/>
                      <a:pt x="10660" y="15769"/>
                    </a:cubicBezTo>
                    <a:cubicBezTo>
                      <a:pt x="10672" y="15745"/>
                      <a:pt x="10684" y="15721"/>
                      <a:pt x="10684" y="15696"/>
                    </a:cubicBezTo>
                    <a:cubicBezTo>
                      <a:pt x="10696" y="15684"/>
                      <a:pt x="10696" y="15659"/>
                      <a:pt x="10696" y="15648"/>
                    </a:cubicBezTo>
                    <a:lnTo>
                      <a:pt x="10696" y="15635"/>
                    </a:lnTo>
                    <a:lnTo>
                      <a:pt x="10696" y="15586"/>
                    </a:lnTo>
                    <a:lnTo>
                      <a:pt x="10696" y="15575"/>
                    </a:lnTo>
                    <a:lnTo>
                      <a:pt x="10708" y="15562"/>
                    </a:lnTo>
                    <a:close/>
                    <a:moveTo>
                      <a:pt x="3355" y="14870"/>
                    </a:moveTo>
                    <a:cubicBezTo>
                      <a:pt x="3368" y="14870"/>
                      <a:pt x="3379" y="14881"/>
                      <a:pt x="3392" y="14881"/>
                    </a:cubicBezTo>
                    <a:cubicBezTo>
                      <a:pt x="3441" y="14894"/>
                      <a:pt x="3489" y="14918"/>
                      <a:pt x="3538" y="14943"/>
                    </a:cubicBezTo>
                    <a:cubicBezTo>
                      <a:pt x="3611" y="14967"/>
                      <a:pt x="3671" y="15003"/>
                      <a:pt x="3757" y="15052"/>
                    </a:cubicBezTo>
                    <a:lnTo>
                      <a:pt x="3768" y="15064"/>
                    </a:lnTo>
                    <a:cubicBezTo>
                      <a:pt x="3817" y="15089"/>
                      <a:pt x="3854" y="15113"/>
                      <a:pt x="3878" y="15137"/>
                    </a:cubicBezTo>
                    <a:cubicBezTo>
                      <a:pt x="3903" y="15149"/>
                      <a:pt x="3927" y="15162"/>
                      <a:pt x="3938" y="15173"/>
                    </a:cubicBezTo>
                    <a:cubicBezTo>
                      <a:pt x="3963" y="15186"/>
                      <a:pt x="3975" y="15197"/>
                      <a:pt x="4000" y="15210"/>
                    </a:cubicBezTo>
                    <a:lnTo>
                      <a:pt x="4109" y="15246"/>
                    </a:lnTo>
                    <a:cubicBezTo>
                      <a:pt x="4157" y="15270"/>
                      <a:pt x="4194" y="15283"/>
                      <a:pt x="4243" y="15295"/>
                    </a:cubicBezTo>
                    <a:lnTo>
                      <a:pt x="4267" y="15295"/>
                    </a:lnTo>
                    <a:lnTo>
                      <a:pt x="4267" y="15307"/>
                    </a:lnTo>
                    <a:lnTo>
                      <a:pt x="4291" y="15307"/>
                    </a:lnTo>
                    <a:cubicBezTo>
                      <a:pt x="4303" y="15307"/>
                      <a:pt x="4327" y="15319"/>
                      <a:pt x="4352" y="15332"/>
                    </a:cubicBezTo>
                    <a:cubicBezTo>
                      <a:pt x="4364" y="15343"/>
                      <a:pt x="4389" y="15343"/>
                      <a:pt x="4400" y="15356"/>
                    </a:cubicBezTo>
                    <a:cubicBezTo>
                      <a:pt x="4413" y="15368"/>
                      <a:pt x="4437" y="15380"/>
                      <a:pt x="4449" y="15392"/>
                    </a:cubicBezTo>
                    <a:cubicBezTo>
                      <a:pt x="4462" y="15392"/>
                      <a:pt x="4462" y="15405"/>
                      <a:pt x="4473" y="15416"/>
                    </a:cubicBezTo>
                    <a:cubicBezTo>
                      <a:pt x="4510" y="15453"/>
                      <a:pt x="4535" y="15489"/>
                      <a:pt x="4570" y="15538"/>
                    </a:cubicBezTo>
                    <a:cubicBezTo>
                      <a:pt x="4583" y="15550"/>
                      <a:pt x="4595" y="15562"/>
                      <a:pt x="4607" y="15586"/>
                    </a:cubicBezTo>
                    <a:cubicBezTo>
                      <a:pt x="4632" y="15611"/>
                      <a:pt x="4643" y="15635"/>
                      <a:pt x="4668" y="15659"/>
                    </a:cubicBezTo>
                    <a:cubicBezTo>
                      <a:pt x="4692" y="15684"/>
                      <a:pt x="4716" y="15708"/>
                      <a:pt x="4729" y="15732"/>
                    </a:cubicBezTo>
                    <a:lnTo>
                      <a:pt x="4753" y="15745"/>
                    </a:lnTo>
                    <a:lnTo>
                      <a:pt x="4741" y="15745"/>
                    </a:lnTo>
                    <a:lnTo>
                      <a:pt x="4814" y="15818"/>
                    </a:lnTo>
                    <a:cubicBezTo>
                      <a:pt x="4838" y="15842"/>
                      <a:pt x="4862" y="15878"/>
                      <a:pt x="4886" y="15902"/>
                    </a:cubicBezTo>
                    <a:lnTo>
                      <a:pt x="4886" y="15915"/>
                    </a:lnTo>
                    <a:cubicBezTo>
                      <a:pt x="4911" y="15951"/>
                      <a:pt x="4935" y="15988"/>
                      <a:pt x="4959" y="16012"/>
                    </a:cubicBezTo>
                    <a:cubicBezTo>
                      <a:pt x="4984" y="16048"/>
                      <a:pt x="5021" y="16085"/>
                      <a:pt x="5045" y="16121"/>
                    </a:cubicBezTo>
                    <a:cubicBezTo>
                      <a:pt x="5081" y="16158"/>
                      <a:pt x="5118" y="16194"/>
                      <a:pt x="5154" y="16218"/>
                    </a:cubicBezTo>
                    <a:cubicBezTo>
                      <a:pt x="5166" y="16231"/>
                      <a:pt x="5178" y="16243"/>
                      <a:pt x="5202" y="16255"/>
                    </a:cubicBezTo>
                    <a:cubicBezTo>
                      <a:pt x="5202" y="16267"/>
                      <a:pt x="5215" y="16267"/>
                      <a:pt x="5227" y="16267"/>
                    </a:cubicBezTo>
                    <a:lnTo>
                      <a:pt x="5227" y="16280"/>
                    </a:lnTo>
                    <a:cubicBezTo>
                      <a:pt x="5251" y="16291"/>
                      <a:pt x="5264" y="16304"/>
                      <a:pt x="5288" y="16316"/>
                    </a:cubicBezTo>
                    <a:cubicBezTo>
                      <a:pt x="5300" y="16316"/>
                      <a:pt x="5312" y="16316"/>
                      <a:pt x="5324" y="16328"/>
                    </a:cubicBezTo>
                    <a:lnTo>
                      <a:pt x="5337" y="16328"/>
                    </a:lnTo>
                    <a:cubicBezTo>
                      <a:pt x="5312" y="16340"/>
                      <a:pt x="5288" y="16353"/>
                      <a:pt x="5275" y="16364"/>
                    </a:cubicBezTo>
                    <a:cubicBezTo>
                      <a:pt x="5251" y="16389"/>
                      <a:pt x="5215" y="16413"/>
                      <a:pt x="5191" y="16437"/>
                    </a:cubicBezTo>
                    <a:lnTo>
                      <a:pt x="5178" y="16437"/>
                    </a:lnTo>
                    <a:cubicBezTo>
                      <a:pt x="5178" y="16450"/>
                      <a:pt x="5178" y="16450"/>
                      <a:pt x="5166" y="16450"/>
                    </a:cubicBezTo>
                    <a:lnTo>
                      <a:pt x="5094" y="16523"/>
                    </a:lnTo>
                    <a:lnTo>
                      <a:pt x="5094" y="16510"/>
                    </a:lnTo>
                    <a:cubicBezTo>
                      <a:pt x="5081" y="16510"/>
                      <a:pt x="5069" y="16498"/>
                      <a:pt x="5057" y="16486"/>
                    </a:cubicBezTo>
                    <a:lnTo>
                      <a:pt x="5032" y="16474"/>
                    </a:lnTo>
                    <a:lnTo>
                      <a:pt x="5008" y="16450"/>
                    </a:lnTo>
                    <a:cubicBezTo>
                      <a:pt x="4984" y="16437"/>
                      <a:pt x="4972" y="16413"/>
                      <a:pt x="4948" y="16401"/>
                    </a:cubicBezTo>
                    <a:lnTo>
                      <a:pt x="4923" y="16389"/>
                    </a:lnTo>
                    <a:cubicBezTo>
                      <a:pt x="4899" y="16364"/>
                      <a:pt x="4875" y="16353"/>
                      <a:pt x="4838" y="16328"/>
                    </a:cubicBezTo>
                    <a:cubicBezTo>
                      <a:pt x="4814" y="16304"/>
                      <a:pt x="4789" y="16291"/>
                      <a:pt x="4753" y="16267"/>
                    </a:cubicBezTo>
                    <a:lnTo>
                      <a:pt x="4753" y="16255"/>
                    </a:lnTo>
                    <a:cubicBezTo>
                      <a:pt x="4729" y="16243"/>
                      <a:pt x="4692" y="16218"/>
                      <a:pt x="4668" y="16194"/>
                    </a:cubicBezTo>
                    <a:lnTo>
                      <a:pt x="4643" y="16170"/>
                    </a:lnTo>
                    <a:lnTo>
                      <a:pt x="4643" y="16182"/>
                    </a:lnTo>
                    <a:lnTo>
                      <a:pt x="4607" y="16145"/>
                    </a:lnTo>
                    <a:lnTo>
                      <a:pt x="4595" y="16134"/>
                    </a:lnTo>
                    <a:lnTo>
                      <a:pt x="4559" y="16097"/>
                    </a:lnTo>
                    <a:lnTo>
                      <a:pt x="4546" y="16085"/>
                    </a:lnTo>
                    <a:lnTo>
                      <a:pt x="4510" y="16048"/>
                    </a:lnTo>
                    <a:lnTo>
                      <a:pt x="4498" y="16037"/>
                    </a:lnTo>
                    <a:lnTo>
                      <a:pt x="4462" y="16000"/>
                    </a:lnTo>
                    <a:lnTo>
                      <a:pt x="4449" y="15988"/>
                    </a:lnTo>
                    <a:lnTo>
                      <a:pt x="4437" y="15975"/>
                    </a:lnTo>
                    <a:lnTo>
                      <a:pt x="4425" y="15964"/>
                    </a:lnTo>
                    <a:lnTo>
                      <a:pt x="4413" y="15951"/>
                    </a:lnTo>
                    <a:cubicBezTo>
                      <a:pt x="4376" y="15915"/>
                      <a:pt x="4340" y="15866"/>
                      <a:pt x="4303" y="15829"/>
                    </a:cubicBezTo>
                    <a:cubicBezTo>
                      <a:pt x="4267" y="15793"/>
                      <a:pt x="4230" y="15757"/>
                      <a:pt x="4194" y="15732"/>
                    </a:cubicBezTo>
                    <a:cubicBezTo>
                      <a:pt x="4170" y="15696"/>
                      <a:pt x="4121" y="15659"/>
                      <a:pt x="4084" y="15635"/>
                    </a:cubicBezTo>
                    <a:cubicBezTo>
                      <a:pt x="4073" y="15623"/>
                      <a:pt x="4073" y="15611"/>
                      <a:pt x="4048" y="15599"/>
                    </a:cubicBezTo>
                    <a:cubicBezTo>
                      <a:pt x="4036" y="15599"/>
                      <a:pt x="4036" y="15586"/>
                      <a:pt x="4024" y="15575"/>
                    </a:cubicBezTo>
                    <a:lnTo>
                      <a:pt x="3987" y="15550"/>
                    </a:lnTo>
                    <a:cubicBezTo>
                      <a:pt x="3975" y="15538"/>
                      <a:pt x="3951" y="15526"/>
                      <a:pt x="3938" y="15502"/>
                    </a:cubicBezTo>
                    <a:cubicBezTo>
                      <a:pt x="3927" y="15489"/>
                      <a:pt x="3903" y="15478"/>
                      <a:pt x="3890" y="15465"/>
                    </a:cubicBezTo>
                    <a:lnTo>
                      <a:pt x="3878" y="15453"/>
                    </a:lnTo>
                    <a:lnTo>
                      <a:pt x="3878" y="15453"/>
                    </a:lnTo>
                    <a:cubicBezTo>
                      <a:pt x="3890" y="15465"/>
                      <a:pt x="3890" y="15478"/>
                      <a:pt x="3903" y="15489"/>
                    </a:cubicBezTo>
                    <a:cubicBezTo>
                      <a:pt x="3914" y="15513"/>
                      <a:pt x="3927" y="15538"/>
                      <a:pt x="3938" y="15550"/>
                    </a:cubicBezTo>
                    <a:cubicBezTo>
                      <a:pt x="3963" y="15586"/>
                      <a:pt x="3987" y="15611"/>
                      <a:pt x="4011" y="15648"/>
                    </a:cubicBezTo>
                    <a:cubicBezTo>
                      <a:pt x="4036" y="15696"/>
                      <a:pt x="4084" y="15745"/>
                      <a:pt x="4133" y="15805"/>
                    </a:cubicBezTo>
                    <a:cubicBezTo>
                      <a:pt x="4182" y="15854"/>
                      <a:pt x="4219" y="15902"/>
                      <a:pt x="4267" y="15951"/>
                    </a:cubicBezTo>
                    <a:lnTo>
                      <a:pt x="4291" y="15975"/>
                    </a:lnTo>
                    <a:lnTo>
                      <a:pt x="4364" y="16048"/>
                    </a:lnTo>
                    <a:lnTo>
                      <a:pt x="4437" y="16121"/>
                    </a:lnTo>
                    <a:cubicBezTo>
                      <a:pt x="4449" y="16134"/>
                      <a:pt x="4462" y="16145"/>
                      <a:pt x="4486" y="16158"/>
                    </a:cubicBezTo>
                    <a:cubicBezTo>
                      <a:pt x="4486" y="16158"/>
                      <a:pt x="4498" y="16170"/>
                      <a:pt x="4510" y="16170"/>
                    </a:cubicBezTo>
                    <a:lnTo>
                      <a:pt x="4510" y="16182"/>
                    </a:lnTo>
                    <a:lnTo>
                      <a:pt x="4522" y="16182"/>
                    </a:lnTo>
                    <a:cubicBezTo>
                      <a:pt x="4522" y="16194"/>
                      <a:pt x="4535" y="16194"/>
                      <a:pt x="4535" y="16207"/>
                    </a:cubicBezTo>
                    <a:lnTo>
                      <a:pt x="4559" y="16218"/>
                    </a:lnTo>
                    <a:lnTo>
                      <a:pt x="4583" y="16231"/>
                    </a:lnTo>
                    <a:cubicBezTo>
                      <a:pt x="4595" y="16243"/>
                      <a:pt x="4619" y="16255"/>
                      <a:pt x="4632" y="16267"/>
                    </a:cubicBezTo>
                    <a:lnTo>
                      <a:pt x="4656" y="16280"/>
                    </a:lnTo>
                    <a:cubicBezTo>
                      <a:pt x="4656" y="16291"/>
                      <a:pt x="4668" y="16291"/>
                      <a:pt x="4680" y="16291"/>
                    </a:cubicBezTo>
                    <a:lnTo>
                      <a:pt x="4680" y="16304"/>
                    </a:lnTo>
                    <a:lnTo>
                      <a:pt x="4692" y="16304"/>
                    </a:lnTo>
                    <a:cubicBezTo>
                      <a:pt x="4705" y="16316"/>
                      <a:pt x="4716" y="16316"/>
                      <a:pt x="4716" y="16328"/>
                    </a:cubicBezTo>
                    <a:cubicBezTo>
                      <a:pt x="4778" y="16364"/>
                      <a:pt x="4826" y="16389"/>
                      <a:pt x="4886" y="16425"/>
                    </a:cubicBezTo>
                    <a:cubicBezTo>
                      <a:pt x="4899" y="16425"/>
                      <a:pt x="4911" y="16437"/>
                      <a:pt x="4923" y="16450"/>
                    </a:cubicBezTo>
                    <a:cubicBezTo>
                      <a:pt x="4935" y="16450"/>
                      <a:pt x="4948" y="16461"/>
                      <a:pt x="4959" y="16461"/>
                    </a:cubicBezTo>
                    <a:cubicBezTo>
                      <a:pt x="4984" y="16474"/>
                      <a:pt x="5008" y="16498"/>
                      <a:pt x="5032" y="16510"/>
                    </a:cubicBezTo>
                    <a:cubicBezTo>
                      <a:pt x="5032" y="16510"/>
                      <a:pt x="5045" y="16510"/>
                      <a:pt x="5045" y="16523"/>
                    </a:cubicBezTo>
                    <a:lnTo>
                      <a:pt x="5045" y="16534"/>
                    </a:lnTo>
                    <a:lnTo>
                      <a:pt x="5081" y="16534"/>
                    </a:lnTo>
                    <a:lnTo>
                      <a:pt x="5069" y="16559"/>
                    </a:lnTo>
                    <a:lnTo>
                      <a:pt x="5021" y="16607"/>
                    </a:lnTo>
                    <a:cubicBezTo>
                      <a:pt x="5008" y="16620"/>
                      <a:pt x="4996" y="16644"/>
                      <a:pt x="4984" y="16656"/>
                    </a:cubicBezTo>
                    <a:lnTo>
                      <a:pt x="4875" y="16802"/>
                    </a:lnTo>
                    <a:cubicBezTo>
                      <a:pt x="4875" y="16814"/>
                      <a:pt x="4862" y="16826"/>
                      <a:pt x="4850" y="16850"/>
                    </a:cubicBezTo>
                    <a:cubicBezTo>
                      <a:pt x="4850" y="16863"/>
                      <a:pt x="4838" y="16875"/>
                      <a:pt x="4838" y="16887"/>
                    </a:cubicBezTo>
                    <a:lnTo>
                      <a:pt x="4838" y="16875"/>
                    </a:lnTo>
                    <a:lnTo>
                      <a:pt x="4802" y="16875"/>
                    </a:lnTo>
                    <a:cubicBezTo>
                      <a:pt x="4789" y="16863"/>
                      <a:pt x="4778" y="16850"/>
                      <a:pt x="4765" y="16850"/>
                    </a:cubicBezTo>
                    <a:cubicBezTo>
                      <a:pt x="4753" y="16839"/>
                      <a:pt x="4741" y="16839"/>
                      <a:pt x="4729" y="16826"/>
                    </a:cubicBezTo>
                    <a:lnTo>
                      <a:pt x="4716" y="16826"/>
                    </a:lnTo>
                    <a:cubicBezTo>
                      <a:pt x="4705" y="16814"/>
                      <a:pt x="4692" y="16802"/>
                      <a:pt x="4680" y="16802"/>
                    </a:cubicBezTo>
                    <a:cubicBezTo>
                      <a:pt x="4668" y="16790"/>
                      <a:pt x="4656" y="16790"/>
                      <a:pt x="4643" y="16777"/>
                    </a:cubicBezTo>
                    <a:lnTo>
                      <a:pt x="4632" y="16777"/>
                    </a:lnTo>
                    <a:lnTo>
                      <a:pt x="4607" y="16753"/>
                    </a:lnTo>
                    <a:cubicBezTo>
                      <a:pt x="4583" y="16753"/>
                      <a:pt x="4570" y="16741"/>
                      <a:pt x="4546" y="16729"/>
                    </a:cubicBezTo>
                    <a:cubicBezTo>
                      <a:pt x="4522" y="16717"/>
                      <a:pt x="4486" y="16693"/>
                      <a:pt x="4462" y="16680"/>
                    </a:cubicBezTo>
                    <a:lnTo>
                      <a:pt x="4400" y="16644"/>
                    </a:lnTo>
                    <a:lnTo>
                      <a:pt x="4389" y="16632"/>
                    </a:lnTo>
                    <a:lnTo>
                      <a:pt x="4364" y="16620"/>
                    </a:lnTo>
                    <a:cubicBezTo>
                      <a:pt x="4340" y="16596"/>
                      <a:pt x="4327" y="16583"/>
                      <a:pt x="4303" y="16571"/>
                    </a:cubicBezTo>
                    <a:cubicBezTo>
                      <a:pt x="4243" y="16534"/>
                      <a:pt x="4170" y="16510"/>
                      <a:pt x="4121" y="16486"/>
                    </a:cubicBezTo>
                    <a:cubicBezTo>
                      <a:pt x="4109" y="16474"/>
                      <a:pt x="4097" y="16474"/>
                      <a:pt x="4084" y="16461"/>
                    </a:cubicBezTo>
                    <a:cubicBezTo>
                      <a:pt x="4048" y="16450"/>
                      <a:pt x="4024" y="16437"/>
                      <a:pt x="4000" y="16425"/>
                    </a:cubicBezTo>
                    <a:lnTo>
                      <a:pt x="3927" y="16389"/>
                    </a:lnTo>
                    <a:cubicBezTo>
                      <a:pt x="3903" y="16364"/>
                      <a:pt x="3866" y="16353"/>
                      <a:pt x="3841" y="16328"/>
                    </a:cubicBezTo>
                    <a:lnTo>
                      <a:pt x="3841" y="16328"/>
                    </a:lnTo>
                    <a:lnTo>
                      <a:pt x="3866" y="16353"/>
                    </a:lnTo>
                    <a:cubicBezTo>
                      <a:pt x="3890" y="16377"/>
                      <a:pt x="3914" y="16401"/>
                      <a:pt x="3927" y="16425"/>
                    </a:cubicBezTo>
                    <a:cubicBezTo>
                      <a:pt x="3963" y="16450"/>
                      <a:pt x="3987" y="16486"/>
                      <a:pt x="4024" y="16510"/>
                    </a:cubicBezTo>
                    <a:cubicBezTo>
                      <a:pt x="4084" y="16559"/>
                      <a:pt x="4157" y="16607"/>
                      <a:pt x="4219" y="16644"/>
                    </a:cubicBezTo>
                    <a:cubicBezTo>
                      <a:pt x="4291" y="16693"/>
                      <a:pt x="4364" y="16741"/>
                      <a:pt x="4437" y="16777"/>
                    </a:cubicBezTo>
                    <a:cubicBezTo>
                      <a:pt x="4473" y="16790"/>
                      <a:pt x="4498" y="16802"/>
                      <a:pt x="4522" y="16814"/>
                    </a:cubicBezTo>
                    <a:lnTo>
                      <a:pt x="4559" y="16826"/>
                    </a:lnTo>
                    <a:cubicBezTo>
                      <a:pt x="4583" y="16839"/>
                      <a:pt x="4595" y="16850"/>
                      <a:pt x="4619" y="16850"/>
                    </a:cubicBezTo>
                    <a:cubicBezTo>
                      <a:pt x="4619" y="16863"/>
                      <a:pt x="4632" y="16863"/>
                      <a:pt x="4643" y="16863"/>
                    </a:cubicBezTo>
                    <a:cubicBezTo>
                      <a:pt x="4656" y="16863"/>
                      <a:pt x="4656" y="16875"/>
                      <a:pt x="4668" y="16875"/>
                    </a:cubicBezTo>
                    <a:cubicBezTo>
                      <a:pt x="4692" y="16875"/>
                      <a:pt x="4716" y="16887"/>
                      <a:pt x="4729" y="16899"/>
                    </a:cubicBezTo>
                    <a:lnTo>
                      <a:pt x="4765" y="16899"/>
                    </a:lnTo>
                    <a:lnTo>
                      <a:pt x="4765" y="16912"/>
                    </a:lnTo>
                    <a:lnTo>
                      <a:pt x="4789" y="16912"/>
                    </a:lnTo>
                    <a:cubicBezTo>
                      <a:pt x="4802" y="16912"/>
                      <a:pt x="4802" y="16912"/>
                      <a:pt x="4814" y="16923"/>
                    </a:cubicBezTo>
                    <a:cubicBezTo>
                      <a:pt x="4789" y="16972"/>
                      <a:pt x="4765" y="17033"/>
                      <a:pt x="4753" y="17082"/>
                    </a:cubicBezTo>
                    <a:cubicBezTo>
                      <a:pt x="4741" y="17118"/>
                      <a:pt x="4741" y="17166"/>
                      <a:pt x="4729" y="17203"/>
                    </a:cubicBezTo>
                    <a:lnTo>
                      <a:pt x="4729" y="17215"/>
                    </a:lnTo>
                    <a:cubicBezTo>
                      <a:pt x="4716" y="17203"/>
                      <a:pt x="4716" y="17203"/>
                      <a:pt x="4705" y="17203"/>
                    </a:cubicBezTo>
                    <a:lnTo>
                      <a:pt x="4692" y="17203"/>
                    </a:lnTo>
                    <a:cubicBezTo>
                      <a:pt x="4668" y="17191"/>
                      <a:pt x="4643" y="17191"/>
                      <a:pt x="4619" y="17179"/>
                    </a:cubicBezTo>
                    <a:lnTo>
                      <a:pt x="4570" y="17166"/>
                    </a:lnTo>
                    <a:lnTo>
                      <a:pt x="4522" y="17155"/>
                    </a:lnTo>
                    <a:cubicBezTo>
                      <a:pt x="4486" y="17155"/>
                      <a:pt x="4437" y="17142"/>
                      <a:pt x="4400" y="17130"/>
                    </a:cubicBezTo>
                    <a:lnTo>
                      <a:pt x="4352" y="17130"/>
                    </a:lnTo>
                    <a:cubicBezTo>
                      <a:pt x="4327" y="17118"/>
                      <a:pt x="4303" y="17118"/>
                      <a:pt x="4279" y="17118"/>
                    </a:cubicBezTo>
                    <a:lnTo>
                      <a:pt x="4267" y="17106"/>
                    </a:lnTo>
                    <a:lnTo>
                      <a:pt x="4219" y="17106"/>
                    </a:lnTo>
                    <a:cubicBezTo>
                      <a:pt x="4206" y="17093"/>
                      <a:pt x="4194" y="17093"/>
                      <a:pt x="4182" y="17093"/>
                    </a:cubicBezTo>
                    <a:lnTo>
                      <a:pt x="4146" y="17093"/>
                    </a:lnTo>
                    <a:cubicBezTo>
                      <a:pt x="4121" y="17082"/>
                      <a:pt x="4097" y="17082"/>
                      <a:pt x="4060" y="17069"/>
                    </a:cubicBezTo>
                    <a:lnTo>
                      <a:pt x="4060" y="17069"/>
                    </a:lnTo>
                    <a:lnTo>
                      <a:pt x="4097" y="17093"/>
                    </a:lnTo>
                    <a:cubicBezTo>
                      <a:pt x="4121" y="17093"/>
                      <a:pt x="4146" y="17106"/>
                      <a:pt x="4170" y="17118"/>
                    </a:cubicBezTo>
                    <a:cubicBezTo>
                      <a:pt x="4194" y="17118"/>
                      <a:pt x="4206" y="17130"/>
                      <a:pt x="4219" y="17130"/>
                    </a:cubicBezTo>
                    <a:cubicBezTo>
                      <a:pt x="4230" y="17142"/>
                      <a:pt x="4243" y="17142"/>
                      <a:pt x="4254" y="17142"/>
                    </a:cubicBezTo>
                    <a:lnTo>
                      <a:pt x="4267" y="17142"/>
                    </a:lnTo>
                    <a:cubicBezTo>
                      <a:pt x="4267" y="17142"/>
                      <a:pt x="4267" y="17155"/>
                      <a:pt x="4279" y="17155"/>
                    </a:cubicBezTo>
                    <a:cubicBezTo>
                      <a:pt x="4291" y="17155"/>
                      <a:pt x="4316" y="17166"/>
                      <a:pt x="4340" y="17166"/>
                    </a:cubicBezTo>
                    <a:lnTo>
                      <a:pt x="4364" y="17166"/>
                    </a:lnTo>
                    <a:lnTo>
                      <a:pt x="4376" y="17179"/>
                    </a:lnTo>
                    <a:lnTo>
                      <a:pt x="4437" y="17179"/>
                    </a:lnTo>
                    <a:cubicBezTo>
                      <a:pt x="4449" y="17179"/>
                      <a:pt x="4473" y="17191"/>
                      <a:pt x="4486" y="17191"/>
                    </a:cubicBezTo>
                    <a:lnTo>
                      <a:pt x="4546" y="17191"/>
                    </a:lnTo>
                    <a:cubicBezTo>
                      <a:pt x="4570" y="17203"/>
                      <a:pt x="4595" y="17203"/>
                      <a:pt x="4619" y="17203"/>
                    </a:cubicBezTo>
                    <a:lnTo>
                      <a:pt x="4656" y="17203"/>
                    </a:lnTo>
                    <a:cubicBezTo>
                      <a:pt x="4668" y="17215"/>
                      <a:pt x="4692" y="17215"/>
                      <a:pt x="4716" y="17228"/>
                    </a:cubicBezTo>
                    <a:lnTo>
                      <a:pt x="4729" y="17228"/>
                    </a:lnTo>
                    <a:lnTo>
                      <a:pt x="4729" y="17373"/>
                    </a:lnTo>
                    <a:lnTo>
                      <a:pt x="4729" y="17409"/>
                    </a:lnTo>
                    <a:cubicBezTo>
                      <a:pt x="4716" y="17409"/>
                      <a:pt x="4705" y="17409"/>
                      <a:pt x="4692" y="17422"/>
                    </a:cubicBezTo>
                    <a:lnTo>
                      <a:pt x="4643" y="17422"/>
                    </a:lnTo>
                    <a:cubicBezTo>
                      <a:pt x="4632" y="17422"/>
                      <a:pt x="4619" y="17422"/>
                      <a:pt x="4607" y="17434"/>
                    </a:cubicBezTo>
                    <a:lnTo>
                      <a:pt x="4583" y="17434"/>
                    </a:lnTo>
                    <a:cubicBezTo>
                      <a:pt x="4570" y="17434"/>
                      <a:pt x="4559" y="17446"/>
                      <a:pt x="4546" y="17446"/>
                    </a:cubicBezTo>
                    <a:cubicBezTo>
                      <a:pt x="4522" y="17446"/>
                      <a:pt x="4510" y="17446"/>
                      <a:pt x="4486" y="17458"/>
                    </a:cubicBezTo>
                    <a:lnTo>
                      <a:pt x="4400" y="17458"/>
                    </a:lnTo>
                    <a:cubicBezTo>
                      <a:pt x="4400" y="17462"/>
                      <a:pt x="4399" y="17464"/>
                      <a:pt x="4397" y="17464"/>
                    </a:cubicBezTo>
                    <a:cubicBezTo>
                      <a:pt x="4394" y="17464"/>
                      <a:pt x="4389" y="17458"/>
                      <a:pt x="4389" y="17458"/>
                    </a:cubicBezTo>
                    <a:lnTo>
                      <a:pt x="4303" y="17458"/>
                    </a:lnTo>
                    <a:cubicBezTo>
                      <a:pt x="4219" y="17446"/>
                      <a:pt x="4146" y="17422"/>
                      <a:pt x="4060" y="17398"/>
                    </a:cubicBezTo>
                    <a:cubicBezTo>
                      <a:pt x="4036" y="17385"/>
                      <a:pt x="4000" y="17385"/>
                      <a:pt x="3975" y="17373"/>
                    </a:cubicBezTo>
                    <a:lnTo>
                      <a:pt x="3963" y="17361"/>
                    </a:lnTo>
                    <a:cubicBezTo>
                      <a:pt x="3914" y="17349"/>
                      <a:pt x="3890" y="17336"/>
                      <a:pt x="3854" y="17336"/>
                    </a:cubicBezTo>
                    <a:lnTo>
                      <a:pt x="3841" y="17325"/>
                    </a:lnTo>
                    <a:lnTo>
                      <a:pt x="3744" y="17325"/>
                    </a:lnTo>
                    <a:cubicBezTo>
                      <a:pt x="3720" y="17336"/>
                      <a:pt x="3708" y="17336"/>
                      <a:pt x="3684" y="17349"/>
                    </a:cubicBezTo>
                    <a:cubicBezTo>
                      <a:pt x="3671" y="17349"/>
                      <a:pt x="3659" y="17361"/>
                      <a:pt x="3635" y="17361"/>
                    </a:cubicBezTo>
                    <a:cubicBezTo>
                      <a:pt x="3623" y="17373"/>
                      <a:pt x="3598" y="17373"/>
                      <a:pt x="3587" y="17385"/>
                    </a:cubicBezTo>
                    <a:cubicBezTo>
                      <a:pt x="3574" y="17385"/>
                      <a:pt x="3550" y="17385"/>
                      <a:pt x="3538" y="17398"/>
                    </a:cubicBezTo>
                    <a:lnTo>
                      <a:pt x="3441" y="17398"/>
                    </a:lnTo>
                    <a:cubicBezTo>
                      <a:pt x="3379" y="17398"/>
                      <a:pt x="3307" y="17398"/>
                      <a:pt x="3222" y="17385"/>
                    </a:cubicBezTo>
                    <a:cubicBezTo>
                      <a:pt x="3209" y="17385"/>
                      <a:pt x="3209" y="17385"/>
                      <a:pt x="3198" y="17373"/>
                    </a:cubicBezTo>
                    <a:cubicBezTo>
                      <a:pt x="3161" y="17373"/>
                      <a:pt x="3136" y="17361"/>
                      <a:pt x="3100" y="17349"/>
                    </a:cubicBezTo>
                    <a:lnTo>
                      <a:pt x="3063" y="17349"/>
                    </a:lnTo>
                    <a:cubicBezTo>
                      <a:pt x="3039" y="17336"/>
                      <a:pt x="3003" y="17325"/>
                      <a:pt x="2966" y="17312"/>
                    </a:cubicBezTo>
                    <a:cubicBezTo>
                      <a:pt x="2942" y="17312"/>
                      <a:pt x="2930" y="17301"/>
                      <a:pt x="2918" y="17301"/>
                    </a:cubicBezTo>
                    <a:cubicBezTo>
                      <a:pt x="2893" y="17288"/>
                      <a:pt x="2857" y="17288"/>
                      <a:pt x="2833" y="17276"/>
                    </a:cubicBezTo>
                    <a:cubicBezTo>
                      <a:pt x="2820" y="17276"/>
                      <a:pt x="2796" y="17264"/>
                      <a:pt x="2772" y="17252"/>
                    </a:cubicBezTo>
                    <a:cubicBezTo>
                      <a:pt x="2747" y="17239"/>
                      <a:pt x="2736" y="17239"/>
                      <a:pt x="2723" y="17228"/>
                    </a:cubicBezTo>
                    <a:cubicBezTo>
                      <a:pt x="2699" y="17215"/>
                      <a:pt x="2687" y="17203"/>
                      <a:pt x="2675" y="17191"/>
                    </a:cubicBezTo>
                    <a:cubicBezTo>
                      <a:pt x="2650" y="17179"/>
                      <a:pt x="2639" y="17166"/>
                      <a:pt x="2639" y="17155"/>
                    </a:cubicBezTo>
                    <a:cubicBezTo>
                      <a:pt x="2626" y="17155"/>
                      <a:pt x="2626" y="17142"/>
                      <a:pt x="2614" y="17130"/>
                    </a:cubicBezTo>
                    <a:cubicBezTo>
                      <a:pt x="2602" y="17118"/>
                      <a:pt x="2590" y="17093"/>
                      <a:pt x="2577" y="17082"/>
                    </a:cubicBezTo>
                    <a:lnTo>
                      <a:pt x="2577" y="17069"/>
                    </a:lnTo>
                    <a:cubicBezTo>
                      <a:pt x="2566" y="17057"/>
                      <a:pt x="2566" y="17045"/>
                      <a:pt x="2553" y="17021"/>
                    </a:cubicBezTo>
                    <a:cubicBezTo>
                      <a:pt x="2541" y="17009"/>
                      <a:pt x="2541" y="16996"/>
                      <a:pt x="2541" y="16972"/>
                    </a:cubicBezTo>
                    <a:cubicBezTo>
                      <a:pt x="2529" y="16960"/>
                      <a:pt x="2529" y="16948"/>
                      <a:pt x="2529" y="16923"/>
                    </a:cubicBezTo>
                    <a:cubicBezTo>
                      <a:pt x="2529" y="16899"/>
                      <a:pt x="2529" y="16863"/>
                      <a:pt x="2517" y="16839"/>
                    </a:cubicBezTo>
                    <a:lnTo>
                      <a:pt x="2517" y="16753"/>
                    </a:lnTo>
                    <a:cubicBezTo>
                      <a:pt x="2517" y="16729"/>
                      <a:pt x="2529" y="16705"/>
                      <a:pt x="2529" y="16680"/>
                    </a:cubicBezTo>
                    <a:cubicBezTo>
                      <a:pt x="2529" y="16669"/>
                      <a:pt x="2541" y="16656"/>
                      <a:pt x="2541" y="16644"/>
                    </a:cubicBezTo>
                    <a:cubicBezTo>
                      <a:pt x="2553" y="16620"/>
                      <a:pt x="2566" y="16583"/>
                      <a:pt x="2577" y="16559"/>
                    </a:cubicBezTo>
                    <a:lnTo>
                      <a:pt x="2590" y="16547"/>
                    </a:lnTo>
                    <a:cubicBezTo>
                      <a:pt x="2614" y="16523"/>
                      <a:pt x="2626" y="16486"/>
                      <a:pt x="2650" y="16450"/>
                    </a:cubicBezTo>
                    <a:cubicBezTo>
                      <a:pt x="2663" y="16425"/>
                      <a:pt x="2675" y="16401"/>
                      <a:pt x="2675" y="16377"/>
                    </a:cubicBezTo>
                    <a:cubicBezTo>
                      <a:pt x="2687" y="16353"/>
                      <a:pt x="2687" y="16328"/>
                      <a:pt x="2687" y="16304"/>
                    </a:cubicBezTo>
                    <a:cubicBezTo>
                      <a:pt x="2699" y="16267"/>
                      <a:pt x="2699" y="16218"/>
                      <a:pt x="2687" y="16170"/>
                    </a:cubicBezTo>
                    <a:cubicBezTo>
                      <a:pt x="2687" y="16137"/>
                      <a:pt x="2677" y="16093"/>
                      <a:pt x="2675" y="16048"/>
                    </a:cubicBezTo>
                    <a:lnTo>
                      <a:pt x="2675" y="16048"/>
                    </a:lnTo>
                    <a:cubicBezTo>
                      <a:pt x="2687" y="16061"/>
                      <a:pt x="2687" y="16073"/>
                      <a:pt x="2699" y="16073"/>
                    </a:cubicBezTo>
                    <a:cubicBezTo>
                      <a:pt x="2711" y="16085"/>
                      <a:pt x="2723" y="16097"/>
                      <a:pt x="2736" y="16097"/>
                    </a:cubicBezTo>
                    <a:cubicBezTo>
                      <a:pt x="2736" y="16109"/>
                      <a:pt x="2747" y="16109"/>
                      <a:pt x="2747" y="16109"/>
                    </a:cubicBezTo>
                    <a:cubicBezTo>
                      <a:pt x="2760" y="16121"/>
                      <a:pt x="2772" y="16121"/>
                      <a:pt x="2784" y="16134"/>
                    </a:cubicBezTo>
                    <a:cubicBezTo>
                      <a:pt x="2809" y="16145"/>
                      <a:pt x="2833" y="16158"/>
                      <a:pt x="2857" y="16182"/>
                    </a:cubicBezTo>
                    <a:cubicBezTo>
                      <a:pt x="2906" y="16194"/>
                      <a:pt x="2942" y="16218"/>
                      <a:pt x="2979" y="16231"/>
                    </a:cubicBezTo>
                    <a:cubicBezTo>
                      <a:pt x="3003" y="16243"/>
                      <a:pt x="3015" y="16243"/>
                      <a:pt x="3039" y="16255"/>
                    </a:cubicBezTo>
                    <a:cubicBezTo>
                      <a:pt x="3063" y="16267"/>
                      <a:pt x="3076" y="16267"/>
                      <a:pt x="3100" y="16280"/>
                    </a:cubicBezTo>
                    <a:cubicBezTo>
                      <a:pt x="3125" y="16280"/>
                      <a:pt x="3149" y="16291"/>
                      <a:pt x="3173" y="16291"/>
                    </a:cubicBezTo>
                    <a:cubicBezTo>
                      <a:pt x="3185" y="16291"/>
                      <a:pt x="3209" y="16291"/>
                      <a:pt x="3222" y="16304"/>
                    </a:cubicBezTo>
                    <a:lnTo>
                      <a:pt x="3319" y="16304"/>
                    </a:lnTo>
                    <a:cubicBezTo>
                      <a:pt x="3368" y="16304"/>
                      <a:pt x="3416" y="16304"/>
                      <a:pt x="3477" y="16316"/>
                    </a:cubicBezTo>
                    <a:lnTo>
                      <a:pt x="3477" y="16304"/>
                    </a:lnTo>
                    <a:cubicBezTo>
                      <a:pt x="3404" y="16304"/>
                      <a:pt x="3343" y="16280"/>
                      <a:pt x="3271" y="16267"/>
                    </a:cubicBezTo>
                    <a:cubicBezTo>
                      <a:pt x="3246" y="16267"/>
                      <a:pt x="3209" y="16255"/>
                      <a:pt x="3173" y="16243"/>
                    </a:cubicBezTo>
                    <a:cubicBezTo>
                      <a:pt x="3112" y="16218"/>
                      <a:pt x="3052" y="16182"/>
                      <a:pt x="2991" y="16158"/>
                    </a:cubicBezTo>
                    <a:cubicBezTo>
                      <a:pt x="2942" y="16134"/>
                      <a:pt x="2906" y="16109"/>
                      <a:pt x="2869" y="16085"/>
                    </a:cubicBezTo>
                    <a:cubicBezTo>
                      <a:pt x="2857" y="16085"/>
                      <a:pt x="2845" y="16073"/>
                      <a:pt x="2820" y="16061"/>
                    </a:cubicBezTo>
                    <a:lnTo>
                      <a:pt x="2796" y="16037"/>
                    </a:lnTo>
                    <a:lnTo>
                      <a:pt x="2784" y="16037"/>
                    </a:lnTo>
                    <a:cubicBezTo>
                      <a:pt x="2772" y="16024"/>
                      <a:pt x="2760" y="16024"/>
                      <a:pt x="2760" y="16024"/>
                    </a:cubicBezTo>
                    <a:cubicBezTo>
                      <a:pt x="2723" y="15988"/>
                      <a:pt x="2687" y="15939"/>
                      <a:pt x="2650" y="15902"/>
                    </a:cubicBezTo>
                    <a:cubicBezTo>
                      <a:pt x="2650" y="15902"/>
                      <a:pt x="2650" y="15891"/>
                      <a:pt x="2639" y="15891"/>
                    </a:cubicBezTo>
                    <a:lnTo>
                      <a:pt x="2639" y="15854"/>
                    </a:lnTo>
                    <a:cubicBezTo>
                      <a:pt x="2639" y="15842"/>
                      <a:pt x="2650" y="15829"/>
                      <a:pt x="2650" y="15818"/>
                    </a:cubicBezTo>
                    <a:lnTo>
                      <a:pt x="2650" y="15781"/>
                    </a:lnTo>
                    <a:cubicBezTo>
                      <a:pt x="2663" y="15757"/>
                      <a:pt x="2663" y="15745"/>
                      <a:pt x="2663" y="15732"/>
                    </a:cubicBezTo>
                    <a:cubicBezTo>
                      <a:pt x="2675" y="15708"/>
                      <a:pt x="2687" y="15684"/>
                      <a:pt x="2687" y="15672"/>
                    </a:cubicBezTo>
                    <a:cubicBezTo>
                      <a:pt x="2699" y="15659"/>
                      <a:pt x="2699" y="15635"/>
                      <a:pt x="2711" y="15623"/>
                    </a:cubicBezTo>
                    <a:lnTo>
                      <a:pt x="2711" y="15611"/>
                    </a:lnTo>
                    <a:lnTo>
                      <a:pt x="2723" y="15599"/>
                    </a:lnTo>
                    <a:lnTo>
                      <a:pt x="2760" y="15489"/>
                    </a:lnTo>
                    <a:cubicBezTo>
                      <a:pt x="2772" y="15478"/>
                      <a:pt x="2772" y="15465"/>
                      <a:pt x="2784" y="15441"/>
                    </a:cubicBezTo>
                    <a:lnTo>
                      <a:pt x="2784" y="15429"/>
                    </a:lnTo>
                    <a:cubicBezTo>
                      <a:pt x="2784" y="15416"/>
                      <a:pt x="2796" y="15416"/>
                      <a:pt x="2796" y="15405"/>
                    </a:cubicBezTo>
                    <a:cubicBezTo>
                      <a:pt x="2796" y="15392"/>
                      <a:pt x="2809" y="15380"/>
                      <a:pt x="2809" y="15380"/>
                    </a:cubicBezTo>
                    <a:cubicBezTo>
                      <a:pt x="2820" y="15332"/>
                      <a:pt x="2845" y="15283"/>
                      <a:pt x="2857" y="15246"/>
                    </a:cubicBezTo>
                    <a:cubicBezTo>
                      <a:pt x="2869" y="15222"/>
                      <a:pt x="2882" y="15197"/>
                      <a:pt x="2906" y="15162"/>
                    </a:cubicBezTo>
                    <a:lnTo>
                      <a:pt x="2906" y="15149"/>
                    </a:lnTo>
                    <a:lnTo>
                      <a:pt x="2942" y="15113"/>
                    </a:lnTo>
                    <a:cubicBezTo>
                      <a:pt x="2955" y="15100"/>
                      <a:pt x="2966" y="15076"/>
                      <a:pt x="2979" y="15064"/>
                    </a:cubicBezTo>
                    <a:cubicBezTo>
                      <a:pt x="2979" y="15052"/>
                      <a:pt x="2991" y="15040"/>
                      <a:pt x="3003" y="15027"/>
                    </a:cubicBezTo>
                    <a:cubicBezTo>
                      <a:pt x="3027" y="15016"/>
                      <a:pt x="3039" y="15003"/>
                      <a:pt x="3052" y="14991"/>
                    </a:cubicBezTo>
                    <a:cubicBezTo>
                      <a:pt x="3063" y="14979"/>
                      <a:pt x="3088" y="14967"/>
                      <a:pt x="3100" y="14954"/>
                    </a:cubicBezTo>
                    <a:cubicBezTo>
                      <a:pt x="3125" y="14954"/>
                      <a:pt x="3136" y="14943"/>
                      <a:pt x="3149" y="14930"/>
                    </a:cubicBezTo>
                    <a:cubicBezTo>
                      <a:pt x="3185" y="14918"/>
                      <a:pt x="3209" y="14906"/>
                      <a:pt x="3246" y="14881"/>
                    </a:cubicBezTo>
                    <a:cubicBezTo>
                      <a:pt x="3258" y="14881"/>
                      <a:pt x="3271" y="14881"/>
                      <a:pt x="3282" y="14870"/>
                    </a:cubicBezTo>
                    <a:close/>
                    <a:moveTo>
                      <a:pt x="8897" y="13922"/>
                    </a:moveTo>
                    <a:cubicBezTo>
                      <a:pt x="8910" y="13922"/>
                      <a:pt x="8921" y="13922"/>
                      <a:pt x="8946" y="13934"/>
                    </a:cubicBezTo>
                    <a:lnTo>
                      <a:pt x="9019" y="13934"/>
                    </a:lnTo>
                    <a:cubicBezTo>
                      <a:pt x="9056" y="13946"/>
                      <a:pt x="9092" y="13958"/>
                      <a:pt x="9129" y="13958"/>
                    </a:cubicBezTo>
                    <a:cubicBezTo>
                      <a:pt x="9164" y="13970"/>
                      <a:pt x="9201" y="13982"/>
                      <a:pt x="9226" y="14006"/>
                    </a:cubicBezTo>
                    <a:lnTo>
                      <a:pt x="9237" y="14006"/>
                    </a:lnTo>
                    <a:cubicBezTo>
                      <a:pt x="9250" y="14006"/>
                      <a:pt x="9274" y="14019"/>
                      <a:pt x="9286" y="14031"/>
                    </a:cubicBezTo>
                    <a:cubicBezTo>
                      <a:pt x="9286" y="14031"/>
                      <a:pt x="9299" y="14031"/>
                      <a:pt x="9299" y="14043"/>
                    </a:cubicBezTo>
                    <a:lnTo>
                      <a:pt x="9299" y="14031"/>
                    </a:lnTo>
                    <a:cubicBezTo>
                      <a:pt x="9310" y="14043"/>
                      <a:pt x="9323" y="14055"/>
                      <a:pt x="9347" y="14068"/>
                    </a:cubicBezTo>
                    <a:cubicBezTo>
                      <a:pt x="9359" y="14079"/>
                      <a:pt x="9372" y="14104"/>
                      <a:pt x="9383" y="14116"/>
                    </a:cubicBezTo>
                    <a:cubicBezTo>
                      <a:pt x="9408" y="14141"/>
                      <a:pt x="9432" y="14165"/>
                      <a:pt x="9444" y="14189"/>
                    </a:cubicBezTo>
                    <a:cubicBezTo>
                      <a:pt x="9469" y="14214"/>
                      <a:pt x="9480" y="14238"/>
                      <a:pt x="9493" y="14262"/>
                    </a:cubicBezTo>
                    <a:lnTo>
                      <a:pt x="9505" y="14274"/>
                    </a:lnTo>
                    <a:lnTo>
                      <a:pt x="9542" y="14347"/>
                    </a:lnTo>
                    <a:cubicBezTo>
                      <a:pt x="9553" y="14371"/>
                      <a:pt x="9566" y="14395"/>
                      <a:pt x="9566" y="14420"/>
                    </a:cubicBezTo>
                    <a:cubicBezTo>
                      <a:pt x="9590" y="14468"/>
                      <a:pt x="9615" y="14505"/>
                      <a:pt x="9626" y="14554"/>
                    </a:cubicBezTo>
                    <a:lnTo>
                      <a:pt x="9639" y="14578"/>
                    </a:lnTo>
                    <a:cubicBezTo>
                      <a:pt x="9663" y="14627"/>
                      <a:pt x="9675" y="14675"/>
                      <a:pt x="9699" y="14724"/>
                    </a:cubicBezTo>
                    <a:cubicBezTo>
                      <a:pt x="9712" y="14760"/>
                      <a:pt x="9736" y="14784"/>
                      <a:pt x="9748" y="14821"/>
                    </a:cubicBezTo>
                    <a:lnTo>
                      <a:pt x="9675" y="15003"/>
                    </a:lnTo>
                    <a:cubicBezTo>
                      <a:pt x="9651" y="15052"/>
                      <a:pt x="9626" y="15100"/>
                      <a:pt x="9602" y="15137"/>
                    </a:cubicBezTo>
                    <a:lnTo>
                      <a:pt x="9602" y="15149"/>
                    </a:lnTo>
                    <a:lnTo>
                      <a:pt x="9578" y="15173"/>
                    </a:lnTo>
                    <a:cubicBezTo>
                      <a:pt x="9566" y="15186"/>
                      <a:pt x="9566" y="15197"/>
                      <a:pt x="9553" y="15197"/>
                    </a:cubicBezTo>
                    <a:cubicBezTo>
                      <a:pt x="9542" y="15222"/>
                      <a:pt x="9529" y="15234"/>
                      <a:pt x="9529" y="15246"/>
                    </a:cubicBezTo>
                    <a:cubicBezTo>
                      <a:pt x="9517" y="15259"/>
                      <a:pt x="9505" y="15283"/>
                      <a:pt x="9493" y="15295"/>
                    </a:cubicBezTo>
                    <a:cubicBezTo>
                      <a:pt x="9480" y="15307"/>
                      <a:pt x="9469" y="15332"/>
                      <a:pt x="9456" y="15343"/>
                    </a:cubicBezTo>
                    <a:cubicBezTo>
                      <a:pt x="9444" y="15368"/>
                      <a:pt x="9420" y="15392"/>
                      <a:pt x="9396" y="15416"/>
                    </a:cubicBezTo>
                    <a:cubicBezTo>
                      <a:pt x="9372" y="15441"/>
                      <a:pt x="9359" y="15465"/>
                      <a:pt x="9335" y="15489"/>
                    </a:cubicBezTo>
                    <a:cubicBezTo>
                      <a:pt x="9310" y="15513"/>
                      <a:pt x="9286" y="15538"/>
                      <a:pt x="9262" y="15575"/>
                    </a:cubicBezTo>
                    <a:lnTo>
                      <a:pt x="9262" y="15562"/>
                    </a:lnTo>
                    <a:cubicBezTo>
                      <a:pt x="9250" y="15586"/>
                      <a:pt x="9226" y="15599"/>
                      <a:pt x="9213" y="15611"/>
                    </a:cubicBezTo>
                    <a:cubicBezTo>
                      <a:pt x="9201" y="15635"/>
                      <a:pt x="9189" y="15648"/>
                      <a:pt x="9177" y="15659"/>
                    </a:cubicBezTo>
                    <a:cubicBezTo>
                      <a:pt x="9140" y="15684"/>
                      <a:pt x="9116" y="15708"/>
                      <a:pt x="9080" y="15732"/>
                    </a:cubicBezTo>
                    <a:cubicBezTo>
                      <a:pt x="9007" y="15793"/>
                      <a:pt x="8921" y="15854"/>
                      <a:pt x="8848" y="15915"/>
                    </a:cubicBezTo>
                    <a:cubicBezTo>
                      <a:pt x="9007" y="15818"/>
                      <a:pt x="9177" y="15721"/>
                      <a:pt x="9323" y="15599"/>
                    </a:cubicBezTo>
                    <a:lnTo>
                      <a:pt x="9323" y="15586"/>
                    </a:lnTo>
                    <a:lnTo>
                      <a:pt x="9335" y="15586"/>
                    </a:lnTo>
                    <a:cubicBezTo>
                      <a:pt x="9372" y="15562"/>
                      <a:pt x="9396" y="15538"/>
                      <a:pt x="9420" y="15513"/>
                    </a:cubicBezTo>
                    <a:cubicBezTo>
                      <a:pt x="9469" y="15478"/>
                      <a:pt x="9517" y="15441"/>
                      <a:pt x="9553" y="15392"/>
                    </a:cubicBezTo>
                    <a:cubicBezTo>
                      <a:pt x="9578" y="15368"/>
                      <a:pt x="9602" y="15332"/>
                      <a:pt x="9626" y="15307"/>
                    </a:cubicBezTo>
                    <a:cubicBezTo>
                      <a:pt x="9639" y="15295"/>
                      <a:pt x="9651" y="15270"/>
                      <a:pt x="9663" y="15259"/>
                    </a:cubicBezTo>
                    <a:lnTo>
                      <a:pt x="9688" y="15234"/>
                    </a:lnTo>
                    <a:lnTo>
                      <a:pt x="9712" y="15210"/>
                    </a:lnTo>
                    <a:cubicBezTo>
                      <a:pt x="9712" y="15197"/>
                      <a:pt x="9724" y="15186"/>
                      <a:pt x="9724" y="15173"/>
                    </a:cubicBezTo>
                    <a:cubicBezTo>
                      <a:pt x="9760" y="15100"/>
                      <a:pt x="9796" y="15027"/>
                      <a:pt x="9845" y="14954"/>
                    </a:cubicBezTo>
                    <a:lnTo>
                      <a:pt x="9845" y="14943"/>
                    </a:lnTo>
                    <a:cubicBezTo>
                      <a:pt x="9882" y="14979"/>
                      <a:pt x="9918" y="15016"/>
                      <a:pt x="9967" y="15040"/>
                    </a:cubicBezTo>
                    <a:cubicBezTo>
                      <a:pt x="10004" y="15076"/>
                      <a:pt x="10052" y="15100"/>
                      <a:pt x="10112" y="15125"/>
                    </a:cubicBezTo>
                    <a:lnTo>
                      <a:pt x="10125" y="15125"/>
                    </a:lnTo>
                    <a:cubicBezTo>
                      <a:pt x="10125" y="15137"/>
                      <a:pt x="10137" y="15137"/>
                      <a:pt x="10149" y="15137"/>
                    </a:cubicBezTo>
                    <a:lnTo>
                      <a:pt x="10174" y="15149"/>
                    </a:lnTo>
                    <a:lnTo>
                      <a:pt x="10198" y="15162"/>
                    </a:lnTo>
                    <a:cubicBezTo>
                      <a:pt x="10198" y="15162"/>
                      <a:pt x="10210" y="15162"/>
                      <a:pt x="10222" y="15173"/>
                    </a:cubicBezTo>
                    <a:cubicBezTo>
                      <a:pt x="10234" y="15173"/>
                      <a:pt x="10247" y="15173"/>
                      <a:pt x="10258" y="15186"/>
                    </a:cubicBezTo>
                    <a:cubicBezTo>
                      <a:pt x="10283" y="15186"/>
                      <a:pt x="10307" y="15197"/>
                      <a:pt x="10331" y="15210"/>
                    </a:cubicBezTo>
                    <a:lnTo>
                      <a:pt x="10344" y="15210"/>
                    </a:lnTo>
                    <a:cubicBezTo>
                      <a:pt x="10356" y="15222"/>
                      <a:pt x="10368" y="15222"/>
                      <a:pt x="10380" y="15234"/>
                    </a:cubicBezTo>
                    <a:lnTo>
                      <a:pt x="10404" y="15246"/>
                    </a:lnTo>
                    <a:cubicBezTo>
                      <a:pt x="10417" y="15259"/>
                      <a:pt x="10441" y="15259"/>
                      <a:pt x="10465" y="15270"/>
                    </a:cubicBezTo>
                    <a:cubicBezTo>
                      <a:pt x="10490" y="15295"/>
                      <a:pt x="10514" y="15307"/>
                      <a:pt x="10538" y="15332"/>
                    </a:cubicBezTo>
                    <a:cubicBezTo>
                      <a:pt x="10550" y="15343"/>
                      <a:pt x="10563" y="15343"/>
                      <a:pt x="10563" y="15356"/>
                    </a:cubicBezTo>
                    <a:cubicBezTo>
                      <a:pt x="10563" y="15356"/>
                      <a:pt x="10574" y="15356"/>
                      <a:pt x="10574" y="15368"/>
                    </a:cubicBezTo>
                    <a:lnTo>
                      <a:pt x="10587" y="15368"/>
                    </a:lnTo>
                    <a:cubicBezTo>
                      <a:pt x="10599" y="15392"/>
                      <a:pt x="10611" y="15405"/>
                      <a:pt x="10623" y="15429"/>
                    </a:cubicBezTo>
                    <a:cubicBezTo>
                      <a:pt x="10636" y="15441"/>
                      <a:pt x="10636" y="15453"/>
                      <a:pt x="10636" y="15465"/>
                    </a:cubicBezTo>
                    <a:lnTo>
                      <a:pt x="10636" y="15502"/>
                    </a:lnTo>
                    <a:cubicBezTo>
                      <a:pt x="10636" y="15538"/>
                      <a:pt x="10636" y="15575"/>
                      <a:pt x="10623" y="15611"/>
                    </a:cubicBezTo>
                    <a:cubicBezTo>
                      <a:pt x="10623" y="15648"/>
                      <a:pt x="10611" y="15672"/>
                      <a:pt x="10611" y="15696"/>
                    </a:cubicBezTo>
                    <a:cubicBezTo>
                      <a:pt x="10611" y="15708"/>
                      <a:pt x="10599" y="15721"/>
                      <a:pt x="10599" y="15732"/>
                    </a:cubicBezTo>
                    <a:cubicBezTo>
                      <a:pt x="10587" y="15745"/>
                      <a:pt x="10574" y="15757"/>
                      <a:pt x="10574" y="15781"/>
                    </a:cubicBezTo>
                    <a:lnTo>
                      <a:pt x="10550" y="15805"/>
                    </a:lnTo>
                    <a:cubicBezTo>
                      <a:pt x="10538" y="15818"/>
                      <a:pt x="10526" y="15829"/>
                      <a:pt x="10526" y="15842"/>
                    </a:cubicBezTo>
                    <a:cubicBezTo>
                      <a:pt x="10514" y="15842"/>
                      <a:pt x="10501" y="15854"/>
                      <a:pt x="10490" y="15854"/>
                    </a:cubicBezTo>
                    <a:cubicBezTo>
                      <a:pt x="10490" y="15866"/>
                      <a:pt x="10477" y="15878"/>
                      <a:pt x="10465" y="15878"/>
                    </a:cubicBezTo>
                    <a:cubicBezTo>
                      <a:pt x="10453" y="15891"/>
                      <a:pt x="10441" y="15891"/>
                      <a:pt x="10428" y="15891"/>
                    </a:cubicBezTo>
                    <a:cubicBezTo>
                      <a:pt x="10417" y="15902"/>
                      <a:pt x="10404" y="15902"/>
                      <a:pt x="10380" y="15915"/>
                    </a:cubicBezTo>
                    <a:cubicBezTo>
                      <a:pt x="10356" y="15915"/>
                      <a:pt x="10320" y="15927"/>
                      <a:pt x="10283" y="15927"/>
                    </a:cubicBezTo>
                    <a:lnTo>
                      <a:pt x="10234" y="15939"/>
                    </a:lnTo>
                    <a:lnTo>
                      <a:pt x="10161" y="15939"/>
                    </a:lnTo>
                    <a:cubicBezTo>
                      <a:pt x="10125" y="15939"/>
                      <a:pt x="10076" y="15939"/>
                      <a:pt x="10028" y="15951"/>
                    </a:cubicBezTo>
                    <a:cubicBezTo>
                      <a:pt x="9979" y="15951"/>
                      <a:pt x="9931" y="15964"/>
                      <a:pt x="9894" y="15988"/>
                    </a:cubicBezTo>
                    <a:cubicBezTo>
                      <a:pt x="9869" y="16000"/>
                      <a:pt x="9858" y="16012"/>
                      <a:pt x="9833" y="16024"/>
                    </a:cubicBezTo>
                    <a:cubicBezTo>
                      <a:pt x="9809" y="16048"/>
                      <a:pt x="9796" y="16073"/>
                      <a:pt x="9785" y="16097"/>
                    </a:cubicBezTo>
                    <a:cubicBezTo>
                      <a:pt x="9760" y="16121"/>
                      <a:pt x="9760" y="16145"/>
                      <a:pt x="9748" y="16170"/>
                    </a:cubicBezTo>
                    <a:cubicBezTo>
                      <a:pt x="9736" y="16194"/>
                      <a:pt x="9736" y="16218"/>
                      <a:pt x="9724" y="16231"/>
                    </a:cubicBezTo>
                    <a:lnTo>
                      <a:pt x="9724" y="16243"/>
                    </a:lnTo>
                    <a:cubicBezTo>
                      <a:pt x="9712" y="16267"/>
                      <a:pt x="9712" y="16280"/>
                      <a:pt x="9712" y="16291"/>
                    </a:cubicBezTo>
                    <a:cubicBezTo>
                      <a:pt x="9699" y="16340"/>
                      <a:pt x="9688" y="16389"/>
                      <a:pt x="9688" y="16450"/>
                    </a:cubicBezTo>
                    <a:lnTo>
                      <a:pt x="9675" y="16450"/>
                    </a:lnTo>
                    <a:cubicBezTo>
                      <a:pt x="9675" y="16474"/>
                      <a:pt x="9675" y="16510"/>
                      <a:pt x="9663" y="16534"/>
                    </a:cubicBezTo>
                    <a:cubicBezTo>
                      <a:pt x="9663" y="16547"/>
                      <a:pt x="9651" y="16571"/>
                      <a:pt x="9651" y="16583"/>
                    </a:cubicBezTo>
                    <a:lnTo>
                      <a:pt x="9651" y="16596"/>
                    </a:lnTo>
                    <a:lnTo>
                      <a:pt x="9639" y="16607"/>
                    </a:lnTo>
                    <a:cubicBezTo>
                      <a:pt x="9639" y="16644"/>
                      <a:pt x="9626" y="16669"/>
                      <a:pt x="9615" y="16705"/>
                    </a:cubicBezTo>
                    <a:lnTo>
                      <a:pt x="9602" y="16705"/>
                    </a:lnTo>
                    <a:lnTo>
                      <a:pt x="9602" y="16717"/>
                    </a:lnTo>
                    <a:cubicBezTo>
                      <a:pt x="9590" y="16729"/>
                      <a:pt x="9590" y="16741"/>
                      <a:pt x="9578" y="16753"/>
                    </a:cubicBezTo>
                    <a:cubicBezTo>
                      <a:pt x="9578" y="16777"/>
                      <a:pt x="9566" y="16790"/>
                      <a:pt x="9553" y="16814"/>
                    </a:cubicBezTo>
                    <a:cubicBezTo>
                      <a:pt x="9542" y="16850"/>
                      <a:pt x="9517" y="16875"/>
                      <a:pt x="9505" y="16912"/>
                    </a:cubicBezTo>
                    <a:lnTo>
                      <a:pt x="9493" y="16912"/>
                    </a:lnTo>
                    <a:lnTo>
                      <a:pt x="9480" y="16936"/>
                    </a:lnTo>
                    <a:cubicBezTo>
                      <a:pt x="9469" y="16948"/>
                      <a:pt x="9456" y="16972"/>
                      <a:pt x="9444" y="16985"/>
                    </a:cubicBezTo>
                    <a:cubicBezTo>
                      <a:pt x="9432" y="17009"/>
                      <a:pt x="9408" y="17033"/>
                      <a:pt x="9383" y="17057"/>
                    </a:cubicBezTo>
                    <a:cubicBezTo>
                      <a:pt x="9359" y="17082"/>
                      <a:pt x="9335" y="17118"/>
                      <a:pt x="9299" y="17155"/>
                    </a:cubicBezTo>
                    <a:lnTo>
                      <a:pt x="9226" y="17228"/>
                    </a:lnTo>
                    <a:lnTo>
                      <a:pt x="9226" y="17239"/>
                    </a:lnTo>
                    <a:lnTo>
                      <a:pt x="9213" y="17239"/>
                    </a:lnTo>
                    <a:cubicBezTo>
                      <a:pt x="9164" y="17288"/>
                      <a:pt x="9116" y="17336"/>
                      <a:pt x="9056" y="17385"/>
                    </a:cubicBezTo>
                    <a:cubicBezTo>
                      <a:pt x="9031" y="17398"/>
                      <a:pt x="9019" y="17398"/>
                      <a:pt x="9007" y="17409"/>
                    </a:cubicBezTo>
                    <a:cubicBezTo>
                      <a:pt x="8946" y="17446"/>
                      <a:pt x="8885" y="17471"/>
                      <a:pt x="8837" y="17495"/>
                    </a:cubicBezTo>
                    <a:cubicBezTo>
                      <a:pt x="8824" y="17495"/>
                      <a:pt x="8813" y="17495"/>
                      <a:pt x="8813" y="17507"/>
                    </a:cubicBezTo>
                    <a:lnTo>
                      <a:pt x="8776" y="17507"/>
                    </a:lnTo>
                    <a:cubicBezTo>
                      <a:pt x="8764" y="17519"/>
                      <a:pt x="8751" y="17519"/>
                      <a:pt x="8740" y="17531"/>
                    </a:cubicBezTo>
                    <a:lnTo>
                      <a:pt x="8618" y="17531"/>
                    </a:lnTo>
                    <a:cubicBezTo>
                      <a:pt x="8618" y="17519"/>
                      <a:pt x="8605" y="17519"/>
                      <a:pt x="8594" y="17519"/>
                    </a:cubicBezTo>
                    <a:lnTo>
                      <a:pt x="8581" y="17519"/>
                    </a:lnTo>
                    <a:cubicBezTo>
                      <a:pt x="8521" y="17507"/>
                      <a:pt x="8484" y="17507"/>
                      <a:pt x="8435" y="17495"/>
                    </a:cubicBezTo>
                    <a:cubicBezTo>
                      <a:pt x="8387" y="17482"/>
                      <a:pt x="8338" y="17471"/>
                      <a:pt x="8278" y="17446"/>
                    </a:cubicBezTo>
                    <a:cubicBezTo>
                      <a:pt x="8205" y="17434"/>
                      <a:pt x="8119" y="17409"/>
                      <a:pt x="8046" y="17385"/>
                    </a:cubicBezTo>
                    <a:lnTo>
                      <a:pt x="7949" y="17361"/>
                    </a:lnTo>
                    <a:cubicBezTo>
                      <a:pt x="7913" y="17336"/>
                      <a:pt x="7865" y="17325"/>
                      <a:pt x="7792" y="17312"/>
                    </a:cubicBezTo>
                    <a:cubicBezTo>
                      <a:pt x="7755" y="17301"/>
                      <a:pt x="7706" y="17288"/>
                      <a:pt x="7657" y="17288"/>
                    </a:cubicBezTo>
                    <a:lnTo>
                      <a:pt x="7646" y="17276"/>
                    </a:lnTo>
                    <a:cubicBezTo>
                      <a:pt x="7585" y="17276"/>
                      <a:pt x="7524" y="17264"/>
                      <a:pt x="7463" y="17252"/>
                    </a:cubicBezTo>
                    <a:cubicBezTo>
                      <a:pt x="7427" y="17239"/>
                      <a:pt x="7390" y="17239"/>
                      <a:pt x="7354" y="17239"/>
                    </a:cubicBezTo>
                    <a:cubicBezTo>
                      <a:pt x="7330" y="17239"/>
                      <a:pt x="7317" y="17228"/>
                      <a:pt x="7293" y="17228"/>
                    </a:cubicBezTo>
                    <a:lnTo>
                      <a:pt x="7281" y="17239"/>
                    </a:lnTo>
                    <a:lnTo>
                      <a:pt x="7171" y="17239"/>
                    </a:lnTo>
                    <a:cubicBezTo>
                      <a:pt x="7196" y="17191"/>
                      <a:pt x="7208" y="17142"/>
                      <a:pt x="7233" y="17093"/>
                    </a:cubicBezTo>
                    <a:lnTo>
                      <a:pt x="7233" y="17082"/>
                    </a:lnTo>
                    <a:lnTo>
                      <a:pt x="7244" y="17069"/>
                    </a:lnTo>
                    <a:lnTo>
                      <a:pt x="7269" y="17069"/>
                    </a:lnTo>
                    <a:cubicBezTo>
                      <a:pt x="7269" y="17057"/>
                      <a:pt x="7281" y="17057"/>
                      <a:pt x="7293" y="17057"/>
                    </a:cubicBezTo>
                    <a:cubicBezTo>
                      <a:pt x="7305" y="17057"/>
                      <a:pt x="7330" y="17045"/>
                      <a:pt x="7354" y="17045"/>
                    </a:cubicBezTo>
                    <a:lnTo>
                      <a:pt x="7390" y="17045"/>
                    </a:lnTo>
                    <a:cubicBezTo>
                      <a:pt x="7403" y="17045"/>
                      <a:pt x="7403" y="17033"/>
                      <a:pt x="7414" y="17033"/>
                    </a:cubicBezTo>
                    <a:lnTo>
                      <a:pt x="7476" y="17033"/>
                    </a:lnTo>
                    <a:cubicBezTo>
                      <a:pt x="7487" y="17033"/>
                      <a:pt x="7512" y="17033"/>
                      <a:pt x="7524" y="17021"/>
                    </a:cubicBezTo>
                    <a:cubicBezTo>
                      <a:pt x="7560" y="17021"/>
                      <a:pt x="7597" y="17009"/>
                      <a:pt x="7633" y="17009"/>
                    </a:cubicBezTo>
                    <a:cubicBezTo>
                      <a:pt x="7646" y="17009"/>
                      <a:pt x="7670" y="16996"/>
                      <a:pt x="7682" y="16996"/>
                    </a:cubicBezTo>
                    <a:cubicBezTo>
                      <a:pt x="7706" y="16996"/>
                      <a:pt x="7719" y="16985"/>
                      <a:pt x="7730" y="16985"/>
                    </a:cubicBezTo>
                    <a:cubicBezTo>
                      <a:pt x="7755" y="16985"/>
                      <a:pt x="7767" y="16985"/>
                      <a:pt x="7792" y="16972"/>
                    </a:cubicBezTo>
                    <a:lnTo>
                      <a:pt x="7852" y="16972"/>
                    </a:lnTo>
                    <a:cubicBezTo>
                      <a:pt x="7889" y="16960"/>
                      <a:pt x="7925" y="16960"/>
                      <a:pt x="7949" y="16960"/>
                    </a:cubicBezTo>
                    <a:cubicBezTo>
                      <a:pt x="7973" y="16960"/>
                      <a:pt x="7998" y="16948"/>
                      <a:pt x="8010" y="16948"/>
                    </a:cubicBezTo>
                    <a:lnTo>
                      <a:pt x="8071" y="16948"/>
                    </a:lnTo>
                    <a:lnTo>
                      <a:pt x="8083" y="16936"/>
                    </a:lnTo>
                    <a:lnTo>
                      <a:pt x="8119" y="16936"/>
                    </a:lnTo>
                    <a:cubicBezTo>
                      <a:pt x="8132" y="16923"/>
                      <a:pt x="8156" y="16923"/>
                      <a:pt x="8181" y="16923"/>
                    </a:cubicBezTo>
                    <a:cubicBezTo>
                      <a:pt x="8192" y="16912"/>
                      <a:pt x="8205" y="16912"/>
                      <a:pt x="8229" y="16899"/>
                    </a:cubicBezTo>
                    <a:lnTo>
                      <a:pt x="8241" y="16899"/>
                    </a:lnTo>
                    <a:cubicBezTo>
                      <a:pt x="8253" y="16899"/>
                      <a:pt x="8253" y="16887"/>
                      <a:pt x="8265" y="16887"/>
                    </a:cubicBezTo>
                    <a:lnTo>
                      <a:pt x="8302" y="16875"/>
                    </a:lnTo>
                    <a:cubicBezTo>
                      <a:pt x="8326" y="16863"/>
                      <a:pt x="8351" y="16863"/>
                      <a:pt x="8375" y="16850"/>
                    </a:cubicBezTo>
                    <a:lnTo>
                      <a:pt x="8399" y="16839"/>
                    </a:lnTo>
                    <a:cubicBezTo>
                      <a:pt x="8435" y="16826"/>
                      <a:pt x="8472" y="16802"/>
                      <a:pt x="8521" y="16790"/>
                    </a:cubicBezTo>
                    <a:cubicBezTo>
                      <a:pt x="8557" y="16766"/>
                      <a:pt x="8605" y="16741"/>
                      <a:pt x="8642" y="16717"/>
                    </a:cubicBezTo>
                    <a:cubicBezTo>
                      <a:pt x="8691" y="16693"/>
                      <a:pt x="8727" y="16656"/>
                      <a:pt x="8764" y="16620"/>
                    </a:cubicBezTo>
                    <a:cubicBezTo>
                      <a:pt x="8788" y="16607"/>
                      <a:pt x="8813" y="16583"/>
                      <a:pt x="8837" y="16559"/>
                    </a:cubicBezTo>
                    <a:lnTo>
                      <a:pt x="8848" y="16547"/>
                    </a:lnTo>
                    <a:cubicBezTo>
                      <a:pt x="8848" y="16534"/>
                      <a:pt x="8861" y="16534"/>
                      <a:pt x="8873" y="16523"/>
                    </a:cubicBezTo>
                    <a:cubicBezTo>
                      <a:pt x="8897" y="16486"/>
                      <a:pt x="8921" y="16450"/>
                      <a:pt x="8946" y="16425"/>
                    </a:cubicBezTo>
                    <a:lnTo>
                      <a:pt x="8934" y="16425"/>
                    </a:lnTo>
                    <a:lnTo>
                      <a:pt x="8934" y="16437"/>
                    </a:lnTo>
                    <a:lnTo>
                      <a:pt x="8861" y="16510"/>
                    </a:lnTo>
                    <a:cubicBezTo>
                      <a:pt x="8848" y="16510"/>
                      <a:pt x="8837" y="16523"/>
                      <a:pt x="8837" y="16523"/>
                    </a:cubicBezTo>
                    <a:lnTo>
                      <a:pt x="8824" y="16534"/>
                    </a:lnTo>
                    <a:cubicBezTo>
                      <a:pt x="8800" y="16547"/>
                      <a:pt x="8788" y="16559"/>
                      <a:pt x="8776" y="16571"/>
                    </a:cubicBezTo>
                    <a:cubicBezTo>
                      <a:pt x="8727" y="16607"/>
                      <a:pt x="8678" y="16632"/>
                      <a:pt x="8642" y="16656"/>
                    </a:cubicBezTo>
                    <a:cubicBezTo>
                      <a:pt x="8605" y="16680"/>
                      <a:pt x="8569" y="16693"/>
                      <a:pt x="8533" y="16705"/>
                    </a:cubicBezTo>
                    <a:cubicBezTo>
                      <a:pt x="8508" y="16717"/>
                      <a:pt x="8472" y="16741"/>
                      <a:pt x="8448" y="16753"/>
                    </a:cubicBezTo>
                    <a:lnTo>
                      <a:pt x="8435" y="16753"/>
                    </a:lnTo>
                    <a:cubicBezTo>
                      <a:pt x="8387" y="16766"/>
                      <a:pt x="8338" y="16790"/>
                      <a:pt x="8278" y="16814"/>
                    </a:cubicBezTo>
                    <a:cubicBezTo>
                      <a:pt x="8253" y="16814"/>
                      <a:pt x="8229" y="16826"/>
                      <a:pt x="8205" y="16839"/>
                    </a:cubicBezTo>
                    <a:cubicBezTo>
                      <a:pt x="8192" y="16839"/>
                      <a:pt x="8181" y="16839"/>
                      <a:pt x="8168" y="16850"/>
                    </a:cubicBezTo>
                    <a:lnTo>
                      <a:pt x="8144" y="16850"/>
                    </a:lnTo>
                    <a:lnTo>
                      <a:pt x="8132" y="16863"/>
                    </a:lnTo>
                    <a:lnTo>
                      <a:pt x="8095" y="16863"/>
                    </a:lnTo>
                    <a:cubicBezTo>
                      <a:pt x="8083" y="16875"/>
                      <a:pt x="8071" y="16875"/>
                      <a:pt x="8071" y="16875"/>
                    </a:cubicBezTo>
                    <a:lnTo>
                      <a:pt x="8010" y="16875"/>
                    </a:lnTo>
                    <a:cubicBezTo>
                      <a:pt x="8010" y="16887"/>
                      <a:pt x="7998" y="16887"/>
                      <a:pt x="7986" y="16887"/>
                    </a:cubicBezTo>
                    <a:lnTo>
                      <a:pt x="7949" y="16887"/>
                    </a:lnTo>
                    <a:cubicBezTo>
                      <a:pt x="7925" y="16887"/>
                      <a:pt x="7901" y="16887"/>
                      <a:pt x="7876" y="16899"/>
                    </a:cubicBezTo>
                    <a:lnTo>
                      <a:pt x="7816" y="16899"/>
                    </a:lnTo>
                    <a:cubicBezTo>
                      <a:pt x="7792" y="16899"/>
                      <a:pt x="7779" y="16912"/>
                      <a:pt x="7755" y="16912"/>
                    </a:cubicBezTo>
                    <a:cubicBezTo>
                      <a:pt x="7730" y="16912"/>
                      <a:pt x="7706" y="16923"/>
                      <a:pt x="7694" y="16923"/>
                    </a:cubicBezTo>
                    <a:lnTo>
                      <a:pt x="7657" y="16936"/>
                    </a:lnTo>
                    <a:cubicBezTo>
                      <a:pt x="7646" y="16936"/>
                      <a:pt x="7621" y="16936"/>
                      <a:pt x="7609" y="16948"/>
                    </a:cubicBezTo>
                    <a:cubicBezTo>
                      <a:pt x="7585" y="16948"/>
                      <a:pt x="7573" y="16948"/>
                      <a:pt x="7549" y="16960"/>
                    </a:cubicBezTo>
                    <a:cubicBezTo>
                      <a:pt x="7512" y="16960"/>
                      <a:pt x="7476" y="16960"/>
                      <a:pt x="7451" y="16972"/>
                    </a:cubicBezTo>
                    <a:lnTo>
                      <a:pt x="7390" y="16972"/>
                    </a:lnTo>
                    <a:lnTo>
                      <a:pt x="7354" y="16985"/>
                    </a:lnTo>
                    <a:lnTo>
                      <a:pt x="7305" y="16985"/>
                    </a:lnTo>
                    <a:cubicBezTo>
                      <a:pt x="7293" y="16996"/>
                      <a:pt x="7269" y="16996"/>
                      <a:pt x="7257" y="16996"/>
                    </a:cubicBezTo>
                    <a:lnTo>
                      <a:pt x="7244" y="16996"/>
                    </a:lnTo>
                    <a:cubicBezTo>
                      <a:pt x="7245" y="16979"/>
                      <a:pt x="7247" y="16967"/>
                      <a:pt x="7257" y="16948"/>
                    </a:cubicBezTo>
                    <a:lnTo>
                      <a:pt x="7257" y="16814"/>
                    </a:lnTo>
                    <a:lnTo>
                      <a:pt x="7257" y="16777"/>
                    </a:lnTo>
                    <a:lnTo>
                      <a:pt x="7305" y="16766"/>
                    </a:lnTo>
                    <a:cubicBezTo>
                      <a:pt x="7341" y="16753"/>
                      <a:pt x="7390" y="16741"/>
                      <a:pt x="7427" y="16741"/>
                    </a:cubicBezTo>
                    <a:lnTo>
                      <a:pt x="7427" y="16729"/>
                    </a:lnTo>
                    <a:lnTo>
                      <a:pt x="7439" y="16729"/>
                    </a:lnTo>
                    <a:cubicBezTo>
                      <a:pt x="7463" y="16729"/>
                      <a:pt x="7487" y="16717"/>
                      <a:pt x="7512" y="16717"/>
                    </a:cubicBezTo>
                    <a:lnTo>
                      <a:pt x="7524" y="16717"/>
                    </a:lnTo>
                    <a:lnTo>
                      <a:pt x="7536" y="16705"/>
                    </a:lnTo>
                    <a:lnTo>
                      <a:pt x="7560" y="16705"/>
                    </a:lnTo>
                    <a:cubicBezTo>
                      <a:pt x="7573" y="16693"/>
                      <a:pt x="7585" y="16693"/>
                      <a:pt x="7609" y="16680"/>
                    </a:cubicBezTo>
                    <a:lnTo>
                      <a:pt x="7621" y="16669"/>
                    </a:lnTo>
                    <a:cubicBezTo>
                      <a:pt x="7633" y="16669"/>
                      <a:pt x="7633" y="16669"/>
                      <a:pt x="7646" y="16656"/>
                    </a:cubicBezTo>
                    <a:lnTo>
                      <a:pt x="7694" y="16632"/>
                    </a:lnTo>
                    <a:lnTo>
                      <a:pt x="7719" y="16620"/>
                    </a:lnTo>
                    <a:cubicBezTo>
                      <a:pt x="7755" y="16596"/>
                      <a:pt x="7792" y="16583"/>
                      <a:pt x="7828" y="16559"/>
                    </a:cubicBezTo>
                    <a:lnTo>
                      <a:pt x="7865" y="16534"/>
                    </a:lnTo>
                    <a:lnTo>
                      <a:pt x="7901" y="16498"/>
                    </a:lnTo>
                    <a:cubicBezTo>
                      <a:pt x="7913" y="16498"/>
                      <a:pt x="7925" y="16486"/>
                      <a:pt x="7937" y="16474"/>
                    </a:cubicBezTo>
                    <a:lnTo>
                      <a:pt x="7949" y="16461"/>
                    </a:lnTo>
                    <a:lnTo>
                      <a:pt x="7973" y="16461"/>
                    </a:lnTo>
                    <a:cubicBezTo>
                      <a:pt x="7986" y="16450"/>
                      <a:pt x="7998" y="16437"/>
                      <a:pt x="7998" y="16425"/>
                    </a:cubicBezTo>
                    <a:lnTo>
                      <a:pt x="8071" y="16377"/>
                    </a:lnTo>
                    <a:lnTo>
                      <a:pt x="8083" y="16364"/>
                    </a:lnTo>
                    <a:lnTo>
                      <a:pt x="8144" y="16304"/>
                    </a:lnTo>
                    <a:cubicBezTo>
                      <a:pt x="8192" y="16255"/>
                      <a:pt x="8241" y="16194"/>
                      <a:pt x="8278" y="16134"/>
                    </a:cubicBezTo>
                    <a:cubicBezTo>
                      <a:pt x="8290" y="16115"/>
                      <a:pt x="8299" y="16096"/>
                      <a:pt x="8308" y="16078"/>
                    </a:cubicBezTo>
                    <a:lnTo>
                      <a:pt x="8308" y="16078"/>
                    </a:lnTo>
                    <a:cubicBezTo>
                      <a:pt x="8286" y="16100"/>
                      <a:pt x="8264" y="16123"/>
                      <a:pt x="8253" y="16145"/>
                    </a:cubicBezTo>
                    <a:cubicBezTo>
                      <a:pt x="8229" y="16170"/>
                      <a:pt x="8217" y="16194"/>
                      <a:pt x="8192" y="16207"/>
                    </a:cubicBezTo>
                    <a:cubicBezTo>
                      <a:pt x="8181" y="16231"/>
                      <a:pt x="8156" y="16243"/>
                      <a:pt x="8119" y="16267"/>
                    </a:cubicBezTo>
                    <a:lnTo>
                      <a:pt x="8083" y="16291"/>
                    </a:lnTo>
                    <a:lnTo>
                      <a:pt x="8059" y="16316"/>
                    </a:lnTo>
                    <a:cubicBezTo>
                      <a:pt x="8035" y="16328"/>
                      <a:pt x="8022" y="16340"/>
                      <a:pt x="8010" y="16340"/>
                    </a:cubicBezTo>
                    <a:cubicBezTo>
                      <a:pt x="8010" y="16353"/>
                      <a:pt x="7998" y="16353"/>
                      <a:pt x="7986" y="16353"/>
                    </a:cubicBezTo>
                    <a:cubicBezTo>
                      <a:pt x="7949" y="16377"/>
                      <a:pt x="7913" y="16401"/>
                      <a:pt x="7865" y="16425"/>
                    </a:cubicBezTo>
                    <a:lnTo>
                      <a:pt x="7828" y="16450"/>
                    </a:lnTo>
                    <a:cubicBezTo>
                      <a:pt x="7792" y="16474"/>
                      <a:pt x="7755" y="16486"/>
                      <a:pt x="7719" y="16510"/>
                    </a:cubicBezTo>
                    <a:cubicBezTo>
                      <a:pt x="7706" y="16510"/>
                      <a:pt x="7694" y="16523"/>
                      <a:pt x="7682" y="16523"/>
                    </a:cubicBezTo>
                    <a:cubicBezTo>
                      <a:pt x="7657" y="16534"/>
                      <a:pt x="7633" y="16547"/>
                      <a:pt x="7621" y="16559"/>
                    </a:cubicBezTo>
                    <a:cubicBezTo>
                      <a:pt x="7597" y="16571"/>
                      <a:pt x="7573" y="16583"/>
                      <a:pt x="7560" y="16596"/>
                    </a:cubicBezTo>
                    <a:lnTo>
                      <a:pt x="7536" y="16596"/>
                    </a:lnTo>
                    <a:cubicBezTo>
                      <a:pt x="7524" y="16596"/>
                      <a:pt x="7512" y="16607"/>
                      <a:pt x="7500" y="16607"/>
                    </a:cubicBezTo>
                    <a:lnTo>
                      <a:pt x="7476" y="16607"/>
                    </a:lnTo>
                    <a:lnTo>
                      <a:pt x="7427" y="16620"/>
                    </a:lnTo>
                    <a:lnTo>
                      <a:pt x="7414" y="16620"/>
                    </a:lnTo>
                    <a:lnTo>
                      <a:pt x="7341" y="16644"/>
                    </a:lnTo>
                    <a:lnTo>
                      <a:pt x="7317" y="16644"/>
                    </a:lnTo>
                    <a:cubicBezTo>
                      <a:pt x="7293" y="16656"/>
                      <a:pt x="7269" y="16656"/>
                      <a:pt x="7257" y="16656"/>
                    </a:cubicBezTo>
                    <a:cubicBezTo>
                      <a:pt x="7244" y="16620"/>
                      <a:pt x="7244" y="16583"/>
                      <a:pt x="7233" y="16547"/>
                    </a:cubicBezTo>
                    <a:cubicBezTo>
                      <a:pt x="7220" y="16523"/>
                      <a:pt x="7220" y="16510"/>
                      <a:pt x="7220" y="16498"/>
                    </a:cubicBezTo>
                    <a:lnTo>
                      <a:pt x="7208" y="16486"/>
                    </a:lnTo>
                    <a:cubicBezTo>
                      <a:pt x="7208" y="16474"/>
                      <a:pt x="7208" y="16461"/>
                      <a:pt x="7196" y="16450"/>
                    </a:cubicBezTo>
                    <a:cubicBezTo>
                      <a:pt x="7220" y="16437"/>
                      <a:pt x="7244" y="16437"/>
                      <a:pt x="7269" y="16413"/>
                    </a:cubicBezTo>
                    <a:cubicBezTo>
                      <a:pt x="7293" y="16413"/>
                      <a:pt x="7305" y="16401"/>
                      <a:pt x="7317" y="16389"/>
                    </a:cubicBezTo>
                    <a:cubicBezTo>
                      <a:pt x="7341" y="16377"/>
                      <a:pt x="7354" y="16364"/>
                      <a:pt x="7366" y="16353"/>
                    </a:cubicBezTo>
                    <a:cubicBezTo>
                      <a:pt x="7390" y="16340"/>
                      <a:pt x="7414" y="16316"/>
                      <a:pt x="7427" y="16304"/>
                    </a:cubicBezTo>
                    <a:lnTo>
                      <a:pt x="7536" y="16194"/>
                    </a:lnTo>
                    <a:lnTo>
                      <a:pt x="7585" y="16145"/>
                    </a:lnTo>
                    <a:cubicBezTo>
                      <a:pt x="7597" y="16134"/>
                      <a:pt x="7621" y="16109"/>
                      <a:pt x="7633" y="16085"/>
                    </a:cubicBezTo>
                    <a:lnTo>
                      <a:pt x="7670" y="16048"/>
                    </a:lnTo>
                    <a:cubicBezTo>
                      <a:pt x="7670" y="16037"/>
                      <a:pt x="7682" y="16037"/>
                      <a:pt x="7682" y="16024"/>
                    </a:cubicBezTo>
                    <a:cubicBezTo>
                      <a:pt x="7694" y="16000"/>
                      <a:pt x="7706" y="15988"/>
                      <a:pt x="7730" y="15964"/>
                    </a:cubicBezTo>
                    <a:lnTo>
                      <a:pt x="7743" y="15939"/>
                    </a:lnTo>
                    <a:lnTo>
                      <a:pt x="7755" y="15915"/>
                    </a:lnTo>
                    <a:cubicBezTo>
                      <a:pt x="7767" y="15891"/>
                      <a:pt x="7779" y="15878"/>
                      <a:pt x="7792" y="15854"/>
                    </a:cubicBezTo>
                    <a:cubicBezTo>
                      <a:pt x="7835" y="15789"/>
                      <a:pt x="7877" y="15716"/>
                      <a:pt x="7912" y="15650"/>
                    </a:cubicBezTo>
                    <a:lnTo>
                      <a:pt x="7912" y="15650"/>
                    </a:lnTo>
                    <a:cubicBezTo>
                      <a:pt x="7863" y="15710"/>
                      <a:pt x="7815" y="15782"/>
                      <a:pt x="7767" y="15854"/>
                    </a:cubicBezTo>
                    <a:cubicBezTo>
                      <a:pt x="7755" y="15866"/>
                      <a:pt x="7743" y="15878"/>
                      <a:pt x="7730" y="15902"/>
                    </a:cubicBezTo>
                    <a:cubicBezTo>
                      <a:pt x="7719" y="15915"/>
                      <a:pt x="7706" y="15915"/>
                      <a:pt x="7706" y="15927"/>
                    </a:cubicBezTo>
                    <a:lnTo>
                      <a:pt x="7682" y="15951"/>
                    </a:lnTo>
                    <a:cubicBezTo>
                      <a:pt x="7670" y="15975"/>
                      <a:pt x="7646" y="16012"/>
                      <a:pt x="7621" y="16037"/>
                    </a:cubicBezTo>
                    <a:cubicBezTo>
                      <a:pt x="7597" y="16073"/>
                      <a:pt x="7560" y="16109"/>
                      <a:pt x="7536" y="16134"/>
                    </a:cubicBezTo>
                    <a:cubicBezTo>
                      <a:pt x="7500" y="16170"/>
                      <a:pt x="7476" y="16194"/>
                      <a:pt x="7439" y="16218"/>
                    </a:cubicBezTo>
                    <a:lnTo>
                      <a:pt x="7427" y="16243"/>
                    </a:lnTo>
                    <a:lnTo>
                      <a:pt x="7414" y="16243"/>
                    </a:lnTo>
                    <a:cubicBezTo>
                      <a:pt x="7390" y="16280"/>
                      <a:pt x="7354" y="16304"/>
                      <a:pt x="7330" y="16328"/>
                    </a:cubicBezTo>
                    <a:cubicBezTo>
                      <a:pt x="7305" y="16340"/>
                      <a:pt x="7293" y="16353"/>
                      <a:pt x="7269" y="16377"/>
                    </a:cubicBezTo>
                    <a:lnTo>
                      <a:pt x="7257" y="16377"/>
                    </a:lnTo>
                    <a:cubicBezTo>
                      <a:pt x="7244" y="16389"/>
                      <a:pt x="7233" y="16401"/>
                      <a:pt x="7220" y="16401"/>
                    </a:cubicBezTo>
                    <a:lnTo>
                      <a:pt x="7184" y="16425"/>
                    </a:lnTo>
                    <a:cubicBezTo>
                      <a:pt x="7171" y="16401"/>
                      <a:pt x="7160" y="16377"/>
                      <a:pt x="7147" y="16364"/>
                    </a:cubicBezTo>
                    <a:lnTo>
                      <a:pt x="7074" y="16291"/>
                    </a:lnTo>
                    <a:cubicBezTo>
                      <a:pt x="7087" y="16280"/>
                      <a:pt x="7087" y="16267"/>
                      <a:pt x="7098" y="16255"/>
                    </a:cubicBezTo>
                    <a:cubicBezTo>
                      <a:pt x="7135" y="16218"/>
                      <a:pt x="7160" y="16170"/>
                      <a:pt x="7196" y="16121"/>
                    </a:cubicBezTo>
                    <a:cubicBezTo>
                      <a:pt x="7220" y="16073"/>
                      <a:pt x="7244" y="16024"/>
                      <a:pt x="7281" y="15975"/>
                    </a:cubicBezTo>
                    <a:lnTo>
                      <a:pt x="7293" y="15939"/>
                    </a:lnTo>
                    <a:cubicBezTo>
                      <a:pt x="7317" y="15902"/>
                      <a:pt x="7330" y="15866"/>
                      <a:pt x="7354" y="15829"/>
                    </a:cubicBezTo>
                    <a:lnTo>
                      <a:pt x="7427" y="15721"/>
                    </a:lnTo>
                    <a:cubicBezTo>
                      <a:pt x="7451" y="15659"/>
                      <a:pt x="7487" y="15599"/>
                      <a:pt x="7524" y="15550"/>
                    </a:cubicBezTo>
                    <a:cubicBezTo>
                      <a:pt x="7536" y="15526"/>
                      <a:pt x="7536" y="15502"/>
                      <a:pt x="7549" y="15478"/>
                    </a:cubicBezTo>
                    <a:lnTo>
                      <a:pt x="7560" y="15453"/>
                    </a:lnTo>
                    <a:cubicBezTo>
                      <a:pt x="7573" y="15441"/>
                      <a:pt x="7585" y="15416"/>
                      <a:pt x="7585" y="15405"/>
                    </a:cubicBezTo>
                    <a:lnTo>
                      <a:pt x="7597" y="15380"/>
                    </a:lnTo>
                    <a:cubicBezTo>
                      <a:pt x="7609" y="15368"/>
                      <a:pt x="7609" y="15343"/>
                      <a:pt x="7621" y="15332"/>
                    </a:cubicBezTo>
                    <a:cubicBezTo>
                      <a:pt x="7621" y="15319"/>
                      <a:pt x="7633" y="15307"/>
                      <a:pt x="7633" y="15307"/>
                    </a:cubicBezTo>
                    <a:cubicBezTo>
                      <a:pt x="7646" y="15283"/>
                      <a:pt x="7646" y="15259"/>
                      <a:pt x="7657" y="15246"/>
                    </a:cubicBezTo>
                    <a:cubicBezTo>
                      <a:pt x="7657" y="15234"/>
                      <a:pt x="7657" y="15222"/>
                      <a:pt x="7670" y="15197"/>
                    </a:cubicBezTo>
                    <a:cubicBezTo>
                      <a:pt x="7670" y="15186"/>
                      <a:pt x="7682" y="15162"/>
                      <a:pt x="7694" y="15137"/>
                    </a:cubicBezTo>
                    <a:cubicBezTo>
                      <a:pt x="7706" y="15100"/>
                      <a:pt x="7706" y="15064"/>
                      <a:pt x="7719" y="15027"/>
                    </a:cubicBezTo>
                    <a:cubicBezTo>
                      <a:pt x="7743" y="14979"/>
                      <a:pt x="7755" y="14943"/>
                      <a:pt x="7767" y="14906"/>
                    </a:cubicBezTo>
                    <a:cubicBezTo>
                      <a:pt x="7779" y="14881"/>
                      <a:pt x="7779" y="14857"/>
                      <a:pt x="7792" y="14833"/>
                    </a:cubicBezTo>
                    <a:lnTo>
                      <a:pt x="7803" y="14797"/>
                    </a:lnTo>
                    <a:cubicBezTo>
                      <a:pt x="7816" y="14773"/>
                      <a:pt x="7828" y="14760"/>
                      <a:pt x="7840" y="14736"/>
                    </a:cubicBezTo>
                    <a:cubicBezTo>
                      <a:pt x="7852" y="14711"/>
                      <a:pt x="7865" y="14700"/>
                      <a:pt x="7876" y="14675"/>
                    </a:cubicBezTo>
                    <a:cubicBezTo>
                      <a:pt x="7901" y="14638"/>
                      <a:pt x="7913" y="14614"/>
                      <a:pt x="7937" y="14578"/>
                    </a:cubicBezTo>
                    <a:lnTo>
                      <a:pt x="7998" y="14517"/>
                    </a:lnTo>
                    <a:cubicBezTo>
                      <a:pt x="8035" y="14481"/>
                      <a:pt x="8071" y="14457"/>
                      <a:pt x="8108" y="14432"/>
                    </a:cubicBezTo>
                    <a:lnTo>
                      <a:pt x="8119" y="14420"/>
                    </a:lnTo>
                    <a:cubicBezTo>
                      <a:pt x="8156" y="14395"/>
                      <a:pt x="8181" y="14371"/>
                      <a:pt x="8217" y="14347"/>
                    </a:cubicBezTo>
                    <a:cubicBezTo>
                      <a:pt x="8278" y="14298"/>
                      <a:pt x="8326" y="14250"/>
                      <a:pt x="8375" y="14201"/>
                    </a:cubicBezTo>
                    <a:lnTo>
                      <a:pt x="8387" y="14201"/>
                    </a:lnTo>
                    <a:lnTo>
                      <a:pt x="8411" y="14165"/>
                    </a:lnTo>
                    <a:cubicBezTo>
                      <a:pt x="8435" y="14152"/>
                      <a:pt x="8448" y="14141"/>
                      <a:pt x="8460" y="14128"/>
                    </a:cubicBezTo>
                    <a:cubicBezTo>
                      <a:pt x="8484" y="14104"/>
                      <a:pt x="8497" y="14092"/>
                      <a:pt x="8521" y="14079"/>
                    </a:cubicBezTo>
                    <a:cubicBezTo>
                      <a:pt x="8557" y="14043"/>
                      <a:pt x="8605" y="14019"/>
                      <a:pt x="8642" y="13995"/>
                    </a:cubicBezTo>
                    <a:lnTo>
                      <a:pt x="8715" y="13958"/>
                    </a:lnTo>
                    <a:cubicBezTo>
                      <a:pt x="8740" y="13946"/>
                      <a:pt x="8764" y="13946"/>
                      <a:pt x="8788" y="13934"/>
                    </a:cubicBezTo>
                    <a:cubicBezTo>
                      <a:pt x="8800" y="13934"/>
                      <a:pt x="8824" y="13934"/>
                      <a:pt x="8837" y="13922"/>
                    </a:cubicBezTo>
                    <a:close/>
                    <a:moveTo>
                      <a:pt x="2456" y="16948"/>
                    </a:moveTo>
                    <a:cubicBezTo>
                      <a:pt x="2456" y="16985"/>
                      <a:pt x="2468" y="17021"/>
                      <a:pt x="2480" y="17057"/>
                    </a:cubicBezTo>
                    <a:cubicBezTo>
                      <a:pt x="2504" y="17130"/>
                      <a:pt x="2553" y="17191"/>
                      <a:pt x="2602" y="17228"/>
                    </a:cubicBezTo>
                    <a:cubicBezTo>
                      <a:pt x="2650" y="17264"/>
                      <a:pt x="2711" y="17312"/>
                      <a:pt x="2784" y="17336"/>
                    </a:cubicBezTo>
                    <a:cubicBezTo>
                      <a:pt x="2809" y="17349"/>
                      <a:pt x="2845" y="17361"/>
                      <a:pt x="2869" y="17373"/>
                    </a:cubicBezTo>
                    <a:lnTo>
                      <a:pt x="2882" y="17373"/>
                    </a:lnTo>
                    <a:cubicBezTo>
                      <a:pt x="2906" y="17385"/>
                      <a:pt x="2918" y="17385"/>
                      <a:pt x="2930" y="17398"/>
                    </a:cubicBezTo>
                    <a:cubicBezTo>
                      <a:pt x="2955" y="17398"/>
                      <a:pt x="2966" y="17409"/>
                      <a:pt x="2979" y="17409"/>
                    </a:cubicBezTo>
                    <a:lnTo>
                      <a:pt x="3015" y="17422"/>
                    </a:lnTo>
                    <a:lnTo>
                      <a:pt x="3088" y="17458"/>
                    </a:lnTo>
                    <a:cubicBezTo>
                      <a:pt x="3100" y="17458"/>
                      <a:pt x="3125" y="17458"/>
                      <a:pt x="3136" y="17471"/>
                    </a:cubicBezTo>
                    <a:cubicBezTo>
                      <a:pt x="3149" y="17471"/>
                      <a:pt x="3173" y="17482"/>
                      <a:pt x="3185" y="17482"/>
                    </a:cubicBezTo>
                    <a:lnTo>
                      <a:pt x="3209" y="17482"/>
                    </a:lnTo>
                    <a:cubicBezTo>
                      <a:pt x="3246" y="17495"/>
                      <a:pt x="3271" y="17495"/>
                      <a:pt x="3295" y="17495"/>
                    </a:cubicBezTo>
                    <a:lnTo>
                      <a:pt x="3307" y="17507"/>
                    </a:lnTo>
                    <a:lnTo>
                      <a:pt x="3562" y="17507"/>
                    </a:lnTo>
                    <a:cubicBezTo>
                      <a:pt x="3574" y="17495"/>
                      <a:pt x="3587" y="17495"/>
                      <a:pt x="3598" y="17495"/>
                    </a:cubicBezTo>
                    <a:cubicBezTo>
                      <a:pt x="3635" y="17482"/>
                      <a:pt x="3659" y="17471"/>
                      <a:pt x="3684" y="17458"/>
                    </a:cubicBezTo>
                    <a:cubicBezTo>
                      <a:pt x="3695" y="17458"/>
                      <a:pt x="3720" y="17446"/>
                      <a:pt x="3744" y="17446"/>
                    </a:cubicBezTo>
                    <a:lnTo>
                      <a:pt x="3757" y="17434"/>
                    </a:lnTo>
                    <a:lnTo>
                      <a:pt x="3830" y="17434"/>
                    </a:lnTo>
                    <a:cubicBezTo>
                      <a:pt x="3866" y="17446"/>
                      <a:pt x="3890" y="17446"/>
                      <a:pt x="3914" y="17458"/>
                    </a:cubicBezTo>
                    <a:lnTo>
                      <a:pt x="3938" y="17458"/>
                    </a:lnTo>
                    <a:cubicBezTo>
                      <a:pt x="3963" y="17471"/>
                      <a:pt x="4000" y="17482"/>
                      <a:pt x="4024" y="17495"/>
                    </a:cubicBezTo>
                    <a:cubicBezTo>
                      <a:pt x="4048" y="17495"/>
                      <a:pt x="4073" y="17507"/>
                      <a:pt x="4097" y="17507"/>
                    </a:cubicBezTo>
                    <a:lnTo>
                      <a:pt x="4133" y="17507"/>
                    </a:lnTo>
                    <a:cubicBezTo>
                      <a:pt x="4146" y="17519"/>
                      <a:pt x="4170" y="17519"/>
                      <a:pt x="4182" y="17519"/>
                    </a:cubicBezTo>
                    <a:lnTo>
                      <a:pt x="4243" y="17519"/>
                    </a:lnTo>
                    <a:cubicBezTo>
                      <a:pt x="4279" y="17531"/>
                      <a:pt x="4316" y="17531"/>
                      <a:pt x="4352" y="17531"/>
                    </a:cubicBezTo>
                    <a:cubicBezTo>
                      <a:pt x="4376" y="17519"/>
                      <a:pt x="4400" y="17519"/>
                      <a:pt x="4425" y="17519"/>
                    </a:cubicBezTo>
                    <a:cubicBezTo>
                      <a:pt x="4425" y="17519"/>
                      <a:pt x="4437" y="17519"/>
                      <a:pt x="4449" y="17507"/>
                    </a:cubicBezTo>
                    <a:lnTo>
                      <a:pt x="4486" y="17507"/>
                    </a:lnTo>
                    <a:cubicBezTo>
                      <a:pt x="4510" y="17495"/>
                      <a:pt x="4522" y="17495"/>
                      <a:pt x="4546" y="17482"/>
                    </a:cubicBezTo>
                    <a:cubicBezTo>
                      <a:pt x="4570" y="17471"/>
                      <a:pt x="4607" y="17471"/>
                      <a:pt x="4643" y="17458"/>
                    </a:cubicBezTo>
                    <a:cubicBezTo>
                      <a:pt x="4656" y="17458"/>
                      <a:pt x="4656" y="17458"/>
                      <a:pt x="4668" y="17446"/>
                    </a:cubicBezTo>
                    <a:lnTo>
                      <a:pt x="4680" y="17446"/>
                    </a:lnTo>
                    <a:cubicBezTo>
                      <a:pt x="4668" y="17458"/>
                      <a:pt x="4656" y="17458"/>
                      <a:pt x="4643" y="17471"/>
                    </a:cubicBezTo>
                    <a:lnTo>
                      <a:pt x="4632" y="17471"/>
                    </a:lnTo>
                    <a:cubicBezTo>
                      <a:pt x="4595" y="17495"/>
                      <a:pt x="4570" y="17507"/>
                      <a:pt x="4535" y="17531"/>
                    </a:cubicBezTo>
                    <a:lnTo>
                      <a:pt x="4522" y="17531"/>
                    </a:lnTo>
                    <a:cubicBezTo>
                      <a:pt x="4510" y="17544"/>
                      <a:pt x="4486" y="17555"/>
                      <a:pt x="4462" y="17555"/>
                    </a:cubicBezTo>
                    <a:cubicBezTo>
                      <a:pt x="4449" y="17568"/>
                      <a:pt x="4425" y="17580"/>
                      <a:pt x="4413" y="17592"/>
                    </a:cubicBezTo>
                    <a:cubicBezTo>
                      <a:pt x="4389" y="17604"/>
                      <a:pt x="4364" y="17604"/>
                      <a:pt x="4352" y="17617"/>
                    </a:cubicBezTo>
                    <a:cubicBezTo>
                      <a:pt x="4327" y="17628"/>
                      <a:pt x="4303" y="17641"/>
                      <a:pt x="4279" y="17641"/>
                    </a:cubicBezTo>
                    <a:lnTo>
                      <a:pt x="4267" y="17652"/>
                    </a:lnTo>
                    <a:lnTo>
                      <a:pt x="4254" y="17652"/>
                    </a:lnTo>
                    <a:cubicBezTo>
                      <a:pt x="4219" y="17665"/>
                      <a:pt x="4194" y="17677"/>
                      <a:pt x="4157" y="17689"/>
                    </a:cubicBezTo>
                    <a:cubicBezTo>
                      <a:pt x="4133" y="17701"/>
                      <a:pt x="4097" y="17714"/>
                      <a:pt x="4060" y="17714"/>
                    </a:cubicBezTo>
                    <a:cubicBezTo>
                      <a:pt x="4036" y="17725"/>
                      <a:pt x="4000" y="17738"/>
                      <a:pt x="3951" y="17738"/>
                    </a:cubicBezTo>
                    <a:lnTo>
                      <a:pt x="3927" y="17738"/>
                    </a:lnTo>
                    <a:cubicBezTo>
                      <a:pt x="3878" y="17750"/>
                      <a:pt x="3830" y="17750"/>
                      <a:pt x="3793" y="17750"/>
                    </a:cubicBezTo>
                    <a:lnTo>
                      <a:pt x="3574" y="17750"/>
                    </a:lnTo>
                    <a:cubicBezTo>
                      <a:pt x="3525" y="17738"/>
                      <a:pt x="3489" y="17738"/>
                      <a:pt x="3441" y="17725"/>
                    </a:cubicBezTo>
                    <a:cubicBezTo>
                      <a:pt x="3404" y="17725"/>
                      <a:pt x="3379" y="17725"/>
                      <a:pt x="3343" y="17714"/>
                    </a:cubicBezTo>
                    <a:cubicBezTo>
                      <a:pt x="3295" y="17714"/>
                      <a:pt x="3234" y="17701"/>
                      <a:pt x="3173" y="17677"/>
                    </a:cubicBezTo>
                    <a:cubicBezTo>
                      <a:pt x="3125" y="17665"/>
                      <a:pt x="3063" y="17652"/>
                      <a:pt x="3015" y="17641"/>
                    </a:cubicBezTo>
                    <a:cubicBezTo>
                      <a:pt x="2979" y="17628"/>
                      <a:pt x="2955" y="17617"/>
                      <a:pt x="2918" y="17604"/>
                    </a:cubicBezTo>
                    <a:cubicBezTo>
                      <a:pt x="2893" y="17592"/>
                      <a:pt x="2857" y="17580"/>
                      <a:pt x="2820" y="17568"/>
                    </a:cubicBezTo>
                    <a:cubicBezTo>
                      <a:pt x="2784" y="17544"/>
                      <a:pt x="2747" y="17531"/>
                      <a:pt x="2711" y="17507"/>
                    </a:cubicBezTo>
                    <a:cubicBezTo>
                      <a:pt x="2699" y="17495"/>
                      <a:pt x="2675" y="17482"/>
                      <a:pt x="2650" y="17471"/>
                    </a:cubicBezTo>
                    <a:cubicBezTo>
                      <a:pt x="2639" y="17458"/>
                      <a:pt x="2626" y="17434"/>
                      <a:pt x="2614" y="17422"/>
                    </a:cubicBezTo>
                    <a:lnTo>
                      <a:pt x="2577" y="17385"/>
                    </a:lnTo>
                    <a:cubicBezTo>
                      <a:pt x="2541" y="17325"/>
                      <a:pt x="2504" y="17264"/>
                      <a:pt x="2468" y="17215"/>
                    </a:cubicBezTo>
                    <a:cubicBezTo>
                      <a:pt x="2468" y="17203"/>
                      <a:pt x="2468" y="17191"/>
                      <a:pt x="2456" y="17179"/>
                    </a:cubicBezTo>
                    <a:cubicBezTo>
                      <a:pt x="2456" y="17179"/>
                      <a:pt x="2456" y="17166"/>
                      <a:pt x="2444" y="17155"/>
                    </a:cubicBezTo>
                    <a:cubicBezTo>
                      <a:pt x="2444" y="17142"/>
                      <a:pt x="2444" y="17130"/>
                      <a:pt x="2431" y="17118"/>
                    </a:cubicBezTo>
                    <a:lnTo>
                      <a:pt x="2431" y="17093"/>
                    </a:lnTo>
                    <a:lnTo>
                      <a:pt x="2431" y="17082"/>
                    </a:lnTo>
                    <a:lnTo>
                      <a:pt x="2431" y="17009"/>
                    </a:lnTo>
                    <a:cubicBezTo>
                      <a:pt x="2444" y="16996"/>
                      <a:pt x="2444" y="16972"/>
                      <a:pt x="2456" y="16960"/>
                    </a:cubicBezTo>
                    <a:lnTo>
                      <a:pt x="2456" y="16948"/>
                    </a:lnTo>
                    <a:close/>
                    <a:moveTo>
                      <a:pt x="6418" y="16158"/>
                    </a:moveTo>
                    <a:cubicBezTo>
                      <a:pt x="6442" y="16158"/>
                      <a:pt x="6466" y="16158"/>
                      <a:pt x="6491" y="16170"/>
                    </a:cubicBezTo>
                    <a:cubicBezTo>
                      <a:pt x="6539" y="16182"/>
                      <a:pt x="6588" y="16182"/>
                      <a:pt x="6637" y="16194"/>
                    </a:cubicBezTo>
                    <a:cubicBezTo>
                      <a:pt x="6637" y="16207"/>
                      <a:pt x="6637" y="16207"/>
                      <a:pt x="6649" y="16207"/>
                    </a:cubicBezTo>
                    <a:cubicBezTo>
                      <a:pt x="6637" y="16218"/>
                      <a:pt x="6637" y="16231"/>
                      <a:pt x="6637" y="16243"/>
                    </a:cubicBezTo>
                    <a:lnTo>
                      <a:pt x="6637" y="16255"/>
                    </a:lnTo>
                    <a:cubicBezTo>
                      <a:pt x="6649" y="16280"/>
                      <a:pt x="6661" y="16291"/>
                      <a:pt x="6674" y="16291"/>
                    </a:cubicBezTo>
                    <a:cubicBezTo>
                      <a:pt x="6674" y="16304"/>
                      <a:pt x="6685" y="16304"/>
                      <a:pt x="6698" y="16304"/>
                    </a:cubicBezTo>
                    <a:lnTo>
                      <a:pt x="6819" y="16304"/>
                    </a:lnTo>
                    <a:cubicBezTo>
                      <a:pt x="6844" y="16316"/>
                      <a:pt x="6868" y="16328"/>
                      <a:pt x="6880" y="16328"/>
                    </a:cubicBezTo>
                    <a:lnTo>
                      <a:pt x="6892" y="16340"/>
                    </a:lnTo>
                    <a:cubicBezTo>
                      <a:pt x="6892" y="16353"/>
                      <a:pt x="6904" y="16364"/>
                      <a:pt x="6904" y="16364"/>
                    </a:cubicBezTo>
                    <a:lnTo>
                      <a:pt x="6917" y="16377"/>
                    </a:lnTo>
                    <a:lnTo>
                      <a:pt x="6917" y="16401"/>
                    </a:lnTo>
                    <a:lnTo>
                      <a:pt x="6917" y="16425"/>
                    </a:lnTo>
                    <a:lnTo>
                      <a:pt x="6904" y="16437"/>
                    </a:lnTo>
                    <a:lnTo>
                      <a:pt x="6904" y="16474"/>
                    </a:lnTo>
                    <a:cubicBezTo>
                      <a:pt x="6892" y="16474"/>
                      <a:pt x="6892" y="16474"/>
                      <a:pt x="6892" y="16486"/>
                    </a:cubicBezTo>
                    <a:lnTo>
                      <a:pt x="6917" y="16486"/>
                    </a:lnTo>
                    <a:cubicBezTo>
                      <a:pt x="6928" y="16486"/>
                      <a:pt x="6928" y="16474"/>
                      <a:pt x="6941" y="16474"/>
                    </a:cubicBezTo>
                    <a:cubicBezTo>
                      <a:pt x="6953" y="16461"/>
                      <a:pt x="6953" y="16450"/>
                      <a:pt x="6965" y="16450"/>
                    </a:cubicBezTo>
                    <a:cubicBezTo>
                      <a:pt x="6977" y="16437"/>
                      <a:pt x="6977" y="16413"/>
                      <a:pt x="6990" y="16401"/>
                    </a:cubicBezTo>
                    <a:cubicBezTo>
                      <a:pt x="6990" y="16413"/>
                      <a:pt x="7001" y="16413"/>
                      <a:pt x="7001" y="16425"/>
                    </a:cubicBezTo>
                    <a:cubicBezTo>
                      <a:pt x="7014" y="16437"/>
                      <a:pt x="7014" y="16437"/>
                      <a:pt x="7014" y="16450"/>
                    </a:cubicBezTo>
                    <a:cubicBezTo>
                      <a:pt x="7025" y="16450"/>
                      <a:pt x="7025" y="16461"/>
                      <a:pt x="7025" y="16461"/>
                    </a:cubicBezTo>
                    <a:cubicBezTo>
                      <a:pt x="7038" y="16486"/>
                      <a:pt x="7038" y="16498"/>
                      <a:pt x="7038" y="16510"/>
                    </a:cubicBezTo>
                    <a:cubicBezTo>
                      <a:pt x="7050" y="16534"/>
                      <a:pt x="7050" y="16559"/>
                      <a:pt x="7050" y="16583"/>
                    </a:cubicBezTo>
                    <a:cubicBezTo>
                      <a:pt x="7062" y="16607"/>
                      <a:pt x="7062" y="16644"/>
                      <a:pt x="7062" y="16669"/>
                    </a:cubicBezTo>
                    <a:cubicBezTo>
                      <a:pt x="7050" y="16717"/>
                      <a:pt x="7050" y="16753"/>
                      <a:pt x="7050" y="16802"/>
                    </a:cubicBezTo>
                    <a:cubicBezTo>
                      <a:pt x="7038" y="16863"/>
                      <a:pt x="7025" y="16912"/>
                      <a:pt x="7001" y="16972"/>
                    </a:cubicBezTo>
                    <a:cubicBezTo>
                      <a:pt x="6990" y="17009"/>
                      <a:pt x="6977" y="17057"/>
                      <a:pt x="6953" y="17118"/>
                    </a:cubicBezTo>
                    <a:cubicBezTo>
                      <a:pt x="6928" y="17155"/>
                      <a:pt x="6904" y="17191"/>
                      <a:pt x="6880" y="17239"/>
                    </a:cubicBezTo>
                    <a:cubicBezTo>
                      <a:pt x="6855" y="17276"/>
                      <a:pt x="6819" y="17312"/>
                      <a:pt x="6795" y="17361"/>
                    </a:cubicBezTo>
                    <a:cubicBezTo>
                      <a:pt x="6758" y="17398"/>
                      <a:pt x="6722" y="17446"/>
                      <a:pt x="6674" y="17482"/>
                    </a:cubicBezTo>
                    <a:cubicBezTo>
                      <a:pt x="6601" y="17555"/>
                      <a:pt x="6515" y="17628"/>
                      <a:pt x="6430" y="17689"/>
                    </a:cubicBezTo>
                    <a:cubicBezTo>
                      <a:pt x="6393" y="17714"/>
                      <a:pt x="6369" y="17725"/>
                      <a:pt x="6345" y="17750"/>
                    </a:cubicBezTo>
                    <a:cubicBezTo>
                      <a:pt x="6309" y="17762"/>
                      <a:pt x="6285" y="17787"/>
                      <a:pt x="6260" y="17798"/>
                    </a:cubicBezTo>
                    <a:cubicBezTo>
                      <a:pt x="6248" y="17811"/>
                      <a:pt x="6236" y="17811"/>
                      <a:pt x="6212" y="17823"/>
                    </a:cubicBezTo>
                    <a:cubicBezTo>
                      <a:pt x="6199" y="17835"/>
                      <a:pt x="6175" y="17835"/>
                      <a:pt x="6150" y="17847"/>
                    </a:cubicBezTo>
                    <a:cubicBezTo>
                      <a:pt x="6139" y="17860"/>
                      <a:pt x="6126" y="17860"/>
                      <a:pt x="6126" y="17860"/>
                    </a:cubicBezTo>
                    <a:lnTo>
                      <a:pt x="6017" y="17896"/>
                    </a:lnTo>
                    <a:lnTo>
                      <a:pt x="5993" y="17896"/>
                    </a:lnTo>
                    <a:cubicBezTo>
                      <a:pt x="5969" y="17908"/>
                      <a:pt x="5932" y="17908"/>
                      <a:pt x="5896" y="17920"/>
                    </a:cubicBezTo>
                    <a:cubicBezTo>
                      <a:pt x="5859" y="17920"/>
                      <a:pt x="5823" y="17933"/>
                      <a:pt x="5774" y="17933"/>
                    </a:cubicBezTo>
                    <a:cubicBezTo>
                      <a:pt x="5701" y="17944"/>
                      <a:pt x="5628" y="17944"/>
                      <a:pt x="5555" y="17944"/>
                    </a:cubicBezTo>
                    <a:cubicBezTo>
                      <a:pt x="5539" y="17944"/>
                      <a:pt x="5517" y="17950"/>
                      <a:pt x="5497" y="17950"/>
                    </a:cubicBezTo>
                    <a:cubicBezTo>
                      <a:pt x="5487" y="17950"/>
                      <a:pt x="5478" y="17948"/>
                      <a:pt x="5470" y="17944"/>
                    </a:cubicBezTo>
                    <a:cubicBezTo>
                      <a:pt x="5421" y="17944"/>
                      <a:pt x="5361" y="17944"/>
                      <a:pt x="5300" y="17933"/>
                    </a:cubicBezTo>
                    <a:cubicBezTo>
                      <a:pt x="5264" y="17933"/>
                      <a:pt x="5239" y="17920"/>
                      <a:pt x="5215" y="17920"/>
                    </a:cubicBezTo>
                    <a:cubicBezTo>
                      <a:pt x="5191" y="17908"/>
                      <a:pt x="5166" y="17908"/>
                      <a:pt x="5154" y="17896"/>
                    </a:cubicBezTo>
                    <a:cubicBezTo>
                      <a:pt x="5130" y="17884"/>
                      <a:pt x="5118" y="17871"/>
                      <a:pt x="5094" y="17860"/>
                    </a:cubicBezTo>
                    <a:lnTo>
                      <a:pt x="5081" y="17847"/>
                    </a:lnTo>
                    <a:lnTo>
                      <a:pt x="5069" y="17835"/>
                    </a:lnTo>
                    <a:cubicBezTo>
                      <a:pt x="5045" y="17823"/>
                      <a:pt x="5021" y="17798"/>
                      <a:pt x="5008" y="17787"/>
                    </a:cubicBezTo>
                    <a:lnTo>
                      <a:pt x="4984" y="17762"/>
                    </a:lnTo>
                    <a:cubicBezTo>
                      <a:pt x="4972" y="17750"/>
                      <a:pt x="4959" y="17725"/>
                      <a:pt x="4948" y="17714"/>
                    </a:cubicBezTo>
                    <a:cubicBezTo>
                      <a:pt x="4935" y="17677"/>
                      <a:pt x="4923" y="17652"/>
                      <a:pt x="4911" y="17628"/>
                    </a:cubicBezTo>
                    <a:cubicBezTo>
                      <a:pt x="4911" y="17604"/>
                      <a:pt x="4899" y="17568"/>
                      <a:pt x="4886" y="17544"/>
                    </a:cubicBezTo>
                    <a:cubicBezTo>
                      <a:pt x="4875" y="17507"/>
                      <a:pt x="4875" y="17458"/>
                      <a:pt x="4862" y="17409"/>
                    </a:cubicBezTo>
                    <a:lnTo>
                      <a:pt x="4862" y="17264"/>
                    </a:lnTo>
                    <a:lnTo>
                      <a:pt x="4862" y="17166"/>
                    </a:lnTo>
                    <a:cubicBezTo>
                      <a:pt x="4875" y="17142"/>
                      <a:pt x="4875" y="17106"/>
                      <a:pt x="4886" y="17082"/>
                    </a:cubicBezTo>
                    <a:cubicBezTo>
                      <a:pt x="4899" y="17045"/>
                      <a:pt x="4911" y="17009"/>
                      <a:pt x="4923" y="16985"/>
                    </a:cubicBezTo>
                    <a:lnTo>
                      <a:pt x="4923" y="16960"/>
                    </a:lnTo>
                    <a:lnTo>
                      <a:pt x="4935" y="16960"/>
                    </a:lnTo>
                    <a:lnTo>
                      <a:pt x="4935" y="16948"/>
                    </a:lnTo>
                    <a:cubicBezTo>
                      <a:pt x="4959" y="16912"/>
                      <a:pt x="4984" y="16863"/>
                      <a:pt x="5008" y="16814"/>
                    </a:cubicBezTo>
                    <a:cubicBezTo>
                      <a:pt x="5032" y="16777"/>
                      <a:pt x="5057" y="16741"/>
                      <a:pt x="5094" y="16705"/>
                    </a:cubicBezTo>
                    <a:cubicBezTo>
                      <a:pt x="5130" y="16656"/>
                      <a:pt x="5178" y="16607"/>
                      <a:pt x="5227" y="16559"/>
                    </a:cubicBezTo>
                    <a:cubicBezTo>
                      <a:pt x="5264" y="16523"/>
                      <a:pt x="5300" y="16498"/>
                      <a:pt x="5337" y="16461"/>
                    </a:cubicBezTo>
                    <a:cubicBezTo>
                      <a:pt x="5373" y="16437"/>
                      <a:pt x="5410" y="16425"/>
                      <a:pt x="5446" y="16401"/>
                    </a:cubicBezTo>
                    <a:lnTo>
                      <a:pt x="5458" y="16389"/>
                    </a:lnTo>
                    <a:cubicBezTo>
                      <a:pt x="5458" y="16389"/>
                      <a:pt x="5470" y="16389"/>
                      <a:pt x="5470" y="16377"/>
                    </a:cubicBezTo>
                    <a:lnTo>
                      <a:pt x="5470" y="16389"/>
                    </a:lnTo>
                    <a:lnTo>
                      <a:pt x="5494" y="16377"/>
                    </a:lnTo>
                    <a:cubicBezTo>
                      <a:pt x="5543" y="16340"/>
                      <a:pt x="5604" y="16316"/>
                      <a:pt x="5640" y="16291"/>
                    </a:cubicBezTo>
                    <a:cubicBezTo>
                      <a:pt x="5653" y="16291"/>
                      <a:pt x="5664" y="16291"/>
                      <a:pt x="5677" y="16280"/>
                    </a:cubicBezTo>
                    <a:cubicBezTo>
                      <a:pt x="5726" y="16267"/>
                      <a:pt x="5786" y="16243"/>
                      <a:pt x="5847" y="16231"/>
                    </a:cubicBezTo>
                    <a:lnTo>
                      <a:pt x="5859" y="16231"/>
                    </a:lnTo>
                    <a:cubicBezTo>
                      <a:pt x="5871" y="16218"/>
                      <a:pt x="5883" y="16218"/>
                      <a:pt x="5896" y="16218"/>
                    </a:cubicBezTo>
                    <a:cubicBezTo>
                      <a:pt x="5932" y="16207"/>
                      <a:pt x="5980" y="16194"/>
                      <a:pt x="6029" y="16182"/>
                    </a:cubicBezTo>
                    <a:cubicBezTo>
                      <a:pt x="6066" y="16182"/>
                      <a:pt x="6102" y="16170"/>
                      <a:pt x="6150" y="16170"/>
                    </a:cubicBezTo>
                    <a:lnTo>
                      <a:pt x="6163" y="16158"/>
                    </a:lnTo>
                    <a:close/>
                    <a:moveTo>
                      <a:pt x="3514" y="20582"/>
                    </a:moveTo>
                    <a:cubicBezTo>
                      <a:pt x="3525" y="20582"/>
                      <a:pt x="3538" y="20594"/>
                      <a:pt x="3538" y="20594"/>
                    </a:cubicBezTo>
                    <a:lnTo>
                      <a:pt x="3550" y="20606"/>
                    </a:lnTo>
                    <a:cubicBezTo>
                      <a:pt x="3538" y="20594"/>
                      <a:pt x="3525" y="20594"/>
                      <a:pt x="3514" y="20582"/>
                    </a:cubicBezTo>
                    <a:close/>
                    <a:moveTo>
                      <a:pt x="7087" y="17422"/>
                    </a:moveTo>
                    <a:cubicBezTo>
                      <a:pt x="7098" y="17434"/>
                      <a:pt x="7111" y="17434"/>
                      <a:pt x="7123" y="17446"/>
                    </a:cubicBezTo>
                    <a:lnTo>
                      <a:pt x="7135" y="17458"/>
                    </a:lnTo>
                    <a:lnTo>
                      <a:pt x="7196" y="17519"/>
                    </a:lnTo>
                    <a:cubicBezTo>
                      <a:pt x="7233" y="17544"/>
                      <a:pt x="7281" y="17580"/>
                      <a:pt x="7330" y="17604"/>
                    </a:cubicBezTo>
                    <a:cubicBezTo>
                      <a:pt x="7378" y="17641"/>
                      <a:pt x="7427" y="17665"/>
                      <a:pt x="7463" y="17701"/>
                    </a:cubicBezTo>
                    <a:lnTo>
                      <a:pt x="7609" y="17774"/>
                    </a:lnTo>
                    <a:cubicBezTo>
                      <a:pt x="7719" y="17823"/>
                      <a:pt x="7828" y="17847"/>
                      <a:pt x="7913" y="17871"/>
                    </a:cubicBezTo>
                    <a:cubicBezTo>
                      <a:pt x="8010" y="17896"/>
                      <a:pt x="8119" y="17933"/>
                      <a:pt x="8217" y="17957"/>
                    </a:cubicBezTo>
                    <a:cubicBezTo>
                      <a:pt x="8265" y="17968"/>
                      <a:pt x="8302" y="17968"/>
                      <a:pt x="8338" y="17981"/>
                    </a:cubicBezTo>
                    <a:cubicBezTo>
                      <a:pt x="8351" y="17981"/>
                      <a:pt x="8375" y="17993"/>
                      <a:pt x="8399" y="17993"/>
                    </a:cubicBezTo>
                    <a:cubicBezTo>
                      <a:pt x="8411" y="17993"/>
                      <a:pt x="8435" y="17993"/>
                      <a:pt x="8448" y="18005"/>
                    </a:cubicBezTo>
                    <a:lnTo>
                      <a:pt x="8460" y="18005"/>
                    </a:lnTo>
                    <a:cubicBezTo>
                      <a:pt x="8484" y="18005"/>
                      <a:pt x="8508" y="18017"/>
                      <a:pt x="8533" y="18017"/>
                    </a:cubicBezTo>
                    <a:lnTo>
                      <a:pt x="8605" y="18017"/>
                    </a:lnTo>
                    <a:cubicBezTo>
                      <a:pt x="8654" y="18030"/>
                      <a:pt x="8703" y="18030"/>
                      <a:pt x="8751" y="18030"/>
                    </a:cubicBezTo>
                    <a:lnTo>
                      <a:pt x="8764" y="18030"/>
                    </a:lnTo>
                    <a:cubicBezTo>
                      <a:pt x="8813" y="18041"/>
                      <a:pt x="8873" y="18041"/>
                      <a:pt x="8921" y="18054"/>
                    </a:cubicBezTo>
                    <a:lnTo>
                      <a:pt x="8970" y="18054"/>
                    </a:lnTo>
                    <a:cubicBezTo>
                      <a:pt x="9007" y="18054"/>
                      <a:pt x="9043" y="18066"/>
                      <a:pt x="9080" y="18066"/>
                    </a:cubicBezTo>
                    <a:lnTo>
                      <a:pt x="9396" y="18066"/>
                    </a:lnTo>
                    <a:cubicBezTo>
                      <a:pt x="9420" y="18078"/>
                      <a:pt x="9456" y="18078"/>
                      <a:pt x="9480" y="18078"/>
                    </a:cubicBezTo>
                    <a:cubicBezTo>
                      <a:pt x="9505" y="18090"/>
                      <a:pt x="9517" y="18090"/>
                      <a:pt x="9529" y="18090"/>
                    </a:cubicBezTo>
                    <a:cubicBezTo>
                      <a:pt x="9542" y="18090"/>
                      <a:pt x="9553" y="18103"/>
                      <a:pt x="9566" y="18103"/>
                    </a:cubicBezTo>
                    <a:lnTo>
                      <a:pt x="9578" y="18114"/>
                    </a:lnTo>
                    <a:cubicBezTo>
                      <a:pt x="9590" y="18114"/>
                      <a:pt x="9602" y="18127"/>
                      <a:pt x="9602" y="18127"/>
                    </a:cubicBezTo>
                    <a:lnTo>
                      <a:pt x="9639" y="18163"/>
                    </a:lnTo>
                    <a:cubicBezTo>
                      <a:pt x="9651" y="18176"/>
                      <a:pt x="9663" y="18187"/>
                      <a:pt x="9675" y="18212"/>
                    </a:cubicBezTo>
                    <a:cubicBezTo>
                      <a:pt x="9688" y="18224"/>
                      <a:pt x="9688" y="18236"/>
                      <a:pt x="9699" y="18248"/>
                    </a:cubicBezTo>
                    <a:lnTo>
                      <a:pt x="9712" y="18273"/>
                    </a:lnTo>
                    <a:lnTo>
                      <a:pt x="9699" y="18273"/>
                    </a:lnTo>
                    <a:cubicBezTo>
                      <a:pt x="9699" y="18284"/>
                      <a:pt x="9688" y="18284"/>
                      <a:pt x="9688" y="18284"/>
                    </a:cubicBezTo>
                    <a:cubicBezTo>
                      <a:pt x="9651" y="18309"/>
                      <a:pt x="9602" y="18321"/>
                      <a:pt x="9553" y="18346"/>
                    </a:cubicBezTo>
                    <a:lnTo>
                      <a:pt x="9444" y="18382"/>
                    </a:lnTo>
                    <a:lnTo>
                      <a:pt x="9396" y="18406"/>
                    </a:lnTo>
                    <a:cubicBezTo>
                      <a:pt x="9347" y="18419"/>
                      <a:pt x="9299" y="18443"/>
                      <a:pt x="9250" y="18467"/>
                    </a:cubicBezTo>
                    <a:cubicBezTo>
                      <a:pt x="9189" y="18503"/>
                      <a:pt x="9140" y="18540"/>
                      <a:pt x="9104" y="18589"/>
                    </a:cubicBezTo>
                    <a:cubicBezTo>
                      <a:pt x="9067" y="18625"/>
                      <a:pt x="9056" y="18673"/>
                      <a:pt x="9043" y="18710"/>
                    </a:cubicBezTo>
                    <a:cubicBezTo>
                      <a:pt x="9043" y="18735"/>
                      <a:pt x="9031" y="18759"/>
                      <a:pt x="9019" y="18783"/>
                    </a:cubicBezTo>
                    <a:cubicBezTo>
                      <a:pt x="9019" y="18819"/>
                      <a:pt x="9007" y="18856"/>
                      <a:pt x="9007" y="18892"/>
                    </a:cubicBezTo>
                    <a:cubicBezTo>
                      <a:pt x="8994" y="18929"/>
                      <a:pt x="8994" y="18953"/>
                      <a:pt x="8983" y="18989"/>
                    </a:cubicBezTo>
                    <a:cubicBezTo>
                      <a:pt x="8970" y="19026"/>
                      <a:pt x="8970" y="19051"/>
                      <a:pt x="8958" y="19087"/>
                    </a:cubicBezTo>
                    <a:cubicBezTo>
                      <a:pt x="8946" y="19124"/>
                      <a:pt x="8946" y="19148"/>
                      <a:pt x="8934" y="19184"/>
                    </a:cubicBezTo>
                    <a:lnTo>
                      <a:pt x="8861" y="19367"/>
                    </a:lnTo>
                    <a:cubicBezTo>
                      <a:pt x="8848" y="19391"/>
                      <a:pt x="8837" y="19427"/>
                      <a:pt x="8824" y="19451"/>
                    </a:cubicBezTo>
                    <a:cubicBezTo>
                      <a:pt x="8813" y="19464"/>
                      <a:pt x="8800" y="19476"/>
                      <a:pt x="8788" y="19500"/>
                    </a:cubicBezTo>
                    <a:cubicBezTo>
                      <a:pt x="8740" y="19561"/>
                      <a:pt x="8678" y="19610"/>
                      <a:pt x="8618" y="19670"/>
                    </a:cubicBezTo>
                    <a:lnTo>
                      <a:pt x="8605" y="19670"/>
                    </a:lnTo>
                    <a:cubicBezTo>
                      <a:pt x="8569" y="19658"/>
                      <a:pt x="8521" y="19646"/>
                      <a:pt x="8472" y="19634"/>
                    </a:cubicBezTo>
                    <a:cubicBezTo>
                      <a:pt x="8448" y="19621"/>
                      <a:pt x="8411" y="19621"/>
                      <a:pt x="8387" y="19610"/>
                    </a:cubicBezTo>
                    <a:cubicBezTo>
                      <a:pt x="8314" y="19585"/>
                      <a:pt x="8241" y="19573"/>
                      <a:pt x="8168" y="19548"/>
                    </a:cubicBezTo>
                    <a:lnTo>
                      <a:pt x="8168" y="19548"/>
                    </a:lnTo>
                    <a:cubicBezTo>
                      <a:pt x="8205" y="19561"/>
                      <a:pt x="8253" y="19585"/>
                      <a:pt x="8289" y="19597"/>
                    </a:cubicBezTo>
                    <a:cubicBezTo>
                      <a:pt x="8326" y="19610"/>
                      <a:pt x="8351" y="19621"/>
                      <a:pt x="8387" y="19634"/>
                    </a:cubicBezTo>
                    <a:cubicBezTo>
                      <a:pt x="8424" y="19646"/>
                      <a:pt x="8448" y="19658"/>
                      <a:pt x="8484" y="19670"/>
                    </a:cubicBezTo>
                    <a:cubicBezTo>
                      <a:pt x="8497" y="19670"/>
                      <a:pt x="8521" y="19683"/>
                      <a:pt x="8533" y="19683"/>
                    </a:cubicBezTo>
                    <a:cubicBezTo>
                      <a:pt x="8545" y="19694"/>
                      <a:pt x="8557" y="19694"/>
                      <a:pt x="8581" y="19694"/>
                    </a:cubicBezTo>
                    <a:cubicBezTo>
                      <a:pt x="8533" y="19743"/>
                      <a:pt x="8497" y="19780"/>
                      <a:pt x="8435" y="19816"/>
                    </a:cubicBezTo>
                    <a:cubicBezTo>
                      <a:pt x="8424" y="19828"/>
                      <a:pt x="8399" y="19840"/>
                      <a:pt x="8387" y="19853"/>
                    </a:cubicBezTo>
                    <a:cubicBezTo>
                      <a:pt x="8351" y="19877"/>
                      <a:pt x="8326" y="19889"/>
                      <a:pt x="8302" y="19901"/>
                    </a:cubicBezTo>
                    <a:cubicBezTo>
                      <a:pt x="8278" y="19901"/>
                      <a:pt x="8253" y="19913"/>
                      <a:pt x="8229" y="19913"/>
                    </a:cubicBezTo>
                    <a:cubicBezTo>
                      <a:pt x="8205" y="19926"/>
                      <a:pt x="8181" y="19926"/>
                      <a:pt x="8168" y="19937"/>
                    </a:cubicBezTo>
                    <a:cubicBezTo>
                      <a:pt x="8132" y="19937"/>
                      <a:pt x="8095" y="19950"/>
                      <a:pt x="8071" y="19962"/>
                    </a:cubicBezTo>
                    <a:cubicBezTo>
                      <a:pt x="8010" y="19986"/>
                      <a:pt x="7973" y="20035"/>
                      <a:pt x="7949" y="20096"/>
                    </a:cubicBezTo>
                    <a:cubicBezTo>
                      <a:pt x="7937" y="20120"/>
                      <a:pt x="7937" y="20144"/>
                      <a:pt x="7925" y="20169"/>
                    </a:cubicBezTo>
                    <a:lnTo>
                      <a:pt x="7925" y="20180"/>
                    </a:lnTo>
                    <a:cubicBezTo>
                      <a:pt x="7913" y="20205"/>
                      <a:pt x="7901" y="20242"/>
                      <a:pt x="7889" y="20266"/>
                    </a:cubicBezTo>
                    <a:cubicBezTo>
                      <a:pt x="7876" y="20290"/>
                      <a:pt x="7865" y="20315"/>
                      <a:pt x="7840" y="20351"/>
                    </a:cubicBezTo>
                    <a:cubicBezTo>
                      <a:pt x="7828" y="20375"/>
                      <a:pt x="7803" y="20412"/>
                      <a:pt x="7779" y="20436"/>
                    </a:cubicBezTo>
                    <a:lnTo>
                      <a:pt x="7706" y="20509"/>
                    </a:lnTo>
                    <a:cubicBezTo>
                      <a:pt x="7694" y="20533"/>
                      <a:pt x="7670" y="20545"/>
                      <a:pt x="7657" y="20558"/>
                    </a:cubicBezTo>
                    <a:cubicBezTo>
                      <a:pt x="7646" y="20569"/>
                      <a:pt x="7633" y="20569"/>
                      <a:pt x="7621" y="20582"/>
                    </a:cubicBezTo>
                    <a:cubicBezTo>
                      <a:pt x="7609" y="20582"/>
                      <a:pt x="7597" y="20594"/>
                      <a:pt x="7585" y="20594"/>
                    </a:cubicBezTo>
                    <a:cubicBezTo>
                      <a:pt x="7573" y="20594"/>
                      <a:pt x="7573" y="20606"/>
                      <a:pt x="7560" y="20606"/>
                    </a:cubicBezTo>
                    <a:lnTo>
                      <a:pt x="7414" y="20606"/>
                    </a:lnTo>
                    <a:cubicBezTo>
                      <a:pt x="7403" y="20594"/>
                      <a:pt x="7378" y="20594"/>
                      <a:pt x="7366" y="20594"/>
                    </a:cubicBezTo>
                    <a:lnTo>
                      <a:pt x="7354" y="20594"/>
                    </a:lnTo>
                    <a:lnTo>
                      <a:pt x="7269" y="20558"/>
                    </a:lnTo>
                    <a:lnTo>
                      <a:pt x="7257" y="20558"/>
                    </a:lnTo>
                    <a:cubicBezTo>
                      <a:pt x="7244" y="20545"/>
                      <a:pt x="7220" y="20545"/>
                      <a:pt x="7196" y="20533"/>
                    </a:cubicBezTo>
                    <a:cubicBezTo>
                      <a:pt x="7184" y="20533"/>
                      <a:pt x="7171" y="20533"/>
                      <a:pt x="7160" y="20521"/>
                    </a:cubicBezTo>
                    <a:lnTo>
                      <a:pt x="7160" y="20533"/>
                    </a:lnTo>
                    <a:lnTo>
                      <a:pt x="7135" y="20521"/>
                    </a:lnTo>
                    <a:cubicBezTo>
                      <a:pt x="7111" y="20509"/>
                      <a:pt x="7087" y="20509"/>
                      <a:pt x="7062" y="20496"/>
                    </a:cubicBezTo>
                    <a:lnTo>
                      <a:pt x="6990" y="20460"/>
                    </a:lnTo>
                    <a:lnTo>
                      <a:pt x="6965" y="20448"/>
                    </a:lnTo>
                    <a:cubicBezTo>
                      <a:pt x="6941" y="20448"/>
                      <a:pt x="6928" y="20436"/>
                      <a:pt x="6904" y="20423"/>
                    </a:cubicBezTo>
                    <a:cubicBezTo>
                      <a:pt x="6892" y="20412"/>
                      <a:pt x="6880" y="20412"/>
                      <a:pt x="6868" y="20412"/>
                    </a:cubicBezTo>
                    <a:cubicBezTo>
                      <a:pt x="6855" y="20388"/>
                      <a:pt x="6831" y="20375"/>
                      <a:pt x="6819" y="20363"/>
                    </a:cubicBezTo>
                    <a:cubicBezTo>
                      <a:pt x="6807" y="20339"/>
                      <a:pt x="6782" y="20326"/>
                      <a:pt x="6771" y="20302"/>
                    </a:cubicBezTo>
                    <a:cubicBezTo>
                      <a:pt x="6758" y="20278"/>
                      <a:pt x="6734" y="20253"/>
                      <a:pt x="6722" y="20217"/>
                    </a:cubicBezTo>
                    <a:lnTo>
                      <a:pt x="6709" y="20205"/>
                    </a:lnTo>
                    <a:cubicBezTo>
                      <a:pt x="6698" y="20180"/>
                      <a:pt x="6698" y="20169"/>
                      <a:pt x="6685" y="20156"/>
                    </a:cubicBezTo>
                    <a:lnTo>
                      <a:pt x="6674" y="20132"/>
                    </a:lnTo>
                    <a:cubicBezTo>
                      <a:pt x="6674" y="20120"/>
                      <a:pt x="6661" y="20107"/>
                      <a:pt x="6661" y="20083"/>
                    </a:cubicBezTo>
                    <a:lnTo>
                      <a:pt x="6649" y="20059"/>
                    </a:lnTo>
                    <a:cubicBezTo>
                      <a:pt x="6625" y="20023"/>
                      <a:pt x="6612" y="19974"/>
                      <a:pt x="6588" y="19937"/>
                    </a:cubicBezTo>
                    <a:lnTo>
                      <a:pt x="6515" y="19791"/>
                    </a:lnTo>
                    <a:cubicBezTo>
                      <a:pt x="6491" y="19756"/>
                      <a:pt x="6466" y="19707"/>
                      <a:pt x="6442" y="19646"/>
                    </a:cubicBezTo>
                    <a:lnTo>
                      <a:pt x="6418" y="19585"/>
                    </a:lnTo>
                    <a:cubicBezTo>
                      <a:pt x="6418" y="19573"/>
                      <a:pt x="6406" y="19548"/>
                      <a:pt x="6406" y="19537"/>
                    </a:cubicBezTo>
                    <a:lnTo>
                      <a:pt x="6393" y="19512"/>
                    </a:lnTo>
                    <a:cubicBezTo>
                      <a:pt x="6382" y="19488"/>
                      <a:pt x="6382" y="19476"/>
                      <a:pt x="6382" y="19464"/>
                    </a:cubicBezTo>
                    <a:lnTo>
                      <a:pt x="6369" y="19440"/>
                    </a:lnTo>
                    <a:lnTo>
                      <a:pt x="6333" y="19294"/>
                    </a:lnTo>
                    <a:lnTo>
                      <a:pt x="6309" y="19208"/>
                    </a:lnTo>
                    <a:lnTo>
                      <a:pt x="6309" y="19184"/>
                    </a:lnTo>
                    <a:lnTo>
                      <a:pt x="6296" y="19172"/>
                    </a:lnTo>
                    <a:lnTo>
                      <a:pt x="6296" y="19160"/>
                    </a:lnTo>
                    <a:lnTo>
                      <a:pt x="6285" y="19111"/>
                    </a:lnTo>
                    <a:lnTo>
                      <a:pt x="6285" y="19087"/>
                    </a:lnTo>
                    <a:lnTo>
                      <a:pt x="6285" y="19075"/>
                    </a:lnTo>
                    <a:lnTo>
                      <a:pt x="6285" y="19038"/>
                    </a:lnTo>
                    <a:lnTo>
                      <a:pt x="6272" y="19026"/>
                    </a:lnTo>
                    <a:lnTo>
                      <a:pt x="6272" y="18978"/>
                    </a:lnTo>
                    <a:cubicBezTo>
                      <a:pt x="6272" y="18941"/>
                      <a:pt x="6272" y="18905"/>
                      <a:pt x="6260" y="18880"/>
                    </a:cubicBezTo>
                    <a:lnTo>
                      <a:pt x="6260" y="18795"/>
                    </a:lnTo>
                    <a:lnTo>
                      <a:pt x="6260" y="18735"/>
                    </a:lnTo>
                    <a:cubicBezTo>
                      <a:pt x="6260" y="18686"/>
                      <a:pt x="6248" y="18649"/>
                      <a:pt x="6248" y="18600"/>
                    </a:cubicBezTo>
                    <a:lnTo>
                      <a:pt x="6248" y="18576"/>
                    </a:lnTo>
                    <a:lnTo>
                      <a:pt x="6248" y="18443"/>
                    </a:lnTo>
                    <a:cubicBezTo>
                      <a:pt x="6248" y="18394"/>
                      <a:pt x="6260" y="18357"/>
                      <a:pt x="6260" y="18321"/>
                    </a:cubicBezTo>
                    <a:lnTo>
                      <a:pt x="6260" y="18260"/>
                    </a:lnTo>
                    <a:lnTo>
                      <a:pt x="6260" y="18200"/>
                    </a:lnTo>
                    <a:cubicBezTo>
                      <a:pt x="6272" y="18163"/>
                      <a:pt x="6272" y="18114"/>
                      <a:pt x="6272" y="18078"/>
                    </a:cubicBezTo>
                    <a:lnTo>
                      <a:pt x="6272" y="18066"/>
                    </a:lnTo>
                    <a:cubicBezTo>
                      <a:pt x="6296" y="18054"/>
                      <a:pt x="6333" y="18041"/>
                      <a:pt x="6358" y="18030"/>
                    </a:cubicBezTo>
                    <a:lnTo>
                      <a:pt x="6382" y="18005"/>
                    </a:lnTo>
                    <a:cubicBezTo>
                      <a:pt x="6406" y="18005"/>
                      <a:pt x="6418" y="17993"/>
                      <a:pt x="6442" y="17981"/>
                    </a:cubicBezTo>
                    <a:lnTo>
                      <a:pt x="6442" y="17968"/>
                    </a:lnTo>
                    <a:lnTo>
                      <a:pt x="6455" y="17981"/>
                    </a:lnTo>
                    <a:cubicBezTo>
                      <a:pt x="6455" y="18005"/>
                      <a:pt x="6466" y="18030"/>
                      <a:pt x="6466" y="18041"/>
                    </a:cubicBezTo>
                    <a:lnTo>
                      <a:pt x="6479" y="18066"/>
                    </a:lnTo>
                    <a:cubicBezTo>
                      <a:pt x="6479" y="18090"/>
                      <a:pt x="6491" y="18103"/>
                      <a:pt x="6491" y="18127"/>
                    </a:cubicBezTo>
                    <a:lnTo>
                      <a:pt x="6515" y="18176"/>
                    </a:lnTo>
                    <a:lnTo>
                      <a:pt x="6528" y="18224"/>
                    </a:lnTo>
                    <a:cubicBezTo>
                      <a:pt x="6528" y="18248"/>
                      <a:pt x="6539" y="18260"/>
                      <a:pt x="6539" y="18273"/>
                    </a:cubicBezTo>
                    <a:cubicBezTo>
                      <a:pt x="6539" y="18284"/>
                      <a:pt x="6539" y="18297"/>
                      <a:pt x="6552" y="18309"/>
                    </a:cubicBezTo>
                    <a:cubicBezTo>
                      <a:pt x="6552" y="18321"/>
                      <a:pt x="6564" y="18333"/>
                      <a:pt x="6576" y="18357"/>
                    </a:cubicBezTo>
                    <a:cubicBezTo>
                      <a:pt x="6588" y="18382"/>
                      <a:pt x="6601" y="18406"/>
                      <a:pt x="6612" y="18419"/>
                    </a:cubicBezTo>
                    <a:cubicBezTo>
                      <a:pt x="6612" y="18430"/>
                      <a:pt x="6625" y="18455"/>
                      <a:pt x="6625" y="18467"/>
                    </a:cubicBezTo>
                    <a:cubicBezTo>
                      <a:pt x="6637" y="18492"/>
                      <a:pt x="6661" y="18516"/>
                      <a:pt x="6674" y="18552"/>
                    </a:cubicBezTo>
                    <a:cubicBezTo>
                      <a:pt x="6709" y="18625"/>
                      <a:pt x="6746" y="18686"/>
                      <a:pt x="6782" y="18759"/>
                    </a:cubicBezTo>
                    <a:lnTo>
                      <a:pt x="6771" y="18735"/>
                    </a:lnTo>
                    <a:cubicBezTo>
                      <a:pt x="6758" y="18686"/>
                      <a:pt x="6746" y="18637"/>
                      <a:pt x="6734" y="18600"/>
                    </a:cubicBezTo>
                    <a:lnTo>
                      <a:pt x="6722" y="18576"/>
                    </a:lnTo>
                    <a:cubicBezTo>
                      <a:pt x="6722" y="18552"/>
                      <a:pt x="6709" y="18540"/>
                      <a:pt x="6709" y="18516"/>
                    </a:cubicBezTo>
                    <a:lnTo>
                      <a:pt x="6698" y="18516"/>
                    </a:lnTo>
                    <a:lnTo>
                      <a:pt x="6698" y="18503"/>
                    </a:lnTo>
                    <a:cubicBezTo>
                      <a:pt x="6698" y="18492"/>
                      <a:pt x="6685" y="18467"/>
                      <a:pt x="6674" y="18443"/>
                    </a:cubicBezTo>
                    <a:lnTo>
                      <a:pt x="6674" y="18419"/>
                    </a:lnTo>
                    <a:cubicBezTo>
                      <a:pt x="6661" y="18406"/>
                      <a:pt x="6661" y="18394"/>
                      <a:pt x="6649" y="18382"/>
                    </a:cubicBezTo>
                    <a:lnTo>
                      <a:pt x="6649" y="18370"/>
                    </a:lnTo>
                    <a:lnTo>
                      <a:pt x="6637" y="18346"/>
                    </a:lnTo>
                    <a:cubicBezTo>
                      <a:pt x="6637" y="18333"/>
                      <a:pt x="6625" y="18321"/>
                      <a:pt x="6625" y="18309"/>
                    </a:cubicBezTo>
                    <a:cubicBezTo>
                      <a:pt x="6625" y="18309"/>
                      <a:pt x="6625" y="18297"/>
                      <a:pt x="6612" y="18297"/>
                    </a:cubicBezTo>
                    <a:cubicBezTo>
                      <a:pt x="6612" y="18284"/>
                      <a:pt x="6612" y="18273"/>
                      <a:pt x="6601" y="18260"/>
                    </a:cubicBezTo>
                    <a:lnTo>
                      <a:pt x="6601" y="18248"/>
                    </a:lnTo>
                    <a:lnTo>
                      <a:pt x="6601" y="18236"/>
                    </a:lnTo>
                    <a:cubicBezTo>
                      <a:pt x="6601" y="18236"/>
                      <a:pt x="6601" y="18224"/>
                      <a:pt x="6588" y="18224"/>
                    </a:cubicBezTo>
                    <a:lnTo>
                      <a:pt x="6588" y="18187"/>
                    </a:lnTo>
                    <a:cubicBezTo>
                      <a:pt x="6576" y="18176"/>
                      <a:pt x="6576" y="18163"/>
                      <a:pt x="6576" y="18139"/>
                    </a:cubicBezTo>
                    <a:cubicBezTo>
                      <a:pt x="6564" y="18114"/>
                      <a:pt x="6552" y="18090"/>
                      <a:pt x="6552" y="18066"/>
                    </a:cubicBezTo>
                    <a:lnTo>
                      <a:pt x="6539" y="18030"/>
                    </a:lnTo>
                    <a:cubicBezTo>
                      <a:pt x="6528" y="18005"/>
                      <a:pt x="6528" y="17981"/>
                      <a:pt x="6515" y="17957"/>
                    </a:cubicBezTo>
                    <a:lnTo>
                      <a:pt x="6515" y="17933"/>
                    </a:lnTo>
                    <a:cubicBezTo>
                      <a:pt x="6552" y="17908"/>
                      <a:pt x="6588" y="17884"/>
                      <a:pt x="6637" y="17847"/>
                    </a:cubicBezTo>
                    <a:cubicBezTo>
                      <a:pt x="6674" y="17823"/>
                      <a:pt x="6698" y="17798"/>
                      <a:pt x="6734" y="17774"/>
                    </a:cubicBezTo>
                    <a:lnTo>
                      <a:pt x="6734" y="17787"/>
                    </a:lnTo>
                    <a:cubicBezTo>
                      <a:pt x="6746" y="17798"/>
                      <a:pt x="6746" y="17811"/>
                      <a:pt x="6758" y="17823"/>
                    </a:cubicBezTo>
                    <a:cubicBezTo>
                      <a:pt x="6758" y="17835"/>
                      <a:pt x="6771" y="17835"/>
                      <a:pt x="6771" y="17847"/>
                    </a:cubicBezTo>
                    <a:cubicBezTo>
                      <a:pt x="6782" y="17871"/>
                      <a:pt x="6795" y="17884"/>
                      <a:pt x="6807" y="17908"/>
                    </a:cubicBezTo>
                    <a:cubicBezTo>
                      <a:pt x="6819" y="17933"/>
                      <a:pt x="6844" y="17957"/>
                      <a:pt x="6855" y="17981"/>
                    </a:cubicBezTo>
                    <a:cubicBezTo>
                      <a:pt x="6880" y="18005"/>
                      <a:pt x="6892" y="18041"/>
                      <a:pt x="6917" y="18066"/>
                    </a:cubicBezTo>
                    <a:cubicBezTo>
                      <a:pt x="6904" y="18005"/>
                      <a:pt x="6880" y="17944"/>
                      <a:pt x="6855" y="17871"/>
                    </a:cubicBezTo>
                    <a:cubicBezTo>
                      <a:pt x="6844" y="17860"/>
                      <a:pt x="6831" y="17847"/>
                      <a:pt x="6831" y="17823"/>
                    </a:cubicBezTo>
                    <a:cubicBezTo>
                      <a:pt x="6819" y="17798"/>
                      <a:pt x="6807" y="17787"/>
                      <a:pt x="6807" y="17774"/>
                    </a:cubicBezTo>
                    <a:lnTo>
                      <a:pt x="6795" y="17762"/>
                    </a:lnTo>
                    <a:lnTo>
                      <a:pt x="6782" y="17750"/>
                    </a:lnTo>
                    <a:lnTo>
                      <a:pt x="6782" y="17738"/>
                    </a:lnTo>
                    <a:cubicBezTo>
                      <a:pt x="6819" y="17701"/>
                      <a:pt x="6855" y="17677"/>
                      <a:pt x="6880" y="17652"/>
                    </a:cubicBezTo>
                    <a:lnTo>
                      <a:pt x="6892" y="17641"/>
                    </a:lnTo>
                    <a:lnTo>
                      <a:pt x="6892" y="17652"/>
                    </a:lnTo>
                    <a:lnTo>
                      <a:pt x="6917" y="17677"/>
                    </a:lnTo>
                    <a:lnTo>
                      <a:pt x="6941" y="17701"/>
                    </a:lnTo>
                    <a:cubicBezTo>
                      <a:pt x="6941" y="17714"/>
                      <a:pt x="6953" y="17725"/>
                      <a:pt x="6965" y="17738"/>
                    </a:cubicBezTo>
                    <a:lnTo>
                      <a:pt x="6965" y="17750"/>
                    </a:lnTo>
                    <a:lnTo>
                      <a:pt x="6977" y="17750"/>
                    </a:lnTo>
                    <a:cubicBezTo>
                      <a:pt x="6977" y="17762"/>
                      <a:pt x="6990" y="17762"/>
                      <a:pt x="7001" y="17774"/>
                    </a:cubicBezTo>
                    <a:lnTo>
                      <a:pt x="7025" y="17811"/>
                    </a:lnTo>
                    <a:lnTo>
                      <a:pt x="7038" y="17823"/>
                    </a:lnTo>
                    <a:lnTo>
                      <a:pt x="7074" y="17860"/>
                    </a:lnTo>
                    <a:cubicBezTo>
                      <a:pt x="7098" y="17884"/>
                      <a:pt x="7123" y="17920"/>
                      <a:pt x="7160" y="17944"/>
                    </a:cubicBezTo>
                    <a:cubicBezTo>
                      <a:pt x="7184" y="17968"/>
                      <a:pt x="7208" y="17993"/>
                      <a:pt x="7244" y="18017"/>
                    </a:cubicBezTo>
                    <a:lnTo>
                      <a:pt x="7317" y="18090"/>
                    </a:lnTo>
                    <a:cubicBezTo>
                      <a:pt x="7341" y="18114"/>
                      <a:pt x="7366" y="18127"/>
                      <a:pt x="7378" y="18151"/>
                    </a:cubicBezTo>
                    <a:lnTo>
                      <a:pt x="7403" y="18163"/>
                    </a:lnTo>
                    <a:lnTo>
                      <a:pt x="7427" y="18187"/>
                    </a:lnTo>
                    <a:lnTo>
                      <a:pt x="7439" y="18187"/>
                    </a:lnTo>
                    <a:lnTo>
                      <a:pt x="7451" y="18200"/>
                    </a:lnTo>
                    <a:cubicBezTo>
                      <a:pt x="7451" y="18212"/>
                      <a:pt x="7463" y="18212"/>
                      <a:pt x="7476" y="18224"/>
                    </a:cubicBezTo>
                    <a:lnTo>
                      <a:pt x="7487" y="18224"/>
                    </a:lnTo>
                    <a:cubicBezTo>
                      <a:pt x="7512" y="18248"/>
                      <a:pt x="7536" y="18260"/>
                      <a:pt x="7560" y="18284"/>
                    </a:cubicBezTo>
                    <a:lnTo>
                      <a:pt x="7585" y="18297"/>
                    </a:lnTo>
                    <a:lnTo>
                      <a:pt x="7621" y="18321"/>
                    </a:lnTo>
                    <a:cubicBezTo>
                      <a:pt x="7633" y="18321"/>
                      <a:pt x="7646" y="18321"/>
                      <a:pt x="7657" y="18333"/>
                    </a:cubicBezTo>
                    <a:lnTo>
                      <a:pt x="7670" y="18333"/>
                    </a:lnTo>
                    <a:cubicBezTo>
                      <a:pt x="7730" y="18370"/>
                      <a:pt x="7803" y="18406"/>
                      <a:pt x="7865" y="18430"/>
                    </a:cubicBezTo>
                    <a:cubicBezTo>
                      <a:pt x="7889" y="18443"/>
                      <a:pt x="7925" y="18455"/>
                      <a:pt x="7949" y="18467"/>
                    </a:cubicBezTo>
                    <a:lnTo>
                      <a:pt x="7962" y="18479"/>
                    </a:lnTo>
                    <a:lnTo>
                      <a:pt x="7998" y="18479"/>
                    </a:lnTo>
                    <a:lnTo>
                      <a:pt x="8022" y="18492"/>
                    </a:lnTo>
                    <a:lnTo>
                      <a:pt x="8059" y="18503"/>
                    </a:lnTo>
                    <a:lnTo>
                      <a:pt x="8083" y="18503"/>
                    </a:lnTo>
                    <a:lnTo>
                      <a:pt x="8095" y="18516"/>
                    </a:lnTo>
                    <a:lnTo>
                      <a:pt x="8144" y="18516"/>
                    </a:lnTo>
                    <a:cubicBezTo>
                      <a:pt x="8181" y="18528"/>
                      <a:pt x="8217" y="18528"/>
                      <a:pt x="8253" y="18528"/>
                    </a:cubicBezTo>
                    <a:cubicBezTo>
                      <a:pt x="8229" y="18528"/>
                      <a:pt x="8205" y="18516"/>
                      <a:pt x="8181" y="18516"/>
                    </a:cubicBezTo>
                    <a:cubicBezTo>
                      <a:pt x="8168" y="18516"/>
                      <a:pt x="8144" y="18503"/>
                      <a:pt x="8132" y="18503"/>
                    </a:cubicBezTo>
                    <a:lnTo>
                      <a:pt x="8119" y="18503"/>
                    </a:lnTo>
                    <a:cubicBezTo>
                      <a:pt x="8108" y="18492"/>
                      <a:pt x="8095" y="18492"/>
                      <a:pt x="8095" y="18492"/>
                    </a:cubicBezTo>
                    <a:lnTo>
                      <a:pt x="8083" y="18492"/>
                    </a:lnTo>
                    <a:cubicBezTo>
                      <a:pt x="8083" y="18479"/>
                      <a:pt x="8071" y="18479"/>
                      <a:pt x="8071" y="18479"/>
                    </a:cubicBezTo>
                    <a:cubicBezTo>
                      <a:pt x="8046" y="18467"/>
                      <a:pt x="8022" y="18467"/>
                      <a:pt x="8010" y="18455"/>
                    </a:cubicBezTo>
                    <a:lnTo>
                      <a:pt x="7962" y="18430"/>
                    </a:lnTo>
                    <a:cubicBezTo>
                      <a:pt x="7949" y="18430"/>
                      <a:pt x="7937" y="18419"/>
                      <a:pt x="7925" y="18419"/>
                    </a:cubicBezTo>
                    <a:lnTo>
                      <a:pt x="7876" y="18382"/>
                    </a:lnTo>
                    <a:lnTo>
                      <a:pt x="7828" y="18357"/>
                    </a:lnTo>
                    <a:cubicBezTo>
                      <a:pt x="7803" y="18346"/>
                      <a:pt x="7792" y="18333"/>
                      <a:pt x="7767" y="18333"/>
                    </a:cubicBezTo>
                    <a:lnTo>
                      <a:pt x="7730" y="18309"/>
                    </a:lnTo>
                    <a:cubicBezTo>
                      <a:pt x="7719" y="18297"/>
                      <a:pt x="7706" y="18284"/>
                      <a:pt x="7682" y="18284"/>
                    </a:cubicBezTo>
                    <a:lnTo>
                      <a:pt x="7657" y="18260"/>
                    </a:lnTo>
                    <a:lnTo>
                      <a:pt x="7621" y="18236"/>
                    </a:lnTo>
                    <a:lnTo>
                      <a:pt x="7585" y="18212"/>
                    </a:lnTo>
                    <a:cubicBezTo>
                      <a:pt x="7573" y="18212"/>
                      <a:pt x="7573" y="18200"/>
                      <a:pt x="7560" y="18200"/>
                    </a:cubicBezTo>
                    <a:lnTo>
                      <a:pt x="7549" y="18187"/>
                    </a:lnTo>
                    <a:lnTo>
                      <a:pt x="7536" y="18176"/>
                    </a:lnTo>
                    <a:lnTo>
                      <a:pt x="7524" y="18163"/>
                    </a:lnTo>
                    <a:lnTo>
                      <a:pt x="7512" y="18163"/>
                    </a:lnTo>
                    <a:cubicBezTo>
                      <a:pt x="7487" y="18139"/>
                      <a:pt x="7463" y="18127"/>
                      <a:pt x="7439" y="18103"/>
                    </a:cubicBezTo>
                    <a:cubicBezTo>
                      <a:pt x="7390" y="18066"/>
                      <a:pt x="7354" y="18030"/>
                      <a:pt x="7293" y="17968"/>
                    </a:cubicBezTo>
                    <a:cubicBezTo>
                      <a:pt x="7233" y="17920"/>
                      <a:pt x="7184" y="17871"/>
                      <a:pt x="7135" y="17823"/>
                    </a:cubicBezTo>
                    <a:cubicBezTo>
                      <a:pt x="7098" y="17787"/>
                      <a:pt x="7062" y="17762"/>
                      <a:pt x="7038" y="17725"/>
                    </a:cubicBezTo>
                    <a:lnTo>
                      <a:pt x="7014" y="17701"/>
                    </a:lnTo>
                    <a:cubicBezTo>
                      <a:pt x="7001" y="17689"/>
                      <a:pt x="6990" y="17665"/>
                      <a:pt x="6965" y="17652"/>
                    </a:cubicBezTo>
                    <a:lnTo>
                      <a:pt x="6953" y="17628"/>
                    </a:lnTo>
                    <a:lnTo>
                      <a:pt x="6928" y="17604"/>
                    </a:lnTo>
                    <a:lnTo>
                      <a:pt x="6941" y="17592"/>
                    </a:lnTo>
                    <a:lnTo>
                      <a:pt x="6953" y="17580"/>
                    </a:lnTo>
                    <a:cubicBezTo>
                      <a:pt x="7001" y="17531"/>
                      <a:pt x="7038" y="17471"/>
                      <a:pt x="7087" y="17422"/>
                    </a:cubicBezTo>
                    <a:close/>
                    <a:moveTo>
                      <a:pt x="4935" y="17920"/>
                    </a:moveTo>
                    <a:cubicBezTo>
                      <a:pt x="4935" y="17920"/>
                      <a:pt x="4935" y="17933"/>
                      <a:pt x="4948" y="17933"/>
                    </a:cubicBezTo>
                    <a:cubicBezTo>
                      <a:pt x="4972" y="17957"/>
                      <a:pt x="4984" y="17968"/>
                      <a:pt x="5008" y="17981"/>
                    </a:cubicBezTo>
                    <a:cubicBezTo>
                      <a:pt x="5045" y="18017"/>
                      <a:pt x="5094" y="18041"/>
                      <a:pt x="5142" y="18066"/>
                    </a:cubicBezTo>
                    <a:cubicBezTo>
                      <a:pt x="5191" y="18078"/>
                      <a:pt x="5239" y="18090"/>
                      <a:pt x="5300" y="18114"/>
                    </a:cubicBezTo>
                    <a:lnTo>
                      <a:pt x="5348" y="18114"/>
                    </a:lnTo>
                    <a:cubicBezTo>
                      <a:pt x="5348" y="18127"/>
                      <a:pt x="5337" y="18139"/>
                      <a:pt x="5324" y="18151"/>
                    </a:cubicBezTo>
                    <a:lnTo>
                      <a:pt x="5312" y="18163"/>
                    </a:lnTo>
                    <a:lnTo>
                      <a:pt x="5275" y="18200"/>
                    </a:lnTo>
                    <a:lnTo>
                      <a:pt x="5239" y="18236"/>
                    </a:lnTo>
                    <a:lnTo>
                      <a:pt x="5239" y="18248"/>
                    </a:lnTo>
                    <a:cubicBezTo>
                      <a:pt x="5227" y="18260"/>
                      <a:pt x="5215" y="18260"/>
                      <a:pt x="5215" y="18273"/>
                    </a:cubicBezTo>
                    <a:cubicBezTo>
                      <a:pt x="5202" y="18284"/>
                      <a:pt x="5191" y="18297"/>
                      <a:pt x="5178" y="18297"/>
                    </a:cubicBezTo>
                    <a:lnTo>
                      <a:pt x="5154" y="18309"/>
                    </a:lnTo>
                    <a:lnTo>
                      <a:pt x="5118" y="18346"/>
                    </a:lnTo>
                    <a:lnTo>
                      <a:pt x="5105" y="18357"/>
                    </a:lnTo>
                    <a:lnTo>
                      <a:pt x="5081" y="18370"/>
                    </a:lnTo>
                    <a:cubicBezTo>
                      <a:pt x="5069" y="18382"/>
                      <a:pt x="5045" y="18394"/>
                      <a:pt x="5021" y="18406"/>
                    </a:cubicBezTo>
                    <a:cubicBezTo>
                      <a:pt x="4984" y="18430"/>
                      <a:pt x="4935" y="18443"/>
                      <a:pt x="4899" y="18467"/>
                    </a:cubicBezTo>
                    <a:lnTo>
                      <a:pt x="4886" y="18467"/>
                    </a:lnTo>
                    <a:lnTo>
                      <a:pt x="4862" y="18479"/>
                    </a:lnTo>
                    <a:lnTo>
                      <a:pt x="4838" y="18492"/>
                    </a:lnTo>
                    <a:cubicBezTo>
                      <a:pt x="4814" y="18492"/>
                      <a:pt x="4802" y="18503"/>
                      <a:pt x="4789" y="18503"/>
                    </a:cubicBezTo>
                    <a:lnTo>
                      <a:pt x="4789" y="18516"/>
                    </a:lnTo>
                    <a:cubicBezTo>
                      <a:pt x="4716" y="18540"/>
                      <a:pt x="4656" y="18576"/>
                      <a:pt x="4607" y="18613"/>
                    </a:cubicBezTo>
                    <a:cubicBezTo>
                      <a:pt x="4583" y="18625"/>
                      <a:pt x="4570" y="18637"/>
                      <a:pt x="4546" y="18649"/>
                    </a:cubicBezTo>
                    <a:cubicBezTo>
                      <a:pt x="4535" y="18649"/>
                      <a:pt x="4522" y="18649"/>
                      <a:pt x="4510" y="18662"/>
                    </a:cubicBezTo>
                    <a:lnTo>
                      <a:pt x="4498" y="18673"/>
                    </a:lnTo>
                    <a:lnTo>
                      <a:pt x="4473" y="18686"/>
                    </a:lnTo>
                    <a:lnTo>
                      <a:pt x="4462" y="18686"/>
                    </a:lnTo>
                    <a:lnTo>
                      <a:pt x="4449" y="18698"/>
                    </a:lnTo>
                    <a:lnTo>
                      <a:pt x="4437" y="18698"/>
                    </a:lnTo>
                    <a:cubicBezTo>
                      <a:pt x="4437" y="18698"/>
                      <a:pt x="4425" y="18698"/>
                      <a:pt x="4425" y="18710"/>
                    </a:cubicBezTo>
                    <a:cubicBezTo>
                      <a:pt x="4400" y="18710"/>
                      <a:pt x="4389" y="18722"/>
                      <a:pt x="4364" y="18722"/>
                    </a:cubicBezTo>
                    <a:cubicBezTo>
                      <a:pt x="4352" y="18735"/>
                      <a:pt x="4340" y="18735"/>
                      <a:pt x="4327" y="18735"/>
                    </a:cubicBezTo>
                    <a:lnTo>
                      <a:pt x="4303" y="18746"/>
                    </a:lnTo>
                    <a:cubicBezTo>
                      <a:pt x="4291" y="18746"/>
                      <a:pt x="4279" y="18759"/>
                      <a:pt x="4267" y="18759"/>
                    </a:cubicBezTo>
                    <a:lnTo>
                      <a:pt x="4243" y="18759"/>
                    </a:lnTo>
                    <a:cubicBezTo>
                      <a:pt x="4230" y="18771"/>
                      <a:pt x="4206" y="18771"/>
                      <a:pt x="4194" y="18783"/>
                    </a:cubicBezTo>
                    <a:lnTo>
                      <a:pt x="4157" y="18783"/>
                    </a:lnTo>
                    <a:cubicBezTo>
                      <a:pt x="4146" y="18783"/>
                      <a:pt x="4133" y="18795"/>
                      <a:pt x="4121" y="18795"/>
                    </a:cubicBezTo>
                    <a:lnTo>
                      <a:pt x="4230" y="18795"/>
                    </a:lnTo>
                    <a:cubicBezTo>
                      <a:pt x="4267" y="18795"/>
                      <a:pt x="4303" y="18783"/>
                      <a:pt x="4340" y="18783"/>
                    </a:cubicBezTo>
                    <a:cubicBezTo>
                      <a:pt x="4352" y="18771"/>
                      <a:pt x="4376" y="18771"/>
                      <a:pt x="4400" y="18771"/>
                    </a:cubicBezTo>
                    <a:cubicBezTo>
                      <a:pt x="4400" y="18771"/>
                      <a:pt x="4400" y="18759"/>
                      <a:pt x="4413" y="18759"/>
                    </a:cubicBezTo>
                    <a:lnTo>
                      <a:pt x="4425" y="18759"/>
                    </a:lnTo>
                    <a:cubicBezTo>
                      <a:pt x="4425" y="18759"/>
                      <a:pt x="4437" y="18759"/>
                      <a:pt x="4437" y="18746"/>
                    </a:cubicBezTo>
                    <a:cubicBezTo>
                      <a:pt x="4473" y="18735"/>
                      <a:pt x="4510" y="18722"/>
                      <a:pt x="4535" y="18710"/>
                    </a:cubicBezTo>
                    <a:cubicBezTo>
                      <a:pt x="4570" y="18686"/>
                      <a:pt x="4595" y="18673"/>
                      <a:pt x="4632" y="18649"/>
                    </a:cubicBezTo>
                    <a:cubicBezTo>
                      <a:pt x="4656" y="18637"/>
                      <a:pt x="4692" y="18613"/>
                      <a:pt x="4716" y="18600"/>
                    </a:cubicBezTo>
                    <a:cubicBezTo>
                      <a:pt x="4741" y="18589"/>
                      <a:pt x="4778" y="18564"/>
                      <a:pt x="4802" y="18552"/>
                    </a:cubicBezTo>
                    <a:lnTo>
                      <a:pt x="4814" y="18552"/>
                    </a:lnTo>
                    <a:cubicBezTo>
                      <a:pt x="4826" y="18540"/>
                      <a:pt x="4838" y="18540"/>
                      <a:pt x="4850" y="18528"/>
                    </a:cubicBezTo>
                    <a:lnTo>
                      <a:pt x="4875" y="18528"/>
                    </a:lnTo>
                    <a:lnTo>
                      <a:pt x="4899" y="18516"/>
                    </a:lnTo>
                    <a:lnTo>
                      <a:pt x="4911" y="18503"/>
                    </a:lnTo>
                    <a:cubicBezTo>
                      <a:pt x="4959" y="18492"/>
                      <a:pt x="4996" y="18479"/>
                      <a:pt x="5032" y="18455"/>
                    </a:cubicBezTo>
                    <a:cubicBezTo>
                      <a:pt x="5057" y="18443"/>
                      <a:pt x="5069" y="18430"/>
                      <a:pt x="5094" y="18419"/>
                    </a:cubicBezTo>
                    <a:lnTo>
                      <a:pt x="5118" y="18406"/>
                    </a:lnTo>
                    <a:lnTo>
                      <a:pt x="5130" y="18394"/>
                    </a:lnTo>
                    <a:cubicBezTo>
                      <a:pt x="5130" y="18382"/>
                      <a:pt x="5142" y="18382"/>
                      <a:pt x="5154" y="18370"/>
                    </a:cubicBezTo>
                    <a:lnTo>
                      <a:pt x="5178" y="18357"/>
                    </a:lnTo>
                    <a:cubicBezTo>
                      <a:pt x="5191" y="18346"/>
                      <a:pt x="5202" y="18333"/>
                      <a:pt x="5227" y="18321"/>
                    </a:cubicBezTo>
                    <a:cubicBezTo>
                      <a:pt x="5227" y="18309"/>
                      <a:pt x="5239" y="18297"/>
                      <a:pt x="5251" y="18284"/>
                    </a:cubicBezTo>
                    <a:lnTo>
                      <a:pt x="5264" y="18273"/>
                    </a:lnTo>
                    <a:lnTo>
                      <a:pt x="5288" y="18248"/>
                    </a:lnTo>
                    <a:lnTo>
                      <a:pt x="5300" y="18236"/>
                    </a:lnTo>
                    <a:cubicBezTo>
                      <a:pt x="5312" y="18212"/>
                      <a:pt x="5324" y="18200"/>
                      <a:pt x="5337" y="18187"/>
                    </a:cubicBezTo>
                    <a:lnTo>
                      <a:pt x="5348" y="18176"/>
                    </a:lnTo>
                    <a:lnTo>
                      <a:pt x="5373" y="18151"/>
                    </a:lnTo>
                    <a:cubicBezTo>
                      <a:pt x="5373" y="18151"/>
                      <a:pt x="5373" y="18139"/>
                      <a:pt x="5385" y="18139"/>
                    </a:cubicBezTo>
                    <a:cubicBezTo>
                      <a:pt x="5385" y="18139"/>
                      <a:pt x="5385" y="18127"/>
                      <a:pt x="5397" y="18127"/>
                    </a:cubicBezTo>
                    <a:cubicBezTo>
                      <a:pt x="5421" y="18127"/>
                      <a:pt x="5458" y="18127"/>
                      <a:pt x="5482" y="18139"/>
                    </a:cubicBezTo>
                    <a:lnTo>
                      <a:pt x="5591" y="18139"/>
                    </a:lnTo>
                    <a:lnTo>
                      <a:pt x="5580" y="18151"/>
                    </a:lnTo>
                    <a:cubicBezTo>
                      <a:pt x="5567" y="18163"/>
                      <a:pt x="5555" y="18187"/>
                      <a:pt x="5543" y="18200"/>
                    </a:cubicBezTo>
                    <a:lnTo>
                      <a:pt x="5531" y="18224"/>
                    </a:lnTo>
                    <a:lnTo>
                      <a:pt x="5518" y="18248"/>
                    </a:lnTo>
                    <a:cubicBezTo>
                      <a:pt x="5507" y="18260"/>
                      <a:pt x="5494" y="18284"/>
                      <a:pt x="5482" y="18297"/>
                    </a:cubicBezTo>
                    <a:lnTo>
                      <a:pt x="5470" y="18309"/>
                    </a:lnTo>
                    <a:cubicBezTo>
                      <a:pt x="5470" y="18321"/>
                      <a:pt x="5458" y="18333"/>
                      <a:pt x="5458" y="18346"/>
                    </a:cubicBezTo>
                    <a:lnTo>
                      <a:pt x="5434" y="18357"/>
                    </a:lnTo>
                    <a:lnTo>
                      <a:pt x="5421" y="18382"/>
                    </a:lnTo>
                    <a:lnTo>
                      <a:pt x="5348" y="18455"/>
                    </a:lnTo>
                    <a:cubicBezTo>
                      <a:pt x="5337" y="18479"/>
                      <a:pt x="5312" y="18503"/>
                      <a:pt x="5288" y="18516"/>
                    </a:cubicBezTo>
                    <a:lnTo>
                      <a:pt x="5275" y="18540"/>
                    </a:lnTo>
                    <a:cubicBezTo>
                      <a:pt x="5251" y="18552"/>
                      <a:pt x="5227" y="18576"/>
                      <a:pt x="5215" y="18600"/>
                    </a:cubicBezTo>
                    <a:lnTo>
                      <a:pt x="5202" y="18613"/>
                    </a:lnTo>
                    <a:lnTo>
                      <a:pt x="5130" y="18686"/>
                    </a:lnTo>
                    <a:cubicBezTo>
                      <a:pt x="5118" y="18710"/>
                      <a:pt x="5094" y="18735"/>
                      <a:pt x="5069" y="18759"/>
                    </a:cubicBezTo>
                    <a:lnTo>
                      <a:pt x="5032" y="18808"/>
                    </a:lnTo>
                    <a:cubicBezTo>
                      <a:pt x="5021" y="18808"/>
                      <a:pt x="5021" y="18819"/>
                      <a:pt x="5008" y="18832"/>
                    </a:cubicBezTo>
                    <a:cubicBezTo>
                      <a:pt x="5008" y="18832"/>
                      <a:pt x="4996" y="18844"/>
                      <a:pt x="4996" y="18856"/>
                    </a:cubicBezTo>
                    <a:lnTo>
                      <a:pt x="4984" y="18856"/>
                    </a:lnTo>
                    <a:cubicBezTo>
                      <a:pt x="4972" y="18868"/>
                      <a:pt x="4972" y="18868"/>
                      <a:pt x="4972" y="18880"/>
                    </a:cubicBezTo>
                    <a:lnTo>
                      <a:pt x="4959" y="18880"/>
                    </a:lnTo>
                    <a:lnTo>
                      <a:pt x="4948" y="18892"/>
                    </a:lnTo>
                    <a:lnTo>
                      <a:pt x="4948" y="18905"/>
                    </a:lnTo>
                    <a:lnTo>
                      <a:pt x="4935" y="18905"/>
                    </a:lnTo>
                    <a:lnTo>
                      <a:pt x="4911" y="18929"/>
                    </a:lnTo>
                    <a:cubicBezTo>
                      <a:pt x="4911" y="18941"/>
                      <a:pt x="4899" y="18941"/>
                      <a:pt x="4899" y="18953"/>
                    </a:cubicBezTo>
                    <a:cubicBezTo>
                      <a:pt x="4886" y="18953"/>
                      <a:pt x="4875" y="18965"/>
                      <a:pt x="4862" y="18978"/>
                    </a:cubicBezTo>
                    <a:lnTo>
                      <a:pt x="4838" y="18989"/>
                    </a:lnTo>
                    <a:lnTo>
                      <a:pt x="4850" y="18989"/>
                    </a:lnTo>
                    <a:cubicBezTo>
                      <a:pt x="4814" y="19014"/>
                      <a:pt x="4778" y="19038"/>
                      <a:pt x="4741" y="19051"/>
                    </a:cubicBezTo>
                    <a:cubicBezTo>
                      <a:pt x="4692" y="19087"/>
                      <a:pt x="4656" y="19124"/>
                      <a:pt x="4607" y="19148"/>
                    </a:cubicBezTo>
                    <a:lnTo>
                      <a:pt x="4595" y="19160"/>
                    </a:lnTo>
                    <a:lnTo>
                      <a:pt x="4583" y="19172"/>
                    </a:lnTo>
                    <a:cubicBezTo>
                      <a:pt x="4583" y="19172"/>
                      <a:pt x="4570" y="19172"/>
                      <a:pt x="4570" y="19184"/>
                    </a:cubicBezTo>
                    <a:lnTo>
                      <a:pt x="4559" y="19196"/>
                    </a:lnTo>
                    <a:cubicBezTo>
                      <a:pt x="4546" y="19196"/>
                      <a:pt x="4535" y="19208"/>
                      <a:pt x="4522" y="19208"/>
                    </a:cubicBezTo>
                    <a:lnTo>
                      <a:pt x="4510" y="19221"/>
                    </a:lnTo>
                    <a:cubicBezTo>
                      <a:pt x="4498" y="19232"/>
                      <a:pt x="4486" y="19232"/>
                      <a:pt x="4473" y="19245"/>
                    </a:cubicBezTo>
                    <a:cubicBezTo>
                      <a:pt x="4437" y="19269"/>
                      <a:pt x="4413" y="19281"/>
                      <a:pt x="4376" y="19294"/>
                    </a:cubicBezTo>
                    <a:lnTo>
                      <a:pt x="4376" y="19305"/>
                    </a:lnTo>
                    <a:lnTo>
                      <a:pt x="4364" y="19305"/>
                    </a:lnTo>
                    <a:lnTo>
                      <a:pt x="4340" y="19318"/>
                    </a:lnTo>
                    <a:cubicBezTo>
                      <a:pt x="4327" y="19330"/>
                      <a:pt x="4316" y="19330"/>
                      <a:pt x="4303" y="19342"/>
                    </a:cubicBezTo>
                    <a:cubicBezTo>
                      <a:pt x="4291" y="19342"/>
                      <a:pt x="4279" y="19354"/>
                      <a:pt x="4267" y="19354"/>
                    </a:cubicBezTo>
                    <a:cubicBezTo>
                      <a:pt x="4254" y="19367"/>
                      <a:pt x="4243" y="19367"/>
                      <a:pt x="4230" y="19367"/>
                    </a:cubicBezTo>
                    <a:lnTo>
                      <a:pt x="4279" y="19367"/>
                    </a:lnTo>
                    <a:cubicBezTo>
                      <a:pt x="4291" y="19367"/>
                      <a:pt x="4316" y="19354"/>
                      <a:pt x="4340" y="19354"/>
                    </a:cubicBezTo>
                    <a:cubicBezTo>
                      <a:pt x="4376" y="19342"/>
                      <a:pt x="4400" y="19330"/>
                      <a:pt x="4437" y="19318"/>
                    </a:cubicBezTo>
                    <a:cubicBezTo>
                      <a:pt x="4449" y="19305"/>
                      <a:pt x="4473" y="19305"/>
                      <a:pt x="4486" y="19294"/>
                    </a:cubicBezTo>
                    <a:cubicBezTo>
                      <a:pt x="4498" y="19294"/>
                      <a:pt x="4510" y="19281"/>
                      <a:pt x="4522" y="19281"/>
                    </a:cubicBezTo>
                    <a:cubicBezTo>
                      <a:pt x="4522" y="19269"/>
                      <a:pt x="4535" y="19269"/>
                      <a:pt x="4535" y="19269"/>
                    </a:cubicBezTo>
                    <a:cubicBezTo>
                      <a:pt x="4559" y="19257"/>
                      <a:pt x="4595" y="19232"/>
                      <a:pt x="4632" y="19208"/>
                    </a:cubicBezTo>
                    <a:cubicBezTo>
                      <a:pt x="4643" y="19208"/>
                      <a:pt x="4656" y="19196"/>
                      <a:pt x="4668" y="19184"/>
                    </a:cubicBezTo>
                    <a:lnTo>
                      <a:pt x="4680" y="19172"/>
                    </a:lnTo>
                    <a:lnTo>
                      <a:pt x="4705" y="19160"/>
                    </a:lnTo>
                    <a:cubicBezTo>
                      <a:pt x="4716" y="19148"/>
                      <a:pt x="4741" y="19135"/>
                      <a:pt x="4765" y="19111"/>
                    </a:cubicBezTo>
                    <a:lnTo>
                      <a:pt x="4789" y="19099"/>
                    </a:lnTo>
                    <a:cubicBezTo>
                      <a:pt x="4802" y="19087"/>
                      <a:pt x="4826" y="19075"/>
                      <a:pt x="4838" y="19062"/>
                    </a:cubicBezTo>
                    <a:lnTo>
                      <a:pt x="4850" y="19051"/>
                    </a:lnTo>
                    <a:lnTo>
                      <a:pt x="4862" y="19051"/>
                    </a:lnTo>
                    <a:lnTo>
                      <a:pt x="4862" y="19038"/>
                    </a:lnTo>
                    <a:lnTo>
                      <a:pt x="4875" y="19038"/>
                    </a:lnTo>
                    <a:lnTo>
                      <a:pt x="4911" y="19002"/>
                    </a:lnTo>
                    <a:lnTo>
                      <a:pt x="4923" y="19002"/>
                    </a:lnTo>
                    <a:lnTo>
                      <a:pt x="4959" y="18965"/>
                    </a:lnTo>
                    <a:lnTo>
                      <a:pt x="4972" y="18965"/>
                    </a:lnTo>
                    <a:cubicBezTo>
                      <a:pt x="4972" y="18953"/>
                      <a:pt x="4972" y="18953"/>
                      <a:pt x="4984" y="18953"/>
                    </a:cubicBezTo>
                    <a:lnTo>
                      <a:pt x="4996" y="18929"/>
                    </a:lnTo>
                    <a:lnTo>
                      <a:pt x="5032" y="18892"/>
                    </a:lnTo>
                    <a:lnTo>
                      <a:pt x="5032" y="18880"/>
                    </a:lnTo>
                    <a:cubicBezTo>
                      <a:pt x="5069" y="18856"/>
                      <a:pt x="5094" y="18819"/>
                      <a:pt x="5118" y="18795"/>
                    </a:cubicBezTo>
                    <a:cubicBezTo>
                      <a:pt x="5142" y="18771"/>
                      <a:pt x="5154" y="18746"/>
                      <a:pt x="5178" y="18722"/>
                    </a:cubicBezTo>
                    <a:cubicBezTo>
                      <a:pt x="5227" y="18673"/>
                      <a:pt x="5275" y="18613"/>
                      <a:pt x="5324" y="18564"/>
                    </a:cubicBezTo>
                    <a:cubicBezTo>
                      <a:pt x="5348" y="18540"/>
                      <a:pt x="5373" y="18516"/>
                      <a:pt x="5397" y="18479"/>
                    </a:cubicBezTo>
                    <a:cubicBezTo>
                      <a:pt x="5410" y="18479"/>
                      <a:pt x="5421" y="18467"/>
                      <a:pt x="5421" y="18455"/>
                    </a:cubicBezTo>
                    <a:lnTo>
                      <a:pt x="5434" y="18443"/>
                    </a:lnTo>
                    <a:lnTo>
                      <a:pt x="5446" y="18430"/>
                    </a:lnTo>
                    <a:lnTo>
                      <a:pt x="5458" y="18419"/>
                    </a:lnTo>
                    <a:lnTo>
                      <a:pt x="5458" y="18406"/>
                    </a:lnTo>
                    <a:lnTo>
                      <a:pt x="5470" y="18394"/>
                    </a:lnTo>
                    <a:lnTo>
                      <a:pt x="5494" y="18370"/>
                    </a:lnTo>
                    <a:lnTo>
                      <a:pt x="5507" y="18346"/>
                    </a:lnTo>
                    <a:lnTo>
                      <a:pt x="5531" y="18321"/>
                    </a:lnTo>
                    <a:cubicBezTo>
                      <a:pt x="5531" y="18309"/>
                      <a:pt x="5543" y="18297"/>
                      <a:pt x="5543" y="18284"/>
                    </a:cubicBezTo>
                    <a:lnTo>
                      <a:pt x="5555" y="18273"/>
                    </a:lnTo>
                    <a:lnTo>
                      <a:pt x="5555" y="18260"/>
                    </a:lnTo>
                    <a:cubicBezTo>
                      <a:pt x="5567" y="18260"/>
                      <a:pt x="5567" y="18248"/>
                      <a:pt x="5580" y="18236"/>
                    </a:cubicBezTo>
                    <a:lnTo>
                      <a:pt x="5616" y="18163"/>
                    </a:lnTo>
                    <a:lnTo>
                      <a:pt x="5640" y="18139"/>
                    </a:lnTo>
                    <a:cubicBezTo>
                      <a:pt x="5677" y="18151"/>
                      <a:pt x="5713" y="18151"/>
                      <a:pt x="5750" y="18151"/>
                    </a:cubicBezTo>
                    <a:lnTo>
                      <a:pt x="5762" y="18151"/>
                    </a:lnTo>
                    <a:cubicBezTo>
                      <a:pt x="5750" y="18176"/>
                      <a:pt x="5737" y="18187"/>
                      <a:pt x="5726" y="18212"/>
                    </a:cubicBezTo>
                    <a:lnTo>
                      <a:pt x="5701" y="18236"/>
                    </a:lnTo>
                    <a:cubicBezTo>
                      <a:pt x="5689" y="18273"/>
                      <a:pt x="5677" y="18309"/>
                      <a:pt x="5653" y="18333"/>
                    </a:cubicBezTo>
                    <a:cubicBezTo>
                      <a:pt x="5653" y="18333"/>
                      <a:pt x="5640" y="18346"/>
                      <a:pt x="5640" y="18357"/>
                    </a:cubicBezTo>
                    <a:lnTo>
                      <a:pt x="5628" y="18370"/>
                    </a:lnTo>
                    <a:cubicBezTo>
                      <a:pt x="5628" y="18370"/>
                      <a:pt x="5616" y="18382"/>
                      <a:pt x="5616" y="18394"/>
                    </a:cubicBezTo>
                    <a:cubicBezTo>
                      <a:pt x="5604" y="18406"/>
                      <a:pt x="5604" y="18419"/>
                      <a:pt x="5591" y="18430"/>
                    </a:cubicBezTo>
                    <a:lnTo>
                      <a:pt x="5580" y="18443"/>
                    </a:lnTo>
                    <a:cubicBezTo>
                      <a:pt x="5567" y="18455"/>
                      <a:pt x="5567" y="18467"/>
                      <a:pt x="5555" y="18479"/>
                    </a:cubicBezTo>
                    <a:cubicBezTo>
                      <a:pt x="5531" y="18516"/>
                      <a:pt x="5507" y="18552"/>
                      <a:pt x="5482" y="18576"/>
                    </a:cubicBezTo>
                    <a:cubicBezTo>
                      <a:pt x="5446" y="18613"/>
                      <a:pt x="5421" y="18649"/>
                      <a:pt x="5397" y="18686"/>
                    </a:cubicBezTo>
                    <a:lnTo>
                      <a:pt x="5361" y="18759"/>
                    </a:lnTo>
                    <a:cubicBezTo>
                      <a:pt x="5348" y="18771"/>
                      <a:pt x="5348" y="18783"/>
                      <a:pt x="5337" y="18795"/>
                    </a:cubicBezTo>
                    <a:lnTo>
                      <a:pt x="5324" y="18808"/>
                    </a:lnTo>
                    <a:cubicBezTo>
                      <a:pt x="5312" y="18844"/>
                      <a:pt x="5300" y="18868"/>
                      <a:pt x="5288" y="18880"/>
                    </a:cubicBezTo>
                    <a:lnTo>
                      <a:pt x="5275" y="18892"/>
                    </a:lnTo>
                    <a:lnTo>
                      <a:pt x="5275" y="18905"/>
                    </a:lnTo>
                    <a:cubicBezTo>
                      <a:pt x="5300" y="18880"/>
                      <a:pt x="5337" y="18856"/>
                      <a:pt x="5361" y="18819"/>
                    </a:cubicBezTo>
                    <a:lnTo>
                      <a:pt x="5397" y="18783"/>
                    </a:lnTo>
                    <a:lnTo>
                      <a:pt x="5421" y="18759"/>
                    </a:lnTo>
                    <a:lnTo>
                      <a:pt x="5446" y="18735"/>
                    </a:lnTo>
                    <a:cubicBezTo>
                      <a:pt x="5482" y="18698"/>
                      <a:pt x="5531" y="18649"/>
                      <a:pt x="5567" y="18600"/>
                    </a:cubicBezTo>
                    <a:cubicBezTo>
                      <a:pt x="5591" y="18564"/>
                      <a:pt x="5616" y="18540"/>
                      <a:pt x="5628" y="18516"/>
                    </a:cubicBezTo>
                    <a:lnTo>
                      <a:pt x="5664" y="18443"/>
                    </a:lnTo>
                    <a:lnTo>
                      <a:pt x="5689" y="18419"/>
                    </a:lnTo>
                    <a:cubicBezTo>
                      <a:pt x="5689" y="18406"/>
                      <a:pt x="5701" y="18406"/>
                      <a:pt x="5701" y="18394"/>
                    </a:cubicBezTo>
                    <a:cubicBezTo>
                      <a:pt x="5701" y="18382"/>
                      <a:pt x="5713" y="18382"/>
                      <a:pt x="5713" y="18370"/>
                    </a:cubicBezTo>
                    <a:lnTo>
                      <a:pt x="5726" y="18333"/>
                    </a:lnTo>
                    <a:cubicBezTo>
                      <a:pt x="5726" y="18333"/>
                      <a:pt x="5737" y="18321"/>
                      <a:pt x="5737" y="18309"/>
                    </a:cubicBezTo>
                    <a:cubicBezTo>
                      <a:pt x="5750" y="18297"/>
                      <a:pt x="5750" y="18284"/>
                      <a:pt x="5762" y="18260"/>
                    </a:cubicBezTo>
                    <a:lnTo>
                      <a:pt x="5774" y="18224"/>
                    </a:lnTo>
                    <a:lnTo>
                      <a:pt x="5798" y="18187"/>
                    </a:lnTo>
                    <a:cubicBezTo>
                      <a:pt x="5798" y="18187"/>
                      <a:pt x="5810" y="18176"/>
                      <a:pt x="5810" y="18163"/>
                    </a:cubicBezTo>
                    <a:lnTo>
                      <a:pt x="5823" y="18151"/>
                    </a:lnTo>
                    <a:cubicBezTo>
                      <a:pt x="5847" y="18151"/>
                      <a:pt x="5883" y="18139"/>
                      <a:pt x="5907" y="18139"/>
                    </a:cubicBezTo>
                    <a:cubicBezTo>
                      <a:pt x="5932" y="18139"/>
                      <a:pt x="5969" y="18139"/>
                      <a:pt x="5993" y="18127"/>
                    </a:cubicBezTo>
                    <a:lnTo>
                      <a:pt x="6005" y="18127"/>
                    </a:lnTo>
                    <a:cubicBezTo>
                      <a:pt x="6005" y="18139"/>
                      <a:pt x="5993" y="18139"/>
                      <a:pt x="5980" y="18151"/>
                    </a:cubicBezTo>
                    <a:lnTo>
                      <a:pt x="5956" y="18176"/>
                    </a:lnTo>
                    <a:lnTo>
                      <a:pt x="5920" y="18212"/>
                    </a:lnTo>
                    <a:lnTo>
                      <a:pt x="5896" y="18236"/>
                    </a:lnTo>
                    <a:lnTo>
                      <a:pt x="5883" y="18248"/>
                    </a:lnTo>
                    <a:cubicBezTo>
                      <a:pt x="5871" y="18260"/>
                      <a:pt x="5859" y="18273"/>
                      <a:pt x="5859" y="18284"/>
                    </a:cubicBezTo>
                    <a:cubicBezTo>
                      <a:pt x="5823" y="18321"/>
                      <a:pt x="5798" y="18370"/>
                      <a:pt x="5786" y="18406"/>
                    </a:cubicBezTo>
                    <a:cubicBezTo>
                      <a:pt x="5774" y="18443"/>
                      <a:pt x="5762" y="18479"/>
                      <a:pt x="5750" y="18528"/>
                    </a:cubicBezTo>
                    <a:lnTo>
                      <a:pt x="5750" y="18540"/>
                    </a:lnTo>
                    <a:cubicBezTo>
                      <a:pt x="5737" y="18564"/>
                      <a:pt x="5726" y="18600"/>
                      <a:pt x="5726" y="18625"/>
                    </a:cubicBezTo>
                    <a:lnTo>
                      <a:pt x="5713" y="18662"/>
                    </a:lnTo>
                    <a:cubicBezTo>
                      <a:pt x="5701" y="18710"/>
                      <a:pt x="5689" y="18759"/>
                      <a:pt x="5677" y="18795"/>
                    </a:cubicBezTo>
                    <a:cubicBezTo>
                      <a:pt x="5664" y="18868"/>
                      <a:pt x="5653" y="18941"/>
                      <a:pt x="5628" y="19026"/>
                    </a:cubicBezTo>
                    <a:cubicBezTo>
                      <a:pt x="5604" y="19099"/>
                      <a:pt x="5580" y="19160"/>
                      <a:pt x="5543" y="19221"/>
                    </a:cubicBezTo>
                    <a:lnTo>
                      <a:pt x="5518" y="19294"/>
                    </a:lnTo>
                    <a:cubicBezTo>
                      <a:pt x="5507" y="19305"/>
                      <a:pt x="5494" y="19330"/>
                      <a:pt x="5494" y="19342"/>
                    </a:cubicBezTo>
                    <a:cubicBezTo>
                      <a:pt x="5482" y="19354"/>
                      <a:pt x="5482" y="19367"/>
                      <a:pt x="5470" y="19378"/>
                    </a:cubicBezTo>
                    <a:lnTo>
                      <a:pt x="5458" y="19391"/>
                    </a:lnTo>
                    <a:cubicBezTo>
                      <a:pt x="5458" y="19403"/>
                      <a:pt x="5458" y="19415"/>
                      <a:pt x="5446" y="19427"/>
                    </a:cubicBezTo>
                    <a:lnTo>
                      <a:pt x="5434" y="19451"/>
                    </a:lnTo>
                    <a:lnTo>
                      <a:pt x="5410" y="19476"/>
                    </a:lnTo>
                    <a:cubicBezTo>
                      <a:pt x="5397" y="19500"/>
                      <a:pt x="5385" y="19512"/>
                      <a:pt x="5373" y="19524"/>
                    </a:cubicBezTo>
                    <a:cubicBezTo>
                      <a:pt x="5373" y="19537"/>
                      <a:pt x="5361" y="19548"/>
                      <a:pt x="5348" y="19561"/>
                    </a:cubicBezTo>
                    <a:lnTo>
                      <a:pt x="5337" y="19573"/>
                    </a:lnTo>
                    <a:cubicBezTo>
                      <a:pt x="5324" y="19585"/>
                      <a:pt x="5324" y="19585"/>
                      <a:pt x="5312" y="19585"/>
                    </a:cubicBezTo>
                    <a:cubicBezTo>
                      <a:pt x="5300" y="19597"/>
                      <a:pt x="5288" y="19597"/>
                      <a:pt x="5288" y="19597"/>
                    </a:cubicBezTo>
                    <a:cubicBezTo>
                      <a:pt x="5264" y="19610"/>
                      <a:pt x="5251" y="19610"/>
                      <a:pt x="5239" y="19610"/>
                    </a:cubicBezTo>
                    <a:cubicBezTo>
                      <a:pt x="5215" y="19621"/>
                      <a:pt x="5191" y="19621"/>
                      <a:pt x="5166" y="19621"/>
                    </a:cubicBezTo>
                    <a:cubicBezTo>
                      <a:pt x="5142" y="19634"/>
                      <a:pt x="5118" y="19634"/>
                      <a:pt x="5094" y="19634"/>
                    </a:cubicBezTo>
                    <a:cubicBezTo>
                      <a:pt x="5069" y="19634"/>
                      <a:pt x="5032" y="19634"/>
                      <a:pt x="5008" y="19646"/>
                    </a:cubicBezTo>
                    <a:cubicBezTo>
                      <a:pt x="4984" y="19646"/>
                      <a:pt x="4959" y="19658"/>
                      <a:pt x="4935" y="19670"/>
                    </a:cubicBezTo>
                    <a:cubicBezTo>
                      <a:pt x="4886" y="19694"/>
                      <a:pt x="4850" y="19743"/>
                      <a:pt x="4814" y="19804"/>
                    </a:cubicBezTo>
                    <a:cubicBezTo>
                      <a:pt x="4778" y="19853"/>
                      <a:pt x="4765" y="19901"/>
                      <a:pt x="4753" y="19950"/>
                    </a:cubicBezTo>
                    <a:cubicBezTo>
                      <a:pt x="4741" y="19974"/>
                      <a:pt x="4741" y="19999"/>
                      <a:pt x="4729" y="20023"/>
                    </a:cubicBezTo>
                    <a:cubicBezTo>
                      <a:pt x="4729" y="20035"/>
                      <a:pt x="4716" y="20047"/>
                      <a:pt x="4716" y="20072"/>
                    </a:cubicBezTo>
                    <a:cubicBezTo>
                      <a:pt x="4705" y="20096"/>
                      <a:pt x="4705" y="20120"/>
                      <a:pt x="4692" y="20144"/>
                    </a:cubicBezTo>
                    <a:cubicBezTo>
                      <a:pt x="4680" y="20169"/>
                      <a:pt x="4680" y="20180"/>
                      <a:pt x="4668" y="20205"/>
                    </a:cubicBezTo>
                    <a:lnTo>
                      <a:pt x="4656" y="20217"/>
                    </a:lnTo>
                    <a:lnTo>
                      <a:pt x="4656" y="20229"/>
                    </a:lnTo>
                    <a:lnTo>
                      <a:pt x="4656" y="20242"/>
                    </a:lnTo>
                    <a:lnTo>
                      <a:pt x="4643" y="20242"/>
                    </a:lnTo>
                    <a:cubicBezTo>
                      <a:pt x="4643" y="20253"/>
                      <a:pt x="4643" y="20253"/>
                      <a:pt x="4632" y="20266"/>
                    </a:cubicBezTo>
                    <a:lnTo>
                      <a:pt x="4632" y="20278"/>
                    </a:lnTo>
                    <a:cubicBezTo>
                      <a:pt x="4619" y="20290"/>
                      <a:pt x="4619" y="20302"/>
                      <a:pt x="4607" y="20315"/>
                    </a:cubicBezTo>
                    <a:lnTo>
                      <a:pt x="4595" y="20326"/>
                    </a:lnTo>
                    <a:cubicBezTo>
                      <a:pt x="4583" y="20363"/>
                      <a:pt x="4559" y="20399"/>
                      <a:pt x="4535" y="20423"/>
                    </a:cubicBezTo>
                    <a:cubicBezTo>
                      <a:pt x="4522" y="20448"/>
                      <a:pt x="4510" y="20460"/>
                      <a:pt x="4498" y="20472"/>
                    </a:cubicBezTo>
                    <a:cubicBezTo>
                      <a:pt x="4486" y="20485"/>
                      <a:pt x="4486" y="20496"/>
                      <a:pt x="4473" y="20509"/>
                    </a:cubicBezTo>
                    <a:lnTo>
                      <a:pt x="4462" y="20521"/>
                    </a:lnTo>
                    <a:cubicBezTo>
                      <a:pt x="4437" y="20558"/>
                      <a:pt x="4413" y="20582"/>
                      <a:pt x="4389" y="20606"/>
                    </a:cubicBezTo>
                    <a:lnTo>
                      <a:pt x="4376" y="20618"/>
                    </a:lnTo>
                    <a:cubicBezTo>
                      <a:pt x="4364" y="20631"/>
                      <a:pt x="4352" y="20642"/>
                      <a:pt x="4340" y="20642"/>
                    </a:cubicBezTo>
                    <a:cubicBezTo>
                      <a:pt x="4340" y="20655"/>
                      <a:pt x="4327" y="20655"/>
                      <a:pt x="4327" y="20655"/>
                    </a:cubicBezTo>
                    <a:cubicBezTo>
                      <a:pt x="4327" y="20655"/>
                      <a:pt x="4316" y="20667"/>
                      <a:pt x="4303" y="20667"/>
                    </a:cubicBezTo>
                    <a:lnTo>
                      <a:pt x="4303" y="20679"/>
                    </a:lnTo>
                    <a:cubicBezTo>
                      <a:pt x="4291" y="20691"/>
                      <a:pt x="4267" y="20703"/>
                      <a:pt x="4254" y="20703"/>
                    </a:cubicBezTo>
                    <a:cubicBezTo>
                      <a:pt x="4230" y="20715"/>
                      <a:pt x="4219" y="20728"/>
                      <a:pt x="4206" y="20728"/>
                    </a:cubicBezTo>
                    <a:cubicBezTo>
                      <a:pt x="4194" y="20739"/>
                      <a:pt x="4182" y="20739"/>
                      <a:pt x="4170" y="20739"/>
                    </a:cubicBezTo>
                    <a:cubicBezTo>
                      <a:pt x="4170" y="20739"/>
                      <a:pt x="4157" y="20739"/>
                      <a:pt x="4157" y="20752"/>
                    </a:cubicBezTo>
                    <a:lnTo>
                      <a:pt x="3963" y="20752"/>
                    </a:lnTo>
                    <a:cubicBezTo>
                      <a:pt x="3927" y="20739"/>
                      <a:pt x="3878" y="20728"/>
                      <a:pt x="3830" y="20715"/>
                    </a:cubicBezTo>
                    <a:cubicBezTo>
                      <a:pt x="3817" y="20715"/>
                      <a:pt x="3805" y="20703"/>
                      <a:pt x="3793" y="20703"/>
                    </a:cubicBezTo>
                    <a:cubicBezTo>
                      <a:pt x="3781" y="20703"/>
                      <a:pt x="3768" y="20691"/>
                      <a:pt x="3757" y="20691"/>
                    </a:cubicBezTo>
                    <a:cubicBezTo>
                      <a:pt x="3744" y="20679"/>
                      <a:pt x="3720" y="20679"/>
                      <a:pt x="3708" y="20667"/>
                    </a:cubicBezTo>
                    <a:cubicBezTo>
                      <a:pt x="3695" y="20655"/>
                      <a:pt x="3684" y="20642"/>
                      <a:pt x="3671" y="20642"/>
                    </a:cubicBezTo>
                    <a:cubicBezTo>
                      <a:pt x="3671" y="20631"/>
                      <a:pt x="3659" y="20631"/>
                      <a:pt x="3659" y="20631"/>
                    </a:cubicBezTo>
                    <a:cubicBezTo>
                      <a:pt x="3647" y="20618"/>
                      <a:pt x="3635" y="20606"/>
                      <a:pt x="3623" y="20606"/>
                    </a:cubicBezTo>
                    <a:cubicBezTo>
                      <a:pt x="3611" y="20594"/>
                      <a:pt x="3587" y="20582"/>
                      <a:pt x="3550" y="20569"/>
                    </a:cubicBezTo>
                    <a:lnTo>
                      <a:pt x="3538" y="20569"/>
                    </a:lnTo>
                    <a:cubicBezTo>
                      <a:pt x="3525" y="20558"/>
                      <a:pt x="3514" y="20545"/>
                      <a:pt x="3489" y="20545"/>
                    </a:cubicBezTo>
                    <a:lnTo>
                      <a:pt x="3477" y="20533"/>
                    </a:lnTo>
                    <a:cubicBezTo>
                      <a:pt x="3477" y="20533"/>
                      <a:pt x="3465" y="20521"/>
                      <a:pt x="3452" y="20521"/>
                    </a:cubicBezTo>
                    <a:lnTo>
                      <a:pt x="3441" y="20509"/>
                    </a:lnTo>
                    <a:lnTo>
                      <a:pt x="3428" y="20496"/>
                    </a:lnTo>
                    <a:cubicBezTo>
                      <a:pt x="3404" y="20485"/>
                      <a:pt x="3392" y="20472"/>
                      <a:pt x="3379" y="20472"/>
                    </a:cubicBezTo>
                    <a:lnTo>
                      <a:pt x="3368" y="20460"/>
                    </a:lnTo>
                    <a:lnTo>
                      <a:pt x="3355" y="20448"/>
                    </a:lnTo>
                    <a:cubicBezTo>
                      <a:pt x="3331" y="20412"/>
                      <a:pt x="3319" y="20388"/>
                      <a:pt x="3295" y="20351"/>
                    </a:cubicBezTo>
                    <a:cubicBezTo>
                      <a:pt x="3282" y="20339"/>
                      <a:pt x="3282" y="20326"/>
                      <a:pt x="3271" y="20302"/>
                    </a:cubicBezTo>
                    <a:cubicBezTo>
                      <a:pt x="3246" y="20253"/>
                      <a:pt x="3234" y="20193"/>
                      <a:pt x="3222" y="20144"/>
                    </a:cubicBezTo>
                    <a:lnTo>
                      <a:pt x="3209" y="20132"/>
                    </a:lnTo>
                    <a:cubicBezTo>
                      <a:pt x="3209" y="20107"/>
                      <a:pt x="3198" y="20083"/>
                      <a:pt x="3185" y="20059"/>
                    </a:cubicBezTo>
                    <a:lnTo>
                      <a:pt x="3149" y="19950"/>
                    </a:lnTo>
                    <a:cubicBezTo>
                      <a:pt x="3136" y="19889"/>
                      <a:pt x="3125" y="19840"/>
                      <a:pt x="3100" y="19780"/>
                    </a:cubicBezTo>
                    <a:lnTo>
                      <a:pt x="3100" y="19743"/>
                    </a:lnTo>
                    <a:cubicBezTo>
                      <a:pt x="3088" y="19694"/>
                      <a:pt x="3076" y="19658"/>
                      <a:pt x="3052" y="19610"/>
                    </a:cubicBezTo>
                    <a:cubicBezTo>
                      <a:pt x="3039" y="19573"/>
                      <a:pt x="3027" y="19537"/>
                      <a:pt x="3015" y="19512"/>
                    </a:cubicBezTo>
                    <a:cubicBezTo>
                      <a:pt x="3003" y="19488"/>
                      <a:pt x="2991" y="19476"/>
                      <a:pt x="2991" y="19451"/>
                    </a:cubicBezTo>
                    <a:cubicBezTo>
                      <a:pt x="2979" y="19440"/>
                      <a:pt x="2979" y="19427"/>
                      <a:pt x="2966" y="19427"/>
                    </a:cubicBezTo>
                    <a:cubicBezTo>
                      <a:pt x="2955" y="19391"/>
                      <a:pt x="2930" y="19367"/>
                      <a:pt x="2918" y="19342"/>
                    </a:cubicBezTo>
                    <a:lnTo>
                      <a:pt x="2857" y="19281"/>
                    </a:lnTo>
                    <a:lnTo>
                      <a:pt x="2845" y="19269"/>
                    </a:lnTo>
                    <a:cubicBezTo>
                      <a:pt x="2772" y="19196"/>
                      <a:pt x="2699" y="19111"/>
                      <a:pt x="2639" y="19026"/>
                    </a:cubicBezTo>
                    <a:cubicBezTo>
                      <a:pt x="2614" y="19002"/>
                      <a:pt x="2602" y="18965"/>
                      <a:pt x="2577" y="18929"/>
                    </a:cubicBezTo>
                    <a:cubicBezTo>
                      <a:pt x="2566" y="18905"/>
                      <a:pt x="2553" y="18868"/>
                      <a:pt x="2529" y="18832"/>
                    </a:cubicBezTo>
                    <a:cubicBezTo>
                      <a:pt x="2529" y="18819"/>
                      <a:pt x="2517" y="18795"/>
                      <a:pt x="2517" y="18771"/>
                    </a:cubicBezTo>
                    <a:cubicBezTo>
                      <a:pt x="2517" y="18759"/>
                      <a:pt x="2517" y="18746"/>
                      <a:pt x="2504" y="18735"/>
                    </a:cubicBezTo>
                    <a:lnTo>
                      <a:pt x="2504" y="18698"/>
                    </a:lnTo>
                    <a:lnTo>
                      <a:pt x="2504" y="18673"/>
                    </a:lnTo>
                    <a:cubicBezTo>
                      <a:pt x="2504" y="18662"/>
                      <a:pt x="2517" y="18662"/>
                      <a:pt x="2517" y="18649"/>
                    </a:cubicBezTo>
                    <a:lnTo>
                      <a:pt x="2517" y="18637"/>
                    </a:lnTo>
                    <a:cubicBezTo>
                      <a:pt x="2529" y="18625"/>
                      <a:pt x="2529" y="18625"/>
                      <a:pt x="2529" y="18613"/>
                    </a:cubicBezTo>
                    <a:lnTo>
                      <a:pt x="2541" y="18600"/>
                    </a:lnTo>
                    <a:lnTo>
                      <a:pt x="2566" y="18576"/>
                    </a:lnTo>
                    <a:cubicBezTo>
                      <a:pt x="2566" y="18564"/>
                      <a:pt x="2577" y="18564"/>
                      <a:pt x="2590" y="18552"/>
                    </a:cubicBezTo>
                    <a:cubicBezTo>
                      <a:pt x="2602" y="18552"/>
                      <a:pt x="2614" y="18540"/>
                      <a:pt x="2626" y="18528"/>
                    </a:cubicBezTo>
                    <a:cubicBezTo>
                      <a:pt x="2639" y="18528"/>
                      <a:pt x="2650" y="18516"/>
                      <a:pt x="2663" y="18516"/>
                    </a:cubicBezTo>
                    <a:cubicBezTo>
                      <a:pt x="2687" y="18503"/>
                      <a:pt x="2711" y="18503"/>
                      <a:pt x="2747" y="18492"/>
                    </a:cubicBezTo>
                    <a:cubicBezTo>
                      <a:pt x="2809" y="18479"/>
                      <a:pt x="2869" y="18455"/>
                      <a:pt x="2942" y="18443"/>
                    </a:cubicBezTo>
                    <a:cubicBezTo>
                      <a:pt x="2991" y="18430"/>
                      <a:pt x="3039" y="18406"/>
                      <a:pt x="3100" y="18394"/>
                    </a:cubicBezTo>
                    <a:lnTo>
                      <a:pt x="3136" y="18394"/>
                    </a:lnTo>
                    <a:cubicBezTo>
                      <a:pt x="3173" y="18382"/>
                      <a:pt x="3222" y="18370"/>
                      <a:pt x="3271" y="18357"/>
                    </a:cubicBezTo>
                    <a:cubicBezTo>
                      <a:pt x="3295" y="18346"/>
                      <a:pt x="3331" y="18333"/>
                      <a:pt x="3355" y="18333"/>
                    </a:cubicBezTo>
                    <a:cubicBezTo>
                      <a:pt x="3368" y="18321"/>
                      <a:pt x="3379" y="18321"/>
                      <a:pt x="3392" y="18321"/>
                    </a:cubicBezTo>
                    <a:cubicBezTo>
                      <a:pt x="3404" y="18309"/>
                      <a:pt x="3416" y="18309"/>
                      <a:pt x="3428" y="18309"/>
                    </a:cubicBezTo>
                    <a:cubicBezTo>
                      <a:pt x="3465" y="18297"/>
                      <a:pt x="3501" y="18297"/>
                      <a:pt x="3538" y="18284"/>
                    </a:cubicBezTo>
                    <a:cubicBezTo>
                      <a:pt x="3574" y="18284"/>
                      <a:pt x="3623" y="18284"/>
                      <a:pt x="3671" y="18273"/>
                    </a:cubicBezTo>
                    <a:lnTo>
                      <a:pt x="3963" y="18273"/>
                    </a:lnTo>
                    <a:cubicBezTo>
                      <a:pt x="3987" y="18284"/>
                      <a:pt x="4011" y="18284"/>
                      <a:pt x="4036" y="18284"/>
                    </a:cubicBezTo>
                    <a:lnTo>
                      <a:pt x="4121" y="18284"/>
                    </a:lnTo>
                    <a:cubicBezTo>
                      <a:pt x="4157" y="18284"/>
                      <a:pt x="4182" y="18284"/>
                      <a:pt x="4219" y="18273"/>
                    </a:cubicBezTo>
                    <a:lnTo>
                      <a:pt x="4316" y="18273"/>
                    </a:lnTo>
                    <a:cubicBezTo>
                      <a:pt x="4352" y="18260"/>
                      <a:pt x="4376" y="18260"/>
                      <a:pt x="4413" y="18260"/>
                    </a:cubicBezTo>
                    <a:cubicBezTo>
                      <a:pt x="4498" y="18236"/>
                      <a:pt x="4595" y="18212"/>
                      <a:pt x="4668" y="18163"/>
                    </a:cubicBezTo>
                    <a:cubicBezTo>
                      <a:pt x="4716" y="18139"/>
                      <a:pt x="4753" y="18114"/>
                      <a:pt x="4802" y="18078"/>
                    </a:cubicBezTo>
                    <a:lnTo>
                      <a:pt x="4838" y="18041"/>
                    </a:lnTo>
                    <a:cubicBezTo>
                      <a:pt x="4862" y="18030"/>
                      <a:pt x="4875" y="18017"/>
                      <a:pt x="4875" y="18005"/>
                    </a:cubicBezTo>
                    <a:cubicBezTo>
                      <a:pt x="4886" y="17993"/>
                      <a:pt x="4886" y="17981"/>
                      <a:pt x="4899" y="17968"/>
                    </a:cubicBezTo>
                    <a:cubicBezTo>
                      <a:pt x="4899" y="17968"/>
                      <a:pt x="4899" y="17957"/>
                      <a:pt x="4911" y="17957"/>
                    </a:cubicBezTo>
                    <a:cubicBezTo>
                      <a:pt x="4911" y="17944"/>
                      <a:pt x="4923" y="17933"/>
                      <a:pt x="4923" y="17933"/>
                    </a:cubicBezTo>
                    <a:lnTo>
                      <a:pt x="4935" y="17920"/>
                    </a:lnTo>
                    <a:close/>
                    <a:moveTo>
                      <a:pt x="6090" y="18114"/>
                    </a:moveTo>
                    <a:lnTo>
                      <a:pt x="6090" y="18127"/>
                    </a:lnTo>
                    <a:lnTo>
                      <a:pt x="6090" y="18139"/>
                    </a:lnTo>
                    <a:lnTo>
                      <a:pt x="6090" y="18163"/>
                    </a:lnTo>
                    <a:cubicBezTo>
                      <a:pt x="6078" y="18187"/>
                      <a:pt x="6066" y="18224"/>
                      <a:pt x="6042" y="18248"/>
                    </a:cubicBezTo>
                    <a:cubicBezTo>
                      <a:pt x="6042" y="18260"/>
                      <a:pt x="6042" y="18273"/>
                      <a:pt x="6029" y="18284"/>
                    </a:cubicBezTo>
                    <a:cubicBezTo>
                      <a:pt x="6005" y="18346"/>
                      <a:pt x="5980" y="18406"/>
                      <a:pt x="5969" y="18455"/>
                    </a:cubicBezTo>
                    <a:cubicBezTo>
                      <a:pt x="5956" y="18467"/>
                      <a:pt x="5956" y="18467"/>
                      <a:pt x="5956" y="18479"/>
                    </a:cubicBezTo>
                    <a:cubicBezTo>
                      <a:pt x="5956" y="18492"/>
                      <a:pt x="5944" y="18503"/>
                      <a:pt x="5944" y="18528"/>
                    </a:cubicBezTo>
                    <a:cubicBezTo>
                      <a:pt x="5944" y="18540"/>
                      <a:pt x="5932" y="18552"/>
                      <a:pt x="5932" y="18564"/>
                    </a:cubicBezTo>
                    <a:lnTo>
                      <a:pt x="5932" y="18589"/>
                    </a:lnTo>
                    <a:cubicBezTo>
                      <a:pt x="5920" y="18600"/>
                      <a:pt x="5920" y="18625"/>
                      <a:pt x="5920" y="18637"/>
                    </a:cubicBezTo>
                    <a:cubicBezTo>
                      <a:pt x="5907" y="18686"/>
                      <a:pt x="5896" y="18735"/>
                      <a:pt x="5883" y="18795"/>
                    </a:cubicBezTo>
                    <a:lnTo>
                      <a:pt x="5883" y="18819"/>
                    </a:lnTo>
                    <a:cubicBezTo>
                      <a:pt x="5859" y="18905"/>
                      <a:pt x="5847" y="18989"/>
                      <a:pt x="5834" y="19087"/>
                    </a:cubicBezTo>
                    <a:cubicBezTo>
                      <a:pt x="5834" y="19099"/>
                      <a:pt x="5823" y="19124"/>
                      <a:pt x="5823" y="19148"/>
                    </a:cubicBezTo>
                    <a:lnTo>
                      <a:pt x="5810" y="19184"/>
                    </a:lnTo>
                    <a:cubicBezTo>
                      <a:pt x="5786" y="19391"/>
                      <a:pt x="5750" y="19597"/>
                      <a:pt x="5726" y="19804"/>
                    </a:cubicBezTo>
                    <a:cubicBezTo>
                      <a:pt x="5713" y="19840"/>
                      <a:pt x="5713" y="19864"/>
                      <a:pt x="5701" y="19901"/>
                    </a:cubicBezTo>
                    <a:cubicBezTo>
                      <a:pt x="5689" y="19937"/>
                      <a:pt x="5677" y="19974"/>
                      <a:pt x="5653" y="20010"/>
                    </a:cubicBezTo>
                    <a:cubicBezTo>
                      <a:pt x="5640" y="20047"/>
                      <a:pt x="5616" y="20083"/>
                      <a:pt x="5604" y="20120"/>
                    </a:cubicBezTo>
                    <a:cubicBezTo>
                      <a:pt x="5580" y="20144"/>
                      <a:pt x="5567" y="20169"/>
                      <a:pt x="5543" y="20193"/>
                    </a:cubicBezTo>
                    <a:cubicBezTo>
                      <a:pt x="5543" y="20205"/>
                      <a:pt x="5531" y="20205"/>
                      <a:pt x="5531" y="20217"/>
                    </a:cubicBezTo>
                    <a:lnTo>
                      <a:pt x="5494" y="20253"/>
                    </a:lnTo>
                    <a:lnTo>
                      <a:pt x="5434" y="20315"/>
                    </a:lnTo>
                    <a:cubicBezTo>
                      <a:pt x="5397" y="20363"/>
                      <a:pt x="5361" y="20399"/>
                      <a:pt x="5324" y="20448"/>
                    </a:cubicBezTo>
                    <a:cubicBezTo>
                      <a:pt x="5312" y="20448"/>
                      <a:pt x="5312" y="20460"/>
                      <a:pt x="5300" y="20460"/>
                    </a:cubicBezTo>
                    <a:cubicBezTo>
                      <a:pt x="5300" y="20460"/>
                      <a:pt x="5300" y="20472"/>
                      <a:pt x="5288" y="20472"/>
                    </a:cubicBezTo>
                    <a:lnTo>
                      <a:pt x="5275" y="20472"/>
                    </a:lnTo>
                    <a:cubicBezTo>
                      <a:pt x="5264" y="20485"/>
                      <a:pt x="5251" y="20485"/>
                      <a:pt x="5239" y="20485"/>
                    </a:cubicBezTo>
                    <a:cubicBezTo>
                      <a:pt x="5215" y="20496"/>
                      <a:pt x="5178" y="20496"/>
                      <a:pt x="5154" y="20509"/>
                    </a:cubicBezTo>
                    <a:lnTo>
                      <a:pt x="5008" y="20509"/>
                    </a:lnTo>
                    <a:cubicBezTo>
                      <a:pt x="4948" y="20496"/>
                      <a:pt x="4875" y="20496"/>
                      <a:pt x="4814" y="20496"/>
                    </a:cubicBezTo>
                    <a:cubicBezTo>
                      <a:pt x="4778" y="20509"/>
                      <a:pt x="4729" y="20521"/>
                      <a:pt x="4692" y="20545"/>
                    </a:cubicBezTo>
                    <a:cubicBezTo>
                      <a:pt x="4680" y="20545"/>
                      <a:pt x="4668" y="20558"/>
                      <a:pt x="4656" y="20569"/>
                    </a:cubicBezTo>
                    <a:cubicBezTo>
                      <a:pt x="4643" y="20582"/>
                      <a:pt x="4632" y="20594"/>
                      <a:pt x="4619" y="20594"/>
                    </a:cubicBezTo>
                    <a:cubicBezTo>
                      <a:pt x="4595" y="20631"/>
                      <a:pt x="4570" y="20655"/>
                      <a:pt x="4535" y="20679"/>
                    </a:cubicBezTo>
                    <a:lnTo>
                      <a:pt x="4425" y="20752"/>
                    </a:lnTo>
                    <a:cubicBezTo>
                      <a:pt x="4389" y="20764"/>
                      <a:pt x="4352" y="20776"/>
                      <a:pt x="4327" y="20788"/>
                    </a:cubicBezTo>
                    <a:cubicBezTo>
                      <a:pt x="4303" y="20801"/>
                      <a:pt x="4279" y="20812"/>
                      <a:pt x="4254" y="20812"/>
                    </a:cubicBezTo>
                    <a:cubicBezTo>
                      <a:pt x="4230" y="20812"/>
                      <a:pt x="4219" y="20825"/>
                      <a:pt x="4206" y="20825"/>
                    </a:cubicBezTo>
                    <a:lnTo>
                      <a:pt x="4133" y="20825"/>
                    </a:lnTo>
                    <a:cubicBezTo>
                      <a:pt x="4157" y="20825"/>
                      <a:pt x="4182" y="20812"/>
                      <a:pt x="4206" y="20801"/>
                    </a:cubicBezTo>
                    <a:cubicBezTo>
                      <a:pt x="4243" y="20801"/>
                      <a:pt x="4267" y="20788"/>
                      <a:pt x="4303" y="20764"/>
                    </a:cubicBezTo>
                    <a:cubicBezTo>
                      <a:pt x="4340" y="20752"/>
                      <a:pt x="4376" y="20728"/>
                      <a:pt x="4413" y="20691"/>
                    </a:cubicBezTo>
                    <a:cubicBezTo>
                      <a:pt x="4437" y="20667"/>
                      <a:pt x="4473" y="20631"/>
                      <a:pt x="4510" y="20606"/>
                    </a:cubicBezTo>
                    <a:cubicBezTo>
                      <a:pt x="4535" y="20569"/>
                      <a:pt x="4570" y="20533"/>
                      <a:pt x="4595" y="20496"/>
                    </a:cubicBezTo>
                    <a:cubicBezTo>
                      <a:pt x="4607" y="20472"/>
                      <a:pt x="4619" y="20448"/>
                      <a:pt x="4632" y="20436"/>
                    </a:cubicBezTo>
                    <a:cubicBezTo>
                      <a:pt x="4643" y="20412"/>
                      <a:pt x="4656" y="20399"/>
                      <a:pt x="4668" y="20375"/>
                    </a:cubicBezTo>
                    <a:cubicBezTo>
                      <a:pt x="4680" y="20363"/>
                      <a:pt x="4680" y="20351"/>
                      <a:pt x="4692" y="20339"/>
                    </a:cubicBezTo>
                    <a:cubicBezTo>
                      <a:pt x="4692" y="20339"/>
                      <a:pt x="4705" y="20326"/>
                      <a:pt x="4705" y="20315"/>
                    </a:cubicBezTo>
                    <a:lnTo>
                      <a:pt x="4716" y="20315"/>
                    </a:lnTo>
                    <a:lnTo>
                      <a:pt x="4716" y="20290"/>
                    </a:lnTo>
                    <a:cubicBezTo>
                      <a:pt x="4729" y="20278"/>
                      <a:pt x="4729" y="20266"/>
                      <a:pt x="4741" y="20253"/>
                    </a:cubicBezTo>
                    <a:cubicBezTo>
                      <a:pt x="4753" y="20229"/>
                      <a:pt x="4753" y="20217"/>
                      <a:pt x="4765" y="20193"/>
                    </a:cubicBezTo>
                    <a:cubicBezTo>
                      <a:pt x="4765" y="20169"/>
                      <a:pt x="4778" y="20156"/>
                      <a:pt x="4789" y="20132"/>
                    </a:cubicBezTo>
                    <a:cubicBezTo>
                      <a:pt x="4802" y="20096"/>
                      <a:pt x="4802" y="20059"/>
                      <a:pt x="4814" y="20023"/>
                    </a:cubicBezTo>
                    <a:lnTo>
                      <a:pt x="4826" y="19999"/>
                    </a:lnTo>
                    <a:lnTo>
                      <a:pt x="4826" y="19986"/>
                    </a:lnTo>
                    <a:lnTo>
                      <a:pt x="4826" y="19974"/>
                    </a:lnTo>
                    <a:cubicBezTo>
                      <a:pt x="4838" y="19950"/>
                      <a:pt x="4850" y="19926"/>
                      <a:pt x="4862" y="19889"/>
                    </a:cubicBezTo>
                    <a:cubicBezTo>
                      <a:pt x="4862" y="19877"/>
                      <a:pt x="4875" y="19864"/>
                      <a:pt x="4886" y="19853"/>
                    </a:cubicBezTo>
                    <a:cubicBezTo>
                      <a:pt x="4886" y="19840"/>
                      <a:pt x="4899" y="19828"/>
                      <a:pt x="4911" y="19816"/>
                    </a:cubicBezTo>
                    <a:cubicBezTo>
                      <a:pt x="4911" y="19804"/>
                      <a:pt x="4923" y="19791"/>
                      <a:pt x="4923" y="19791"/>
                    </a:cubicBezTo>
                    <a:cubicBezTo>
                      <a:pt x="4935" y="19780"/>
                      <a:pt x="4948" y="19780"/>
                      <a:pt x="4948" y="19767"/>
                    </a:cubicBezTo>
                    <a:cubicBezTo>
                      <a:pt x="4959" y="19767"/>
                      <a:pt x="4959" y="19756"/>
                      <a:pt x="4972" y="19756"/>
                    </a:cubicBezTo>
                    <a:cubicBezTo>
                      <a:pt x="4984" y="19756"/>
                      <a:pt x="4984" y="19756"/>
                      <a:pt x="4996" y="19743"/>
                    </a:cubicBezTo>
                    <a:lnTo>
                      <a:pt x="5032" y="19743"/>
                    </a:lnTo>
                    <a:cubicBezTo>
                      <a:pt x="5057" y="19731"/>
                      <a:pt x="5081" y="19731"/>
                      <a:pt x="5105" y="19731"/>
                    </a:cubicBezTo>
                    <a:lnTo>
                      <a:pt x="5251" y="19731"/>
                    </a:lnTo>
                    <a:cubicBezTo>
                      <a:pt x="5312" y="19719"/>
                      <a:pt x="5361" y="19694"/>
                      <a:pt x="5410" y="19670"/>
                    </a:cubicBezTo>
                    <a:cubicBezTo>
                      <a:pt x="5446" y="19634"/>
                      <a:pt x="5482" y="19585"/>
                      <a:pt x="5518" y="19537"/>
                    </a:cubicBezTo>
                    <a:lnTo>
                      <a:pt x="5518" y="19524"/>
                    </a:lnTo>
                    <a:cubicBezTo>
                      <a:pt x="5531" y="19512"/>
                      <a:pt x="5543" y="19488"/>
                      <a:pt x="5543" y="19476"/>
                    </a:cubicBezTo>
                    <a:cubicBezTo>
                      <a:pt x="5555" y="19464"/>
                      <a:pt x="5567" y="19451"/>
                      <a:pt x="5567" y="19427"/>
                    </a:cubicBezTo>
                    <a:lnTo>
                      <a:pt x="5580" y="19415"/>
                    </a:lnTo>
                    <a:cubicBezTo>
                      <a:pt x="5591" y="19403"/>
                      <a:pt x="5591" y="19378"/>
                      <a:pt x="5604" y="19367"/>
                    </a:cubicBezTo>
                    <a:lnTo>
                      <a:pt x="5616" y="19342"/>
                    </a:lnTo>
                    <a:cubicBezTo>
                      <a:pt x="5616" y="19330"/>
                      <a:pt x="5628" y="19318"/>
                      <a:pt x="5628" y="19305"/>
                    </a:cubicBezTo>
                    <a:lnTo>
                      <a:pt x="5640" y="19281"/>
                    </a:lnTo>
                    <a:cubicBezTo>
                      <a:pt x="5677" y="19196"/>
                      <a:pt x="5701" y="19111"/>
                      <a:pt x="5726" y="19038"/>
                    </a:cubicBezTo>
                    <a:cubicBezTo>
                      <a:pt x="5750" y="18941"/>
                      <a:pt x="5774" y="18844"/>
                      <a:pt x="5786" y="18759"/>
                    </a:cubicBezTo>
                    <a:cubicBezTo>
                      <a:pt x="5798" y="18722"/>
                      <a:pt x="5798" y="18698"/>
                      <a:pt x="5810" y="18662"/>
                    </a:cubicBezTo>
                    <a:lnTo>
                      <a:pt x="5810" y="18637"/>
                    </a:lnTo>
                    <a:cubicBezTo>
                      <a:pt x="5810" y="18613"/>
                      <a:pt x="5823" y="18576"/>
                      <a:pt x="5834" y="18540"/>
                    </a:cubicBezTo>
                    <a:cubicBezTo>
                      <a:pt x="5834" y="18516"/>
                      <a:pt x="5847" y="18479"/>
                      <a:pt x="5847" y="18443"/>
                    </a:cubicBezTo>
                    <a:lnTo>
                      <a:pt x="5859" y="18443"/>
                    </a:lnTo>
                    <a:cubicBezTo>
                      <a:pt x="5859" y="18419"/>
                      <a:pt x="5871" y="18382"/>
                      <a:pt x="5883" y="18357"/>
                    </a:cubicBezTo>
                    <a:cubicBezTo>
                      <a:pt x="5883" y="18346"/>
                      <a:pt x="5896" y="18333"/>
                      <a:pt x="5896" y="18321"/>
                    </a:cubicBezTo>
                    <a:cubicBezTo>
                      <a:pt x="5907" y="18309"/>
                      <a:pt x="5920" y="18309"/>
                      <a:pt x="5920" y="18297"/>
                    </a:cubicBezTo>
                    <a:cubicBezTo>
                      <a:pt x="5944" y="18273"/>
                      <a:pt x="5956" y="18248"/>
                      <a:pt x="5980" y="18236"/>
                    </a:cubicBezTo>
                    <a:cubicBezTo>
                      <a:pt x="5980" y="18224"/>
                      <a:pt x="5993" y="18212"/>
                      <a:pt x="5993" y="18212"/>
                    </a:cubicBezTo>
                    <a:lnTo>
                      <a:pt x="6017" y="18187"/>
                    </a:lnTo>
                    <a:cubicBezTo>
                      <a:pt x="6017" y="18187"/>
                      <a:pt x="6029" y="18176"/>
                      <a:pt x="6042" y="18176"/>
                    </a:cubicBezTo>
                    <a:lnTo>
                      <a:pt x="6053" y="18176"/>
                    </a:lnTo>
                    <a:cubicBezTo>
                      <a:pt x="6053" y="18176"/>
                      <a:pt x="6066" y="18176"/>
                      <a:pt x="6066" y="18163"/>
                    </a:cubicBezTo>
                    <a:cubicBezTo>
                      <a:pt x="6078" y="18163"/>
                      <a:pt x="6078" y="18151"/>
                      <a:pt x="6078" y="18151"/>
                    </a:cubicBezTo>
                    <a:cubicBezTo>
                      <a:pt x="6078" y="18151"/>
                      <a:pt x="6090" y="18139"/>
                      <a:pt x="6078" y="18139"/>
                    </a:cubicBezTo>
                    <a:lnTo>
                      <a:pt x="6078" y="18127"/>
                    </a:lnTo>
                    <a:lnTo>
                      <a:pt x="6078" y="18114"/>
                    </a:lnTo>
                    <a:close/>
                    <a:moveTo>
                      <a:pt x="9736" y="18321"/>
                    </a:moveTo>
                    <a:lnTo>
                      <a:pt x="9736" y="18346"/>
                    </a:lnTo>
                    <a:cubicBezTo>
                      <a:pt x="9748" y="18370"/>
                      <a:pt x="9748" y="18382"/>
                      <a:pt x="9748" y="18394"/>
                    </a:cubicBezTo>
                    <a:lnTo>
                      <a:pt x="9748" y="18455"/>
                    </a:lnTo>
                    <a:lnTo>
                      <a:pt x="9748" y="18540"/>
                    </a:lnTo>
                    <a:cubicBezTo>
                      <a:pt x="9736" y="18552"/>
                      <a:pt x="9736" y="18564"/>
                      <a:pt x="9736" y="18576"/>
                    </a:cubicBezTo>
                    <a:cubicBezTo>
                      <a:pt x="9724" y="18600"/>
                      <a:pt x="9724" y="18625"/>
                      <a:pt x="9712" y="18649"/>
                    </a:cubicBezTo>
                    <a:cubicBezTo>
                      <a:pt x="9699" y="18662"/>
                      <a:pt x="9699" y="18686"/>
                      <a:pt x="9688" y="18698"/>
                    </a:cubicBezTo>
                    <a:lnTo>
                      <a:pt x="9688" y="18722"/>
                    </a:lnTo>
                    <a:cubicBezTo>
                      <a:pt x="9663" y="18771"/>
                      <a:pt x="9651" y="18808"/>
                      <a:pt x="9626" y="18868"/>
                    </a:cubicBezTo>
                    <a:cubicBezTo>
                      <a:pt x="9615" y="18929"/>
                      <a:pt x="9602" y="18978"/>
                      <a:pt x="9578" y="19014"/>
                    </a:cubicBezTo>
                    <a:cubicBezTo>
                      <a:pt x="9578" y="19062"/>
                      <a:pt x="9566" y="19087"/>
                      <a:pt x="9566" y="19111"/>
                    </a:cubicBezTo>
                    <a:cubicBezTo>
                      <a:pt x="9566" y="19148"/>
                      <a:pt x="9566" y="19172"/>
                      <a:pt x="9578" y="19196"/>
                    </a:cubicBezTo>
                    <a:cubicBezTo>
                      <a:pt x="9590" y="19208"/>
                      <a:pt x="9590" y="19221"/>
                      <a:pt x="9590" y="19245"/>
                    </a:cubicBezTo>
                    <a:cubicBezTo>
                      <a:pt x="9602" y="19245"/>
                      <a:pt x="9602" y="19257"/>
                      <a:pt x="9602" y="19269"/>
                    </a:cubicBezTo>
                    <a:cubicBezTo>
                      <a:pt x="9615" y="19281"/>
                      <a:pt x="9615" y="19294"/>
                      <a:pt x="9626" y="19305"/>
                    </a:cubicBezTo>
                    <a:lnTo>
                      <a:pt x="9626" y="19354"/>
                    </a:lnTo>
                    <a:cubicBezTo>
                      <a:pt x="9626" y="19367"/>
                      <a:pt x="9626" y="19378"/>
                      <a:pt x="9639" y="19391"/>
                    </a:cubicBezTo>
                    <a:lnTo>
                      <a:pt x="9639" y="19427"/>
                    </a:lnTo>
                    <a:lnTo>
                      <a:pt x="9639" y="19440"/>
                    </a:lnTo>
                    <a:cubicBezTo>
                      <a:pt x="9626" y="19464"/>
                      <a:pt x="9626" y="19488"/>
                      <a:pt x="9626" y="19512"/>
                    </a:cubicBezTo>
                    <a:cubicBezTo>
                      <a:pt x="9626" y="19537"/>
                      <a:pt x="9626" y="19561"/>
                      <a:pt x="9615" y="19585"/>
                    </a:cubicBezTo>
                    <a:cubicBezTo>
                      <a:pt x="9615" y="19597"/>
                      <a:pt x="9615" y="19621"/>
                      <a:pt x="9602" y="19634"/>
                    </a:cubicBezTo>
                    <a:cubicBezTo>
                      <a:pt x="9590" y="19694"/>
                      <a:pt x="9566" y="19743"/>
                      <a:pt x="9553" y="19791"/>
                    </a:cubicBezTo>
                    <a:cubicBezTo>
                      <a:pt x="9542" y="19816"/>
                      <a:pt x="9529" y="19828"/>
                      <a:pt x="9529" y="19840"/>
                    </a:cubicBezTo>
                    <a:lnTo>
                      <a:pt x="9493" y="19877"/>
                    </a:lnTo>
                    <a:cubicBezTo>
                      <a:pt x="9493" y="19889"/>
                      <a:pt x="9480" y="19889"/>
                      <a:pt x="9480" y="19901"/>
                    </a:cubicBezTo>
                    <a:cubicBezTo>
                      <a:pt x="9469" y="19913"/>
                      <a:pt x="9456" y="19913"/>
                      <a:pt x="9444" y="19926"/>
                    </a:cubicBezTo>
                    <a:cubicBezTo>
                      <a:pt x="9432" y="19937"/>
                      <a:pt x="9420" y="19937"/>
                      <a:pt x="9408" y="19950"/>
                    </a:cubicBezTo>
                    <a:cubicBezTo>
                      <a:pt x="9383" y="19962"/>
                      <a:pt x="9347" y="19986"/>
                      <a:pt x="9299" y="19999"/>
                    </a:cubicBezTo>
                    <a:cubicBezTo>
                      <a:pt x="9274" y="20010"/>
                      <a:pt x="9250" y="20023"/>
                      <a:pt x="9226" y="20023"/>
                    </a:cubicBezTo>
                    <a:cubicBezTo>
                      <a:pt x="9189" y="20035"/>
                      <a:pt x="9153" y="20035"/>
                      <a:pt x="9116" y="20047"/>
                    </a:cubicBezTo>
                    <a:lnTo>
                      <a:pt x="9067" y="20047"/>
                    </a:lnTo>
                    <a:cubicBezTo>
                      <a:pt x="9019" y="20059"/>
                      <a:pt x="8970" y="20072"/>
                      <a:pt x="8910" y="20096"/>
                    </a:cubicBezTo>
                    <a:cubicBezTo>
                      <a:pt x="8897" y="20107"/>
                      <a:pt x="8873" y="20107"/>
                      <a:pt x="8848" y="20120"/>
                    </a:cubicBezTo>
                    <a:cubicBezTo>
                      <a:pt x="8824" y="20132"/>
                      <a:pt x="8800" y="20144"/>
                      <a:pt x="8776" y="20144"/>
                    </a:cubicBezTo>
                    <a:cubicBezTo>
                      <a:pt x="8751" y="20156"/>
                      <a:pt x="8740" y="20156"/>
                      <a:pt x="8727" y="20169"/>
                    </a:cubicBezTo>
                    <a:cubicBezTo>
                      <a:pt x="8691" y="20169"/>
                      <a:pt x="8654" y="20180"/>
                      <a:pt x="8630" y="20205"/>
                    </a:cubicBezTo>
                    <a:lnTo>
                      <a:pt x="8618" y="20205"/>
                    </a:lnTo>
                    <a:cubicBezTo>
                      <a:pt x="8594" y="20205"/>
                      <a:pt x="8581" y="20217"/>
                      <a:pt x="8557" y="20229"/>
                    </a:cubicBezTo>
                    <a:cubicBezTo>
                      <a:pt x="8533" y="20242"/>
                      <a:pt x="8508" y="20253"/>
                      <a:pt x="8484" y="20278"/>
                    </a:cubicBezTo>
                    <a:cubicBezTo>
                      <a:pt x="8448" y="20302"/>
                      <a:pt x="8411" y="20326"/>
                      <a:pt x="8362" y="20363"/>
                    </a:cubicBezTo>
                    <a:cubicBezTo>
                      <a:pt x="8314" y="20412"/>
                      <a:pt x="8265" y="20460"/>
                      <a:pt x="8229" y="20509"/>
                    </a:cubicBezTo>
                    <a:cubicBezTo>
                      <a:pt x="8205" y="20545"/>
                      <a:pt x="8168" y="20569"/>
                      <a:pt x="8144" y="20594"/>
                    </a:cubicBezTo>
                    <a:cubicBezTo>
                      <a:pt x="8144" y="20606"/>
                      <a:pt x="8132" y="20618"/>
                      <a:pt x="8119" y="20618"/>
                    </a:cubicBezTo>
                    <a:lnTo>
                      <a:pt x="8119" y="20631"/>
                    </a:lnTo>
                    <a:lnTo>
                      <a:pt x="8108" y="20631"/>
                    </a:lnTo>
                    <a:lnTo>
                      <a:pt x="8035" y="20703"/>
                    </a:lnTo>
                    <a:cubicBezTo>
                      <a:pt x="7998" y="20715"/>
                      <a:pt x="7973" y="20739"/>
                      <a:pt x="7937" y="20764"/>
                    </a:cubicBezTo>
                    <a:cubicBezTo>
                      <a:pt x="7913" y="20764"/>
                      <a:pt x="7901" y="20776"/>
                      <a:pt x="7889" y="20788"/>
                    </a:cubicBezTo>
                    <a:cubicBezTo>
                      <a:pt x="7865" y="20788"/>
                      <a:pt x="7852" y="20801"/>
                      <a:pt x="7840" y="20812"/>
                    </a:cubicBezTo>
                    <a:cubicBezTo>
                      <a:pt x="7828" y="20812"/>
                      <a:pt x="7816" y="20825"/>
                      <a:pt x="7816" y="20825"/>
                    </a:cubicBezTo>
                    <a:cubicBezTo>
                      <a:pt x="7792" y="20837"/>
                      <a:pt x="7755" y="20849"/>
                      <a:pt x="7730" y="20861"/>
                    </a:cubicBezTo>
                    <a:cubicBezTo>
                      <a:pt x="7730" y="20861"/>
                      <a:pt x="7719" y="20874"/>
                      <a:pt x="7706" y="20874"/>
                    </a:cubicBezTo>
                    <a:lnTo>
                      <a:pt x="7609" y="20874"/>
                    </a:lnTo>
                    <a:cubicBezTo>
                      <a:pt x="7597" y="20874"/>
                      <a:pt x="7585" y="20861"/>
                      <a:pt x="7573" y="20861"/>
                    </a:cubicBezTo>
                    <a:cubicBezTo>
                      <a:pt x="7560" y="20861"/>
                      <a:pt x="7536" y="20849"/>
                      <a:pt x="7524" y="20849"/>
                    </a:cubicBezTo>
                    <a:cubicBezTo>
                      <a:pt x="7500" y="20837"/>
                      <a:pt x="7487" y="20825"/>
                      <a:pt x="7476" y="20812"/>
                    </a:cubicBezTo>
                    <a:lnTo>
                      <a:pt x="7463" y="20812"/>
                    </a:lnTo>
                    <a:cubicBezTo>
                      <a:pt x="7451" y="20801"/>
                      <a:pt x="7439" y="20801"/>
                      <a:pt x="7427" y="20788"/>
                    </a:cubicBezTo>
                    <a:cubicBezTo>
                      <a:pt x="7403" y="20776"/>
                      <a:pt x="7390" y="20764"/>
                      <a:pt x="7366" y="20739"/>
                    </a:cubicBezTo>
                    <a:cubicBezTo>
                      <a:pt x="7341" y="20728"/>
                      <a:pt x="7317" y="20703"/>
                      <a:pt x="7281" y="20691"/>
                    </a:cubicBezTo>
                    <a:lnTo>
                      <a:pt x="7257" y="20667"/>
                    </a:lnTo>
                    <a:cubicBezTo>
                      <a:pt x="7233" y="20642"/>
                      <a:pt x="7196" y="20618"/>
                      <a:pt x="7171" y="20606"/>
                    </a:cubicBezTo>
                    <a:lnTo>
                      <a:pt x="7196" y="20606"/>
                    </a:lnTo>
                    <a:cubicBezTo>
                      <a:pt x="7208" y="20618"/>
                      <a:pt x="7233" y="20631"/>
                      <a:pt x="7257" y="20631"/>
                    </a:cubicBezTo>
                    <a:lnTo>
                      <a:pt x="7269" y="20642"/>
                    </a:lnTo>
                    <a:cubicBezTo>
                      <a:pt x="7293" y="20655"/>
                      <a:pt x="7317" y="20667"/>
                      <a:pt x="7341" y="20667"/>
                    </a:cubicBezTo>
                    <a:cubicBezTo>
                      <a:pt x="7366" y="20679"/>
                      <a:pt x="7390" y="20691"/>
                      <a:pt x="7414" y="20691"/>
                    </a:cubicBezTo>
                    <a:cubicBezTo>
                      <a:pt x="7427" y="20691"/>
                      <a:pt x="7427" y="20691"/>
                      <a:pt x="7439" y="20703"/>
                    </a:cubicBezTo>
                    <a:lnTo>
                      <a:pt x="7500" y="20703"/>
                    </a:lnTo>
                    <a:cubicBezTo>
                      <a:pt x="7514" y="20707"/>
                      <a:pt x="7527" y="20708"/>
                      <a:pt x="7539" y="20708"/>
                    </a:cubicBezTo>
                    <a:cubicBezTo>
                      <a:pt x="7570" y="20708"/>
                      <a:pt x="7595" y="20700"/>
                      <a:pt x="7621" y="20691"/>
                    </a:cubicBezTo>
                    <a:cubicBezTo>
                      <a:pt x="7646" y="20691"/>
                      <a:pt x="7670" y="20679"/>
                      <a:pt x="7694" y="20667"/>
                    </a:cubicBezTo>
                    <a:cubicBezTo>
                      <a:pt x="7730" y="20642"/>
                      <a:pt x="7743" y="20631"/>
                      <a:pt x="7767" y="20618"/>
                    </a:cubicBezTo>
                    <a:cubicBezTo>
                      <a:pt x="7803" y="20582"/>
                      <a:pt x="7852" y="20545"/>
                      <a:pt x="7876" y="20509"/>
                    </a:cubicBezTo>
                    <a:cubicBezTo>
                      <a:pt x="7913" y="20472"/>
                      <a:pt x="7949" y="20423"/>
                      <a:pt x="7986" y="20363"/>
                    </a:cubicBezTo>
                    <a:cubicBezTo>
                      <a:pt x="7998" y="20339"/>
                      <a:pt x="8022" y="20302"/>
                      <a:pt x="8035" y="20253"/>
                    </a:cubicBezTo>
                    <a:cubicBezTo>
                      <a:pt x="8046" y="20242"/>
                      <a:pt x="8046" y="20217"/>
                      <a:pt x="8059" y="20205"/>
                    </a:cubicBezTo>
                    <a:cubicBezTo>
                      <a:pt x="8059" y="20180"/>
                      <a:pt x="8071" y="20156"/>
                      <a:pt x="8083" y="20144"/>
                    </a:cubicBezTo>
                    <a:lnTo>
                      <a:pt x="8083" y="20120"/>
                    </a:lnTo>
                    <a:cubicBezTo>
                      <a:pt x="8095" y="20120"/>
                      <a:pt x="8095" y="20120"/>
                      <a:pt x="8095" y="20107"/>
                    </a:cubicBezTo>
                    <a:lnTo>
                      <a:pt x="8108" y="20107"/>
                    </a:lnTo>
                    <a:lnTo>
                      <a:pt x="8108" y="20096"/>
                    </a:lnTo>
                    <a:lnTo>
                      <a:pt x="8144" y="20096"/>
                    </a:lnTo>
                    <a:cubicBezTo>
                      <a:pt x="8156" y="20083"/>
                      <a:pt x="8168" y="20083"/>
                      <a:pt x="8192" y="20083"/>
                    </a:cubicBezTo>
                    <a:lnTo>
                      <a:pt x="8205" y="20072"/>
                    </a:lnTo>
                    <a:cubicBezTo>
                      <a:pt x="8229" y="20072"/>
                      <a:pt x="8253" y="20072"/>
                      <a:pt x="8289" y="20059"/>
                    </a:cubicBezTo>
                    <a:cubicBezTo>
                      <a:pt x="8314" y="20047"/>
                      <a:pt x="8338" y="20047"/>
                      <a:pt x="8362" y="20035"/>
                    </a:cubicBezTo>
                    <a:lnTo>
                      <a:pt x="8435" y="19999"/>
                    </a:lnTo>
                    <a:cubicBezTo>
                      <a:pt x="8484" y="19974"/>
                      <a:pt x="8521" y="19937"/>
                      <a:pt x="8569" y="19901"/>
                    </a:cubicBezTo>
                    <a:cubicBezTo>
                      <a:pt x="8605" y="19864"/>
                      <a:pt x="8642" y="19828"/>
                      <a:pt x="8691" y="19791"/>
                    </a:cubicBezTo>
                    <a:cubicBezTo>
                      <a:pt x="8727" y="19756"/>
                      <a:pt x="8764" y="19707"/>
                      <a:pt x="8800" y="19670"/>
                    </a:cubicBezTo>
                    <a:cubicBezTo>
                      <a:pt x="8837" y="19634"/>
                      <a:pt x="8873" y="19597"/>
                      <a:pt x="8910" y="19548"/>
                    </a:cubicBezTo>
                    <a:cubicBezTo>
                      <a:pt x="8921" y="19524"/>
                      <a:pt x="8934" y="19488"/>
                      <a:pt x="8946" y="19464"/>
                    </a:cubicBezTo>
                    <a:lnTo>
                      <a:pt x="8983" y="19391"/>
                    </a:lnTo>
                    <a:cubicBezTo>
                      <a:pt x="9007" y="19342"/>
                      <a:pt x="9019" y="19281"/>
                      <a:pt x="9031" y="19232"/>
                    </a:cubicBezTo>
                    <a:cubicBezTo>
                      <a:pt x="9056" y="19172"/>
                      <a:pt x="9067" y="19111"/>
                      <a:pt x="9080" y="19051"/>
                    </a:cubicBezTo>
                    <a:cubicBezTo>
                      <a:pt x="9080" y="19002"/>
                      <a:pt x="9092" y="18953"/>
                      <a:pt x="9104" y="18916"/>
                    </a:cubicBezTo>
                    <a:lnTo>
                      <a:pt x="9104" y="18856"/>
                    </a:lnTo>
                    <a:cubicBezTo>
                      <a:pt x="9116" y="18808"/>
                      <a:pt x="9129" y="18759"/>
                      <a:pt x="9140" y="18698"/>
                    </a:cubicBezTo>
                    <a:cubicBezTo>
                      <a:pt x="9140" y="18686"/>
                      <a:pt x="9153" y="18686"/>
                      <a:pt x="9153" y="18673"/>
                    </a:cubicBezTo>
                    <a:cubicBezTo>
                      <a:pt x="9153" y="18662"/>
                      <a:pt x="9164" y="18662"/>
                      <a:pt x="9164" y="18649"/>
                    </a:cubicBezTo>
                    <a:cubicBezTo>
                      <a:pt x="9164" y="18637"/>
                      <a:pt x="9177" y="18637"/>
                      <a:pt x="9177" y="18625"/>
                    </a:cubicBezTo>
                    <a:cubicBezTo>
                      <a:pt x="9189" y="18625"/>
                      <a:pt x="9189" y="18613"/>
                      <a:pt x="9201" y="18600"/>
                    </a:cubicBezTo>
                    <a:cubicBezTo>
                      <a:pt x="9213" y="18600"/>
                      <a:pt x="9226" y="18589"/>
                      <a:pt x="9226" y="18576"/>
                    </a:cubicBezTo>
                    <a:lnTo>
                      <a:pt x="9237" y="18576"/>
                    </a:lnTo>
                    <a:cubicBezTo>
                      <a:pt x="9262" y="18552"/>
                      <a:pt x="9299" y="18528"/>
                      <a:pt x="9335" y="18516"/>
                    </a:cubicBezTo>
                    <a:cubicBezTo>
                      <a:pt x="9383" y="18492"/>
                      <a:pt x="9432" y="18467"/>
                      <a:pt x="9480" y="18455"/>
                    </a:cubicBezTo>
                    <a:cubicBezTo>
                      <a:pt x="9480" y="18443"/>
                      <a:pt x="9493" y="18443"/>
                      <a:pt x="9505" y="18443"/>
                    </a:cubicBezTo>
                    <a:cubicBezTo>
                      <a:pt x="9517" y="18430"/>
                      <a:pt x="9542" y="18419"/>
                      <a:pt x="9566" y="18419"/>
                    </a:cubicBezTo>
                    <a:cubicBezTo>
                      <a:pt x="9578" y="18406"/>
                      <a:pt x="9602" y="18394"/>
                      <a:pt x="9615" y="18382"/>
                    </a:cubicBezTo>
                    <a:cubicBezTo>
                      <a:pt x="9639" y="18382"/>
                      <a:pt x="9651" y="18370"/>
                      <a:pt x="9663" y="18357"/>
                    </a:cubicBezTo>
                    <a:lnTo>
                      <a:pt x="9688" y="18357"/>
                    </a:lnTo>
                    <a:lnTo>
                      <a:pt x="9699" y="18346"/>
                    </a:lnTo>
                    <a:cubicBezTo>
                      <a:pt x="9712" y="18333"/>
                      <a:pt x="9724" y="18333"/>
                      <a:pt x="9736" y="18321"/>
                    </a:cubicBezTo>
                    <a:close/>
                    <a:moveTo>
                      <a:pt x="5713" y="23316"/>
                    </a:moveTo>
                    <a:cubicBezTo>
                      <a:pt x="5712" y="23322"/>
                      <a:pt x="5710" y="23327"/>
                      <a:pt x="5709" y="23333"/>
                    </a:cubicBezTo>
                    <a:lnTo>
                      <a:pt x="5709" y="23333"/>
                    </a:lnTo>
                    <a:lnTo>
                      <a:pt x="5713" y="23329"/>
                    </a:lnTo>
                    <a:lnTo>
                      <a:pt x="5713" y="23316"/>
                    </a:lnTo>
                    <a:close/>
                    <a:moveTo>
                      <a:pt x="7378" y="21117"/>
                    </a:moveTo>
                    <a:lnTo>
                      <a:pt x="7378" y="21128"/>
                    </a:lnTo>
                    <a:cubicBezTo>
                      <a:pt x="7378" y="21153"/>
                      <a:pt x="7366" y="21177"/>
                      <a:pt x="7366" y="21214"/>
                    </a:cubicBezTo>
                    <a:lnTo>
                      <a:pt x="7366" y="21226"/>
                    </a:lnTo>
                    <a:lnTo>
                      <a:pt x="7366" y="21238"/>
                    </a:lnTo>
                    <a:cubicBezTo>
                      <a:pt x="7366" y="21263"/>
                      <a:pt x="7366" y="21274"/>
                      <a:pt x="7354" y="21299"/>
                    </a:cubicBezTo>
                    <a:lnTo>
                      <a:pt x="7354" y="21323"/>
                    </a:lnTo>
                    <a:cubicBezTo>
                      <a:pt x="7354" y="21335"/>
                      <a:pt x="7354" y="21347"/>
                      <a:pt x="7341" y="21371"/>
                    </a:cubicBezTo>
                    <a:cubicBezTo>
                      <a:pt x="7330" y="21420"/>
                      <a:pt x="7317" y="21481"/>
                      <a:pt x="7305" y="21530"/>
                    </a:cubicBezTo>
                    <a:cubicBezTo>
                      <a:pt x="7293" y="21566"/>
                      <a:pt x="7281" y="21615"/>
                      <a:pt x="7269" y="21663"/>
                    </a:cubicBezTo>
                    <a:cubicBezTo>
                      <a:pt x="7244" y="21760"/>
                      <a:pt x="7208" y="21870"/>
                      <a:pt x="7160" y="21979"/>
                    </a:cubicBezTo>
                    <a:lnTo>
                      <a:pt x="7087" y="22162"/>
                    </a:lnTo>
                    <a:cubicBezTo>
                      <a:pt x="7074" y="22211"/>
                      <a:pt x="7062" y="22246"/>
                      <a:pt x="7038" y="22295"/>
                    </a:cubicBezTo>
                    <a:lnTo>
                      <a:pt x="6928" y="22624"/>
                    </a:lnTo>
                    <a:lnTo>
                      <a:pt x="6892" y="22733"/>
                    </a:lnTo>
                    <a:lnTo>
                      <a:pt x="6880" y="22794"/>
                    </a:lnTo>
                    <a:cubicBezTo>
                      <a:pt x="6868" y="22843"/>
                      <a:pt x="6844" y="22891"/>
                      <a:pt x="6831" y="22940"/>
                    </a:cubicBezTo>
                    <a:lnTo>
                      <a:pt x="6819" y="22951"/>
                    </a:lnTo>
                    <a:cubicBezTo>
                      <a:pt x="6819" y="22964"/>
                      <a:pt x="6807" y="22988"/>
                      <a:pt x="6807" y="23000"/>
                    </a:cubicBezTo>
                    <a:lnTo>
                      <a:pt x="6795" y="23013"/>
                    </a:lnTo>
                    <a:cubicBezTo>
                      <a:pt x="6795" y="23024"/>
                      <a:pt x="6782" y="23037"/>
                      <a:pt x="6782" y="23049"/>
                    </a:cubicBezTo>
                    <a:lnTo>
                      <a:pt x="6771" y="23061"/>
                    </a:lnTo>
                    <a:cubicBezTo>
                      <a:pt x="6771" y="23073"/>
                      <a:pt x="6758" y="23097"/>
                      <a:pt x="6746" y="23110"/>
                    </a:cubicBezTo>
                    <a:lnTo>
                      <a:pt x="6722" y="23170"/>
                    </a:lnTo>
                    <a:cubicBezTo>
                      <a:pt x="6709" y="23194"/>
                      <a:pt x="6698" y="23207"/>
                      <a:pt x="6685" y="23231"/>
                    </a:cubicBezTo>
                    <a:cubicBezTo>
                      <a:pt x="6674" y="23243"/>
                      <a:pt x="6661" y="23256"/>
                      <a:pt x="6661" y="23267"/>
                    </a:cubicBezTo>
                    <a:lnTo>
                      <a:pt x="6649" y="23280"/>
                    </a:lnTo>
                    <a:cubicBezTo>
                      <a:pt x="6625" y="23316"/>
                      <a:pt x="6612" y="23340"/>
                      <a:pt x="6588" y="23365"/>
                    </a:cubicBezTo>
                    <a:lnTo>
                      <a:pt x="6576" y="23389"/>
                    </a:lnTo>
                    <a:lnTo>
                      <a:pt x="6539" y="23426"/>
                    </a:lnTo>
                    <a:cubicBezTo>
                      <a:pt x="6515" y="23462"/>
                      <a:pt x="6491" y="23486"/>
                      <a:pt x="6479" y="23510"/>
                    </a:cubicBezTo>
                    <a:cubicBezTo>
                      <a:pt x="6455" y="23535"/>
                      <a:pt x="6430" y="23572"/>
                      <a:pt x="6406" y="23596"/>
                    </a:cubicBezTo>
                    <a:lnTo>
                      <a:pt x="6382" y="23620"/>
                    </a:lnTo>
                    <a:cubicBezTo>
                      <a:pt x="6358" y="23656"/>
                      <a:pt x="6321" y="23693"/>
                      <a:pt x="6296" y="23729"/>
                    </a:cubicBezTo>
                    <a:lnTo>
                      <a:pt x="6285" y="23729"/>
                    </a:lnTo>
                    <a:cubicBezTo>
                      <a:pt x="6272" y="23742"/>
                      <a:pt x="6260" y="23766"/>
                      <a:pt x="6248" y="23778"/>
                    </a:cubicBezTo>
                    <a:lnTo>
                      <a:pt x="6236" y="23790"/>
                    </a:lnTo>
                    <a:lnTo>
                      <a:pt x="6199" y="23826"/>
                    </a:lnTo>
                    <a:lnTo>
                      <a:pt x="6175" y="23851"/>
                    </a:lnTo>
                    <a:lnTo>
                      <a:pt x="6139" y="23888"/>
                    </a:lnTo>
                    <a:cubicBezTo>
                      <a:pt x="6126" y="23899"/>
                      <a:pt x="6114" y="23899"/>
                      <a:pt x="6102" y="23912"/>
                    </a:cubicBezTo>
                    <a:lnTo>
                      <a:pt x="6090" y="23924"/>
                    </a:lnTo>
                    <a:cubicBezTo>
                      <a:pt x="6066" y="23948"/>
                      <a:pt x="6029" y="23972"/>
                      <a:pt x="6005" y="23997"/>
                    </a:cubicBezTo>
                    <a:lnTo>
                      <a:pt x="5980" y="24021"/>
                    </a:lnTo>
                    <a:cubicBezTo>
                      <a:pt x="5956" y="24034"/>
                      <a:pt x="5932" y="24058"/>
                      <a:pt x="5920" y="24070"/>
                    </a:cubicBezTo>
                    <a:cubicBezTo>
                      <a:pt x="5859" y="24106"/>
                      <a:pt x="5810" y="24155"/>
                      <a:pt x="5762" y="24191"/>
                    </a:cubicBezTo>
                    <a:cubicBezTo>
                      <a:pt x="5664" y="24277"/>
                      <a:pt x="5567" y="24350"/>
                      <a:pt x="5470" y="24422"/>
                    </a:cubicBezTo>
                    <a:cubicBezTo>
                      <a:pt x="5458" y="24447"/>
                      <a:pt x="5434" y="24458"/>
                      <a:pt x="5421" y="24483"/>
                    </a:cubicBezTo>
                    <a:cubicBezTo>
                      <a:pt x="5397" y="24495"/>
                      <a:pt x="5373" y="24520"/>
                      <a:pt x="5348" y="24544"/>
                    </a:cubicBezTo>
                    <a:cubicBezTo>
                      <a:pt x="5324" y="24568"/>
                      <a:pt x="5312" y="24593"/>
                      <a:pt x="5288" y="24617"/>
                    </a:cubicBezTo>
                    <a:cubicBezTo>
                      <a:pt x="5275" y="24617"/>
                      <a:pt x="5275" y="24629"/>
                      <a:pt x="5264" y="24629"/>
                    </a:cubicBezTo>
                    <a:lnTo>
                      <a:pt x="5264" y="24641"/>
                    </a:lnTo>
                    <a:cubicBezTo>
                      <a:pt x="5264" y="24641"/>
                      <a:pt x="5251" y="24641"/>
                      <a:pt x="5251" y="24653"/>
                    </a:cubicBezTo>
                    <a:lnTo>
                      <a:pt x="5239" y="24666"/>
                    </a:lnTo>
                    <a:lnTo>
                      <a:pt x="5227" y="24690"/>
                    </a:lnTo>
                    <a:cubicBezTo>
                      <a:pt x="5215" y="24690"/>
                      <a:pt x="5215" y="24701"/>
                      <a:pt x="5202" y="24701"/>
                    </a:cubicBezTo>
                    <a:cubicBezTo>
                      <a:pt x="5202" y="24714"/>
                      <a:pt x="5191" y="24726"/>
                      <a:pt x="5191" y="24726"/>
                    </a:cubicBezTo>
                    <a:lnTo>
                      <a:pt x="5178" y="24738"/>
                    </a:lnTo>
                    <a:cubicBezTo>
                      <a:pt x="5166" y="24763"/>
                      <a:pt x="5142" y="24774"/>
                      <a:pt x="5130" y="24799"/>
                    </a:cubicBezTo>
                    <a:cubicBezTo>
                      <a:pt x="5118" y="24811"/>
                      <a:pt x="5105" y="24836"/>
                      <a:pt x="5094" y="24847"/>
                    </a:cubicBezTo>
                    <a:cubicBezTo>
                      <a:pt x="5081" y="24872"/>
                      <a:pt x="5057" y="24896"/>
                      <a:pt x="5045" y="24920"/>
                    </a:cubicBezTo>
                    <a:cubicBezTo>
                      <a:pt x="5045" y="24909"/>
                      <a:pt x="5057" y="24896"/>
                      <a:pt x="5057" y="24884"/>
                    </a:cubicBezTo>
                    <a:cubicBezTo>
                      <a:pt x="5094" y="24799"/>
                      <a:pt x="5130" y="24714"/>
                      <a:pt x="5154" y="24629"/>
                    </a:cubicBezTo>
                    <a:cubicBezTo>
                      <a:pt x="5178" y="24593"/>
                      <a:pt x="5191" y="24544"/>
                      <a:pt x="5215" y="24507"/>
                    </a:cubicBezTo>
                    <a:lnTo>
                      <a:pt x="5239" y="24434"/>
                    </a:lnTo>
                    <a:cubicBezTo>
                      <a:pt x="5275" y="24350"/>
                      <a:pt x="5312" y="24264"/>
                      <a:pt x="5348" y="24167"/>
                    </a:cubicBezTo>
                    <a:cubicBezTo>
                      <a:pt x="5361" y="24142"/>
                      <a:pt x="5373" y="24106"/>
                      <a:pt x="5385" y="24082"/>
                    </a:cubicBezTo>
                    <a:cubicBezTo>
                      <a:pt x="5410" y="24034"/>
                      <a:pt x="5434" y="23972"/>
                      <a:pt x="5458" y="23912"/>
                    </a:cubicBezTo>
                    <a:cubicBezTo>
                      <a:pt x="5482" y="23851"/>
                      <a:pt x="5507" y="23802"/>
                      <a:pt x="5518" y="23754"/>
                    </a:cubicBezTo>
                    <a:cubicBezTo>
                      <a:pt x="5543" y="23718"/>
                      <a:pt x="5567" y="23669"/>
                      <a:pt x="5591" y="23620"/>
                    </a:cubicBezTo>
                    <a:cubicBezTo>
                      <a:pt x="5616" y="23572"/>
                      <a:pt x="5640" y="23523"/>
                      <a:pt x="5653" y="23474"/>
                    </a:cubicBezTo>
                    <a:cubicBezTo>
                      <a:pt x="5684" y="23420"/>
                      <a:pt x="5698" y="23376"/>
                      <a:pt x="5709" y="23333"/>
                    </a:cubicBezTo>
                    <a:lnTo>
                      <a:pt x="5709" y="23333"/>
                    </a:lnTo>
                    <a:lnTo>
                      <a:pt x="5677" y="23365"/>
                    </a:lnTo>
                    <a:cubicBezTo>
                      <a:pt x="5653" y="23389"/>
                      <a:pt x="5628" y="23426"/>
                      <a:pt x="5604" y="23450"/>
                    </a:cubicBezTo>
                    <a:cubicBezTo>
                      <a:pt x="5591" y="23474"/>
                      <a:pt x="5580" y="23486"/>
                      <a:pt x="5567" y="23510"/>
                    </a:cubicBezTo>
                    <a:lnTo>
                      <a:pt x="5555" y="23523"/>
                    </a:lnTo>
                    <a:cubicBezTo>
                      <a:pt x="5543" y="23535"/>
                      <a:pt x="5531" y="23559"/>
                      <a:pt x="5518" y="23583"/>
                    </a:cubicBezTo>
                    <a:lnTo>
                      <a:pt x="5446" y="23729"/>
                    </a:lnTo>
                    <a:lnTo>
                      <a:pt x="5410" y="23839"/>
                    </a:lnTo>
                    <a:lnTo>
                      <a:pt x="5397" y="23875"/>
                    </a:lnTo>
                    <a:cubicBezTo>
                      <a:pt x="5385" y="23875"/>
                      <a:pt x="5385" y="23888"/>
                      <a:pt x="5385" y="23888"/>
                    </a:cubicBezTo>
                    <a:cubicBezTo>
                      <a:pt x="5348" y="23985"/>
                      <a:pt x="5300" y="24082"/>
                      <a:pt x="5264" y="24179"/>
                    </a:cubicBezTo>
                    <a:lnTo>
                      <a:pt x="5251" y="24191"/>
                    </a:lnTo>
                    <a:cubicBezTo>
                      <a:pt x="5215" y="24288"/>
                      <a:pt x="5166" y="24386"/>
                      <a:pt x="5130" y="24483"/>
                    </a:cubicBezTo>
                    <a:cubicBezTo>
                      <a:pt x="5081" y="24580"/>
                      <a:pt x="5045" y="24677"/>
                      <a:pt x="4996" y="24774"/>
                    </a:cubicBezTo>
                    <a:lnTo>
                      <a:pt x="4972" y="24836"/>
                    </a:lnTo>
                    <a:cubicBezTo>
                      <a:pt x="4935" y="24909"/>
                      <a:pt x="4899" y="24993"/>
                      <a:pt x="4862" y="25066"/>
                    </a:cubicBezTo>
                    <a:cubicBezTo>
                      <a:pt x="4850" y="25103"/>
                      <a:pt x="4838" y="25127"/>
                      <a:pt x="4826" y="25163"/>
                    </a:cubicBezTo>
                    <a:cubicBezTo>
                      <a:pt x="4826" y="25139"/>
                      <a:pt x="4826" y="25127"/>
                      <a:pt x="4814" y="25103"/>
                    </a:cubicBezTo>
                    <a:cubicBezTo>
                      <a:pt x="4814" y="25079"/>
                      <a:pt x="4814" y="25054"/>
                      <a:pt x="4802" y="25030"/>
                    </a:cubicBezTo>
                    <a:cubicBezTo>
                      <a:pt x="4802" y="24982"/>
                      <a:pt x="4789" y="24920"/>
                      <a:pt x="4778" y="24860"/>
                    </a:cubicBezTo>
                    <a:cubicBezTo>
                      <a:pt x="4765" y="24836"/>
                      <a:pt x="4765" y="24799"/>
                      <a:pt x="4753" y="24774"/>
                    </a:cubicBezTo>
                    <a:cubicBezTo>
                      <a:pt x="4741" y="24701"/>
                      <a:pt x="4729" y="24641"/>
                      <a:pt x="4716" y="24580"/>
                    </a:cubicBezTo>
                    <a:cubicBezTo>
                      <a:pt x="4705" y="24544"/>
                      <a:pt x="4705" y="24507"/>
                      <a:pt x="4705" y="24471"/>
                    </a:cubicBezTo>
                    <a:cubicBezTo>
                      <a:pt x="4692" y="24458"/>
                      <a:pt x="4692" y="24434"/>
                      <a:pt x="4692" y="24422"/>
                    </a:cubicBezTo>
                    <a:lnTo>
                      <a:pt x="4692" y="24386"/>
                    </a:lnTo>
                    <a:cubicBezTo>
                      <a:pt x="4680" y="24350"/>
                      <a:pt x="4680" y="24313"/>
                      <a:pt x="4680" y="24277"/>
                    </a:cubicBezTo>
                    <a:lnTo>
                      <a:pt x="4680" y="24252"/>
                    </a:lnTo>
                    <a:cubicBezTo>
                      <a:pt x="4680" y="24240"/>
                      <a:pt x="4668" y="24215"/>
                      <a:pt x="4668" y="24204"/>
                    </a:cubicBezTo>
                    <a:lnTo>
                      <a:pt x="4668" y="24167"/>
                    </a:lnTo>
                    <a:lnTo>
                      <a:pt x="4668" y="24118"/>
                    </a:lnTo>
                    <a:lnTo>
                      <a:pt x="4668" y="24045"/>
                    </a:lnTo>
                    <a:lnTo>
                      <a:pt x="4668" y="23997"/>
                    </a:lnTo>
                    <a:lnTo>
                      <a:pt x="4680" y="23985"/>
                    </a:lnTo>
                    <a:lnTo>
                      <a:pt x="4680" y="23972"/>
                    </a:lnTo>
                    <a:lnTo>
                      <a:pt x="4680" y="23924"/>
                    </a:lnTo>
                    <a:lnTo>
                      <a:pt x="4680" y="23851"/>
                    </a:lnTo>
                    <a:lnTo>
                      <a:pt x="4692" y="23839"/>
                    </a:lnTo>
                    <a:lnTo>
                      <a:pt x="4692" y="23802"/>
                    </a:lnTo>
                    <a:lnTo>
                      <a:pt x="4692" y="23778"/>
                    </a:lnTo>
                    <a:cubicBezTo>
                      <a:pt x="4692" y="23778"/>
                      <a:pt x="4705" y="23766"/>
                      <a:pt x="4705" y="23754"/>
                    </a:cubicBezTo>
                    <a:cubicBezTo>
                      <a:pt x="4705" y="23729"/>
                      <a:pt x="4705" y="23718"/>
                      <a:pt x="4716" y="23705"/>
                    </a:cubicBezTo>
                    <a:lnTo>
                      <a:pt x="4716" y="23669"/>
                    </a:lnTo>
                    <a:lnTo>
                      <a:pt x="4716" y="23656"/>
                    </a:lnTo>
                    <a:cubicBezTo>
                      <a:pt x="4729" y="23632"/>
                      <a:pt x="4741" y="23608"/>
                      <a:pt x="4741" y="23583"/>
                    </a:cubicBezTo>
                    <a:cubicBezTo>
                      <a:pt x="4753" y="23559"/>
                      <a:pt x="4753" y="23547"/>
                      <a:pt x="4765" y="23523"/>
                    </a:cubicBezTo>
                    <a:cubicBezTo>
                      <a:pt x="4778" y="23486"/>
                      <a:pt x="4789" y="23450"/>
                      <a:pt x="4814" y="23402"/>
                    </a:cubicBezTo>
                    <a:lnTo>
                      <a:pt x="4814" y="23377"/>
                    </a:lnTo>
                    <a:cubicBezTo>
                      <a:pt x="4826" y="23365"/>
                      <a:pt x="4826" y="23353"/>
                      <a:pt x="4838" y="23340"/>
                    </a:cubicBezTo>
                    <a:lnTo>
                      <a:pt x="4838" y="23316"/>
                    </a:lnTo>
                    <a:cubicBezTo>
                      <a:pt x="4850" y="23304"/>
                      <a:pt x="4850" y="23292"/>
                      <a:pt x="4862" y="23280"/>
                    </a:cubicBezTo>
                    <a:cubicBezTo>
                      <a:pt x="4862" y="23267"/>
                      <a:pt x="4862" y="23267"/>
                      <a:pt x="4875" y="23256"/>
                    </a:cubicBezTo>
                    <a:cubicBezTo>
                      <a:pt x="4875" y="23243"/>
                      <a:pt x="4886" y="23231"/>
                      <a:pt x="4899" y="23207"/>
                    </a:cubicBezTo>
                    <a:lnTo>
                      <a:pt x="4911" y="23183"/>
                    </a:lnTo>
                    <a:lnTo>
                      <a:pt x="4923" y="23146"/>
                    </a:lnTo>
                    <a:lnTo>
                      <a:pt x="4948" y="23110"/>
                    </a:lnTo>
                    <a:lnTo>
                      <a:pt x="4959" y="23097"/>
                    </a:lnTo>
                    <a:lnTo>
                      <a:pt x="4972" y="23086"/>
                    </a:lnTo>
                    <a:lnTo>
                      <a:pt x="4996" y="23049"/>
                    </a:lnTo>
                    <a:cubicBezTo>
                      <a:pt x="5008" y="23037"/>
                      <a:pt x="5008" y="23024"/>
                      <a:pt x="5021" y="23013"/>
                    </a:cubicBezTo>
                    <a:lnTo>
                      <a:pt x="5021" y="23000"/>
                    </a:lnTo>
                    <a:lnTo>
                      <a:pt x="5032" y="23000"/>
                    </a:lnTo>
                    <a:lnTo>
                      <a:pt x="5045" y="22988"/>
                    </a:lnTo>
                    <a:cubicBezTo>
                      <a:pt x="5045" y="22976"/>
                      <a:pt x="5057" y="22964"/>
                      <a:pt x="5057" y="22964"/>
                    </a:cubicBezTo>
                    <a:cubicBezTo>
                      <a:pt x="5069" y="22940"/>
                      <a:pt x="5081" y="22927"/>
                      <a:pt x="5094" y="22915"/>
                    </a:cubicBezTo>
                    <a:lnTo>
                      <a:pt x="5105" y="22891"/>
                    </a:lnTo>
                    <a:cubicBezTo>
                      <a:pt x="5130" y="22867"/>
                      <a:pt x="5154" y="22830"/>
                      <a:pt x="5178" y="22806"/>
                    </a:cubicBezTo>
                    <a:cubicBezTo>
                      <a:pt x="5215" y="22770"/>
                      <a:pt x="5239" y="22733"/>
                      <a:pt x="5275" y="22697"/>
                    </a:cubicBezTo>
                    <a:cubicBezTo>
                      <a:pt x="5288" y="22672"/>
                      <a:pt x="5312" y="22648"/>
                      <a:pt x="5337" y="22624"/>
                    </a:cubicBezTo>
                    <a:lnTo>
                      <a:pt x="5348" y="22611"/>
                    </a:lnTo>
                    <a:lnTo>
                      <a:pt x="5385" y="22587"/>
                    </a:lnTo>
                    <a:lnTo>
                      <a:pt x="5410" y="22551"/>
                    </a:lnTo>
                    <a:cubicBezTo>
                      <a:pt x="5421" y="22538"/>
                      <a:pt x="5434" y="22538"/>
                      <a:pt x="5446" y="22527"/>
                    </a:cubicBezTo>
                    <a:lnTo>
                      <a:pt x="5458" y="22514"/>
                    </a:lnTo>
                    <a:cubicBezTo>
                      <a:pt x="5494" y="22478"/>
                      <a:pt x="5543" y="22454"/>
                      <a:pt x="5580" y="22417"/>
                    </a:cubicBezTo>
                    <a:cubicBezTo>
                      <a:pt x="5616" y="22381"/>
                      <a:pt x="5653" y="22344"/>
                      <a:pt x="5701" y="22308"/>
                    </a:cubicBezTo>
                    <a:cubicBezTo>
                      <a:pt x="5737" y="22271"/>
                      <a:pt x="5786" y="22235"/>
                      <a:pt x="5834" y="22198"/>
                    </a:cubicBezTo>
                    <a:lnTo>
                      <a:pt x="5847" y="22186"/>
                    </a:lnTo>
                    <a:cubicBezTo>
                      <a:pt x="5883" y="22149"/>
                      <a:pt x="5920" y="22125"/>
                      <a:pt x="5956" y="22089"/>
                    </a:cubicBezTo>
                    <a:lnTo>
                      <a:pt x="6102" y="21979"/>
                    </a:lnTo>
                    <a:lnTo>
                      <a:pt x="6126" y="21955"/>
                    </a:lnTo>
                    <a:cubicBezTo>
                      <a:pt x="6175" y="21931"/>
                      <a:pt x="6223" y="21895"/>
                      <a:pt x="6260" y="21858"/>
                    </a:cubicBezTo>
                    <a:lnTo>
                      <a:pt x="6321" y="21822"/>
                    </a:lnTo>
                    <a:cubicBezTo>
                      <a:pt x="6345" y="21797"/>
                      <a:pt x="6382" y="21773"/>
                      <a:pt x="6418" y="21736"/>
                    </a:cubicBezTo>
                    <a:cubicBezTo>
                      <a:pt x="6442" y="21736"/>
                      <a:pt x="6455" y="21724"/>
                      <a:pt x="6466" y="21712"/>
                    </a:cubicBezTo>
                    <a:lnTo>
                      <a:pt x="6491" y="21700"/>
                    </a:lnTo>
                    <a:cubicBezTo>
                      <a:pt x="6503" y="21687"/>
                      <a:pt x="6515" y="21676"/>
                      <a:pt x="6539" y="21676"/>
                    </a:cubicBezTo>
                    <a:lnTo>
                      <a:pt x="6564" y="21651"/>
                    </a:lnTo>
                    <a:cubicBezTo>
                      <a:pt x="6576" y="21651"/>
                      <a:pt x="6588" y="21639"/>
                      <a:pt x="6612" y="21627"/>
                    </a:cubicBezTo>
                    <a:cubicBezTo>
                      <a:pt x="6625" y="21615"/>
                      <a:pt x="6637" y="21615"/>
                      <a:pt x="6661" y="21603"/>
                    </a:cubicBezTo>
                    <a:cubicBezTo>
                      <a:pt x="6674" y="21603"/>
                      <a:pt x="6674" y="21590"/>
                      <a:pt x="6685" y="21590"/>
                    </a:cubicBezTo>
                    <a:cubicBezTo>
                      <a:pt x="6698" y="21579"/>
                      <a:pt x="6722" y="21579"/>
                      <a:pt x="6734" y="21566"/>
                    </a:cubicBezTo>
                    <a:cubicBezTo>
                      <a:pt x="6771" y="21542"/>
                      <a:pt x="6795" y="21530"/>
                      <a:pt x="6831" y="21506"/>
                    </a:cubicBezTo>
                    <a:cubicBezTo>
                      <a:pt x="6892" y="21481"/>
                      <a:pt x="6928" y="21457"/>
                      <a:pt x="6977" y="21420"/>
                    </a:cubicBezTo>
                    <a:cubicBezTo>
                      <a:pt x="7025" y="21384"/>
                      <a:pt x="7062" y="21360"/>
                      <a:pt x="7111" y="21323"/>
                    </a:cubicBezTo>
                    <a:lnTo>
                      <a:pt x="7257" y="21214"/>
                    </a:lnTo>
                    <a:cubicBezTo>
                      <a:pt x="7305" y="21177"/>
                      <a:pt x="7341" y="21141"/>
                      <a:pt x="7378" y="21117"/>
                    </a:cubicBezTo>
                    <a:close/>
                    <a:moveTo>
                      <a:pt x="1399" y="23134"/>
                    </a:moveTo>
                    <a:cubicBezTo>
                      <a:pt x="1399" y="23134"/>
                      <a:pt x="1399" y="23146"/>
                      <a:pt x="1411" y="23146"/>
                    </a:cubicBezTo>
                    <a:cubicBezTo>
                      <a:pt x="1484" y="23183"/>
                      <a:pt x="1569" y="23219"/>
                      <a:pt x="1642" y="23243"/>
                    </a:cubicBezTo>
                    <a:cubicBezTo>
                      <a:pt x="1666" y="23267"/>
                      <a:pt x="1702" y="23280"/>
                      <a:pt x="1727" y="23292"/>
                    </a:cubicBezTo>
                    <a:cubicBezTo>
                      <a:pt x="1775" y="23304"/>
                      <a:pt x="1812" y="23329"/>
                      <a:pt x="1848" y="23353"/>
                    </a:cubicBezTo>
                    <a:cubicBezTo>
                      <a:pt x="1921" y="23377"/>
                      <a:pt x="1982" y="23413"/>
                      <a:pt x="2067" y="23450"/>
                    </a:cubicBezTo>
                    <a:lnTo>
                      <a:pt x="2080" y="23462"/>
                    </a:lnTo>
                    <a:cubicBezTo>
                      <a:pt x="2104" y="23474"/>
                      <a:pt x="2140" y="23499"/>
                      <a:pt x="2177" y="23510"/>
                    </a:cubicBezTo>
                    <a:cubicBezTo>
                      <a:pt x="2213" y="23523"/>
                      <a:pt x="2250" y="23547"/>
                      <a:pt x="2286" y="23559"/>
                    </a:cubicBezTo>
                    <a:cubicBezTo>
                      <a:pt x="2323" y="23572"/>
                      <a:pt x="2359" y="23583"/>
                      <a:pt x="2407" y="23596"/>
                    </a:cubicBezTo>
                    <a:cubicBezTo>
                      <a:pt x="2444" y="23608"/>
                      <a:pt x="2480" y="23608"/>
                      <a:pt x="2517" y="23620"/>
                    </a:cubicBezTo>
                    <a:lnTo>
                      <a:pt x="2566" y="23632"/>
                    </a:lnTo>
                    <a:cubicBezTo>
                      <a:pt x="2626" y="23632"/>
                      <a:pt x="2687" y="23645"/>
                      <a:pt x="2747" y="23669"/>
                    </a:cubicBezTo>
                    <a:cubicBezTo>
                      <a:pt x="2784" y="23669"/>
                      <a:pt x="2796" y="23681"/>
                      <a:pt x="2820" y="23681"/>
                    </a:cubicBezTo>
                    <a:cubicBezTo>
                      <a:pt x="2857" y="23693"/>
                      <a:pt x="2882" y="23718"/>
                      <a:pt x="2918" y="23729"/>
                    </a:cubicBezTo>
                    <a:cubicBezTo>
                      <a:pt x="2918" y="23729"/>
                      <a:pt x="2930" y="23742"/>
                      <a:pt x="2942" y="23742"/>
                    </a:cubicBezTo>
                    <a:cubicBezTo>
                      <a:pt x="2991" y="23766"/>
                      <a:pt x="3027" y="23802"/>
                      <a:pt x="3076" y="23826"/>
                    </a:cubicBezTo>
                    <a:cubicBezTo>
                      <a:pt x="3088" y="23839"/>
                      <a:pt x="3100" y="23839"/>
                      <a:pt x="3100" y="23839"/>
                    </a:cubicBezTo>
                    <a:cubicBezTo>
                      <a:pt x="3125" y="23851"/>
                      <a:pt x="3136" y="23863"/>
                      <a:pt x="3161" y="23875"/>
                    </a:cubicBezTo>
                    <a:lnTo>
                      <a:pt x="3173" y="23888"/>
                    </a:lnTo>
                    <a:lnTo>
                      <a:pt x="3282" y="23961"/>
                    </a:lnTo>
                    <a:cubicBezTo>
                      <a:pt x="3319" y="23985"/>
                      <a:pt x="3355" y="24021"/>
                      <a:pt x="3379" y="24045"/>
                    </a:cubicBezTo>
                    <a:cubicBezTo>
                      <a:pt x="3416" y="24082"/>
                      <a:pt x="3452" y="24118"/>
                      <a:pt x="3477" y="24155"/>
                    </a:cubicBezTo>
                    <a:cubicBezTo>
                      <a:pt x="3489" y="24167"/>
                      <a:pt x="3501" y="24191"/>
                      <a:pt x="3514" y="24204"/>
                    </a:cubicBezTo>
                    <a:cubicBezTo>
                      <a:pt x="3525" y="24215"/>
                      <a:pt x="3525" y="24228"/>
                      <a:pt x="3538" y="24240"/>
                    </a:cubicBezTo>
                    <a:lnTo>
                      <a:pt x="3550" y="24252"/>
                    </a:lnTo>
                    <a:lnTo>
                      <a:pt x="3550" y="24264"/>
                    </a:lnTo>
                    <a:lnTo>
                      <a:pt x="3562" y="24277"/>
                    </a:lnTo>
                    <a:lnTo>
                      <a:pt x="3574" y="24288"/>
                    </a:lnTo>
                    <a:cubicBezTo>
                      <a:pt x="3574" y="24301"/>
                      <a:pt x="3574" y="24301"/>
                      <a:pt x="3587" y="24313"/>
                    </a:cubicBezTo>
                    <a:cubicBezTo>
                      <a:pt x="3587" y="24313"/>
                      <a:pt x="3587" y="24325"/>
                      <a:pt x="3598" y="24337"/>
                    </a:cubicBezTo>
                    <a:lnTo>
                      <a:pt x="3598" y="24350"/>
                    </a:lnTo>
                    <a:cubicBezTo>
                      <a:pt x="3611" y="24350"/>
                      <a:pt x="3611" y="24361"/>
                      <a:pt x="3611" y="24361"/>
                    </a:cubicBezTo>
                    <a:cubicBezTo>
                      <a:pt x="3611" y="24374"/>
                      <a:pt x="3623" y="24374"/>
                      <a:pt x="3623" y="24386"/>
                    </a:cubicBezTo>
                    <a:lnTo>
                      <a:pt x="3635" y="24410"/>
                    </a:lnTo>
                    <a:cubicBezTo>
                      <a:pt x="3647" y="24434"/>
                      <a:pt x="3647" y="24447"/>
                      <a:pt x="3659" y="24471"/>
                    </a:cubicBezTo>
                    <a:cubicBezTo>
                      <a:pt x="3659" y="24483"/>
                      <a:pt x="3671" y="24495"/>
                      <a:pt x="3671" y="24507"/>
                    </a:cubicBezTo>
                    <a:lnTo>
                      <a:pt x="3695" y="24544"/>
                    </a:lnTo>
                    <a:cubicBezTo>
                      <a:pt x="3695" y="24568"/>
                      <a:pt x="3708" y="24580"/>
                      <a:pt x="3708" y="24593"/>
                    </a:cubicBezTo>
                    <a:lnTo>
                      <a:pt x="3708" y="24617"/>
                    </a:lnTo>
                    <a:cubicBezTo>
                      <a:pt x="3720" y="24641"/>
                      <a:pt x="3732" y="24653"/>
                      <a:pt x="3732" y="24677"/>
                    </a:cubicBezTo>
                    <a:lnTo>
                      <a:pt x="3744" y="24714"/>
                    </a:lnTo>
                    <a:cubicBezTo>
                      <a:pt x="3744" y="24726"/>
                      <a:pt x="3757" y="24750"/>
                      <a:pt x="3757" y="24763"/>
                    </a:cubicBezTo>
                    <a:cubicBezTo>
                      <a:pt x="3757" y="24787"/>
                      <a:pt x="3768" y="24799"/>
                      <a:pt x="3768" y="24823"/>
                    </a:cubicBezTo>
                    <a:lnTo>
                      <a:pt x="3781" y="24847"/>
                    </a:lnTo>
                    <a:cubicBezTo>
                      <a:pt x="3781" y="24872"/>
                      <a:pt x="3781" y="24884"/>
                      <a:pt x="3793" y="24909"/>
                    </a:cubicBezTo>
                    <a:lnTo>
                      <a:pt x="3793" y="24933"/>
                    </a:lnTo>
                    <a:cubicBezTo>
                      <a:pt x="3793" y="24945"/>
                      <a:pt x="3793" y="24945"/>
                      <a:pt x="3805" y="24957"/>
                    </a:cubicBezTo>
                    <a:lnTo>
                      <a:pt x="3793" y="24957"/>
                    </a:lnTo>
                    <a:cubicBezTo>
                      <a:pt x="3793" y="24945"/>
                      <a:pt x="3781" y="24945"/>
                      <a:pt x="3768" y="24933"/>
                    </a:cubicBezTo>
                    <a:cubicBezTo>
                      <a:pt x="3757" y="24920"/>
                      <a:pt x="3757" y="24909"/>
                      <a:pt x="3744" y="24896"/>
                    </a:cubicBezTo>
                    <a:cubicBezTo>
                      <a:pt x="3732" y="24896"/>
                      <a:pt x="3732" y="24896"/>
                      <a:pt x="3720" y="24884"/>
                    </a:cubicBezTo>
                    <a:cubicBezTo>
                      <a:pt x="3720" y="24884"/>
                      <a:pt x="3708" y="24872"/>
                      <a:pt x="3708" y="24860"/>
                    </a:cubicBezTo>
                    <a:lnTo>
                      <a:pt x="3695" y="24860"/>
                    </a:lnTo>
                    <a:lnTo>
                      <a:pt x="3684" y="24847"/>
                    </a:lnTo>
                    <a:lnTo>
                      <a:pt x="3671" y="24836"/>
                    </a:lnTo>
                    <a:lnTo>
                      <a:pt x="3659" y="24823"/>
                    </a:lnTo>
                    <a:cubicBezTo>
                      <a:pt x="3623" y="24799"/>
                      <a:pt x="3598" y="24763"/>
                      <a:pt x="3562" y="24750"/>
                    </a:cubicBezTo>
                    <a:cubicBezTo>
                      <a:pt x="3538" y="24726"/>
                      <a:pt x="3525" y="24714"/>
                      <a:pt x="3501" y="24701"/>
                    </a:cubicBezTo>
                    <a:cubicBezTo>
                      <a:pt x="3477" y="24690"/>
                      <a:pt x="3465" y="24677"/>
                      <a:pt x="3441" y="24666"/>
                    </a:cubicBezTo>
                    <a:cubicBezTo>
                      <a:pt x="3416" y="24641"/>
                      <a:pt x="3379" y="24629"/>
                      <a:pt x="3355" y="24617"/>
                    </a:cubicBezTo>
                    <a:cubicBezTo>
                      <a:pt x="3343" y="24604"/>
                      <a:pt x="3343" y="24593"/>
                      <a:pt x="3331" y="24593"/>
                    </a:cubicBezTo>
                    <a:cubicBezTo>
                      <a:pt x="3307" y="24580"/>
                      <a:pt x="3295" y="24568"/>
                      <a:pt x="3282" y="24568"/>
                    </a:cubicBezTo>
                    <a:cubicBezTo>
                      <a:pt x="3258" y="24544"/>
                      <a:pt x="3222" y="24531"/>
                      <a:pt x="3198" y="24520"/>
                    </a:cubicBezTo>
                    <a:cubicBezTo>
                      <a:pt x="3125" y="24458"/>
                      <a:pt x="3039" y="24398"/>
                      <a:pt x="2966" y="24350"/>
                    </a:cubicBezTo>
                    <a:cubicBezTo>
                      <a:pt x="2906" y="24313"/>
                      <a:pt x="2857" y="24264"/>
                      <a:pt x="2796" y="24228"/>
                    </a:cubicBezTo>
                    <a:lnTo>
                      <a:pt x="2736" y="24179"/>
                    </a:lnTo>
                    <a:cubicBezTo>
                      <a:pt x="2650" y="24118"/>
                      <a:pt x="2566" y="24070"/>
                      <a:pt x="2493" y="24034"/>
                    </a:cubicBezTo>
                    <a:cubicBezTo>
                      <a:pt x="2480" y="24021"/>
                      <a:pt x="2456" y="24009"/>
                      <a:pt x="2431" y="23997"/>
                    </a:cubicBezTo>
                    <a:cubicBezTo>
                      <a:pt x="2431" y="23985"/>
                      <a:pt x="2420" y="23985"/>
                      <a:pt x="2420" y="23985"/>
                    </a:cubicBezTo>
                    <a:cubicBezTo>
                      <a:pt x="2407" y="23972"/>
                      <a:pt x="2395" y="23972"/>
                      <a:pt x="2395" y="23961"/>
                    </a:cubicBezTo>
                    <a:lnTo>
                      <a:pt x="2371" y="23961"/>
                    </a:lnTo>
                    <a:cubicBezTo>
                      <a:pt x="2371" y="23948"/>
                      <a:pt x="2359" y="23948"/>
                      <a:pt x="2359" y="23948"/>
                    </a:cubicBezTo>
                    <a:cubicBezTo>
                      <a:pt x="2323" y="23936"/>
                      <a:pt x="2298" y="23936"/>
                      <a:pt x="2261" y="23936"/>
                    </a:cubicBezTo>
                    <a:lnTo>
                      <a:pt x="2250" y="23936"/>
                    </a:lnTo>
                    <a:cubicBezTo>
                      <a:pt x="2261" y="23961"/>
                      <a:pt x="2274" y="23972"/>
                      <a:pt x="2286" y="23997"/>
                    </a:cubicBezTo>
                    <a:cubicBezTo>
                      <a:pt x="2298" y="24021"/>
                      <a:pt x="2310" y="24034"/>
                      <a:pt x="2334" y="24045"/>
                    </a:cubicBezTo>
                    <a:cubicBezTo>
                      <a:pt x="2347" y="24058"/>
                      <a:pt x="2371" y="24070"/>
                      <a:pt x="2383" y="24070"/>
                    </a:cubicBezTo>
                    <a:lnTo>
                      <a:pt x="2395" y="24082"/>
                    </a:lnTo>
                    <a:cubicBezTo>
                      <a:pt x="2420" y="24094"/>
                      <a:pt x="2444" y="24118"/>
                      <a:pt x="2468" y="24131"/>
                    </a:cubicBezTo>
                    <a:cubicBezTo>
                      <a:pt x="2553" y="24179"/>
                      <a:pt x="2639" y="24228"/>
                      <a:pt x="2711" y="24288"/>
                    </a:cubicBezTo>
                    <a:cubicBezTo>
                      <a:pt x="2736" y="24301"/>
                      <a:pt x="2760" y="24313"/>
                      <a:pt x="2784" y="24337"/>
                    </a:cubicBezTo>
                    <a:cubicBezTo>
                      <a:pt x="2833" y="24374"/>
                      <a:pt x="2893" y="24410"/>
                      <a:pt x="2942" y="24447"/>
                    </a:cubicBezTo>
                    <a:lnTo>
                      <a:pt x="2955" y="24458"/>
                    </a:lnTo>
                    <a:lnTo>
                      <a:pt x="3173" y="24604"/>
                    </a:lnTo>
                    <a:cubicBezTo>
                      <a:pt x="3198" y="24617"/>
                      <a:pt x="3222" y="24641"/>
                      <a:pt x="3234" y="24653"/>
                    </a:cubicBezTo>
                    <a:cubicBezTo>
                      <a:pt x="3258" y="24666"/>
                      <a:pt x="3271" y="24666"/>
                      <a:pt x="3295" y="24677"/>
                    </a:cubicBezTo>
                    <a:cubicBezTo>
                      <a:pt x="3331" y="24714"/>
                      <a:pt x="3368" y="24738"/>
                      <a:pt x="3404" y="24763"/>
                    </a:cubicBezTo>
                    <a:cubicBezTo>
                      <a:pt x="3428" y="24774"/>
                      <a:pt x="3452" y="24799"/>
                      <a:pt x="3477" y="24823"/>
                    </a:cubicBezTo>
                    <a:lnTo>
                      <a:pt x="3489" y="24823"/>
                    </a:lnTo>
                    <a:lnTo>
                      <a:pt x="3501" y="24836"/>
                    </a:lnTo>
                    <a:lnTo>
                      <a:pt x="3514" y="24847"/>
                    </a:lnTo>
                    <a:lnTo>
                      <a:pt x="3525" y="24860"/>
                    </a:lnTo>
                    <a:lnTo>
                      <a:pt x="3538" y="24872"/>
                    </a:lnTo>
                    <a:lnTo>
                      <a:pt x="3550" y="24884"/>
                    </a:lnTo>
                    <a:cubicBezTo>
                      <a:pt x="3574" y="24909"/>
                      <a:pt x="3611" y="24933"/>
                      <a:pt x="3635" y="24969"/>
                    </a:cubicBezTo>
                    <a:lnTo>
                      <a:pt x="3708" y="25042"/>
                    </a:lnTo>
                    <a:lnTo>
                      <a:pt x="3708" y="25054"/>
                    </a:lnTo>
                    <a:lnTo>
                      <a:pt x="3720" y="25066"/>
                    </a:lnTo>
                    <a:cubicBezTo>
                      <a:pt x="3744" y="25090"/>
                      <a:pt x="3757" y="25115"/>
                      <a:pt x="3781" y="25139"/>
                    </a:cubicBezTo>
                    <a:lnTo>
                      <a:pt x="3793" y="25163"/>
                    </a:lnTo>
                    <a:cubicBezTo>
                      <a:pt x="3793" y="25176"/>
                      <a:pt x="3805" y="25188"/>
                      <a:pt x="3805" y="25200"/>
                    </a:cubicBezTo>
                    <a:lnTo>
                      <a:pt x="3841" y="25236"/>
                    </a:lnTo>
                    <a:cubicBezTo>
                      <a:pt x="3866" y="25298"/>
                      <a:pt x="3890" y="25346"/>
                      <a:pt x="3927" y="25406"/>
                    </a:cubicBezTo>
                    <a:cubicBezTo>
                      <a:pt x="3927" y="25419"/>
                      <a:pt x="3938" y="25443"/>
                      <a:pt x="3951" y="25468"/>
                    </a:cubicBezTo>
                    <a:cubicBezTo>
                      <a:pt x="3938" y="25455"/>
                      <a:pt x="3927" y="25443"/>
                      <a:pt x="3903" y="25431"/>
                    </a:cubicBezTo>
                    <a:cubicBezTo>
                      <a:pt x="3890" y="25419"/>
                      <a:pt x="3878" y="25406"/>
                      <a:pt x="3854" y="25395"/>
                    </a:cubicBezTo>
                    <a:lnTo>
                      <a:pt x="3830" y="25382"/>
                    </a:lnTo>
                    <a:cubicBezTo>
                      <a:pt x="3805" y="25370"/>
                      <a:pt x="3781" y="25346"/>
                      <a:pt x="3757" y="25333"/>
                    </a:cubicBezTo>
                    <a:lnTo>
                      <a:pt x="3732" y="25322"/>
                    </a:lnTo>
                    <a:cubicBezTo>
                      <a:pt x="3708" y="25309"/>
                      <a:pt x="3671" y="25285"/>
                      <a:pt x="3647" y="25273"/>
                    </a:cubicBezTo>
                    <a:lnTo>
                      <a:pt x="3635" y="25261"/>
                    </a:lnTo>
                    <a:lnTo>
                      <a:pt x="3611" y="25249"/>
                    </a:lnTo>
                    <a:cubicBezTo>
                      <a:pt x="3611" y="25249"/>
                      <a:pt x="3598" y="25249"/>
                      <a:pt x="3598" y="25236"/>
                    </a:cubicBezTo>
                    <a:lnTo>
                      <a:pt x="3587" y="25236"/>
                    </a:lnTo>
                    <a:cubicBezTo>
                      <a:pt x="3574" y="25225"/>
                      <a:pt x="3550" y="25225"/>
                      <a:pt x="3538" y="25212"/>
                    </a:cubicBezTo>
                    <a:cubicBezTo>
                      <a:pt x="3489" y="25200"/>
                      <a:pt x="3452" y="25188"/>
                      <a:pt x="3404" y="25176"/>
                    </a:cubicBezTo>
                    <a:cubicBezTo>
                      <a:pt x="3379" y="25163"/>
                      <a:pt x="3343" y="25152"/>
                      <a:pt x="3295" y="25139"/>
                    </a:cubicBezTo>
                    <a:lnTo>
                      <a:pt x="3282" y="25139"/>
                    </a:lnTo>
                    <a:lnTo>
                      <a:pt x="3173" y="25103"/>
                    </a:lnTo>
                    <a:cubicBezTo>
                      <a:pt x="3136" y="25103"/>
                      <a:pt x="3088" y="25090"/>
                      <a:pt x="3039" y="25079"/>
                    </a:cubicBezTo>
                    <a:lnTo>
                      <a:pt x="3003" y="25066"/>
                    </a:lnTo>
                    <a:cubicBezTo>
                      <a:pt x="2930" y="25054"/>
                      <a:pt x="2857" y="25030"/>
                      <a:pt x="2760" y="25017"/>
                    </a:cubicBezTo>
                    <a:cubicBezTo>
                      <a:pt x="2699" y="24993"/>
                      <a:pt x="2650" y="24982"/>
                      <a:pt x="2590" y="24969"/>
                    </a:cubicBezTo>
                    <a:cubicBezTo>
                      <a:pt x="2566" y="24969"/>
                      <a:pt x="2541" y="24957"/>
                      <a:pt x="2504" y="24957"/>
                    </a:cubicBezTo>
                    <a:cubicBezTo>
                      <a:pt x="2480" y="24945"/>
                      <a:pt x="2444" y="24933"/>
                      <a:pt x="2420" y="24933"/>
                    </a:cubicBezTo>
                    <a:cubicBezTo>
                      <a:pt x="2395" y="24920"/>
                      <a:pt x="2383" y="24920"/>
                      <a:pt x="2371" y="24909"/>
                    </a:cubicBezTo>
                    <a:cubicBezTo>
                      <a:pt x="2359" y="24909"/>
                      <a:pt x="2347" y="24909"/>
                      <a:pt x="2323" y="24896"/>
                    </a:cubicBezTo>
                    <a:cubicBezTo>
                      <a:pt x="2310" y="24896"/>
                      <a:pt x="2310" y="24896"/>
                      <a:pt x="2298" y="24884"/>
                    </a:cubicBezTo>
                    <a:lnTo>
                      <a:pt x="2286" y="24884"/>
                    </a:lnTo>
                    <a:cubicBezTo>
                      <a:pt x="2274" y="24884"/>
                      <a:pt x="2261" y="24872"/>
                      <a:pt x="2250" y="24872"/>
                    </a:cubicBezTo>
                    <a:lnTo>
                      <a:pt x="2237" y="24860"/>
                    </a:lnTo>
                    <a:cubicBezTo>
                      <a:pt x="2213" y="24847"/>
                      <a:pt x="2188" y="24836"/>
                      <a:pt x="2152" y="24823"/>
                    </a:cubicBezTo>
                    <a:cubicBezTo>
                      <a:pt x="2140" y="24811"/>
                      <a:pt x="2128" y="24811"/>
                      <a:pt x="2115" y="24799"/>
                    </a:cubicBezTo>
                    <a:lnTo>
                      <a:pt x="2091" y="24787"/>
                    </a:lnTo>
                    <a:cubicBezTo>
                      <a:pt x="2055" y="24763"/>
                      <a:pt x="2018" y="24738"/>
                      <a:pt x="1970" y="24714"/>
                    </a:cubicBezTo>
                    <a:cubicBezTo>
                      <a:pt x="1921" y="24677"/>
                      <a:pt x="1885" y="24641"/>
                      <a:pt x="1848" y="24604"/>
                    </a:cubicBezTo>
                    <a:cubicBezTo>
                      <a:pt x="1799" y="24556"/>
                      <a:pt x="1751" y="24507"/>
                      <a:pt x="1715" y="24447"/>
                    </a:cubicBezTo>
                    <a:lnTo>
                      <a:pt x="1605" y="24301"/>
                    </a:lnTo>
                    <a:lnTo>
                      <a:pt x="1532" y="24155"/>
                    </a:lnTo>
                    <a:cubicBezTo>
                      <a:pt x="1508" y="24106"/>
                      <a:pt x="1496" y="24045"/>
                      <a:pt x="1484" y="23985"/>
                    </a:cubicBezTo>
                    <a:cubicBezTo>
                      <a:pt x="1472" y="23961"/>
                      <a:pt x="1459" y="23936"/>
                      <a:pt x="1459" y="23899"/>
                    </a:cubicBezTo>
                    <a:cubicBezTo>
                      <a:pt x="1459" y="23888"/>
                      <a:pt x="1459" y="23875"/>
                      <a:pt x="1448" y="23863"/>
                    </a:cubicBezTo>
                    <a:lnTo>
                      <a:pt x="1448" y="23826"/>
                    </a:lnTo>
                    <a:lnTo>
                      <a:pt x="1435" y="23790"/>
                    </a:lnTo>
                    <a:lnTo>
                      <a:pt x="1435" y="23718"/>
                    </a:lnTo>
                    <a:lnTo>
                      <a:pt x="1423" y="23705"/>
                    </a:lnTo>
                    <a:lnTo>
                      <a:pt x="1423" y="23596"/>
                    </a:lnTo>
                    <a:lnTo>
                      <a:pt x="1411" y="23583"/>
                    </a:lnTo>
                    <a:cubicBezTo>
                      <a:pt x="1411" y="23535"/>
                      <a:pt x="1411" y="23499"/>
                      <a:pt x="1399" y="23450"/>
                    </a:cubicBezTo>
                    <a:lnTo>
                      <a:pt x="1399" y="23377"/>
                    </a:lnTo>
                    <a:lnTo>
                      <a:pt x="1399" y="23353"/>
                    </a:lnTo>
                    <a:lnTo>
                      <a:pt x="1386" y="23329"/>
                    </a:lnTo>
                    <a:lnTo>
                      <a:pt x="1386" y="23292"/>
                    </a:lnTo>
                    <a:lnTo>
                      <a:pt x="1386" y="23280"/>
                    </a:lnTo>
                    <a:lnTo>
                      <a:pt x="1386" y="23194"/>
                    </a:lnTo>
                    <a:lnTo>
                      <a:pt x="1386" y="23146"/>
                    </a:lnTo>
                    <a:lnTo>
                      <a:pt x="1386" y="23134"/>
                    </a:lnTo>
                    <a:close/>
                    <a:moveTo>
                      <a:pt x="8569" y="24690"/>
                    </a:moveTo>
                    <a:cubicBezTo>
                      <a:pt x="8557" y="24726"/>
                      <a:pt x="8533" y="24750"/>
                      <a:pt x="8521" y="24774"/>
                    </a:cubicBezTo>
                    <a:lnTo>
                      <a:pt x="8508" y="24787"/>
                    </a:lnTo>
                    <a:lnTo>
                      <a:pt x="8435" y="24896"/>
                    </a:lnTo>
                    <a:lnTo>
                      <a:pt x="8424" y="24909"/>
                    </a:lnTo>
                    <a:cubicBezTo>
                      <a:pt x="8399" y="24945"/>
                      <a:pt x="8362" y="24982"/>
                      <a:pt x="8338" y="25030"/>
                    </a:cubicBezTo>
                    <a:cubicBezTo>
                      <a:pt x="8314" y="25054"/>
                      <a:pt x="8302" y="25079"/>
                      <a:pt x="8278" y="25103"/>
                    </a:cubicBezTo>
                    <a:lnTo>
                      <a:pt x="8265" y="25115"/>
                    </a:lnTo>
                    <a:cubicBezTo>
                      <a:pt x="8253" y="25139"/>
                      <a:pt x="8241" y="25163"/>
                      <a:pt x="8217" y="25188"/>
                    </a:cubicBezTo>
                    <a:lnTo>
                      <a:pt x="8192" y="25225"/>
                    </a:lnTo>
                    <a:cubicBezTo>
                      <a:pt x="8181" y="25236"/>
                      <a:pt x="8168" y="25249"/>
                      <a:pt x="8156" y="25273"/>
                    </a:cubicBezTo>
                    <a:cubicBezTo>
                      <a:pt x="8144" y="25285"/>
                      <a:pt x="8132" y="25298"/>
                      <a:pt x="8132" y="25309"/>
                    </a:cubicBezTo>
                    <a:lnTo>
                      <a:pt x="8083" y="25358"/>
                    </a:lnTo>
                    <a:cubicBezTo>
                      <a:pt x="8059" y="25395"/>
                      <a:pt x="8035" y="25431"/>
                      <a:pt x="7998" y="25468"/>
                    </a:cubicBezTo>
                    <a:cubicBezTo>
                      <a:pt x="7949" y="25528"/>
                      <a:pt x="7901" y="25589"/>
                      <a:pt x="7840" y="25674"/>
                    </a:cubicBezTo>
                    <a:cubicBezTo>
                      <a:pt x="7816" y="25686"/>
                      <a:pt x="7803" y="25711"/>
                      <a:pt x="7779" y="25735"/>
                    </a:cubicBezTo>
                    <a:lnTo>
                      <a:pt x="7755" y="25759"/>
                    </a:lnTo>
                    <a:cubicBezTo>
                      <a:pt x="7743" y="25784"/>
                      <a:pt x="7719" y="25795"/>
                      <a:pt x="7706" y="25820"/>
                    </a:cubicBezTo>
                    <a:cubicBezTo>
                      <a:pt x="7694" y="25832"/>
                      <a:pt x="7682" y="25832"/>
                      <a:pt x="7682" y="25844"/>
                    </a:cubicBezTo>
                    <a:cubicBezTo>
                      <a:pt x="7657" y="25857"/>
                      <a:pt x="7646" y="25881"/>
                      <a:pt x="7633" y="25893"/>
                    </a:cubicBezTo>
                    <a:lnTo>
                      <a:pt x="7621" y="25905"/>
                    </a:lnTo>
                    <a:cubicBezTo>
                      <a:pt x="7597" y="25917"/>
                      <a:pt x="7585" y="25929"/>
                      <a:pt x="7573" y="25941"/>
                    </a:cubicBezTo>
                    <a:lnTo>
                      <a:pt x="7560" y="25954"/>
                    </a:lnTo>
                    <a:lnTo>
                      <a:pt x="7560" y="25965"/>
                    </a:lnTo>
                    <a:cubicBezTo>
                      <a:pt x="7549" y="25978"/>
                      <a:pt x="7524" y="25990"/>
                      <a:pt x="7512" y="26002"/>
                    </a:cubicBezTo>
                    <a:lnTo>
                      <a:pt x="7487" y="26014"/>
                    </a:lnTo>
                    <a:lnTo>
                      <a:pt x="7451" y="26051"/>
                    </a:lnTo>
                    <a:lnTo>
                      <a:pt x="7439" y="26063"/>
                    </a:lnTo>
                    <a:lnTo>
                      <a:pt x="7427" y="26063"/>
                    </a:lnTo>
                    <a:lnTo>
                      <a:pt x="7414" y="26075"/>
                    </a:lnTo>
                    <a:lnTo>
                      <a:pt x="7403" y="26087"/>
                    </a:lnTo>
                    <a:cubicBezTo>
                      <a:pt x="7390" y="26100"/>
                      <a:pt x="7378" y="26100"/>
                      <a:pt x="7378" y="26111"/>
                    </a:cubicBezTo>
                    <a:lnTo>
                      <a:pt x="7341" y="26124"/>
                    </a:lnTo>
                    <a:cubicBezTo>
                      <a:pt x="7317" y="26148"/>
                      <a:pt x="7293" y="26160"/>
                      <a:pt x="7281" y="26173"/>
                    </a:cubicBezTo>
                    <a:cubicBezTo>
                      <a:pt x="7244" y="26197"/>
                      <a:pt x="7208" y="26221"/>
                      <a:pt x="7160" y="26245"/>
                    </a:cubicBezTo>
                    <a:lnTo>
                      <a:pt x="7050" y="26318"/>
                    </a:lnTo>
                    <a:cubicBezTo>
                      <a:pt x="7025" y="26343"/>
                      <a:pt x="6990" y="26354"/>
                      <a:pt x="6965" y="26367"/>
                    </a:cubicBezTo>
                    <a:lnTo>
                      <a:pt x="6953" y="26379"/>
                    </a:lnTo>
                    <a:lnTo>
                      <a:pt x="6928" y="26403"/>
                    </a:lnTo>
                    <a:lnTo>
                      <a:pt x="6892" y="26416"/>
                    </a:lnTo>
                    <a:cubicBezTo>
                      <a:pt x="6880" y="26427"/>
                      <a:pt x="6868" y="26427"/>
                      <a:pt x="6855" y="26440"/>
                    </a:cubicBezTo>
                    <a:lnTo>
                      <a:pt x="6831" y="26440"/>
                    </a:lnTo>
                    <a:cubicBezTo>
                      <a:pt x="6819" y="26452"/>
                      <a:pt x="6807" y="26452"/>
                      <a:pt x="6795" y="26464"/>
                    </a:cubicBezTo>
                    <a:lnTo>
                      <a:pt x="6782" y="26464"/>
                    </a:lnTo>
                    <a:cubicBezTo>
                      <a:pt x="6771" y="26476"/>
                      <a:pt x="6758" y="26476"/>
                      <a:pt x="6746" y="26489"/>
                    </a:cubicBezTo>
                    <a:cubicBezTo>
                      <a:pt x="6722" y="26489"/>
                      <a:pt x="6709" y="26500"/>
                      <a:pt x="6698" y="26500"/>
                    </a:cubicBezTo>
                    <a:lnTo>
                      <a:pt x="6674" y="26513"/>
                    </a:lnTo>
                    <a:cubicBezTo>
                      <a:pt x="6661" y="26513"/>
                      <a:pt x="6649" y="26525"/>
                      <a:pt x="6637" y="26525"/>
                    </a:cubicBezTo>
                    <a:lnTo>
                      <a:pt x="6625" y="26525"/>
                    </a:lnTo>
                    <a:lnTo>
                      <a:pt x="6612" y="26537"/>
                    </a:lnTo>
                    <a:cubicBezTo>
                      <a:pt x="6601" y="26537"/>
                      <a:pt x="6588" y="26537"/>
                      <a:pt x="6576" y="26549"/>
                    </a:cubicBezTo>
                    <a:lnTo>
                      <a:pt x="6515" y="26561"/>
                    </a:lnTo>
                    <a:cubicBezTo>
                      <a:pt x="6503" y="26561"/>
                      <a:pt x="6491" y="26573"/>
                      <a:pt x="6466" y="26573"/>
                    </a:cubicBezTo>
                    <a:lnTo>
                      <a:pt x="6455" y="26573"/>
                    </a:lnTo>
                    <a:cubicBezTo>
                      <a:pt x="6430" y="26573"/>
                      <a:pt x="6418" y="26586"/>
                      <a:pt x="6406" y="26586"/>
                    </a:cubicBezTo>
                    <a:lnTo>
                      <a:pt x="6393" y="26586"/>
                    </a:lnTo>
                    <a:cubicBezTo>
                      <a:pt x="6369" y="26597"/>
                      <a:pt x="6333" y="26597"/>
                      <a:pt x="6296" y="26597"/>
                    </a:cubicBezTo>
                    <a:lnTo>
                      <a:pt x="6272" y="26610"/>
                    </a:lnTo>
                    <a:lnTo>
                      <a:pt x="6248" y="26610"/>
                    </a:lnTo>
                    <a:lnTo>
                      <a:pt x="6029" y="26646"/>
                    </a:lnTo>
                    <a:cubicBezTo>
                      <a:pt x="5980" y="26659"/>
                      <a:pt x="5944" y="26670"/>
                      <a:pt x="5896" y="26683"/>
                    </a:cubicBezTo>
                    <a:cubicBezTo>
                      <a:pt x="5859" y="26695"/>
                      <a:pt x="5823" y="26695"/>
                      <a:pt x="5786" y="26707"/>
                    </a:cubicBezTo>
                    <a:lnTo>
                      <a:pt x="5774" y="26707"/>
                    </a:lnTo>
                    <a:cubicBezTo>
                      <a:pt x="5750" y="26719"/>
                      <a:pt x="5701" y="26732"/>
                      <a:pt x="5664" y="26743"/>
                    </a:cubicBezTo>
                    <a:cubicBezTo>
                      <a:pt x="5640" y="26756"/>
                      <a:pt x="5616" y="26768"/>
                      <a:pt x="5580" y="26780"/>
                    </a:cubicBezTo>
                    <a:lnTo>
                      <a:pt x="5616" y="26743"/>
                    </a:lnTo>
                    <a:cubicBezTo>
                      <a:pt x="5701" y="26670"/>
                      <a:pt x="5774" y="26597"/>
                      <a:pt x="5847" y="26525"/>
                    </a:cubicBezTo>
                    <a:cubicBezTo>
                      <a:pt x="5883" y="26476"/>
                      <a:pt x="5932" y="26440"/>
                      <a:pt x="5969" y="26391"/>
                    </a:cubicBezTo>
                    <a:lnTo>
                      <a:pt x="6078" y="26281"/>
                    </a:lnTo>
                    <a:cubicBezTo>
                      <a:pt x="6126" y="26245"/>
                      <a:pt x="6163" y="26209"/>
                      <a:pt x="6199" y="26160"/>
                    </a:cubicBezTo>
                    <a:cubicBezTo>
                      <a:pt x="6285" y="26087"/>
                      <a:pt x="6369" y="26002"/>
                      <a:pt x="6466" y="25893"/>
                    </a:cubicBezTo>
                    <a:cubicBezTo>
                      <a:pt x="6491" y="25881"/>
                      <a:pt x="6491" y="25857"/>
                      <a:pt x="6491" y="25844"/>
                    </a:cubicBezTo>
                    <a:lnTo>
                      <a:pt x="6491" y="25808"/>
                    </a:lnTo>
                    <a:cubicBezTo>
                      <a:pt x="6479" y="25808"/>
                      <a:pt x="6479" y="25795"/>
                      <a:pt x="6466" y="25795"/>
                    </a:cubicBezTo>
                    <a:cubicBezTo>
                      <a:pt x="6466" y="25784"/>
                      <a:pt x="6466" y="25784"/>
                      <a:pt x="6455" y="25784"/>
                    </a:cubicBezTo>
                    <a:cubicBezTo>
                      <a:pt x="6455" y="25784"/>
                      <a:pt x="6442" y="25771"/>
                      <a:pt x="6430" y="25771"/>
                    </a:cubicBezTo>
                    <a:cubicBezTo>
                      <a:pt x="6418" y="25771"/>
                      <a:pt x="6393" y="25784"/>
                      <a:pt x="6369" y="25795"/>
                    </a:cubicBezTo>
                    <a:cubicBezTo>
                      <a:pt x="6333" y="25844"/>
                      <a:pt x="6285" y="25893"/>
                      <a:pt x="6236" y="25941"/>
                    </a:cubicBezTo>
                    <a:lnTo>
                      <a:pt x="6139" y="26038"/>
                    </a:lnTo>
                    <a:lnTo>
                      <a:pt x="6114" y="26063"/>
                    </a:lnTo>
                    <a:lnTo>
                      <a:pt x="6090" y="26087"/>
                    </a:lnTo>
                    <a:lnTo>
                      <a:pt x="6029" y="26148"/>
                    </a:lnTo>
                    <a:cubicBezTo>
                      <a:pt x="6017" y="26160"/>
                      <a:pt x="5993" y="26173"/>
                      <a:pt x="5980" y="26197"/>
                    </a:cubicBezTo>
                    <a:lnTo>
                      <a:pt x="5956" y="26221"/>
                    </a:lnTo>
                    <a:cubicBezTo>
                      <a:pt x="5944" y="26233"/>
                      <a:pt x="5920" y="26257"/>
                      <a:pt x="5896" y="26270"/>
                    </a:cubicBezTo>
                    <a:cubicBezTo>
                      <a:pt x="5883" y="26294"/>
                      <a:pt x="5859" y="26306"/>
                      <a:pt x="5847" y="26330"/>
                    </a:cubicBezTo>
                    <a:cubicBezTo>
                      <a:pt x="5798" y="26367"/>
                      <a:pt x="5762" y="26403"/>
                      <a:pt x="5713" y="26440"/>
                    </a:cubicBezTo>
                    <a:lnTo>
                      <a:pt x="5567" y="26586"/>
                    </a:lnTo>
                    <a:cubicBezTo>
                      <a:pt x="5518" y="26634"/>
                      <a:pt x="5470" y="26670"/>
                      <a:pt x="5434" y="26719"/>
                    </a:cubicBezTo>
                    <a:cubicBezTo>
                      <a:pt x="5410" y="26732"/>
                      <a:pt x="5385" y="26756"/>
                      <a:pt x="5373" y="26768"/>
                    </a:cubicBezTo>
                    <a:lnTo>
                      <a:pt x="5312" y="26829"/>
                    </a:lnTo>
                    <a:lnTo>
                      <a:pt x="5312" y="26805"/>
                    </a:lnTo>
                    <a:cubicBezTo>
                      <a:pt x="5324" y="26792"/>
                      <a:pt x="5324" y="26768"/>
                      <a:pt x="5337" y="26756"/>
                    </a:cubicBezTo>
                    <a:lnTo>
                      <a:pt x="5337" y="26732"/>
                    </a:lnTo>
                    <a:cubicBezTo>
                      <a:pt x="5348" y="26707"/>
                      <a:pt x="5348" y="26695"/>
                      <a:pt x="5361" y="26670"/>
                    </a:cubicBezTo>
                    <a:lnTo>
                      <a:pt x="5361" y="26659"/>
                    </a:lnTo>
                    <a:cubicBezTo>
                      <a:pt x="5361" y="26634"/>
                      <a:pt x="5373" y="26610"/>
                      <a:pt x="5373" y="26586"/>
                    </a:cubicBezTo>
                    <a:cubicBezTo>
                      <a:pt x="5385" y="26573"/>
                      <a:pt x="5385" y="26549"/>
                      <a:pt x="5385" y="26537"/>
                    </a:cubicBezTo>
                    <a:cubicBezTo>
                      <a:pt x="5397" y="26525"/>
                      <a:pt x="5397" y="26525"/>
                      <a:pt x="5397" y="26513"/>
                    </a:cubicBezTo>
                    <a:cubicBezTo>
                      <a:pt x="5410" y="26464"/>
                      <a:pt x="5434" y="26427"/>
                      <a:pt x="5446" y="26379"/>
                    </a:cubicBezTo>
                    <a:cubicBezTo>
                      <a:pt x="5458" y="26343"/>
                      <a:pt x="5482" y="26306"/>
                      <a:pt x="5494" y="26270"/>
                    </a:cubicBezTo>
                    <a:cubicBezTo>
                      <a:pt x="5518" y="26221"/>
                      <a:pt x="5531" y="26184"/>
                      <a:pt x="5555" y="26148"/>
                    </a:cubicBezTo>
                    <a:cubicBezTo>
                      <a:pt x="5580" y="26111"/>
                      <a:pt x="5604" y="26063"/>
                      <a:pt x="5640" y="26014"/>
                    </a:cubicBezTo>
                    <a:cubicBezTo>
                      <a:pt x="5664" y="25965"/>
                      <a:pt x="5701" y="25929"/>
                      <a:pt x="5726" y="25893"/>
                    </a:cubicBezTo>
                    <a:lnTo>
                      <a:pt x="5726" y="25881"/>
                    </a:lnTo>
                    <a:cubicBezTo>
                      <a:pt x="5737" y="25868"/>
                      <a:pt x="5750" y="25857"/>
                      <a:pt x="5762" y="25832"/>
                    </a:cubicBezTo>
                    <a:cubicBezTo>
                      <a:pt x="5823" y="25771"/>
                      <a:pt x="5871" y="25711"/>
                      <a:pt x="5932" y="25649"/>
                    </a:cubicBezTo>
                    <a:lnTo>
                      <a:pt x="5944" y="25625"/>
                    </a:lnTo>
                    <a:cubicBezTo>
                      <a:pt x="5993" y="25577"/>
                      <a:pt x="6042" y="25516"/>
                      <a:pt x="6090" y="25468"/>
                    </a:cubicBezTo>
                    <a:lnTo>
                      <a:pt x="6139" y="25419"/>
                    </a:lnTo>
                    <a:cubicBezTo>
                      <a:pt x="6150" y="25406"/>
                      <a:pt x="6175" y="25382"/>
                      <a:pt x="6199" y="25370"/>
                    </a:cubicBezTo>
                    <a:cubicBezTo>
                      <a:pt x="6223" y="25346"/>
                      <a:pt x="6248" y="25333"/>
                      <a:pt x="6272" y="25309"/>
                    </a:cubicBezTo>
                    <a:cubicBezTo>
                      <a:pt x="6296" y="25298"/>
                      <a:pt x="6321" y="25285"/>
                      <a:pt x="6345" y="25261"/>
                    </a:cubicBezTo>
                    <a:cubicBezTo>
                      <a:pt x="6382" y="25249"/>
                      <a:pt x="6406" y="25225"/>
                      <a:pt x="6442" y="25212"/>
                    </a:cubicBezTo>
                    <a:cubicBezTo>
                      <a:pt x="6466" y="25188"/>
                      <a:pt x="6491" y="25176"/>
                      <a:pt x="6515" y="25163"/>
                    </a:cubicBezTo>
                    <a:cubicBezTo>
                      <a:pt x="6528" y="25163"/>
                      <a:pt x="6539" y="25152"/>
                      <a:pt x="6539" y="25152"/>
                    </a:cubicBezTo>
                    <a:cubicBezTo>
                      <a:pt x="6588" y="25127"/>
                      <a:pt x="6625" y="25103"/>
                      <a:pt x="6674" y="25079"/>
                    </a:cubicBezTo>
                    <a:lnTo>
                      <a:pt x="6746" y="25042"/>
                    </a:lnTo>
                    <a:cubicBezTo>
                      <a:pt x="6782" y="25030"/>
                      <a:pt x="6807" y="25017"/>
                      <a:pt x="6831" y="25006"/>
                    </a:cubicBezTo>
                    <a:cubicBezTo>
                      <a:pt x="6855" y="24993"/>
                      <a:pt x="6868" y="24982"/>
                      <a:pt x="6892" y="24982"/>
                    </a:cubicBezTo>
                    <a:cubicBezTo>
                      <a:pt x="6904" y="24969"/>
                      <a:pt x="6928" y="24969"/>
                      <a:pt x="6941" y="24957"/>
                    </a:cubicBezTo>
                    <a:lnTo>
                      <a:pt x="6990" y="24957"/>
                    </a:lnTo>
                    <a:cubicBezTo>
                      <a:pt x="7001" y="24945"/>
                      <a:pt x="7014" y="24945"/>
                      <a:pt x="7025" y="24945"/>
                    </a:cubicBezTo>
                    <a:lnTo>
                      <a:pt x="7062" y="24945"/>
                    </a:lnTo>
                    <a:lnTo>
                      <a:pt x="7087" y="24933"/>
                    </a:lnTo>
                    <a:lnTo>
                      <a:pt x="7160" y="24933"/>
                    </a:lnTo>
                    <a:cubicBezTo>
                      <a:pt x="7196" y="24920"/>
                      <a:pt x="7244" y="24920"/>
                      <a:pt x="7281" y="24909"/>
                    </a:cubicBezTo>
                    <a:cubicBezTo>
                      <a:pt x="7317" y="24909"/>
                      <a:pt x="7366" y="24909"/>
                      <a:pt x="7403" y="24896"/>
                    </a:cubicBezTo>
                    <a:lnTo>
                      <a:pt x="7414" y="24896"/>
                    </a:lnTo>
                    <a:cubicBezTo>
                      <a:pt x="7451" y="24896"/>
                      <a:pt x="7500" y="24884"/>
                      <a:pt x="7536" y="24872"/>
                    </a:cubicBezTo>
                    <a:cubicBezTo>
                      <a:pt x="7585" y="24872"/>
                      <a:pt x="7621" y="24860"/>
                      <a:pt x="7657" y="24860"/>
                    </a:cubicBezTo>
                    <a:cubicBezTo>
                      <a:pt x="7730" y="24847"/>
                      <a:pt x="7803" y="24836"/>
                      <a:pt x="7876" y="24811"/>
                    </a:cubicBezTo>
                    <a:lnTo>
                      <a:pt x="7913" y="24811"/>
                    </a:lnTo>
                    <a:cubicBezTo>
                      <a:pt x="7986" y="24787"/>
                      <a:pt x="8071" y="24774"/>
                      <a:pt x="8144" y="24763"/>
                    </a:cubicBezTo>
                    <a:cubicBezTo>
                      <a:pt x="8181" y="24750"/>
                      <a:pt x="8217" y="24750"/>
                      <a:pt x="8253" y="24750"/>
                    </a:cubicBezTo>
                    <a:lnTo>
                      <a:pt x="8278" y="24738"/>
                    </a:lnTo>
                    <a:lnTo>
                      <a:pt x="8265" y="24750"/>
                    </a:lnTo>
                    <a:lnTo>
                      <a:pt x="8253" y="24750"/>
                    </a:lnTo>
                    <a:cubicBezTo>
                      <a:pt x="8205" y="24787"/>
                      <a:pt x="8168" y="24811"/>
                      <a:pt x="8119" y="24836"/>
                    </a:cubicBezTo>
                    <a:cubicBezTo>
                      <a:pt x="8083" y="24860"/>
                      <a:pt x="8059" y="24872"/>
                      <a:pt x="8022" y="24884"/>
                    </a:cubicBezTo>
                    <a:cubicBezTo>
                      <a:pt x="7962" y="24920"/>
                      <a:pt x="7901" y="24957"/>
                      <a:pt x="7840" y="24982"/>
                    </a:cubicBezTo>
                    <a:cubicBezTo>
                      <a:pt x="7706" y="25054"/>
                      <a:pt x="7573" y="25127"/>
                      <a:pt x="7439" y="25176"/>
                    </a:cubicBezTo>
                    <a:cubicBezTo>
                      <a:pt x="7390" y="25200"/>
                      <a:pt x="7341" y="25225"/>
                      <a:pt x="7293" y="25236"/>
                    </a:cubicBezTo>
                    <a:cubicBezTo>
                      <a:pt x="7269" y="25236"/>
                      <a:pt x="7244" y="25249"/>
                      <a:pt x="7233" y="25249"/>
                    </a:cubicBezTo>
                    <a:lnTo>
                      <a:pt x="7220" y="25261"/>
                    </a:lnTo>
                    <a:lnTo>
                      <a:pt x="7196" y="25261"/>
                    </a:lnTo>
                    <a:cubicBezTo>
                      <a:pt x="7184" y="25273"/>
                      <a:pt x="7160" y="25273"/>
                      <a:pt x="7147" y="25285"/>
                    </a:cubicBezTo>
                    <a:lnTo>
                      <a:pt x="7135" y="25285"/>
                    </a:lnTo>
                    <a:cubicBezTo>
                      <a:pt x="7123" y="25285"/>
                      <a:pt x="7111" y="25298"/>
                      <a:pt x="7098" y="25298"/>
                    </a:cubicBezTo>
                    <a:cubicBezTo>
                      <a:pt x="7087" y="25298"/>
                      <a:pt x="7074" y="25309"/>
                      <a:pt x="7062" y="25322"/>
                    </a:cubicBezTo>
                    <a:lnTo>
                      <a:pt x="6990" y="25358"/>
                    </a:lnTo>
                    <a:cubicBezTo>
                      <a:pt x="6953" y="25382"/>
                      <a:pt x="6904" y="25419"/>
                      <a:pt x="6855" y="25455"/>
                    </a:cubicBezTo>
                    <a:lnTo>
                      <a:pt x="6831" y="25468"/>
                    </a:lnTo>
                    <a:cubicBezTo>
                      <a:pt x="6795" y="25492"/>
                      <a:pt x="6758" y="25528"/>
                      <a:pt x="6722" y="25552"/>
                    </a:cubicBezTo>
                    <a:lnTo>
                      <a:pt x="6661" y="25613"/>
                    </a:lnTo>
                    <a:lnTo>
                      <a:pt x="6649" y="25625"/>
                    </a:lnTo>
                    <a:lnTo>
                      <a:pt x="6637" y="25638"/>
                    </a:lnTo>
                    <a:lnTo>
                      <a:pt x="6637" y="25649"/>
                    </a:lnTo>
                    <a:cubicBezTo>
                      <a:pt x="6625" y="25649"/>
                      <a:pt x="6625" y="25649"/>
                      <a:pt x="6625" y="25662"/>
                    </a:cubicBezTo>
                    <a:cubicBezTo>
                      <a:pt x="6612" y="25662"/>
                      <a:pt x="6612" y="25662"/>
                      <a:pt x="6612" y="25674"/>
                    </a:cubicBezTo>
                    <a:lnTo>
                      <a:pt x="6625" y="25686"/>
                    </a:lnTo>
                    <a:lnTo>
                      <a:pt x="6637" y="25686"/>
                    </a:lnTo>
                    <a:cubicBezTo>
                      <a:pt x="6649" y="25686"/>
                      <a:pt x="6649" y="25686"/>
                      <a:pt x="6661" y="25674"/>
                    </a:cubicBezTo>
                    <a:lnTo>
                      <a:pt x="6674" y="25662"/>
                    </a:lnTo>
                    <a:lnTo>
                      <a:pt x="6698" y="25638"/>
                    </a:lnTo>
                    <a:lnTo>
                      <a:pt x="6709" y="25638"/>
                    </a:lnTo>
                    <a:cubicBezTo>
                      <a:pt x="6722" y="25613"/>
                      <a:pt x="6746" y="25601"/>
                      <a:pt x="6771" y="25577"/>
                    </a:cubicBezTo>
                    <a:cubicBezTo>
                      <a:pt x="6795" y="25565"/>
                      <a:pt x="6819" y="25541"/>
                      <a:pt x="6844" y="25528"/>
                    </a:cubicBezTo>
                    <a:cubicBezTo>
                      <a:pt x="6868" y="25504"/>
                      <a:pt x="6892" y="25492"/>
                      <a:pt x="6917" y="25468"/>
                    </a:cubicBezTo>
                    <a:cubicBezTo>
                      <a:pt x="6953" y="25455"/>
                      <a:pt x="6977" y="25443"/>
                      <a:pt x="7001" y="25431"/>
                    </a:cubicBezTo>
                    <a:lnTo>
                      <a:pt x="7074" y="25395"/>
                    </a:lnTo>
                    <a:lnTo>
                      <a:pt x="7087" y="25395"/>
                    </a:lnTo>
                    <a:cubicBezTo>
                      <a:pt x="7098" y="25382"/>
                      <a:pt x="7111" y="25382"/>
                      <a:pt x="7123" y="25370"/>
                    </a:cubicBezTo>
                    <a:cubicBezTo>
                      <a:pt x="7135" y="25370"/>
                      <a:pt x="7147" y="25370"/>
                      <a:pt x="7160" y="25358"/>
                    </a:cubicBezTo>
                    <a:lnTo>
                      <a:pt x="7171" y="25358"/>
                    </a:lnTo>
                    <a:cubicBezTo>
                      <a:pt x="7196" y="25358"/>
                      <a:pt x="7220" y="25346"/>
                      <a:pt x="7257" y="25346"/>
                    </a:cubicBezTo>
                    <a:cubicBezTo>
                      <a:pt x="7281" y="25333"/>
                      <a:pt x="7317" y="25333"/>
                      <a:pt x="7341" y="25322"/>
                    </a:cubicBezTo>
                    <a:cubicBezTo>
                      <a:pt x="7403" y="25309"/>
                      <a:pt x="7463" y="25285"/>
                      <a:pt x="7524" y="25273"/>
                    </a:cubicBezTo>
                    <a:cubicBezTo>
                      <a:pt x="7573" y="25249"/>
                      <a:pt x="7621" y="25225"/>
                      <a:pt x="7682" y="25212"/>
                    </a:cubicBezTo>
                    <a:cubicBezTo>
                      <a:pt x="7694" y="25200"/>
                      <a:pt x="7719" y="25200"/>
                      <a:pt x="7730" y="25188"/>
                    </a:cubicBezTo>
                    <a:cubicBezTo>
                      <a:pt x="7767" y="25176"/>
                      <a:pt x="7803" y="25163"/>
                      <a:pt x="7828" y="25152"/>
                    </a:cubicBezTo>
                    <a:cubicBezTo>
                      <a:pt x="7876" y="25139"/>
                      <a:pt x="7925" y="25115"/>
                      <a:pt x="7986" y="25090"/>
                    </a:cubicBezTo>
                    <a:cubicBezTo>
                      <a:pt x="7998" y="25079"/>
                      <a:pt x="8010" y="25079"/>
                      <a:pt x="8022" y="25066"/>
                    </a:cubicBezTo>
                    <a:cubicBezTo>
                      <a:pt x="8059" y="25054"/>
                      <a:pt x="8095" y="25042"/>
                      <a:pt x="8144" y="25017"/>
                    </a:cubicBezTo>
                    <a:cubicBezTo>
                      <a:pt x="8181" y="24993"/>
                      <a:pt x="8229" y="24969"/>
                      <a:pt x="8289" y="24920"/>
                    </a:cubicBezTo>
                    <a:cubicBezTo>
                      <a:pt x="8314" y="24909"/>
                      <a:pt x="8338" y="24884"/>
                      <a:pt x="8362" y="24872"/>
                    </a:cubicBezTo>
                    <a:cubicBezTo>
                      <a:pt x="8387" y="24847"/>
                      <a:pt x="8399" y="24836"/>
                      <a:pt x="8424" y="24823"/>
                    </a:cubicBezTo>
                    <a:lnTo>
                      <a:pt x="8424" y="24811"/>
                    </a:lnTo>
                    <a:cubicBezTo>
                      <a:pt x="8448" y="24799"/>
                      <a:pt x="8472" y="24787"/>
                      <a:pt x="8484" y="24763"/>
                    </a:cubicBezTo>
                    <a:cubicBezTo>
                      <a:pt x="8497" y="24763"/>
                      <a:pt x="8497" y="24750"/>
                      <a:pt x="8508" y="24750"/>
                    </a:cubicBezTo>
                    <a:cubicBezTo>
                      <a:pt x="8508" y="24738"/>
                      <a:pt x="8521" y="24738"/>
                      <a:pt x="8521" y="24726"/>
                    </a:cubicBezTo>
                    <a:cubicBezTo>
                      <a:pt x="8533" y="24714"/>
                      <a:pt x="8533" y="24701"/>
                      <a:pt x="8533" y="24690"/>
                    </a:cubicBezTo>
                    <a:close/>
                    <a:moveTo>
                      <a:pt x="5105" y="25030"/>
                    </a:moveTo>
                    <a:cubicBezTo>
                      <a:pt x="5032" y="25285"/>
                      <a:pt x="4972" y="25528"/>
                      <a:pt x="4911" y="25771"/>
                    </a:cubicBezTo>
                    <a:lnTo>
                      <a:pt x="4802" y="26209"/>
                    </a:lnTo>
                    <a:cubicBezTo>
                      <a:pt x="4778" y="26281"/>
                      <a:pt x="4765" y="26354"/>
                      <a:pt x="4741" y="26440"/>
                    </a:cubicBezTo>
                    <a:cubicBezTo>
                      <a:pt x="4741" y="26464"/>
                      <a:pt x="4729" y="26489"/>
                      <a:pt x="4716" y="26513"/>
                    </a:cubicBezTo>
                    <a:cubicBezTo>
                      <a:pt x="4692" y="26597"/>
                      <a:pt x="4656" y="26695"/>
                      <a:pt x="4632" y="26792"/>
                    </a:cubicBezTo>
                    <a:cubicBezTo>
                      <a:pt x="4607" y="26853"/>
                      <a:pt x="4583" y="26926"/>
                      <a:pt x="4559" y="26986"/>
                    </a:cubicBezTo>
                    <a:cubicBezTo>
                      <a:pt x="4535" y="27059"/>
                      <a:pt x="4510" y="27132"/>
                      <a:pt x="4473" y="27205"/>
                    </a:cubicBezTo>
                    <a:cubicBezTo>
                      <a:pt x="4437" y="27315"/>
                      <a:pt x="4389" y="27424"/>
                      <a:pt x="4340" y="27534"/>
                    </a:cubicBezTo>
                    <a:cubicBezTo>
                      <a:pt x="4352" y="27448"/>
                      <a:pt x="4352" y="27351"/>
                      <a:pt x="4364" y="27266"/>
                    </a:cubicBezTo>
                    <a:lnTo>
                      <a:pt x="4364" y="27096"/>
                    </a:lnTo>
                    <a:lnTo>
                      <a:pt x="4364" y="27011"/>
                    </a:lnTo>
                    <a:cubicBezTo>
                      <a:pt x="4389" y="26938"/>
                      <a:pt x="4413" y="26853"/>
                      <a:pt x="4449" y="26768"/>
                    </a:cubicBezTo>
                    <a:cubicBezTo>
                      <a:pt x="4486" y="26670"/>
                      <a:pt x="4522" y="26573"/>
                      <a:pt x="4559" y="26464"/>
                    </a:cubicBezTo>
                    <a:cubicBezTo>
                      <a:pt x="4595" y="26367"/>
                      <a:pt x="4619" y="26270"/>
                      <a:pt x="4643" y="26173"/>
                    </a:cubicBezTo>
                    <a:cubicBezTo>
                      <a:pt x="4656" y="26111"/>
                      <a:pt x="4680" y="26063"/>
                      <a:pt x="4692" y="26002"/>
                    </a:cubicBezTo>
                    <a:lnTo>
                      <a:pt x="4729" y="25857"/>
                    </a:lnTo>
                    <a:cubicBezTo>
                      <a:pt x="4741" y="25832"/>
                      <a:pt x="4741" y="25808"/>
                      <a:pt x="4753" y="25771"/>
                    </a:cubicBezTo>
                    <a:cubicBezTo>
                      <a:pt x="4765" y="25759"/>
                      <a:pt x="4765" y="25735"/>
                      <a:pt x="4778" y="25722"/>
                    </a:cubicBezTo>
                    <a:cubicBezTo>
                      <a:pt x="4789" y="25662"/>
                      <a:pt x="4814" y="25601"/>
                      <a:pt x="4826" y="25552"/>
                    </a:cubicBezTo>
                    <a:cubicBezTo>
                      <a:pt x="4850" y="25455"/>
                      <a:pt x="4886" y="25370"/>
                      <a:pt x="4911" y="25285"/>
                    </a:cubicBezTo>
                    <a:cubicBezTo>
                      <a:pt x="4923" y="25261"/>
                      <a:pt x="4948" y="25236"/>
                      <a:pt x="4959" y="25225"/>
                    </a:cubicBezTo>
                    <a:cubicBezTo>
                      <a:pt x="4996" y="25176"/>
                      <a:pt x="5032" y="25139"/>
                      <a:pt x="5057" y="25090"/>
                    </a:cubicBezTo>
                    <a:cubicBezTo>
                      <a:pt x="5081" y="25066"/>
                      <a:pt x="5094" y="25054"/>
                      <a:pt x="5105" y="25030"/>
                    </a:cubicBezTo>
                    <a:close/>
                    <a:moveTo>
                      <a:pt x="7126" y="0"/>
                    </a:moveTo>
                    <a:cubicBezTo>
                      <a:pt x="7115" y="0"/>
                      <a:pt x="7107" y="6"/>
                      <a:pt x="7098" y="6"/>
                    </a:cubicBezTo>
                    <a:cubicBezTo>
                      <a:pt x="7087" y="18"/>
                      <a:pt x="7074" y="30"/>
                      <a:pt x="7062" y="30"/>
                    </a:cubicBezTo>
                    <a:cubicBezTo>
                      <a:pt x="7062" y="43"/>
                      <a:pt x="7050" y="54"/>
                      <a:pt x="7038" y="67"/>
                    </a:cubicBezTo>
                    <a:cubicBezTo>
                      <a:pt x="7025" y="79"/>
                      <a:pt x="7025" y="103"/>
                      <a:pt x="7014" y="116"/>
                    </a:cubicBezTo>
                    <a:cubicBezTo>
                      <a:pt x="6977" y="164"/>
                      <a:pt x="6953" y="213"/>
                      <a:pt x="6928" y="261"/>
                    </a:cubicBezTo>
                    <a:cubicBezTo>
                      <a:pt x="6917" y="286"/>
                      <a:pt x="6904" y="322"/>
                      <a:pt x="6892" y="346"/>
                    </a:cubicBezTo>
                    <a:lnTo>
                      <a:pt x="6855" y="419"/>
                    </a:lnTo>
                    <a:cubicBezTo>
                      <a:pt x="6844" y="443"/>
                      <a:pt x="6831" y="467"/>
                      <a:pt x="6819" y="504"/>
                    </a:cubicBezTo>
                    <a:lnTo>
                      <a:pt x="6782" y="577"/>
                    </a:lnTo>
                    <a:cubicBezTo>
                      <a:pt x="6771" y="626"/>
                      <a:pt x="6746" y="686"/>
                      <a:pt x="6734" y="735"/>
                    </a:cubicBezTo>
                    <a:cubicBezTo>
                      <a:pt x="6709" y="783"/>
                      <a:pt x="6698" y="845"/>
                      <a:pt x="6674" y="893"/>
                    </a:cubicBezTo>
                    <a:cubicBezTo>
                      <a:pt x="6637" y="1002"/>
                      <a:pt x="6612" y="1112"/>
                      <a:pt x="6576" y="1221"/>
                    </a:cubicBezTo>
                    <a:cubicBezTo>
                      <a:pt x="6539" y="1331"/>
                      <a:pt x="6503" y="1428"/>
                      <a:pt x="6455" y="1537"/>
                    </a:cubicBezTo>
                    <a:cubicBezTo>
                      <a:pt x="6406" y="1634"/>
                      <a:pt x="6369" y="1744"/>
                      <a:pt x="6333" y="1841"/>
                    </a:cubicBezTo>
                    <a:cubicBezTo>
                      <a:pt x="6321" y="1902"/>
                      <a:pt x="6296" y="1950"/>
                      <a:pt x="6285" y="2011"/>
                    </a:cubicBezTo>
                    <a:cubicBezTo>
                      <a:pt x="6285" y="2036"/>
                      <a:pt x="6272" y="2072"/>
                      <a:pt x="6272" y="2096"/>
                    </a:cubicBezTo>
                    <a:cubicBezTo>
                      <a:pt x="6260" y="2120"/>
                      <a:pt x="6260" y="2145"/>
                      <a:pt x="6260" y="2182"/>
                    </a:cubicBezTo>
                    <a:cubicBezTo>
                      <a:pt x="6248" y="2206"/>
                      <a:pt x="6248" y="2230"/>
                      <a:pt x="6248" y="2266"/>
                    </a:cubicBezTo>
                    <a:lnTo>
                      <a:pt x="6248" y="2315"/>
                    </a:lnTo>
                    <a:cubicBezTo>
                      <a:pt x="6248" y="2327"/>
                      <a:pt x="6236" y="2339"/>
                      <a:pt x="6236" y="2352"/>
                    </a:cubicBezTo>
                    <a:lnTo>
                      <a:pt x="6236" y="2534"/>
                    </a:lnTo>
                    <a:lnTo>
                      <a:pt x="6236" y="2607"/>
                    </a:lnTo>
                    <a:lnTo>
                      <a:pt x="6236" y="2716"/>
                    </a:lnTo>
                    <a:cubicBezTo>
                      <a:pt x="6248" y="2741"/>
                      <a:pt x="6248" y="2765"/>
                      <a:pt x="6248" y="2789"/>
                    </a:cubicBezTo>
                    <a:lnTo>
                      <a:pt x="6248" y="2862"/>
                    </a:lnTo>
                    <a:lnTo>
                      <a:pt x="6248" y="2947"/>
                    </a:lnTo>
                    <a:cubicBezTo>
                      <a:pt x="6260" y="2984"/>
                      <a:pt x="6260" y="3008"/>
                      <a:pt x="6260" y="3032"/>
                    </a:cubicBezTo>
                    <a:cubicBezTo>
                      <a:pt x="6272" y="3068"/>
                      <a:pt x="6272" y="3093"/>
                      <a:pt x="6285" y="3117"/>
                    </a:cubicBezTo>
                    <a:cubicBezTo>
                      <a:pt x="6285" y="3154"/>
                      <a:pt x="6285" y="3178"/>
                      <a:pt x="6296" y="3203"/>
                    </a:cubicBezTo>
                    <a:cubicBezTo>
                      <a:pt x="6321" y="3311"/>
                      <a:pt x="6333" y="3433"/>
                      <a:pt x="6358" y="3543"/>
                    </a:cubicBezTo>
                    <a:cubicBezTo>
                      <a:pt x="6369" y="3603"/>
                      <a:pt x="6393" y="3652"/>
                      <a:pt x="6393" y="3713"/>
                    </a:cubicBezTo>
                    <a:cubicBezTo>
                      <a:pt x="6406" y="3762"/>
                      <a:pt x="6418" y="3822"/>
                      <a:pt x="6430" y="3870"/>
                    </a:cubicBezTo>
                    <a:lnTo>
                      <a:pt x="6430" y="3919"/>
                    </a:lnTo>
                    <a:cubicBezTo>
                      <a:pt x="6442" y="3956"/>
                      <a:pt x="6442" y="3992"/>
                      <a:pt x="6442" y="4029"/>
                    </a:cubicBezTo>
                    <a:cubicBezTo>
                      <a:pt x="6442" y="4053"/>
                      <a:pt x="6442" y="4089"/>
                      <a:pt x="6455" y="4126"/>
                    </a:cubicBezTo>
                    <a:lnTo>
                      <a:pt x="6455" y="4223"/>
                    </a:lnTo>
                    <a:lnTo>
                      <a:pt x="6455" y="4332"/>
                    </a:lnTo>
                    <a:cubicBezTo>
                      <a:pt x="6442" y="4430"/>
                      <a:pt x="6442" y="4527"/>
                      <a:pt x="6442" y="4624"/>
                    </a:cubicBezTo>
                    <a:lnTo>
                      <a:pt x="6442" y="4794"/>
                    </a:lnTo>
                    <a:lnTo>
                      <a:pt x="6442" y="4867"/>
                    </a:lnTo>
                    <a:cubicBezTo>
                      <a:pt x="6406" y="4953"/>
                      <a:pt x="6369" y="5037"/>
                      <a:pt x="6333" y="5134"/>
                    </a:cubicBezTo>
                    <a:cubicBezTo>
                      <a:pt x="6321" y="5183"/>
                      <a:pt x="6296" y="5244"/>
                      <a:pt x="6272" y="5293"/>
                    </a:cubicBezTo>
                    <a:cubicBezTo>
                      <a:pt x="6272" y="5317"/>
                      <a:pt x="6260" y="5329"/>
                      <a:pt x="6248" y="5353"/>
                    </a:cubicBezTo>
                    <a:cubicBezTo>
                      <a:pt x="6248" y="5377"/>
                      <a:pt x="6236" y="5402"/>
                      <a:pt x="6223" y="5426"/>
                    </a:cubicBezTo>
                    <a:cubicBezTo>
                      <a:pt x="6199" y="5475"/>
                      <a:pt x="6187" y="5523"/>
                      <a:pt x="6163" y="5572"/>
                    </a:cubicBezTo>
                    <a:cubicBezTo>
                      <a:pt x="6139" y="5621"/>
                      <a:pt x="6114" y="5682"/>
                      <a:pt x="6090" y="5730"/>
                    </a:cubicBezTo>
                    <a:cubicBezTo>
                      <a:pt x="6053" y="5828"/>
                      <a:pt x="6017" y="5925"/>
                      <a:pt x="5980" y="6009"/>
                    </a:cubicBezTo>
                    <a:cubicBezTo>
                      <a:pt x="5944" y="6119"/>
                      <a:pt x="5907" y="6217"/>
                      <a:pt x="5871" y="6325"/>
                    </a:cubicBezTo>
                    <a:cubicBezTo>
                      <a:pt x="5847" y="6411"/>
                      <a:pt x="5823" y="6484"/>
                      <a:pt x="5786" y="6569"/>
                    </a:cubicBezTo>
                    <a:cubicBezTo>
                      <a:pt x="5774" y="6581"/>
                      <a:pt x="5762" y="6605"/>
                      <a:pt x="5737" y="6630"/>
                    </a:cubicBezTo>
                    <a:cubicBezTo>
                      <a:pt x="5701" y="6666"/>
                      <a:pt x="5664" y="6714"/>
                      <a:pt x="5628" y="6763"/>
                    </a:cubicBezTo>
                    <a:cubicBezTo>
                      <a:pt x="5555" y="6860"/>
                      <a:pt x="5494" y="6970"/>
                      <a:pt x="5421" y="7067"/>
                    </a:cubicBezTo>
                    <a:cubicBezTo>
                      <a:pt x="5397" y="7116"/>
                      <a:pt x="5361" y="7165"/>
                      <a:pt x="5337" y="7225"/>
                    </a:cubicBezTo>
                    <a:cubicBezTo>
                      <a:pt x="5312" y="7262"/>
                      <a:pt x="5300" y="7298"/>
                      <a:pt x="5288" y="7335"/>
                    </a:cubicBezTo>
                    <a:cubicBezTo>
                      <a:pt x="5288" y="7201"/>
                      <a:pt x="5288" y="7055"/>
                      <a:pt x="5275" y="6921"/>
                    </a:cubicBezTo>
                    <a:cubicBezTo>
                      <a:pt x="5275" y="6739"/>
                      <a:pt x="5264" y="6544"/>
                      <a:pt x="5239" y="6362"/>
                    </a:cubicBezTo>
                    <a:cubicBezTo>
                      <a:pt x="5227" y="6217"/>
                      <a:pt x="5202" y="6071"/>
                      <a:pt x="5178" y="5937"/>
                    </a:cubicBezTo>
                    <a:lnTo>
                      <a:pt x="5178" y="5925"/>
                    </a:lnTo>
                    <a:lnTo>
                      <a:pt x="5215" y="5852"/>
                    </a:lnTo>
                    <a:cubicBezTo>
                      <a:pt x="5227" y="5815"/>
                      <a:pt x="5251" y="5779"/>
                      <a:pt x="5264" y="5742"/>
                    </a:cubicBezTo>
                    <a:cubicBezTo>
                      <a:pt x="5288" y="5706"/>
                      <a:pt x="5300" y="5658"/>
                      <a:pt x="5324" y="5621"/>
                    </a:cubicBezTo>
                    <a:cubicBezTo>
                      <a:pt x="5337" y="5585"/>
                      <a:pt x="5361" y="5548"/>
                      <a:pt x="5373" y="5512"/>
                    </a:cubicBezTo>
                    <a:cubicBezTo>
                      <a:pt x="5397" y="5475"/>
                      <a:pt x="5410" y="5439"/>
                      <a:pt x="5421" y="5402"/>
                    </a:cubicBezTo>
                    <a:cubicBezTo>
                      <a:pt x="5434" y="5366"/>
                      <a:pt x="5446" y="5317"/>
                      <a:pt x="5458" y="5280"/>
                    </a:cubicBezTo>
                    <a:cubicBezTo>
                      <a:pt x="5470" y="5244"/>
                      <a:pt x="5470" y="5196"/>
                      <a:pt x="5482" y="5159"/>
                    </a:cubicBezTo>
                    <a:cubicBezTo>
                      <a:pt x="5494" y="5123"/>
                      <a:pt x="5507" y="5074"/>
                      <a:pt x="5507" y="5037"/>
                    </a:cubicBezTo>
                    <a:cubicBezTo>
                      <a:pt x="5518" y="4989"/>
                      <a:pt x="5518" y="4953"/>
                      <a:pt x="5518" y="4904"/>
                    </a:cubicBezTo>
                    <a:cubicBezTo>
                      <a:pt x="5531" y="4818"/>
                      <a:pt x="5531" y="4734"/>
                      <a:pt x="5531" y="4648"/>
                    </a:cubicBezTo>
                    <a:cubicBezTo>
                      <a:pt x="5518" y="4575"/>
                      <a:pt x="5518" y="4491"/>
                      <a:pt x="5507" y="4418"/>
                    </a:cubicBezTo>
                    <a:cubicBezTo>
                      <a:pt x="5507" y="4332"/>
                      <a:pt x="5494" y="4248"/>
                      <a:pt x="5482" y="4162"/>
                    </a:cubicBezTo>
                    <a:cubicBezTo>
                      <a:pt x="5470" y="4089"/>
                      <a:pt x="5446" y="4005"/>
                      <a:pt x="5410" y="3919"/>
                    </a:cubicBezTo>
                    <a:cubicBezTo>
                      <a:pt x="5397" y="3895"/>
                      <a:pt x="5385" y="3859"/>
                      <a:pt x="5373" y="3822"/>
                    </a:cubicBezTo>
                    <a:cubicBezTo>
                      <a:pt x="5348" y="3749"/>
                      <a:pt x="5312" y="3664"/>
                      <a:pt x="5275" y="3591"/>
                    </a:cubicBezTo>
                    <a:cubicBezTo>
                      <a:pt x="5264" y="3554"/>
                      <a:pt x="5239" y="3530"/>
                      <a:pt x="5227" y="3494"/>
                    </a:cubicBezTo>
                    <a:cubicBezTo>
                      <a:pt x="5202" y="3457"/>
                      <a:pt x="5191" y="3409"/>
                      <a:pt x="5166" y="3373"/>
                    </a:cubicBezTo>
                    <a:cubicBezTo>
                      <a:pt x="5142" y="3348"/>
                      <a:pt x="5130" y="3324"/>
                      <a:pt x="5118" y="3300"/>
                    </a:cubicBezTo>
                    <a:lnTo>
                      <a:pt x="5081" y="3263"/>
                    </a:lnTo>
                    <a:lnTo>
                      <a:pt x="5069" y="3251"/>
                    </a:lnTo>
                    <a:cubicBezTo>
                      <a:pt x="5069" y="3238"/>
                      <a:pt x="5057" y="3238"/>
                      <a:pt x="5057" y="3227"/>
                    </a:cubicBezTo>
                    <a:lnTo>
                      <a:pt x="5057" y="3238"/>
                    </a:lnTo>
                    <a:cubicBezTo>
                      <a:pt x="5032" y="3214"/>
                      <a:pt x="5021" y="3203"/>
                      <a:pt x="5008" y="3178"/>
                    </a:cubicBezTo>
                    <a:cubicBezTo>
                      <a:pt x="4984" y="3154"/>
                      <a:pt x="4959" y="3141"/>
                      <a:pt x="4935" y="3117"/>
                    </a:cubicBezTo>
                    <a:cubicBezTo>
                      <a:pt x="4911" y="3081"/>
                      <a:pt x="4875" y="3044"/>
                      <a:pt x="4838" y="3008"/>
                    </a:cubicBezTo>
                    <a:lnTo>
                      <a:pt x="4838" y="3020"/>
                    </a:lnTo>
                    <a:cubicBezTo>
                      <a:pt x="4814" y="2984"/>
                      <a:pt x="4778" y="2959"/>
                      <a:pt x="4753" y="2922"/>
                    </a:cubicBezTo>
                    <a:cubicBezTo>
                      <a:pt x="4741" y="2911"/>
                      <a:pt x="4729" y="2887"/>
                      <a:pt x="4705" y="2874"/>
                    </a:cubicBezTo>
                    <a:lnTo>
                      <a:pt x="4668" y="2838"/>
                    </a:lnTo>
                    <a:cubicBezTo>
                      <a:pt x="4619" y="2777"/>
                      <a:pt x="4559" y="2704"/>
                      <a:pt x="4510" y="2643"/>
                    </a:cubicBezTo>
                    <a:cubicBezTo>
                      <a:pt x="4449" y="2582"/>
                      <a:pt x="4400" y="2509"/>
                      <a:pt x="4340" y="2449"/>
                    </a:cubicBezTo>
                    <a:cubicBezTo>
                      <a:pt x="4291" y="2388"/>
                      <a:pt x="4230" y="2327"/>
                      <a:pt x="4170" y="2255"/>
                    </a:cubicBezTo>
                    <a:cubicBezTo>
                      <a:pt x="4133" y="2218"/>
                      <a:pt x="4097" y="2182"/>
                      <a:pt x="4060" y="2133"/>
                    </a:cubicBezTo>
                    <a:cubicBezTo>
                      <a:pt x="4048" y="2109"/>
                      <a:pt x="4036" y="2096"/>
                      <a:pt x="4024" y="2072"/>
                    </a:cubicBezTo>
                    <a:cubicBezTo>
                      <a:pt x="4000" y="2060"/>
                      <a:pt x="3987" y="2036"/>
                      <a:pt x="3975" y="2011"/>
                    </a:cubicBezTo>
                    <a:cubicBezTo>
                      <a:pt x="3963" y="2011"/>
                      <a:pt x="3963" y="1999"/>
                      <a:pt x="3951" y="1999"/>
                    </a:cubicBezTo>
                    <a:cubicBezTo>
                      <a:pt x="3951" y="1987"/>
                      <a:pt x="3938" y="1987"/>
                      <a:pt x="3927" y="1987"/>
                    </a:cubicBezTo>
                    <a:cubicBezTo>
                      <a:pt x="3921" y="1981"/>
                      <a:pt x="3917" y="1978"/>
                      <a:pt x="3914" y="1978"/>
                    </a:cubicBezTo>
                    <a:cubicBezTo>
                      <a:pt x="3911" y="1978"/>
                      <a:pt x="3908" y="1981"/>
                      <a:pt x="3903" y="1987"/>
                    </a:cubicBezTo>
                    <a:cubicBezTo>
                      <a:pt x="3890" y="1987"/>
                      <a:pt x="3878" y="1999"/>
                      <a:pt x="3878" y="1999"/>
                    </a:cubicBezTo>
                    <a:cubicBezTo>
                      <a:pt x="3866" y="2011"/>
                      <a:pt x="3866" y="2011"/>
                      <a:pt x="3866" y="2023"/>
                    </a:cubicBezTo>
                    <a:lnTo>
                      <a:pt x="3854" y="2036"/>
                    </a:lnTo>
                    <a:lnTo>
                      <a:pt x="3854" y="2084"/>
                    </a:lnTo>
                    <a:cubicBezTo>
                      <a:pt x="3854" y="2084"/>
                      <a:pt x="3854" y="2096"/>
                      <a:pt x="3841" y="2109"/>
                    </a:cubicBezTo>
                    <a:lnTo>
                      <a:pt x="3841" y="2169"/>
                    </a:lnTo>
                    <a:cubicBezTo>
                      <a:pt x="3841" y="2218"/>
                      <a:pt x="3830" y="2255"/>
                      <a:pt x="3830" y="2303"/>
                    </a:cubicBezTo>
                    <a:cubicBezTo>
                      <a:pt x="3830" y="2376"/>
                      <a:pt x="3817" y="2461"/>
                      <a:pt x="3817" y="2546"/>
                    </a:cubicBezTo>
                    <a:lnTo>
                      <a:pt x="3817" y="2619"/>
                    </a:lnTo>
                    <a:cubicBezTo>
                      <a:pt x="3805" y="2704"/>
                      <a:pt x="3805" y="2789"/>
                      <a:pt x="3805" y="2862"/>
                    </a:cubicBezTo>
                    <a:lnTo>
                      <a:pt x="3805" y="3008"/>
                    </a:lnTo>
                    <a:lnTo>
                      <a:pt x="3805" y="3141"/>
                    </a:lnTo>
                    <a:cubicBezTo>
                      <a:pt x="3805" y="3178"/>
                      <a:pt x="3805" y="3214"/>
                      <a:pt x="3817" y="3251"/>
                    </a:cubicBezTo>
                    <a:lnTo>
                      <a:pt x="3817" y="3373"/>
                    </a:lnTo>
                    <a:cubicBezTo>
                      <a:pt x="3817" y="3409"/>
                      <a:pt x="3817" y="3457"/>
                      <a:pt x="3830" y="3494"/>
                    </a:cubicBezTo>
                    <a:cubicBezTo>
                      <a:pt x="3830" y="3543"/>
                      <a:pt x="3830" y="3579"/>
                      <a:pt x="3841" y="3627"/>
                    </a:cubicBezTo>
                    <a:cubicBezTo>
                      <a:pt x="3841" y="3652"/>
                      <a:pt x="3841" y="3676"/>
                      <a:pt x="3854" y="3700"/>
                    </a:cubicBezTo>
                    <a:cubicBezTo>
                      <a:pt x="3854" y="3725"/>
                      <a:pt x="3854" y="3737"/>
                      <a:pt x="3866" y="3762"/>
                    </a:cubicBezTo>
                    <a:lnTo>
                      <a:pt x="3866" y="3810"/>
                    </a:lnTo>
                    <a:cubicBezTo>
                      <a:pt x="3878" y="3834"/>
                      <a:pt x="3878" y="3859"/>
                      <a:pt x="3890" y="3895"/>
                    </a:cubicBezTo>
                    <a:cubicBezTo>
                      <a:pt x="3890" y="3907"/>
                      <a:pt x="3903" y="3919"/>
                      <a:pt x="3903" y="3943"/>
                    </a:cubicBezTo>
                    <a:cubicBezTo>
                      <a:pt x="3914" y="3968"/>
                      <a:pt x="3914" y="3980"/>
                      <a:pt x="3914" y="4005"/>
                    </a:cubicBezTo>
                    <a:cubicBezTo>
                      <a:pt x="3927" y="4041"/>
                      <a:pt x="3938" y="4078"/>
                      <a:pt x="3951" y="4126"/>
                    </a:cubicBezTo>
                    <a:cubicBezTo>
                      <a:pt x="3987" y="4211"/>
                      <a:pt x="4011" y="4296"/>
                      <a:pt x="4036" y="4381"/>
                    </a:cubicBezTo>
                    <a:cubicBezTo>
                      <a:pt x="4048" y="4394"/>
                      <a:pt x="4048" y="4405"/>
                      <a:pt x="4060" y="4418"/>
                    </a:cubicBezTo>
                    <a:cubicBezTo>
                      <a:pt x="4073" y="4442"/>
                      <a:pt x="4073" y="4466"/>
                      <a:pt x="4084" y="4491"/>
                    </a:cubicBezTo>
                    <a:cubicBezTo>
                      <a:pt x="4097" y="4515"/>
                      <a:pt x="4097" y="4539"/>
                      <a:pt x="4109" y="4551"/>
                    </a:cubicBezTo>
                    <a:cubicBezTo>
                      <a:pt x="4121" y="4575"/>
                      <a:pt x="4121" y="4588"/>
                      <a:pt x="4133" y="4612"/>
                    </a:cubicBezTo>
                    <a:cubicBezTo>
                      <a:pt x="4146" y="4624"/>
                      <a:pt x="4146" y="4637"/>
                      <a:pt x="4157" y="4661"/>
                    </a:cubicBezTo>
                    <a:cubicBezTo>
                      <a:pt x="4157" y="4673"/>
                      <a:pt x="4170" y="4685"/>
                      <a:pt x="4182" y="4697"/>
                    </a:cubicBezTo>
                    <a:lnTo>
                      <a:pt x="4182" y="4721"/>
                    </a:lnTo>
                    <a:cubicBezTo>
                      <a:pt x="4206" y="4734"/>
                      <a:pt x="4219" y="4758"/>
                      <a:pt x="4230" y="4782"/>
                    </a:cubicBezTo>
                    <a:cubicBezTo>
                      <a:pt x="4230" y="4794"/>
                      <a:pt x="4243" y="4818"/>
                      <a:pt x="4254" y="4831"/>
                    </a:cubicBezTo>
                    <a:cubicBezTo>
                      <a:pt x="4267" y="4843"/>
                      <a:pt x="4279" y="4855"/>
                      <a:pt x="4291" y="4880"/>
                    </a:cubicBezTo>
                    <a:cubicBezTo>
                      <a:pt x="4303" y="4891"/>
                      <a:pt x="4316" y="4916"/>
                      <a:pt x="4327" y="4928"/>
                    </a:cubicBezTo>
                    <a:cubicBezTo>
                      <a:pt x="4340" y="4953"/>
                      <a:pt x="4352" y="4964"/>
                      <a:pt x="4376" y="4989"/>
                    </a:cubicBezTo>
                    <a:cubicBezTo>
                      <a:pt x="4389" y="5001"/>
                      <a:pt x="4400" y="5013"/>
                      <a:pt x="4413" y="5037"/>
                    </a:cubicBezTo>
                    <a:cubicBezTo>
                      <a:pt x="4462" y="5098"/>
                      <a:pt x="4522" y="5159"/>
                      <a:pt x="4583" y="5220"/>
                    </a:cubicBezTo>
                    <a:lnTo>
                      <a:pt x="4729" y="5402"/>
                    </a:lnTo>
                    <a:cubicBezTo>
                      <a:pt x="4741" y="5426"/>
                      <a:pt x="4753" y="5439"/>
                      <a:pt x="4765" y="5450"/>
                    </a:cubicBezTo>
                    <a:cubicBezTo>
                      <a:pt x="4789" y="5487"/>
                      <a:pt x="4802" y="5512"/>
                      <a:pt x="4826" y="5548"/>
                    </a:cubicBezTo>
                    <a:lnTo>
                      <a:pt x="4899" y="5658"/>
                    </a:lnTo>
                    <a:cubicBezTo>
                      <a:pt x="4923" y="5693"/>
                      <a:pt x="4935" y="5730"/>
                      <a:pt x="4959" y="5766"/>
                    </a:cubicBezTo>
                    <a:cubicBezTo>
                      <a:pt x="4972" y="5791"/>
                      <a:pt x="4996" y="5815"/>
                      <a:pt x="5008" y="5852"/>
                    </a:cubicBezTo>
                    <a:cubicBezTo>
                      <a:pt x="5021" y="5912"/>
                      <a:pt x="5032" y="5973"/>
                      <a:pt x="5032" y="6034"/>
                    </a:cubicBezTo>
                    <a:cubicBezTo>
                      <a:pt x="5045" y="6107"/>
                      <a:pt x="5057" y="6168"/>
                      <a:pt x="5057" y="6228"/>
                    </a:cubicBezTo>
                    <a:cubicBezTo>
                      <a:pt x="5081" y="6460"/>
                      <a:pt x="5094" y="6690"/>
                      <a:pt x="5105" y="6933"/>
                    </a:cubicBezTo>
                    <a:cubicBezTo>
                      <a:pt x="5105" y="7055"/>
                      <a:pt x="5105" y="7176"/>
                      <a:pt x="5094" y="7298"/>
                    </a:cubicBezTo>
                    <a:lnTo>
                      <a:pt x="5094" y="7651"/>
                    </a:lnTo>
                    <a:lnTo>
                      <a:pt x="5094" y="7711"/>
                    </a:lnTo>
                    <a:cubicBezTo>
                      <a:pt x="5081" y="7772"/>
                      <a:pt x="5081" y="7821"/>
                      <a:pt x="5081" y="7869"/>
                    </a:cubicBezTo>
                    <a:cubicBezTo>
                      <a:pt x="5081" y="7905"/>
                      <a:pt x="5069" y="7930"/>
                      <a:pt x="5069" y="7967"/>
                    </a:cubicBezTo>
                    <a:cubicBezTo>
                      <a:pt x="5069" y="8003"/>
                      <a:pt x="5057" y="8027"/>
                      <a:pt x="5057" y="8064"/>
                    </a:cubicBezTo>
                    <a:cubicBezTo>
                      <a:pt x="5045" y="8173"/>
                      <a:pt x="5021" y="8283"/>
                      <a:pt x="5008" y="8404"/>
                    </a:cubicBezTo>
                    <a:lnTo>
                      <a:pt x="5008" y="8392"/>
                    </a:lnTo>
                    <a:cubicBezTo>
                      <a:pt x="4996" y="8440"/>
                      <a:pt x="4996" y="8477"/>
                      <a:pt x="4984" y="8526"/>
                    </a:cubicBezTo>
                    <a:lnTo>
                      <a:pt x="4984" y="8537"/>
                    </a:lnTo>
                    <a:lnTo>
                      <a:pt x="4984" y="8550"/>
                    </a:lnTo>
                    <a:cubicBezTo>
                      <a:pt x="4972" y="8574"/>
                      <a:pt x="4972" y="8599"/>
                      <a:pt x="4972" y="8623"/>
                    </a:cubicBezTo>
                    <a:cubicBezTo>
                      <a:pt x="4972" y="8635"/>
                      <a:pt x="4959" y="8647"/>
                      <a:pt x="4959" y="8659"/>
                    </a:cubicBezTo>
                    <a:cubicBezTo>
                      <a:pt x="4948" y="8744"/>
                      <a:pt x="4935" y="8842"/>
                      <a:pt x="4923" y="8926"/>
                    </a:cubicBezTo>
                    <a:cubicBezTo>
                      <a:pt x="4886" y="9145"/>
                      <a:pt x="4838" y="9376"/>
                      <a:pt x="4802" y="9607"/>
                    </a:cubicBezTo>
                    <a:cubicBezTo>
                      <a:pt x="4789" y="9717"/>
                      <a:pt x="4765" y="9838"/>
                      <a:pt x="4741" y="9960"/>
                    </a:cubicBezTo>
                    <a:cubicBezTo>
                      <a:pt x="4716" y="10069"/>
                      <a:pt x="4705" y="10190"/>
                      <a:pt x="4680" y="10312"/>
                    </a:cubicBezTo>
                    <a:cubicBezTo>
                      <a:pt x="4668" y="10373"/>
                      <a:pt x="4656" y="10446"/>
                      <a:pt x="4643" y="10519"/>
                    </a:cubicBezTo>
                    <a:cubicBezTo>
                      <a:pt x="4632" y="10579"/>
                      <a:pt x="4632" y="10628"/>
                      <a:pt x="4619" y="10689"/>
                    </a:cubicBezTo>
                    <a:cubicBezTo>
                      <a:pt x="4595" y="10811"/>
                      <a:pt x="4570" y="10932"/>
                      <a:pt x="4535" y="11041"/>
                    </a:cubicBezTo>
                    <a:cubicBezTo>
                      <a:pt x="4510" y="11163"/>
                      <a:pt x="4486" y="11272"/>
                      <a:pt x="4462" y="11394"/>
                    </a:cubicBezTo>
                    <a:cubicBezTo>
                      <a:pt x="4462" y="11418"/>
                      <a:pt x="4462" y="11443"/>
                      <a:pt x="4449" y="11467"/>
                    </a:cubicBezTo>
                    <a:lnTo>
                      <a:pt x="4449" y="11394"/>
                    </a:lnTo>
                    <a:lnTo>
                      <a:pt x="4449" y="11321"/>
                    </a:lnTo>
                    <a:cubicBezTo>
                      <a:pt x="4437" y="11308"/>
                      <a:pt x="4437" y="11284"/>
                      <a:pt x="4437" y="11272"/>
                    </a:cubicBezTo>
                    <a:cubicBezTo>
                      <a:pt x="4437" y="11235"/>
                      <a:pt x="4437" y="11211"/>
                      <a:pt x="4425" y="11187"/>
                    </a:cubicBezTo>
                    <a:lnTo>
                      <a:pt x="4425" y="11127"/>
                    </a:lnTo>
                    <a:cubicBezTo>
                      <a:pt x="4413" y="11102"/>
                      <a:pt x="4413" y="11078"/>
                      <a:pt x="4413" y="11065"/>
                    </a:cubicBezTo>
                    <a:cubicBezTo>
                      <a:pt x="4400" y="11029"/>
                      <a:pt x="4400" y="11005"/>
                      <a:pt x="4400" y="10981"/>
                    </a:cubicBezTo>
                    <a:lnTo>
                      <a:pt x="4364" y="10835"/>
                    </a:lnTo>
                    <a:cubicBezTo>
                      <a:pt x="4352" y="10798"/>
                      <a:pt x="4340" y="10749"/>
                      <a:pt x="4327" y="10701"/>
                    </a:cubicBezTo>
                    <a:cubicBezTo>
                      <a:pt x="4316" y="10652"/>
                      <a:pt x="4303" y="10616"/>
                      <a:pt x="4291" y="10568"/>
                    </a:cubicBezTo>
                    <a:cubicBezTo>
                      <a:pt x="4279" y="10519"/>
                      <a:pt x="4267" y="10482"/>
                      <a:pt x="4254" y="10433"/>
                    </a:cubicBezTo>
                    <a:cubicBezTo>
                      <a:pt x="4243" y="10409"/>
                      <a:pt x="4230" y="10373"/>
                      <a:pt x="4219" y="10349"/>
                    </a:cubicBezTo>
                    <a:lnTo>
                      <a:pt x="4219" y="10336"/>
                    </a:lnTo>
                    <a:cubicBezTo>
                      <a:pt x="4219" y="10324"/>
                      <a:pt x="4230" y="10324"/>
                      <a:pt x="4230" y="10324"/>
                    </a:cubicBezTo>
                    <a:cubicBezTo>
                      <a:pt x="4230" y="10300"/>
                      <a:pt x="4243" y="10276"/>
                      <a:pt x="4243" y="10252"/>
                    </a:cubicBezTo>
                    <a:cubicBezTo>
                      <a:pt x="4254" y="10227"/>
                      <a:pt x="4267" y="10215"/>
                      <a:pt x="4267" y="10190"/>
                    </a:cubicBezTo>
                    <a:cubicBezTo>
                      <a:pt x="4279" y="10142"/>
                      <a:pt x="4291" y="10106"/>
                      <a:pt x="4303" y="10057"/>
                    </a:cubicBezTo>
                    <a:cubicBezTo>
                      <a:pt x="4303" y="10008"/>
                      <a:pt x="4316" y="9960"/>
                      <a:pt x="4316" y="9911"/>
                    </a:cubicBezTo>
                    <a:cubicBezTo>
                      <a:pt x="4327" y="9874"/>
                      <a:pt x="4327" y="9826"/>
                      <a:pt x="4327" y="9777"/>
                    </a:cubicBezTo>
                    <a:cubicBezTo>
                      <a:pt x="4327" y="9692"/>
                      <a:pt x="4327" y="9607"/>
                      <a:pt x="4316" y="9534"/>
                    </a:cubicBezTo>
                    <a:cubicBezTo>
                      <a:pt x="4316" y="9449"/>
                      <a:pt x="4303" y="9376"/>
                      <a:pt x="4279" y="9291"/>
                    </a:cubicBezTo>
                    <a:cubicBezTo>
                      <a:pt x="4279" y="9279"/>
                      <a:pt x="4279" y="9267"/>
                      <a:pt x="4267" y="9242"/>
                    </a:cubicBezTo>
                    <a:lnTo>
                      <a:pt x="4267" y="9255"/>
                    </a:lnTo>
                    <a:cubicBezTo>
                      <a:pt x="4243" y="9133"/>
                      <a:pt x="4206" y="9024"/>
                      <a:pt x="4170" y="8902"/>
                    </a:cubicBezTo>
                    <a:lnTo>
                      <a:pt x="4157" y="8890"/>
                    </a:lnTo>
                    <a:lnTo>
                      <a:pt x="4157" y="8878"/>
                    </a:lnTo>
                    <a:cubicBezTo>
                      <a:pt x="4146" y="8829"/>
                      <a:pt x="4121" y="8793"/>
                      <a:pt x="4097" y="8756"/>
                    </a:cubicBezTo>
                    <a:cubicBezTo>
                      <a:pt x="4084" y="8708"/>
                      <a:pt x="4060" y="8672"/>
                      <a:pt x="4036" y="8635"/>
                    </a:cubicBezTo>
                    <a:cubicBezTo>
                      <a:pt x="4000" y="8599"/>
                      <a:pt x="3975" y="8550"/>
                      <a:pt x="3938" y="8513"/>
                    </a:cubicBezTo>
                    <a:cubicBezTo>
                      <a:pt x="3927" y="8501"/>
                      <a:pt x="3914" y="8477"/>
                      <a:pt x="3903" y="8464"/>
                    </a:cubicBezTo>
                    <a:cubicBezTo>
                      <a:pt x="3878" y="8453"/>
                      <a:pt x="3866" y="8440"/>
                      <a:pt x="3854" y="8428"/>
                    </a:cubicBezTo>
                    <a:cubicBezTo>
                      <a:pt x="3817" y="8404"/>
                      <a:pt x="3793" y="8380"/>
                      <a:pt x="3757" y="8356"/>
                    </a:cubicBezTo>
                    <a:cubicBezTo>
                      <a:pt x="3720" y="8331"/>
                      <a:pt x="3695" y="8319"/>
                      <a:pt x="3659" y="8294"/>
                    </a:cubicBezTo>
                    <a:lnTo>
                      <a:pt x="3659" y="8307"/>
                    </a:lnTo>
                    <a:cubicBezTo>
                      <a:pt x="3659" y="8294"/>
                      <a:pt x="3659" y="8294"/>
                      <a:pt x="3647" y="8294"/>
                    </a:cubicBezTo>
                    <a:cubicBezTo>
                      <a:pt x="3635" y="8294"/>
                      <a:pt x="3623" y="8283"/>
                      <a:pt x="3611" y="8283"/>
                    </a:cubicBezTo>
                    <a:cubicBezTo>
                      <a:pt x="3671" y="8161"/>
                      <a:pt x="3744" y="8040"/>
                      <a:pt x="3805" y="7918"/>
                    </a:cubicBezTo>
                    <a:cubicBezTo>
                      <a:pt x="3866" y="7797"/>
                      <a:pt x="3914" y="7662"/>
                      <a:pt x="3951" y="7541"/>
                    </a:cubicBezTo>
                    <a:cubicBezTo>
                      <a:pt x="4000" y="7395"/>
                      <a:pt x="4024" y="7262"/>
                      <a:pt x="4048" y="7116"/>
                    </a:cubicBezTo>
                    <a:cubicBezTo>
                      <a:pt x="4060" y="7079"/>
                      <a:pt x="4060" y="7055"/>
                      <a:pt x="4060" y="7019"/>
                    </a:cubicBezTo>
                    <a:cubicBezTo>
                      <a:pt x="4060" y="7006"/>
                      <a:pt x="4060" y="6982"/>
                      <a:pt x="4073" y="6970"/>
                    </a:cubicBezTo>
                    <a:lnTo>
                      <a:pt x="4073" y="6921"/>
                    </a:lnTo>
                    <a:lnTo>
                      <a:pt x="4073" y="6690"/>
                    </a:lnTo>
                    <a:cubicBezTo>
                      <a:pt x="4073" y="6557"/>
                      <a:pt x="4073" y="6423"/>
                      <a:pt x="4060" y="6277"/>
                    </a:cubicBezTo>
                    <a:lnTo>
                      <a:pt x="4024" y="5876"/>
                    </a:lnTo>
                    <a:lnTo>
                      <a:pt x="4024" y="5888"/>
                    </a:lnTo>
                    <a:cubicBezTo>
                      <a:pt x="4011" y="5742"/>
                      <a:pt x="3987" y="5609"/>
                      <a:pt x="3975" y="5475"/>
                    </a:cubicBezTo>
                    <a:cubicBezTo>
                      <a:pt x="3975" y="5402"/>
                      <a:pt x="3975" y="5329"/>
                      <a:pt x="3963" y="5256"/>
                    </a:cubicBezTo>
                    <a:lnTo>
                      <a:pt x="3963" y="5050"/>
                    </a:lnTo>
                    <a:lnTo>
                      <a:pt x="3963" y="4843"/>
                    </a:lnTo>
                    <a:lnTo>
                      <a:pt x="3963" y="4648"/>
                    </a:lnTo>
                    <a:cubicBezTo>
                      <a:pt x="3963" y="4515"/>
                      <a:pt x="3975" y="4381"/>
                      <a:pt x="3963" y="4248"/>
                    </a:cubicBezTo>
                    <a:lnTo>
                      <a:pt x="3963" y="4199"/>
                    </a:lnTo>
                    <a:cubicBezTo>
                      <a:pt x="3963" y="4186"/>
                      <a:pt x="3951" y="4186"/>
                      <a:pt x="3951" y="4175"/>
                    </a:cubicBezTo>
                    <a:cubicBezTo>
                      <a:pt x="3938" y="4162"/>
                      <a:pt x="3927" y="4162"/>
                      <a:pt x="3903" y="4162"/>
                    </a:cubicBezTo>
                    <a:cubicBezTo>
                      <a:pt x="3903" y="4162"/>
                      <a:pt x="3890" y="4175"/>
                      <a:pt x="3878" y="4175"/>
                    </a:cubicBezTo>
                    <a:cubicBezTo>
                      <a:pt x="3866" y="4186"/>
                      <a:pt x="3854" y="4199"/>
                      <a:pt x="3841" y="4199"/>
                    </a:cubicBezTo>
                    <a:cubicBezTo>
                      <a:pt x="3830" y="4211"/>
                      <a:pt x="3817" y="4223"/>
                      <a:pt x="3805" y="4248"/>
                    </a:cubicBezTo>
                    <a:cubicBezTo>
                      <a:pt x="3757" y="4296"/>
                      <a:pt x="3708" y="4345"/>
                      <a:pt x="3671" y="4405"/>
                    </a:cubicBezTo>
                    <a:cubicBezTo>
                      <a:pt x="3587" y="4515"/>
                      <a:pt x="3514" y="4624"/>
                      <a:pt x="3441" y="4734"/>
                    </a:cubicBezTo>
                    <a:cubicBezTo>
                      <a:pt x="3379" y="4831"/>
                      <a:pt x="3319" y="4916"/>
                      <a:pt x="3271" y="5001"/>
                    </a:cubicBezTo>
                    <a:lnTo>
                      <a:pt x="3088" y="5256"/>
                    </a:lnTo>
                    <a:cubicBezTo>
                      <a:pt x="3003" y="5366"/>
                      <a:pt x="2906" y="5463"/>
                      <a:pt x="2809" y="5572"/>
                    </a:cubicBezTo>
                    <a:cubicBezTo>
                      <a:pt x="2772" y="5621"/>
                      <a:pt x="2723" y="5669"/>
                      <a:pt x="2699" y="5730"/>
                    </a:cubicBezTo>
                    <a:lnTo>
                      <a:pt x="2663" y="5766"/>
                    </a:lnTo>
                    <a:cubicBezTo>
                      <a:pt x="2663" y="5779"/>
                      <a:pt x="2650" y="5791"/>
                      <a:pt x="2639" y="5815"/>
                    </a:cubicBezTo>
                    <a:cubicBezTo>
                      <a:pt x="2626" y="5852"/>
                      <a:pt x="2602" y="5876"/>
                      <a:pt x="2590" y="5912"/>
                    </a:cubicBezTo>
                    <a:cubicBezTo>
                      <a:pt x="2577" y="5949"/>
                      <a:pt x="2566" y="5985"/>
                      <a:pt x="2553" y="6009"/>
                    </a:cubicBezTo>
                    <a:lnTo>
                      <a:pt x="2517" y="6119"/>
                    </a:lnTo>
                    <a:cubicBezTo>
                      <a:pt x="2493" y="6204"/>
                      <a:pt x="2480" y="6277"/>
                      <a:pt x="2468" y="6350"/>
                    </a:cubicBezTo>
                    <a:cubicBezTo>
                      <a:pt x="2468" y="6362"/>
                      <a:pt x="2456" y="6387"/>
                      <a:pt x="2456" y="6398"/>
                    </a:cubicBezTo>
                    <a:cubicBezTo>
                      <a:pt x="2444" y="6460"/>
                      <a:pt x="2444" y="6533"/>
                      <a:pt x="2431" y="6593"/>
                    </a:cubicBezTo>
                    <a:lnTo>
                      <a:pt x="2431" y="6812"/>
                    </a:lnTo>
                    <a:lnTo>
                      <a:pt x="2431" y="7019"/>
                    </a:lnTo>
                    <a:cubicBezTo>
                      <a:pt x="2444" y="7092"/>
                      <a:pt x="2444" y="7152"/>
                      <a:pt x="2444" y="7225"/>
                    </a:cubicBezTo>
                    <a:cubicBezTo>
                      <a:pt x="2444" y="7298"/>
                      <a:pt x="2456" y="7371"/>
                      <a:pt x="2468" y="7444"/>
                    </a:cubicBezTo>
                    <a:cubicBezTo>
                      <a:pt x="2468" y="7481"/>
                      <a:pt x="2480" y="7505"/>
                      <a:pt x="2480" y="7541"/>
                    </a:cubicBezTo>
                    <a:cubicBezTo>
                      <a:pt x="2493" y="7578"/>
                      <a:pt x="2504" y="7602"/>
                      <a:pt x="2504" y="7638"/>
                    </a:cubicBezTo>
                    <a:cubicBezTo>
                      <a:pt x="2504" y="7651"/>
                      <a:pt x="2517" y="7651"/>
                      <a:pt x="2517" y="7662"/>
                    </a:cubicBezTo>
                    <a:cubicBezTo>
                      <a:pt x="2504" y="7651"/>
                      <a:pt x="2493" y="7626"/>
                      <a:pt x="2493" y="7614"/>
                    </a:cubicBezTo>
                    <a:cubicBezTo>
                      <a:pt x="2468" y="7589"/>
                      <a:pt x="2456" y="7565"/>
                      <a:pt x="2431" y="7553"/>
                    </a:cubicBezTo>
                    <a:cubicBezTo>
                      <a:pt x="2407" y="7529"/>
                      <a:pt x="2383" y="7505"/>
                      <a:pt x="2359" y="7492"/>
                    </a:cubicBezTo>
                    <a:cubicBezTo>
                      <a:pt x="2347" y="7481"/>
                      <a:pt x="2334" y="7468"/>
                      <a:pt x="2323" y="7468"/>
                    </a:cubicBezTo>
                    <a:cubicBezTo>
                      <a:pt x="2310" y="7456"/>
                      <a:pt x="2298" y="7444"/>
                      <a:pt x="2286" y="7444"/>
                    </a:cubicBezTo>
                    <a:cubicBezTo>
                      <a:pt x="2274" y="7432"/>
                      <a:pt x="2261" y="7432"/>
                      <a:pt x="2250" y="7419"/>
                    </a:cubicBezTo>
                    <a:cubicBezTo>
                      <a:pt x="2237" y="7419"/>
                      <a:pt x="2213" y="7432"/>
                      <a:pt x="2213" y="7456"/>
                    </a:cubicBezTo>
                    <a:cubicBezTo>
                      <a:pt x="2213" y="7468"/>
                      <a:pt x="2225" y="7481"/>
                      <a:pt x="2225" y="7492"/>
                    </a:cubicBezTo>
                    <a:cubicBezTo>
                      <a:pt x="2225" y="7589"/>
                      <a:pt x="2237" y="7675"/>
                      <a:pt x="2250" y="7760"/>
                    </a:cubicBezTo>
                    <a:cubicBezTo>
                      <a:pt x="2261" y="7857"/>
                      <a:pt x="2274" y="7942"/>
                      <a:pt x="2286" y="8040"/>
                    </a:cubicBezTo>
                    <a:cubicBezTo>
                      <a:pt x="2310" y="8124"/>
                      <a:pt x="2323" y="8221"/>
                      <a:pt x="2334" y="8307"/>
                    </a:cubicBezTo>
                    <a:cubicBezTo>
                      <a:pt x="2334" y="8356"/>
                      <a:pt x="2347" y="8404"/>
                      <a:pt x="2347" y="8453"/>
                    </a:cubicBezTo>
                    <a:cubicBezTo>
                      <a:pt x="2359" y="8489"/>
                      <a:pt x="2359" y="8537"/>
                      <a:pt x="2371" y="8586"/>
                    </a:cubicBezTo>
                    <a:cubicBezTo>
                      <a:pt x="2371" y="8635"/>
                      <a:pt x="2383" y="8672"/>
                      <a:pt x="2383" y="8720"/>
                    </a:cubicBezTo>
                    <a:cubicBezTo>
                      <a:pt x="2395" y="8769"/>
                      <a:pt x="2407" y="8817"/>
                      <a:pt x="2420" y="8853"/>
                    </a:cubicBezTo>
                    <a:cubicBezTo>
                      <a:pt x="2444" y="8951"/>
                      <a:pt x="2480" y="9036"/>
                      <a:pt x="2517" y="9121"/>
                    </a:cubicBezTo>
                    <a:cubicBezTo>
                      <a:pt x="2590" y="9291"/>
                      <a:pt x="2675" y="9461"/>
                      <a:pt x="2772" y="9620"/>
                    </a:cubicBezTo>
                    <a:cubicBezTo>
                      <a:pt x="2796" y="9668"/>
                      <a:pt x="2820" y="9704"/>
                      <a:pt x="2845" y="9741"/>
                    </a:cubicBezTo>
                    <a:cubicBezTo>
                      <a:pt x="2869" y="9790"/>
                      <a:pt x="2893" y="9826"/>
                      <a:pt x="2930" y="9863"/>
                    </a:cubicBezTo>
                    <a:cubicBezTo>
                      <a:pt x="2966" y="9887"/>
                      <a:pt x="2991" y="9911"/>
                      <a:pt x="3027" y="9936"/>
                    </a:cubicBezTo>
                    <a:lnTo>
                      <a:pt x="3027" y="10020"/>
                    </a:lnTo>
                    <a:cubicBezTo>
                      <a:pt x="3039" y="10179"/>
                      <a:pt x="3052" y="10324"/>
                      <a:pt x="3063" y="10470"/>
                    </a:cubicBezTo>
                    <a:cubicBezTo>
                      <a:pt x="3076" y="10616"/>
                      <a:pt x="3088" y="10749"/>
                      <a:pt x="3100" y="10895"/>
                    </a:cubicBezTo>
                    <a:cubicBezTo>
                      <a:pt x="3112" y="11041"/>
                      <a:pt x="3125" y="11175"/>
                      <a:pt x="3136" y="11321"/>
                    </a:cubicBezTo>
                    <a:cubicBezTo>
                      <a:pt x="3149" y="11394"/>
                      <a:pt x="3161" y="11454"/>
                      <a:pt x="3161" y="11527"/>
                    </a:cubicBezTo>
                    <a:lnTo>
                      <a:pt x="3198" y="11710"/>
                    </a:lnTo>
                    <a:cubicBezTo>
                      <a:pt x="3222" y="11831"/>
                      <a:pt x="3246" y="11965"/>
                      <a:pt x="3271" y="12086"/>
                    </a:cubicBezTo>
                    <a:cubicBezTo>
                      <a:pt x="3295" y="12183"/>
                      <a:pt x="3319" y="12269"/>
                      <a:pt x="3343" y="12366"/>
                    </a:cubicBezTo>
                    <a:cubicBezTo>
                      <a:pt x="3307" y="12305"/>
                      <a:pt x="3258" y="12232"/>
                      <a:pt x="3222" y="12159"/>
                    </a:cubicBezTo>
                    <a:cubicBezTo>
                      <a:pt x="3112" y="12013"/>
                      <a:pt x="3015" y="11856"/>
                      <a:pt x="2918" y="11697"/>
                    </a:cubicBezTo>
                    <a:cubicBezTo>
                      <a:pt x="2906" y="11673"/>
                      <a:pt x="2893" y="11637"/>
                      <a:pt x="2869" y="11600"/>
                    </a:cubicBezTo>
                    <a:cubicBezTo>
                      <a:pt x="2857" y="11576"/>
                      <a:pt x="2833" y="11540"/>
                      <a:pt x="2820" y="11503"/>
                    </a:cubicBezTo>
                    <a:cubicBezTo>
                      <a:pt x="2809" y="11467"/>
                      <a:pt x="2784" y="11430"/>
                      <a:pt x="2772" y="11394"/>
                    </a:cubicBezTo>
                    <a:cubicBezTo>
                      <a:pt x="2736" y="11308"/>
                      <a:pt x="2699" y="11235"/>
                      <a:pt x="2650" y="11151"/>
                    </a:cubicBezTo>
                    <a:cubicBezTo>
                      <a:pt x="2614" y="11078"/>
                      <a:pt x="2566" y="11005"/>
                      <a:pt x="2517" y="10932"/>
                    </a:cubicBezTo>
                    <a:cubicBezTo>
                      <a:pt x="2504" y="10919"/>
                      <a:pt x="2493" y="10908"/>
                      <a:pt x="2480" y="10883"/>
                    </a:cubicBezTo>
                    <a:cubicBezTo>
                      <a:pt x="2468" y="10859"/>
                      <a:pt x="2456" y="10822"/>
                      <a:pt x="2444" y="10786"/>
                    </a:cubicBezTo>
                    <a:cubicBezTo>
                      <a:pt x="2395" y="10689"/>
                      <a:pt x="2359" y="10579"/>
                      <a:pt x="2323" y="10482"/>
                    </a:cubicBezTo>
                    <a:cubicBezTo>
                      <a:pt x="2298" y="10373"/>
                      <a:pt x="2261" y="10276"/>
                      <a:pt x="2237" y="10179"/>
                    </a:cubicBezTo>
                    <a:lnTo>
                      <a:pt x="2201" y="9996"/>
                    </a:lnTo>
                    <a:cubicBezTo>
                      <a:pt x="2188" y="9923"/>
                      <a:pt x="2177" y="9863"/>
                      <a:pt x="2177" y="9790"/>
                    </a:cubicBezTo>
                    <a:cubicBezTo>
                      <a:pt x="2164" y="9704"/>
                      <a:pt x="2152" y="9607"/>
                      <a:pt x="2152" y="9522"/>
                    </a:cubicBezTo>
                    <a:lnTo>
                      <a:pt x="2115" y="9231"/>
                    </a:lnTo>
                    <a:lnTo>
                      <a:pt x="2115" y="9206"/>
                    </a:lnTo>
                    <a:cubicBezTo>
                      <a:pt x="2104" y="9048"/>
                      <a:pt x="2091" y="8890"/>
                      <a:pt x="2080" y="8720"/>
                    </a:cubicBezTo>
                    <a:cubicBezTo>
                      <a:pt x="2055" y="8550"/>
                      <a:pt x="1994" y="8392"/>
                      <a:pt x="1921" y="8246"/>
                    </a:cubicBezTo>
                    <a:cubicBezTo>
                      <a:pt x="1909" y="8221"/>
                      <a:pt x="1897" y="8185"/>
                      <a:pt x="1885" y="8161"/>
                    </a:cubicBezTo>
                    <a:cubicBezTo>
                      <a:pt x="1861" y="8088"/>
                      <a:pt x="1836" y="8003"/>
                      <a:pt x="1812" y="7918"/>
                    </a:cubicBezTo>
                    <a:cubicBezTo>
                      <a:pt x="1799" y="7832"/>
                      <a:pt x="1764" y="7760"/>
                      <a:pt x="1739" y="7675"/>
                    </a:cubicBezTo>
                    <a:cubicBezTo>
                      <a:pt x="1727" y="7638"/>
                      <a:pt x="1702" y="7602"/>
                      <a:pt x="1691" y="7565"/>
                    </a:cubicBezTo>
                    <a:lnTo>
                      <a:pt x="1618" y="7456"/>
                    </a:lnTo>
                    <a:cubicBezTo>
                      <a:pt x="1593" y="7432"/>
                      <a:pt x="1569" y="7395"/>
                      <a:pt x="1545" y="7371"/>
                    </a:cubicBezTo>
                    <a:cubicBezTo>
                      <a:pt x="1508" y="7346"/>
                      <a:pt x="1484" y="7322"/>
                      <a:pt x="1448" y="7286"/>
                    </a:cubicBezTo>
                    <a:cubicBezTo>
                      <a:pt x="1375" y="7237"/>
                      <a:pt x="1302" y="7189"/>
                      <a:pt x="1229" y="7152"/>
                    </a:cubicBezTo>
                    <a:cubicBezTo>
                      <a:pt x="1156" y="7103"/>
                      <a:pt x="1083" y="7067"/>
                      <a:pt x="1010" y="7006"/>
                    </a:cubicBezTo>
                    <a:lnTo>
                      <a:pt x="961" y="6957"/>
                    </a:lnTo>
                    <a:cubicBezTo>
                      <a:pt x="913" y="6897"/>
                      <a:pt x="864" y="6836"/>
                      <a:pt x="803" y="6776"/>
                    </a:cubicBezTo>
                    <a:cubicBezTo>
                      <a:pt x="754" y="6714"/>
                      <a:pt x="694" y="6654"/>
                      <a:pt x="645" y="6593"/>
                    </a:cubicBezTo>
                    <a:cubicBezTo>
                      <a:pt x="621" y="6569"/>
                      <a:pt x="597" y="6533"/>
                      <a:pt x="572" y="6508"/>
                    </a:cubicBezTo>
                    <a:lnTo>
                      <a:pt x="487" y="6423"/>
                    </a:lnTo>
                    <a:cubicBezTo>
                      <a:pt x="463" y="6398"/>
                      <a:pt x="427" y="6374"/>
                      <a:pt x="402" y="6350"/>
                    </a:cubicBezTo>
                    <a:cubicBezTo>
                      <a:pt x="378" y="6325"/>
                      <a:pt x="341" y="6301"/>
                      <a:pt x="305" y="6277"/>
                    </a:cubicBezTo>
                    <a:cubicBezTo>
                      <a:pt x="292" y="6265"/>
                      <a:pt x="268" y="6265"/>
                      <a:pt x="244" y="6265"/>
                    </a:cubicBezTo>
                    <a:cubicBezTo>
                      <a:pt x="208" y="6277"/>
                      <a:pt x="195" y="6314"/>
                      <a:pt x="171" y="6338"/>
                    </a:cubicBezTo>
                    <a:cubicBezTo>
                      <a:pt x="171" y="6350"/>
                      <a:pt x="159" y="6374"/>
                      <a:pt x="159" y="6398"/>
                    </a:cubicBezTo>
                    <a:cubicBezTo>
                      <a:pt x="147" y="6411"/>
                      <a:pt x="147" y="6435"/>
                      <a:pt x="135" y="6447"/>
                    </a:cubicBezTo>
                    <a:lnTo>
                      <a:pt x="135" y="6484"/>
                    </a:lnTo>
                    <a:lnTo>
                      <a:pt x="135" y="6508"/>
                    </a:lnTo>
                    <a:cubicBezTo>
                      <a:pt x="122" y="6508"/>
                      <a:pt x="122" y="6508"/>
                      <a:pt x="122" y="6520"/>
                    </a:cubicBezTo>
                    <a:lnTo>
                      <a:pt x="122" y="6533"/>
                    </a:lnTo>
                    <a:lnTo>
                      <a:pt x="122" y="6544"/>
                    </a:lnTo>
                    <a:cubicBezTo>
                      <a:pt x="111" y="6605"/>
                      <a:pt x="111" y="6654"/>
                      <a:pt x="98" y="6714"/>
                    </a:cubicBezTo>
                    <a:cubicBezTo>
                      <a:pt x="98" y="6776"/>
                      <a:pt x="86" y="6836"/>
                      <a:pt x="86" y="6897"/>
                    </a:cubicBezTo>
                    <a:cubicBezTo>
                      <a:pt x="74" y="7019"/>
                      <a:pt x="74" y="7140"/>
                      <a:pt x="62" y="7262"/>
                    </a:cubicBezTo>
                    <a:lnTo>
                      <a:pt x="62" y="7286"/>
                    </a:lnTo>
                    <a:lnTo>
                      <a:pt x="62" y="7310"/>
                    </a:lnTo>
                    <a:lnTo>
                      <a:pt x="62" y="7322"/>
                    </a:lnTo>
                    <a:lnTo>
                      <a:pt x="62" y="7335"/>
                    </a:lnTo>
                    <a:lnTo>
                      <a:pt x="62" y="7456"/>
                    </a:lnTo>
                    <a:lnTo>
                      <a:pt x="62" y="7578"/>
                    </a:lnTo>
                    <a:lnTo>
                      <a:pt x="62" y="7711"/>
                    </a:lnTo>
                    <a:cubicBezTo>
                      <a:pt x="62" y="7760"/>
                      <a:pt x="62" y="7797"/>
                      <a:pt x="74" y="7845"/>
                    </a:cubicBezTo>
                    <a:cubicBezTo>
                      <a:pt x="74" y="7881"/>
                      <a:pt x="74" y="7930"/>
                      <a:pt x="86" y="7978"/>
                    </a:cubicBezTo>
                    <a:cubicBezTo>
                      <a:pt x="86" y="8015"/>
                      <a:pt x="98" y="8064"/>
                      <a:pt x="111" y="8100"/>
                    </a:cubicBezTo>
                    <a:cubicBezTo>
                      <a:pt x="122" y="8148"/>
                      <a:pt x="122" y="8197"/>
                      <a:pt x="135" y="8246"/>
                    </a:cubicBezTo>
                    <a:lnTo>
                      <a:pt x="171" y="8356"/>
                    </a:lnTo>
                    <a:lnTo>
                      <a:pt x="208" y="8428"/>
                    </a:lnTo>
                    <a:cubicBezTo>
                      <a:pt x="208" y="8440"/>
                      <a:pt x="220" y="8464"/>
                      <a:pt x="232" y="8489"/>
                    </a:cubicBezTo>
                    <a:cubicBezTo>
                      <a:pt x="244" y="8526"/>
                      <a:pt x="268" y="8574"/>
                      <a:pt x="292" y="8610"/>
                    </a:cubicBezTo>
                    <a:cubicBezTo>
                      <a:pt x="341" y="8683"/>
                      <a:pt x="378" y="8756"/>
                      <a:pt x="427" y="8829"/>
                    </a:cubicBezTo>
                    <a:cubicBezTo>
                      <a:pt x="463" y="8902"/>
                      <a:pt x="511" y="8975"/>
                      <a:pt x="560" y="9048"/>
                    </a:cubicBezTo>
                    <a:lnTo>
                      <a:pt x="706" y="9267"/>
                    </a:lnTo>
                    <a:cubicBezTo>
                      <a:pt x="754" y="9328"/>
                      <a:pt x="791" y="9388"/>
                      <a:pt x="840" y="9461"/>
                    </a:cubicBezTo>
                    <a:cubicBezTo>
                      <a:pt x="864" y="9498"/>
                      <a:pt x="888" y="9534"/>
                      <a:pt x="913" y="9583"/>
                    </a:cubicBezTo>
                    <a:cubicBezTo>
                      <a:pt x="937" y="9620"/>
                      <a:pt x="973" y="9656"/>
                      <a:pt x="997" y="9692"/>
                    </a:cubicBezTo>
                    <a:cubicBezTo>
                      <a:pt x="1022" y="9717"/>
                      <a:pt x="1046" y="9753"/>
                      <a:pt x="1070" y="9777"/>
                    </a:cubicBezTo>
                    <a:cubicBezTo>
                      <a:pt x="1107" y="9814"/>
                      <a:pt x="1132" y="9850"/>
                      <a:pt x="1168" y="9874"/>
                    </a:cubicBezTo>
                    <a:cubicBezTo>
                      <a:pt x="1192" y="9911"/>
                      <a:pt x="1229" y="9936"/>
                      <a:pt x="1265" y="9960"/>
                    </a:cubicBezTo>
                    <a:cubicBezTo>
                      <a:pt x="1302" y="9984"/>
                      <a:pt x="1326" y="10008"/>
                      <a:pt x="1362" y="10033"/>
                    </a:cubicBezTo>
                    <a:cubicBezTo>
                      <a:pt x="1423" y="10069"/>
                      <a:pt x="1484" y="10117"/>
                      <a:pt x="1545" y="10154"/>
                    </a:cubicBezTo>
                    <a:cubicBezTo>
                      <a:pt x="1593" y="10190"/>
                      <a:pt x="1654" y="10227"/>
                      <a:pt x="1702" y="10263"/>
                    </a:cubicBezTo>
                    <a:cubicBezTo>
                      <a:pt x="1764" y="10300"/>
                      <a:pt x="1824" y="10336"/>
                      <a:pt x="1872" y="10385"/>
                    </a:cubicBezTo>
                    <a:cubicBezTo>
                      <a:pt x="1909" y="10409"/>
                      <a:pt x="1945" y="10433"/>
                      <a:pt x="1970" y="10470"/>
                    </a:cubicBezTo>
                    <a:cubicBezTo>
                      <a:pt x="2007" y="10495"/>
                      <a:pt x="2031" y="10519"/>
                      <a:pt x="2067" y="10555"/>
                    </a:cubicBezTo>
                    <a:cubicBezTo>
                      <a:pt x="2140" y="10640"/>
                      <a:pt x="2213" y="10725"/>
                      <a:pt x="2298" y="10798"/>
                    </a:cubicBezTo>
                    <a:cubicBezTo>
                      <a:pt x="2310" y="10822"/>
                      <a:pt x="2334" y="10835"/>
                      <a:pt x="2347" y="10859"/>
                    </a:cubicBezTo>
                    <a:lnTo>
                      <a:pt x="2456" y="11078"/>
                    </a:lnTo>
                    <a:cubicBezTo>
                      <a:pt x="2504" y="11151"/>
                      <a:pt x="2553" y="11224"/>
                      <a:pt x="2602" y="11308"/>
                    </a:cubicBezTo>
                    <a:cubicBezTo>
                      <a:pt x="2687" y="11443"/>
                      <a:pt x="2772" y="11588"/>
                      <a:pt x="2857" y="11734"/>
                    </a:cubicBezTo>
                    <a:cubicBezTo>
                      <a:pt x="2955" y="11892"/>
                      <a:pt x="3063" y="12038"/>
                      <a:pt x="3161" y="12196"/>
                    </a:cubicBezTo>
                    <a:cubicBezTo>
                      <a:pt x="3185" y="12245"/>
                      <a:pt x="3222" y="12293"/>
                      <a:pt x="3246" y="12342"/>
                    </a:cubicBezTo>
                    <a:cubicBezTo>
                      <a:pt x="3271" y="12366"/>
                      <a:pt x="3295" y="12402"/>
                      <a:pt x="3319" y="12439"/>
                    </a:cubicBezTo>
                    <a:lnTo>
                      <a:pt x="3392" y="12585"/>
                    </a:lnTo>
                    <a:cubicBezTo>
                      <a:pt x="3404" y="12597"/>
                      <a:pt x="3416" y="12609"/>
                      <a:pt x="3416" y="12621"/>
                    </a:cubicBezTo>
                    <a:cubicBezTo>
                      <a:pt x="3428" y="12634"/>
                      <a:pt x="3428" y="12645"/>
                      <a:pt x="3428" y="12645"/>
                    </a:cubicBezTo>
                    <a:cubicBezTo>
                      <a:pt x="3441" y="12718"/>
                      <a:pt x="3465" y="12779"/>
                      <a:pt x="3477" y="12840"/>
                    </a:cubicBezTo>
                    <a:cubicBezTo>
                      <a:pt x="3514" y="12974"/>
                      <a:pt x="3538" y="13095"/>
                      <a:pt x="3562" y="13217"/>
                    </a:cubicBezTo>
                    <a:cubicBezTo>
                      <a:pt x="3598" y="13363"/>
                      <a:pt x="3635" y="13509"/>
                      <a:pt x="3684" y="13654"/>
                    </a:cubicBezTo>
                    <a:cubicBezTo>
                      <a:pt x="3708" y="13715"/>
                      <a:pt x="3732" y="13788"/>
                      <a:pt x="3744" y="13861"/>
                    </a:cubicBezTo>
                    <a:cubicBezTo>
                      <a:pt x="3768" y="13934"/>
                      <a:pt x="3793" y="13995"/>
                      <a:pt x="3817" y="14068"/>
                    </a:cubicBezTo>
                    <a:cubicBezTo>
                      <a:pt x="3866" y="14214"/>
                      <a:pt x="3903" y="14347"/>
                      <a:pt x="3951" y="14493"/>
                    </a:cubicBezTo>
                    <a:cubicBezTo>
                      <a:pt x="4011" y="14627"/>
                      <a:pt x="4060" y="14773"/>
                      <a:pt x="4133" y="14906"/>
                    </a:cubicBezTo>
                    <a:cubicBezTo>
                      <a:pt x="4182" y="15016"/>
                      <a:pt x="4243" y="15125"/>
                      <a:pt x="4291" y="15222"/>
                    </a:cubicBezTo>
                    <a:lnTo>
                      <a:pt x="4303" y="15234"/>
                    </a:lnTo>
                    <a:lnTo>
                      <a:pt x="4279" y="15234"/>
                    </a:lnTo>
                    <a:cubicBezTo>
                      <a:pt x="4254" y="15222"/>
                      <a:pt x="4230" y="15210"/>
                      <a:pt x="4206" y="15210"/>
                    </a:cubicBezTo>
                    <a:cubicBezTo>
                      <a:pt x="4146" y="15186"/>
                      <a:pt x="4084" y="15173"/>
                      <a:pt x="4024" y="15149"/>
                    </a:cubicBezTo>
                    <a:cubicBezTo>
                      <a:pt x="3987" y="15125"/>
                      <a:pt x="3963" y="15113"/>
                      <a:pt x="3938" y="15100"/>
                    </a:cubicBezTo>
                    <a:lnTo>
                      <a:pt x="3830" y="15027"/>
                    </a:lnTo>
                    <a:lnTo>
                      <a:pt x="3720" y="14954"/>
                    </a:lnTo>
                    <a:cubicBezTo>
                      <a:pt x="3684" y="14943"/>
                      <a:pt x="3647" y="14918"/>
                      <a:pt x="3611" y="14894"/>
                    </a:cubicBezTo>
                    <a:cubicBezTo>
                      <a:pt x="3562" y="14881"/>
                      <a:pt x="3525" y="14857"/>
                      <a:pt x="3477" y="14846"/>
                    </a:cubicBezTo>
                    <a:cubicBezTo>
                      <a:pt x="3441" y="14833"/>
                      <a:pt x="3392" y="14809"/>
                      <a:pt x="3355" y="14809"/>
                    </a:cubicBezTo>
                    <a:cubicBezTo>
                      <a:pt x="3344" y="14807"/>
                      <a:pt x="3334" y="14806"/>
                      <a:pt x="3323" y="14806"/>
                    </a:cubicBezTo>
                    <a:cubicBezTo>
                      <a:pt x="3273" y="14806"/>
                      <a:pt x="3225" y="14826"/>
                      <a:pt x="3185" y="14846"/>
                    </a:cubicBezTo>
                    <a:cubicBezTo>
                      <a:pt x="3149" y="14857"/>
                      <a:pt x="3112" y="14881"/>
                      <a:pt x="3076" y="14906"/>
                    </a:cubicBezTo>
                    <a:cubicBezTo>
                      <a:pt x="3052" y="14918"/>
                      <a:pt x="3039" y="14930"/>
                      <a:pt x="3015" y="14943"/>
                    </a:cubicBezTo>
                    <a:cubicBezTo>
                      <a:pt x="3003" y="14954"/>
                      <a:pt x="2979" y="14967"/>
                      <a:pt x="2966" y="14979"/>
                    </a:cubicBezTo>
                    <a:cubicBezTo>
                      <a:pt x="2930" y="15016"/>
                      <a:pt x="2906" y="15052"/>
                      <a:pt x="2882" y="15089"/>
                    </a:cubicBezTo>
                    <a:cubicBezTo>
                      <a:pt x="2845" y="15125"/>
                      <a:pt x="2833" y="15162"/>
                      <a:pt x="2809" y="15197"/>
                    </a:cubicBezTo>
                    <a:cubicBezTo>
                      <a:pt x="2796" y="15222"/>
                      <a:pt x="2784" y="15259"/>
                      <a:pt x="2772" y="15283"/>
                    </a:cubicBezTo>
                    <a:cubicBezTo>
                      <a:pt x="2747" y="15210"/>
                      <a:pt x="2736" y="15149"/>
                      <a:pt x="2723" y="15076"/>
                    </a:cubicBezTo>
                    <a:cubicBezTo>
                      <a:pt x="2711" y="15052"/>
                      <a:pt x="2699" y="15027"/>
                      <a:pt x="2699" y="14991"/>
                    </a:cubicBezTo>
                    <a:cubicBezTo>
                      <a:pt x="2687" y="14954"/>
                      <a:pt x="2687" y="14918"/>
                      <a:pt x="2675" y="14894"/>
                    </a:cubicBezTo>
                    <a:cubicBezTo>
                      <a:pt x="2663" y="14846"/>
                      <a:pt x="2663" y="14809"/>
                      <a:pt x="2650" y="14760"/>
                    </a:cubicBezTo>
                    <a:cubicBezTo>
                      <a:pt x="2639" y="14687"/>
                      <a:pt x="2626" y="14614"/>
                      <a:pt x="2614" y="14554"/>
                    </a:cubicBezTo>
                    <a:cubicBezTo>
                      <a:pt x="2602" y="14468"/>
                      <a:pt x="2577" y="14395"/>
                      <a:pt x="2566" y="14311"/>
                    </a:cubicBezTo>
                    <a:cubicBezTo>
                      <a:pt x="2566" y="14298"/>
                      <a:pt x="2553" y="14274"/>
                      <a:pt x="2553" y="14262"/>
                    </a:cubicBezTo>
                    <a:cubicBezTo>
                      <a:pt x="2541" y="14238"/>
                      <a:pt x="2541" y="14225"/>
                      <a:pt x="2541" y="14214"/>
                    </a:cubicBezTo>
                    <a:cubicBezTo>
                      <a:pt x="2529" y="14189"/>
                      <a:pt x="2529" y="14165"/>
                      <a:pt x="2517" y="14141"/>
                    </a:cubicBezTo>
                    <a:cubicBezTo>
                      <a:pt x="2517" y="14116"/>
                      <a:pt x="2504" y="14104"/>
                      <a:pt x="2504" y="14079"/>
                    </a:cubicBezTo>
                    <a:cubicBezTo>
                      <a:pt x="2493" y="14043"/>
                      <a:pt x="2480" y="14006"/>
                      <a:pt x="2468" y="13982"/>
                    </a:cubicBezTo>
                    <a:cubicBezTo>
                      <a:pt x="2456" y="13958"/>
                      <a:pt x="2456" y="13934"/>
                      <a:pt x="2444" y="13922"/>
                    </a:cubicBezTo>
                    <a:cubicBezTo>
                      <a:pt x="2444" y="13909"/>
                      <a:pt x="2431" y="13885"/>
                      <a:pt x="2431" y="13873"/>
                    </a:cubicBezTo>
                    <a:cubicBezTo>
                      <a:pt x="2407" y="13836"/>
                      <a:pt x="2395" y="13800"/>
                      <a:pt x="2383" y="13776"/>
                    </a:cubicBezTo>
                    <a:cubicBezTo>
                      <a:pt x="2359" y="13739"/>
                      <a:pt x="2347" y="13703"/>
                      <a:pt x="2323" y="13666"/>
                    </a:cubicBezTo>
                    <a:cubicBezTo>
                      <a:pt x="2250" y="13520"/>
                      <a:pt x="2177" y="13387"/>
                      <a:pt x="2091" y="13253"/>
                    </a:cubicBezTo>
                    <a:cubicBezTo>
                      <a:pt x="2091" y="13229"/>
                      <a:pt x="2080" y="13217"/>
                      <a:pt x="2067" y="13193"/>
                    </a:cubicBezTo>
                    <a:cubicBezTo>
                      <a:pt x="2055" y="13180"/>
                      <a:pt x="2043" y="13168"/>
                      <a:pt x="2031" y="13144"/>
                    </a:cubicBezTo>
                    <a:cubicBezTo>
                      <a:pt x="2018" y="13131"/>
                      <a:pt x="2018" y="13120"/>
                      <a:pt x="2007" y="13107"/>
                    </a:cubicBezTo>
                    <a:cubicBezTo>
                      <a:pt x="1994" y="13095"/>
                      <a:pt x="1982" y="13071"/>
                      <a:pt x="1970" y="13058"/>
                    </a:cubicBezTo>
                    <a:cubicBezTo>
                      <a:pt x="1958" y="13034"/>
                      <a:pt x="1934" y="13023"/>
                      <a:pt x="1921" y="12998"/>
                    </a:cubicBezTo>
                    <a:lnTo>
                      <a:pt x="1885" y="12961"/>
                    </a:lnTo>
                    <a:lnTo>
                      <a:pt x="1848" y="12925"/>
                    </a:lnTo>
                    <a:lnTo>
                      <a:pt x="1812" y="12888"/>
                    </a:lnTo>
                    <a:lnTo>
                      <a:pt x="1727" y="12804"/>
                    </a:lnTo>
                    <a:cubicBezTo>
                      <a:pt x="1691" y="12779"/>
                      <a:pt x="1666" y="12755"/>
                      <a:pt x="1629" y="12731"/>
                    </a:cubicBezTo>
                    <a:cubicBezTo>
                      <a:pt x="1618" y="12718"/>
                      <a:pt x="1593" y="12707"/>
                      <a:pt x="1581" y="12694"/>
                    </a:cubicBezTo>
                    <a:cubicBezTo>
                      <a:pt x="1569" y="12694"/>
                      <a:pt x="1569" y="12682"/>
                      <a:pt x="1556" y="12670"/>
                    </a:cubicBezTo>
                    <a:cubicBezTo>
                      <a:pt x="1545" y="12670"/>
                      <a:pt x="1545" y="12658"/>
                      <a:pt x="1532" y="12658"/>
                    </a:cubicBezTo>
                    <a:cubicBezTo>
                      <a:pt x="1520" y="12634"/>
                      <a:pt x="1496" y="12621"/>
                      <a:pt x="1484" y="12609"/>
                    </a:cubicBezTo>
                    <a:lnTo>
                      <a:pt x="1435" y="12561"/>
                    </a:lnTo>
                    <a:cubicBezTo>
                      <a:pt x="1411" y="12536"/>
                      <a:pt x="1386" y="12512"/>
                      <a:pt x="1362" y="12475"/>
                    </a:cubicBezTo>
                    <a:cubicBezTo>
                      <a:pt x="1338" y="12451"/>
                      <a:pt x="1313" y="12415"/>
                      <a:pt x="1277" y="12391"/>
                    </a:cubicBezTo>
                    <a:cubicBezTo>
                      <a:pt x="1216" y="12318"/>
                      <a:pt x="1156" y="12256"/>
                      <a:pt x="1070" y="12220"/>
                    </a:cubicBezTo>
                    <a:cubicBezTo>
                      <a:pt x="1034" y="12196"/>
                      <a:pt x="986" y="12183"/>
                      <a:pt x="949" y="12159"/>
                    </a:cubicBezTo>
                    <a:cubicBezTo>
                      <a:pt x="924" y="12159"/>
                      <a:pt x="913" y="12147"/>
                      <a:pt x="888" y="12147"/>
                    </a:cubicBezTo>
                    <a:cubicBezTo>
                      <a:pt x="876" y="12135"/>
                      <a:pt x="852" y="12135"/>
                      <a:pt x="840" y="12123"/>
                    </a:cubicBezTo>
                    <a:cubicBezTo>
                      <a:pt x="803" y="12111"/>
                      <a:pt x="767" y="12099"/>
                      <a:pt x="743" y="12086"/>
                    </a:cubicBezTo>
                    <a:cubicBezTo>
                      <a:pt x="718" y="12086"/>
                      <a:pt x="706" y="12075"/>
                      <a:pt x="681" y="12075"/>
                    </a:cubicBezTo>
                    <a:cubicBezTo>
                      <a:pt x="670" y="12062"/>
                      <a:pt x="645" y="12050"/>
                      <a:pt x="633" y="12050"/>
                    </a:cubicBezTo>
                    <a:cubicBezTo>
                      <a:pt x="597" y="12026"/>
                      <a:pt x="560" y="12013"/>
                      <a:pt x="524" y="11989"/>
                    </a:cubicBezTo>
                    <a:cubicBezTo>
                      <a:pt x="475" y="11965"/>
                      <a:pt x="438" y="11929"/>
                      <a:pt x="390" y="11892"/>
                    </a:cubicBezTo>
                    <a:cubicBezTo>
                      <a:pt x="354" y="11867"/>
                      <a:pt x="329" y="11856"/>
                      <a:pt x="292" y="11831"/>
                    </a:cubicBezTo>
                    <a:cubicBezTo>
                      <a:pt x="281" y="11807"/>
                      <a:pt x="256" y="11795"/>
                      <a:pt x="244" y="11770"/>
                    </a:cubicBezTo>
                    <a:cubicBezTo>
                      <a:pt x="220" y="11759"/>
                      <a:pt x="208" y="11746"/>
                      <a:pt x="184" y="11722"/>
                    </a:cubicBezTo>
                    <a:lnTo>
                      <a:pt x="111" y="11649"/>
                    </a:lnTo>
                    <a:cubicBezTo>
                      <a:pt x="111" y="11637"/>
                      <a:pt x="98" y="11624"/>
                      <a:pt x="86" y="11613"/>
                    </a:cubicBezTo>
                    <a:cubicBezTo>
                      <a:pt x="74" y="11613"/>
                      <a:pt x="74" y="11600"/>
                      <a:pt x="62" y="11588"/>
                    </a:cubicBezTo>
                    <a:cubicBezTo>
                      <a:pt x="62" y="11588"/>
                      <a:pt x="62" y="11576"/>
                      <a:pt x="49" y="11576"/>
                    </a:cubicBezTo>
                    <a:cubicBezTo>
                      <a:pt x="38" y="11576"/>
                      <a:pt x="25" y="11576"/>
                      <a:pt x="13" y="11588"/>
                    </a:cubicBezTo>
                    <a:cubicBezTo>
                      <a:pt x="1" y="11588"/>
                      <a:pt x="1" y="11600"/>
                      <a:pt x="1" y="11613"/>
                    </a:cubicBezTo>
                    <a:cubicBezTo>
                      <a:pt x="1" y="11686"/>
                      <a:pt x="13" y="11759"/>
                      <a:pt x="25" y="11831"/>
                    </a:cubicBezTo>
                    <a:cubicBezTo>
                      <a:pt x="38" y="11904"/>
                      <a:pt x="49" y="11989"/>
                      <a:pt x="62" y="12062"/>
                    </a:cubicBezTo>
                    <a:cubicBezTo>
                      <a:pt x="86" y="12208"/>
                      <a:pt x="122" y="12366"/>
                      <a:pt x="147" y="12524"/>
                    </a:cubicBezTo>
                    <a:lnTo>
                      <a:pt x="184" y="12742"/>
                    </a:lnTo>
                    <a:lnTo>
                      <a:pt x="220" y="12961"/>
                    </a:lnTo>
                    <a:cubicBezTo>
                      <a:pt x="232" y="13047"/>
                      <a:pt x="244" y="13120"/>
                      <a:pt x="256" y="13193"/>
                    </a:cubicBezTo>
                    <a:cubicBezTo>
                      <a:pt x="268" y="13266"/>
                      <a:pt x="281" y="13350"/>
                      <a:pt x="281" y="13423"/>
                    </a:cubicBezTo>
                    <a:cubicBezTo>
                      <a:pt x="292" y="13496"/>
                      <a:pt x="305" y="13582"/>
                      <a:pt x="317" y="13654"/>
                    </a:cubicBezTo>
                    <a:cubicBezTo>
                      <a:pt x="329" y="13703"/>
                      <a:pt x="341" y="13739"/>
                      <a:pt x="354" y="13776"/>
                    </a:cubicBezTo>
                    <a:cubicBezTo>
                      <a:pt x="354" y="13800"/>
                      <a:pt x="354" y="13812"/>
                      <a:pt x="365" y="13836"/>
                    </a:cubicBezTo>
                    <a:cubicBezTo>
                      <a:pt x="365" y="13836"/>
                      <a:pt x="365" y="13849"/>
                      <a:pt x="378" y="13861"/>
                    </a:cubicBezTo>
                    <a:lnTo>
                      <a:pt x="378" y="13885"/>
                    </a:lnTo>
                    <a:cubicBezTo>
                      <a:pt x="390" y="13898"/>
                      <a:pt x="402" y="13922"/>
                      <a:pt x="402" y="13934"/>
                    </a:cubicBezTo>
                    <a:cubicBezTo>
                      <a:pt x="414" y="13958"/>
                      <a:pt x="427" y="13970"/>
                      <a:pt x="427" y="13995"/>
                    </a:cubicBezTo>
                    <a:cubicBezTo>
                      <a:pt x="451" y="14031"/>
                      <a:pt x="475" y="14068"/>
                      <a:pt x="487" y="14104"/>
                    </a:cubicBezTo>
                    <a:cubicBezTo>
                      <a:pt x="524" y="14165"/>
                      <a:pt x="572" y="14225"/>
                      <a:pt x="621" y="14298"/>
                    </a:cubicBezTo>
                    <a:cubicBezTo>
                      <a:pt x="645" y="14347"/>
                      <a:pt x="681" y="14395"/>
                      <a:pt x="718" y="14444"/>
                    </a:cubicBezTo>
                    <a:lnTo>
                      <a:pt x="827" y="14590"/>
                    </a:lnTo>
                    <a:cubicBezTo>
                      <a:pt x="827" y="14590"/>
                      <a:pt x="840" y="14590"/>
                      <a:pt x="840" y="14602"/>
                    </a:cubicBezTo>
                    <a:lnTo>
                      <a:pt x="840" y="14614"/>
                    </a:lnTo>
                    <a:lnTo>
                      <a:pt x="852" y="14614"/>
                    </a:lnTo>
                    <a:cubicBezTo>
                      <a:pt x="888" y="14675"/>
                      <a:pt x="949" y="14736"/>
                      <a:pt x="997" y="14784"/>
                    </a:cubicBezTo>
                    <a:lnTo>
                      <a:pt x="1046" y="14833"/>
                    </a:lnTo>
                    <a:cubicBezTo>
                      <a:pt x="1059" y="14846"/>
                      <a:pt x="1083" y="14857"/>
                      <a:pt x="1095" y="14870"/>
                    </a:cubicBezTo>
                    <a:cubicBezTo>
                      <a:pt x="1132" y="14894"/>
                      <a:pt x="1156" y="14918"/>
                      <a:pt x="1192" y="14943"/>
                    </a:cubicBezTo>
                    <a:cubicBezTo>
                      <a:pt x="1216" y="14954"/>
                      <a:pt x="1240" y="14979"/>
                      <a:pt x="1265" y="14991"/>
                    </a:cubicBezTo>
                    <a:cubicBezTo>
                      <a:pt x="1277" y="15003"/>
                      <a:pt x="1289" y="15016"/>
                      <a:pt x="1302" y="15016"/>
                    </a:cubicBezTo>
                    <a:cubicBezTo>
                      <a:pt x="1313" y="15027"/>
                      <a:pt x="1326" y="15040"/>
                      <a:pt x="1338" y="15040"/>
                    </a:cubicBezTo>
                    <a:lnTo>
                      <a:pt x="1350" y="15040"/>
                    </a:lnTo>
                    <a:lnTo>
                      <a:pt x="1350" y="15052"/>
                    </a:lnTo>
                    <a:cubicBezTo>
                      <a:pt x="1356" y="15052"/>
                      <a:pt x="1359" y="15052"/>
                      <a:pt x="1362" y="15053"/>
                    </a:cubicBezTo>
                    <a:lnTo>
                      <a:pt x="1362" y="15053"/>
                    </a:lnTo>
                    <a:cubicBezTo>
                      <a:pt x="1362" y="15053"/>
                      <a:pt x="1362" y="15052"/>
                      <a:pt x="1362" y="15052"/>
                    </a:cubicBezTo>
                    <a:lnTo>
                      <a:pt x="1362" y="15052"/>
                    </a:lnTo>
                    <a:cubicBezTo>
                      <a:pt x="1375" y="15064"/>
                      <a:pt x="1386" y="15064"/>
                      <a:pt x="1399" y="15076"/>
                    </a:cubicBezTo>
                    <a:lnTo>
                      <a:pt x="1411" y="15089"/>
                    </a:lnTo>
                    <a:cubicBezTo>
                      <a:pt x="1435" y="15100"/>
                      <a:pt x="1448" y="15100"/>
                      <a:pt x="1472" y="15113"/>
                    </a:cubicBezTo>
                    <a:cubicBezTo>
                      <a:pt x="1484" y="15125"/>
                      <a:pt x="1496" y="15125"/>
                      <a:pt x="1508" y="15137"/>
                    </a:cubicBezTo>
                    <a:cubicBezTo>
                      <a:pt x="1532" y="15149"/>
                      <a:pt x="1545" y="15162"/>
                      <a:pt x="1569" y="15173"/>
                    </a:cubicBezTo>
                    <a:cubicBezTo>
                      <a:pt x="1593" y="15173"/>
                      <a:pt x="1605" y="15186"/>
                      <a:pt x="1629" y="15186"/>
                    </a:cubicBezTo>
                    <a:cubicBezTo>
                      <a:pt x="1666" y="15210"/>
                      <a:pt x="1702" y="15222"/>
                      <a:pt x="1739" y="15234"/>
                    </a:cubicBezTo>
                    <a:cubicBezTo>
                      <a:pt x="1775" y="15246"/>
                      <a:pt x="1799" y="15259"/>
                      <a:pt x="1836" y="15270"/>
                    </a:cubicBezTo>
                    <a:cubicBezTo>
                      <a:pt x="1909" y="15307"/>
                      <a:pt x="1982" y="15332"/>
                      <a:pt x="2067" y="15343"/>
                    </a:cubicBezTo>
                    <a:cubicBezTo>
                      <a:pt x="2140" y="15368"/>
                      <a:pt x="2213" y="15380"/>
                      <a:pt x="2286" y="15405"/>
                    </a:cubicBezTo>
                    <a:cubicBezTo>
                      <a:pt x="2371" y="15416"/>
                      <a:pt x="2456" y="15441"/>
                      <a:pt x="2541" y="15465"/>
                    </a:cubicBezTo>
                    <a:cubicBezTo>
                      <a:pt x="2553" y="15465"/>
                      <a:pt x="2566" y="15465"/>
                      <a:pt x="2577" y="15478"/>
                    </a:cubicBezTo>
                    <a:cubicBezTo>
                      <a:pt x="2577" y="15476"/>
                      <a:pt x="2577" y="15475"/>
                      <a:pt x="2577" y="15473"/>
                    </a:cubicBezTo>
                    <a:lnTo>
                      <a:pt x="2577" y="15473"/>
                    </a:lnTo>
                    <a:cubicBezTo>
                      <a:pt x="2585" y="15478"/>
                      <a:pt x="2594" y="15478"/>
                      <a:pt x="2602" y="15478"/>
                    </a:cubicBezTo>
                    <a:cubicBezTo>
                      <a:pt x="2614" y="15489"/>
                      <a:pt x="2639" y="15489"/>
                      <a:pt x="2650" y="15502"/>
                    </a:cubicBezTo>
                    <a:lnTo>
                      <a:pt x="2675" y="15502"/>
                    </a:lnTo>
                    <a:cubicBezTo>
                      <a:pt x="2650" y="15538"/>
                      <a:pt x="2639" y="15562"/>
                      <a:pt x="2626" y="15586"/>
                    </a:cubicBezTo>
                    <a:cubicBezTo>
                      <a:pt x="2602" y="15635"/>
                      <a:pt x="2590" y="15672"/>
                      <a:pt x="2577" y="15721"/>
                    </a:cubicBezTo>
                    <a:cubicBezTo>
                      <a:pt x="2566" y="15732"/>
                      <a:pt x="2553" y="15757"/>
                      <a:pt x="2553" y="15781"/>
                    </a:cubicBezTo>
                    <a:cubicBezTo>
                      <a:pt x="2553" y="15805"/>
                      <a:pt x="2541" y="15829"/>
                      <a:pt x="2541" y="15854"/>
                    </a:cubicBezTo>
                    <a:lnTo>
                      <a:pt x="2541" y="15927"/>
                    </a:lnTo>
                    <a:cubicBezTo>
                      <a:pt x="2541" y="15951"/>
                      <a:pt x="2541" y="15975"/>
                      <a:pt x="2553" y="16000"/>
                    </a:cubicBezTo>
                    <a:cubicBezTo>
                      <a:pt x="2553" y="16048"/>
                      <a:pt x="2566" y="16109"/>
                      <a:pt x="2577" y="16158"/>
                    </a:cubicBezTo>
                    <a:lnTo>
                      <a:pt x="2577" y="16243"/>
                    </a:lnTo>
                    <a:cubicBezTo>
                      <a:pt x="2577" y="16267"/>
                      <a:pt x="2577" y="16291"/>
                      <a:pt x="2566" y="16316"/>
                    </a:cubicBezTo>
                    <a:lnTo>
                      <a:pt x="2566" y="16353"/>
                    </a:lnTo>
                    <a:cubicBezTo>
                      <a:pt x="2553" y="16364"/>
                      <a:pt x="2553" y="16377"/>
                      <a:pt x="2541" y="16401"/>
                    </a:cubicBezTo>
                    <a:lnTo>
                      <a:pt x="2504" y="16474"/>
                    </a:lnTo>
                    <a:lnTo>
                      <a:pt x="2493" y="16486"/>
                    </a:lnTo>
                    <a:cubicBezTo>
                      <a:pt x="2456" y="16534"/>
                      <a:pt x="2431" y="16596"/>
                      <a:pt x="2407" y="16656"/>
                    </a:cubicBezTo>
                    <a:cubicBezTo>
                      <a:pt x="2383" y="16717"/>
                      <a:pt x="2371" y="16790"/>
                      <a:pt x="2347" y="16850"/>
                    </a:cubicBezTo>
                    <a:lnTo>
                      <a:pt x="2347" y="16875"/>
                    </a:lnTo>
                    <a:cubicBezTo>
                      <a:pt x="2347" y="16875"/>
                      <a:pt x="2347" y="16887"/>
                      <a:pt x="2334" y="16887"/>
                    </a:cubicBezTo>
                    <a:lnTo>
                      <a:pt x="2334" y="16899"/>
                    </a:lnTo>
                    <a:lnTo>
                      <a:pt x="2334" y="16912"/>
                    </a:lnTo>
                    <a:cubicBezTo>
                      <a:pt x="2323" y="16960"/>
                      <a:pt x="2310" y="17009"/>
                      <a:pt x="2298" y="17045"/>
                    </a:cubicBezTo>
                    <a:lnTo>
                      <a:pt x="2298" y="17118"/>
                    </a:lnTo>
                    <a:cubicBezTo>
                      <a:pt x="2298" y="17130"/>
                      <a:pt x="2310" y="17155"/>
                      <a:pt x="2310" y="17179"/>
                    </a:cubicBezTo>
                    <a:cubicBezTo>
                      <a:pt x="2323" y="17203"/>
                      <a:pt x="2334" y="17228"/>
                      <a:pt x="2334" y="17239"/>
                    </a:cubicBezTo>
                    <a:cubicBezTo>
                      <a:pt x="2359" y="17276"/>
                      <a:pt x="2383" y="17325"/>
                      <a:pt x="2407" y="17361"/>
                    </a:cubicBezTo>
                    <a:cubicBezTo>
                      <a:pt x="2431" y="17398"/>
                      <a:pt x="2468" y="17434"/>
                      <a:pt x="2493" y="17471"/>
                    </a:cubicBezTo>
                    <a:cubicBezTo>
                      <a:pt x="2517" y="17507"/>
                      <a:pt x="2553" y="17531"/>
                      <a:pt x="2590" y="17568"/>
                    </a:cubicBezTo>
                    <a:cubicBezTo>
                      <a:pt x="2626" y="17592"/>
                      <a:pt x="2675" y="17617"/>
                      <a:pt x="2711" y="17641"/>
                    </a:cubicBezTo>
                    <a:cubicBezTo>
                      <a:pt x="2747" y="17665"/>
                      <a:pt x="2796" y="17677"/>
                      <a:pt x="2833" y="17701"/>
                    </a:cubicBezTo>
                    <a:cubicBezTo>
                      <a:pt x="2869" y="17714"/>
                      <a:pt x="2918" y="17725"/>
                      <a:pt x="2955" y="17750"/>
                    </a:cubicBezTo>
                    <a:cubicBezTo>
                      <a:pt x="3003" y="17762"/>
                      <a:pt x="3039" y="17774"/>
                      <a:pt x="3088" y="17787"/>
                    </a:cubicBezTo>
                    <a:cubicBezTo>
                      <a:pt x="3125" y="17798"/>
                      <a:pt x="3173" y="17811"/>
                      <a:pt x="3209" y="17823"/>
                    </a:cubicBezTo>
                    <a:cubicBezTo>
                      <a:pt x="3258" y="17835"/>
                      <a:pt x="3307" y="17847"/>
                      <a:pt x="3355" y="17847"/>
                    </a:cubicBezTo>
                    <a:lnTo>
                      <a:pt x="3368" y="17847"/>
                    </a:lnTo>
                    <a:cubicBezTo>
                      <a:pt x="3404" y="17860"/>
                      <a:pt x="3441" y="17860"/>
                      <a:pt x="3489" y="17871"/>
                    </a:cubicBezTo>
                    <a:cubicBezTo>
                      <a:pt x="3538" y="17884"/>
                      <a:pt x="3574" y="17884"/>
                      <a:pt x="3623" y="17884"/>
                    </a:cubicBezTo>
                    <a:cubicBezTo>
                      <a:pt x="3671" y="17896"/>
                      <a:pt x="3708" y="17896"/>
                      <a:pt x="3757" y="17896"/>
                    </a:cubicBezTo>
                    <a:lnTo>
                      <a:pt x="3903" y="17896"/>
                    </a:lnTo>
                    <a:cubicBezTo>
                      <a:pt x="3951" y="17896"/>
                      <a:pt x="3987" y="17884"/>
                      <a:pt x="4036" y="17871"/>
                    </a:cubicBezTo>
                    <a:cubicBezTo>
                      <a:pt x="4073" y="17871"/>
                      <a:pt x="4109" y="17860"/>
                      <a:pt x="4146" y="17847"/>
                    </a:cubicBezTo>
                    <a:lnTo>
                      <a:pt x="4254" y="17811"/>
                    </a:lnTo>
                    <a:cubicBezTo>
                      <a:pt x="4316" y="17774"/>
                      <a:pt x="4376" y="17750"/>
                      <a:pt x="4449" y="17714"/>
                    </a:cubicBezTo>
                    <a:cubicBezTo>
                      <a:pt x="4449" y="17714"/>
                      <a:pt x="4449" y="17701"/>
                      <a:pt x="4462" y="17701"/>
                    </a:cubicBezTo>
                    <a:cubicBezTo>
                      <a:pt x="4510" y="17677"/>
                      <a:pt x="4559" y="17641"/>
                      <a:pt x="4607" y="17604"/>
                    </a:cubicBezTo>
                    <a:lnTo>
                      <a:pt x="4680" y="17568"/>
                    </a:lnTo>
                    <a:cubicBezTo>
                      <a:pt x="4692" y="17555"/>
                      <a:pt x="4716" y="17544"/>
                      <a:pt x="4741" y="17519"/>
                    </a:cubicBezTo>
                    <a:cubicBezTo>
                      <a:pt x="4753" y="17568"/>
                      <a:pt x="4765" y="17628"/>
                      <a:pt x="4789" y="17677"/>
                    </a:cubicBezTo>
                    <a:cubicBezTo>
                      <a:pt x="4802" y="17738"/>
                      <a:pt x="4838" y="17787"/>
                      <a:pt x="4862" y="17835"/>
                    </a:cubicBezTo>
                    <a:lnTo>
                      <a:pt x="4862" y="17847"/>
                    </a:lnTo>
                    <a:lnTo>
                      <a:pt x="4838" y="17871"/>
                    </a:lnTo>
                    <a:cubicBezTo>
                      <a:pt x="4826" y="17896"/>
                      <a:pt x="4814" y="17908"/>
                      <a:pt x="4789" y="17933"/>
                    </a:cubicBezTo>
                    <a:cubicBezTo>
                      <a:pt x="4789" y="17933"/>
                      <a:pt x="4778" y="17944"/>
                      <a:pt x="4778" y="17957"/>
                    </a:cubicBezTo>
                    <a:cubicBezTo>
                      <a:pt x="4765" y="17957"/>
                      <a:pt x="4765" y="17957"/>
                      <a:pt x="4753" y="17968"/>
                    </a:cubicBezTo>
                    <a:cubicBezTo>
                      <a:pt x="4729" y="17981"/>
                      <a:pt x="4705" y="17993"/>
                      <a:pt x="4680" y="18017"/>
                    </a:cubicBezTo>
                    <a:cubicBezTo>
                      <a:pt x="4656" y="18030"/>
                      <a:pt x="4619" y="18041"/>
                      <a:pt x="4595" y="18066"/>
                    </a:cubicBezTo>
                    <a:cubicBezTo>
                      <a:pt x="4570" y="18078"/>
                      <a:pt x="4535" y="18090"/>
                      <a:pt x="4510" y="18103"/>
                    </a:cubicBezTo>
                    <a:cubicBezTo>
                      <a:pt x="4473" y="18114"/>
                      <a:pt x="4449" y="18127"/>
                      <a:pt x="4425" y="18139"/>
                    </a:cubicBezTo>
                    <a:cubicBezTo>
                      <a:pt x="4376" y="18139"/>
                      <a:pt x="4327" y="18151"/>
                      <a:pt x="4279" y="18163"/>
                    </a:cubicBezTo>
                    <a:cubicBezTo>
                      <a:pt x="4230" y="18163"/>
                      <a:pt x="4182" y="18176"/>
                      <a:pt x="4121" y="18176"/>
                    </a:cubicBezTo>
                    <a:cubicBezTo>
                      <a:pt x="4011" y="18187"/>
                      <a:pt x="3890" y="18187"/>
                      <a:pt x="3768" y="18200"/>
                    </a:cubicBezTo>
                    <a:cubicBezTo>
                      <a:pt x="3708" y="18200"/>
                      <a:pt x="3647" y="18200"/>
                      <a:pt x="3587" y="18212"/>
                    </a:cubicBezTo>
                    <a:cubicBezTo>
                      <a:pt x="3525" y="18212"/>
                      <a:pt x="3465" y="18224"/>
                      <a:pt x="3404" y="18236"/>
                    </a:cubicBezTo>
                    <a:cubicBezTo>
                      <a:pt x="3343" y="18260"/>
                      <a:pt x="3271" y="18273"/>
                      <a:pt x="3198" y="18297"/>
                    </a:cubicBezTo>
                    <a:lnTo>
                      <a:pt x="3209" y="18297"/>
                    </a:lnTo>
                    <a:lnTo>
                      <a:pt x="3027" y="18333"/>
                    </a:lnTo>
                    <a:lnTo>
                      <a:pt x="2845" y="18370"/>
                    </a:lnTo>
                    <a:cubicBezTo>
                      <a:pt x="2784" y="18382"/>
                      <a:pt x="2723" y="18394"/>
                      <a:pt x="2675" y="18406"/>
                    </a:cubicBezTo>
                    <a:cubicBezTo>
                      <a:pt x="2614" y="18430"/>
                      <a:pt x="2553" y="18455"/>
                      <a:pt x="2504" y="18492"/>
                    </a:cubicBezTo>
                    <a:cubicBezTo>
                      <a:pt x="2456" y="18528"/>
                      <a:pt x="2420" y="18576"/>
                      <a:pt x="2395" y="18637"/>
                    </a:cubicBezTo>
                    <a:cubicBezTo>
                      <a:pt x="2383" y="18673"/>
                      <a:pt x="2395" y="18710"/>
                      <a:pt x="2395" y="18759"/>
                    </a:cubicBezTo>
                    <a:cubicBezTo>
                      <a:pt x="2407" y="18819"/>
                      <a:pt x="2431" y="18868"/>
                      <a:pt x="2456" y="18929"/>
                    </a:cubicBezTo>
                    <a:cubicBezTo>
                      <a:pt x="2480" y="18989"/>
                      <a:pt x="2517" y="19038"/>
                      <a:pt x="2553" y="19099"/>
                    </a:cubicBezTo>
                    <a:cubicBezTo>
                      <a:pt x="2566" y="19111"/>
                      <a:pt x="2590" y="19135"/>
                      <a:pt x="2602" y="19160"/>
                    </a:cubicBezTo>
                    <a:cubicBezTo>
                      <a:pt x="2626" y="19184"/>
                      <a:pt x="2650" y="19208"/>
                      <a:pt x="2663" y="19232"/>
                    </a:cubicBezTo>
                    <a:cubicBezTo>
                      <a:pt x="2711" y="19281"/>
                      <a:pt x="2747" y="19330"/>
                      <a:pt x="2796" y="19367"/>
                    </a:cubicBezTo>
                    <a:cubicBezTo>
                      <a:pt x="2809" y="19391"/>
                      <a:pt x="2833" y="19415"/>
                      <a:pt x="2845" y="19440"/>
                    </a:cubicBezTo>
                    <a:cubicBezTo>
                      <a:pt x="2869" y="19451"/>
                      <a:pt x="2882" y="19476"/>
                      <a:pt x="2893" y="19500"/>
                    </a:cubicBezTo>
                    <a:cubicBezTo>
                      <a:pt x="2906" y="19537"/>
                      <a:pt x="2930" y="19573"/>
                      <a:pt x="2942" y="19610"/>
                    </a:cubicBezTo>
                    <a:cubicBezTo>
                      <a:pt x="2979" y="19731"/>
                      <a:pt x="3003" y="19853"/>
                      <a:pt x="3039" y="19962"/>
                    </a:cubicBezTo>
                    <a:cubicBezTo>
                      <a:pt x="3063" y="20023"/>
                      <a:pt x="3076" y="20072"/>
                      <a:pt x="3100" y="20132"/>
                    </a:cubicBezTo>
                    <a:cubicBezTo>
                      <a:pt x="3125" y="20193"/>
                      <a:pt x="3136" y="20253"/>
                      <a:pt x="3161" y="20315"/>
                    </a:cubicBezTo>
                    <a:cubicBezTo>
                      <a:pt x="3173" y="20351"/>
                      <a:pt x="3198" y="20388"/>
                      <a:pt x="3209" y="20412"/>
                    </a:cubicBezTo>
                    <a:cubicBezTo>
                      <a:pt x="3222" y="20423"/>
                      <a:pt x="3234" y="20448"/>
                      <a:pt x="3234" y="20460"/>
                    </a:cubicBezTo>
                    <a:cubicBezTo>
                      <a:pt x="3246" y="20472"/>
                      <a:pt x="3258" y="20485"/>
                      <a:pt x="3271" y="20509"/>
                    </a:cubicBezTo>
                    <a:cubicBezTo>
                      <a:pt x="3295" y="20533"/>
                      <a:pt x="3319" y="20569"/>
                      <a:pt x="3355" y="20594"/>
                    </a:cubicBezTo>
                    <a:lnTo>
                      <a:pt x="3368" y="20594"/>
                    </a:lnTo>
                    <a:lnTo>
                      <a:pt x="3368" y="20606"/>
                    </a:lnTo>
                    <a:cubicBezTo>
                      <a:pt x="3465" y="20679"/>
                      <a:pt x="3562" y="20752"/>
                      <a:pt x="3671" y="20812"/>
                    </a:cubicBezTo>
                    <a:cubicBezTo>
                      <a:pt x="3695" y="20825"/>
                      <a:pt x="3720" y="20837"/>
                      <a:pt x="3757" y="20849"/>
                    </a:cubicBezTo>
                    <a:cubicBezTo>
                      <a:pt x="3781" y="20861"/>
                      <a:pt x="3805" y="20874"/>
                      <a:pt x="3830" y="20874"/>
                    </a:cubicBezTo>
                    <a:cubicBezTo>
                      <a:pt x="3841" y="20885"/>
                      <a:pt x="3854" y="20885"/>
                      <a:pt x="3866" y="20885"/>
                    </a:cubicBezTo>
                    <a:cubicBezTo>
                      <a:pt x="3878" y="20885"/>
                      <a:pt x="3890" y="20885"/>
                      <a:pt x="3914" y="20898"/>
                    </a:cubicBezTo>
                    <a:cubicBezTo>
                      <a:pt x="3975" y="20898"/>
                      <a:pt x="4036" y="20910"/>
                      <a:pt x="4084" y="20910"/>
                    </a:cubicBezTo>
                    <a:cubicBezTo>
                      <a:pt x="4121" y="20922"/>
                      <a:pt x="4146" y="20922"/>
                      <a:pt x="4182" y="20922"/>
                    </a:cubicBezTo>
                    <a:cubicBezTo>
                      <a:pt x="4206" y="20922"/>
                      <a:pt x="4230" y="20910"/>
                      <a:pt x="4267" y="20910"/>
                    </a:cubicBezTo>
                    <a:cubicBezTo>
                      <a:pt x="4291" y="20898"/>
                      <a:pt x="4316" y="20898"/>
                      <a:pt x="4340" y="20885"/>
                    </a:cubicBezTo>
                    <a:cubicBezTo>
                      <a:pt x="4376" y="20874"/>
                      <a:pt x="4400" y="20861"/>
                      <a:pt x="4425" y="20849"/>
                    </a:cubicBezTo>
                    <a:cubicBezTo>
                      <a:pt x="4473" y="20812"/>
                      <a:pt x="4522" y="20788"/>
                      <a:pt x="4570" y="20752"/>
                    </a:cubicBezTo>
                    <a:cubicBezTo>
                      <a:pt x="4595" y="20739"/>
                      <a:pt x="4619" y="20715"/>
                      <a:pt x="4643" y="20703"/>
                    </a:cubicBezTo>
                    <a:cubicBezTo>
                      <a:pt x="4656" y="20679"/>
                      <a:pt x="4680" y="20667"/>
                      <a:pt x="4705" y="20642"/>
                    </a:cubicBezTo>
                    <a:cubicBezTo>
                      <a:pt x="4716" y="20642"/>
                      <a:pt x="4729" y="20631"/>
                      <a:pt x="4729" y="20631"/>
                    </a:cubicBezTo>
                    <a:cubicBezTo>
                      <a:pt x="4741" y="20631"/>
                      <a:pt x="4741" y="20618"/>
                      <a:pt x="4753" y="20618"/>
                    </a:cubicBezTo>
                    <a:cubicBezTo>
                      <a:pt x="4753" y="20618"/>
                      <a:pt x="4765" y="20618"/>
                      <a:pt x="4778" y="20606"/>
                    </a:cubicBezTo>
                    <a:lnTo>
                      <a:pt x="4838" y="20606"/>
                    </a:lnTo>
                    <a:cubicBezTo>
                      <a:pt x="4862" y="20606"/>
                      <a:pt x="4886" y="20606"/>
                      <a:pt x="4923" y="20618"/>
                    </a:cubicBezTo>
                    <a:lnTo>
                      <a:pt x="4972" y="20618"/>
                    </a:lnTo>
                    <a:cubicBezTo>
                      <a:pt x="5008" y="20631"/>
                      <a:pt x="5057" y="20642"/>
                      <a:pt x="5094" y="20642"/>
                    </a:cubicBezTo>
                    <a:lnTo>
                      <a:pt x="5275" y="20642"/>
                    </a:lnTo>
                    <a:cubicBezTo>
                      <a:pt x="5300" y="20631"/>
                      <a:pt x="5337" y="20631"/>
                      <a:pt x="5348" y="20618"/>
                    </a:cubicBezTo>
                    <a:cubicBezTo>
                      <a:pt x="5385" y="20606"/>
                      <a:pt x="5410" y="20594"/>
                      <a:pt x="5434" y="20569"/>
                    </a:cubicBezTo>
                    <a:lnTo>
                      <a:pt x="5507" y="20496"/>
                    </a:lnTo>
                    <a:cubicBezTo>
                      <a:pt x="5543" y="20460"/>
                      <a:pt x="5580" y="20412"/>
                      <a:pt x="5616" y="20375"/>
                    </a:cubicBezTo>
                    <a:cubicBezTo>
                      <a:pt x="5664" y="20326"/>
                      <a:pt x="5798" y="19986"/>
                      <a:pt x="5823" y="19937"/>
                    </a:cubicBezTo>
                    <a:cubicBezTo>
                      <a:pt x="5823" y="19937"/>
                      <a:pt x="5823" y="19936"/>
                      <a:pt x="5824" y="19936"/>
                    </a:cubicBezTo>
                    <a:lnTo>
                      <a:pt x="5824" y="19936"/>
                    </a:lnTo>
                    <a:cubicBezTo>
                      <a:pt x="5838" y="19936"/>
                      <a:pt x="5916" y="20415"/>
                      <a:pt x="5762" y="22003"/>
                    </a:cubicBezTo>
                    <a:cubicBezTo>
                      <a:pt x="5750" y="22052"/>
                      <a:pt x="5737" y="22113"/>
                      <a:pt x="5737" y="22174"/>
                    </a:cubicBezTo>
                    <a:cubicBezTo>
                      <a:pt x="5713" y="22186"/>
                      <a:pt x="5689" y="22211"/>
                      <a:pt x="5677" y="22222"/>
                    </a:cubicBezTo>
                    <a:cubicBezTo>
                      <a:pt x="5580" y="22295"/>
                      <a:pt x="5494" y="22368"/>
                      <a:pt x="5397" y="22441"/>
                    </a:cubicBezTo>
                    <a:cubicBezTo>
                      <a:pt x="5385" y="22454"/>
                      <a:pt x="5361" y="22478"/>
                      <a:pt x="5337" y="22490"/>
                    </a:cubicBezTo>
                    <a:lnTo>
                      <a:pt x="5275" y="22551"/>
                    </a:lnTo>
                    <a:lnTo>
                      <a:pt x="5215" y="22611"/>
                    </a:lnTo>
                    <a:cubicBezTo>
                      <a:pt x="5191" y="22635"/>
                      <a:pt x="5166" y="22660"/>
                      <a:pt x="5154" y="22684"/>
                    </a:cubicBezTo>
                    <a:cubicBezTo>
                      <a:pt x="5130" y="22708"/>
                      <a:pt x="5105" y="22733"/>
                      <a:pt x="5094" y="22757"/>
                    </a:cubicBezTo>
                    <a:cubicBezTo>
                      <a:pt x="5069" y="22781"/>
                      <a:pt x="5057" y="22806"/>
                      <a:pt x="5045" y="22818"/>
                    </a:cubicBezTo>
                    <a:cubicBezTo>
                      <a:pt x="5021" y="22843"/>
                      <a:pt x="5008" y="22867"/>
                      <a:pt x="4996" y="22878"/>
                    </a:cubicBezTo>
                    <a:cubicBezTo>
                      <a:pt x="4984" y="22903"/>
                      <a:pt x="4972" y="22915"/>
                      <a:pt x="4959" y="22927"/>
                    </a:cubicBezTo>
                    <a:cubicBezTo>
                      <a:pt x="4948" y="22940"/>
                      <a:pt x="4948" y="22951"/>
                      <a:pt x="4948" y="22951"/>
                    </a:cubicBezTo>
                    <a:cubicBezTo>
                      <a:pt x="4935" y="22964"/>
                      <a:pt x="4923" y="22988"/>
                      <a:pt x="4911" y="23000"/>
                    </a:cubicBezTo>
                    <a:lnTo>
                      <a:pt x="4886" y="23024"/>
                    </a:lnTo>
                    <a:lnTo>
                      <a:pt x="4850" y="23097"/>
                    </a:lnTo>
                    <a:cubicBezTo>
                      <a:pt x="4838" y="23110"/>
                      <a:pt x="4838" y="23134"/>
                      <a:pt x="4826" y="23146"/>
                    </a:cubicBezTo>
                    <a:cubicBezTo>
                      <a:pt x="4826" y="23158"/>
                      <a:pt x="4814" y="23158"/>
                      <a:pt x="4814" y="23170"/>
                    </a:cubicBezTo>
                    <a:lnTo>
                      <a:pt x="4778" y="23243"/>
                    </a:lnTo>
                    <a:cubicBezTo>
                      <a:pt x="4765" y="23280"/>
                      <a:pt x="4753" y="23304"/>
                      <a:pt x="4741" y="23329"/>
                    </a:cubicBezTo>
                    <a:cubicBezTo>
                      <a:pt x="4729" y="23365"/>
                      <a:pt x="4716" y="23389"/>
                      <a:pt x="4705" y="23413"/>
                    </a:cubicBezTo>
                    <a:cubicBezTo>
                      <a:pt x="4680" y="23462"/>
                      <a:pt x="4668" y="23523"/>
                      <a:pt x="4656" y="23572"/>
                    </a:cubicBezTo>
                    <a:cubicBezTo>
                      <a:pt x="4643" y="23596"/>
                      <a:pt x="4632" y="23620"/>
                      <a:pt x="4632" y="23645"/>
                    </a:cubicBezTo>
                    <a:cubicBezTo>
                      <a:pt x="4619" y="23669"/>
                      <a:pt x="4619" y="23693"/>
                      <a:pt x="4619" y="23705"/>
                    </a:cubicBezTo>
                    <a:cubicBezTo>
                      <a:pt x="4619" y="23718"/>
                      <a:pt x="4607" y="23729"/>
                      <a:pt x="4607" y="23729"/>
                    </a:cubicBezTo>
                    <a:cubicBezTo>
                      <a:pt x="4607" y="23766"/>
                      <a:pt x="4595" y="23802"/>
                      <a:pt x="4595" y="23826"/>
                    </a:cubicBezTo>
                    <a:lnTo>
                      <a:pt x="4595" y="23863"/>
                    </a:lnTo>
                    <a:cubicBezTo>
                      <a:pt x="4595" y="23875"/>
                      <a:pt x="4583" y="23899"/>
                      <a:pt x="4583" y="23924"/>
                    </a:cubicBezTo>
                    <a:lnTo>
                      <a:pt x="4583" y="24082"/>
                    </a:lnTo>
                    <a:lnTo>
                      <a:pt x="4583" y="24252"/>
                    </a:lnTo>
                    <a:cubicBezTo>
                      <a:pt x="4595" y="24277"/>
                      <a:pt x="4595" y="24301"/>
                      <a:pt x="4595" y="24325"/>
                    </a:cubicBezTo>
                    <a:cubicBezTo>
                      <a:pt x="4595" y="24361"/>
                      <a:pt x="4607" y="24398"/>
                      <a:pt x="4607" y="24434"/>
                    </a:cubicBezTo>
                    <a:cubicBezTo>
                      <a:pt x="4607" y="24458"/>
                      <a:pt x="4619" y="24483"/>
                      <a:pt x="4619" y="24520"/>
                    </a:cubicBezTo>
                    <a:cubicBezTo>
                      <a:pt x="4619" y="24531"/>
                      <a:pt x="4632" y="24556"/>
                      <a:pt x="4632" y="24580"/>
                    </a:cubicBezTo>
                    <a:cubicBezTo>
                      <a:pt x="4632" y="24617"/>
                      <a:pt x="4643" y="24653"/>
                      <a:pt x="4656" y="24677"/>
                    </a:cubicBezTo>
                    <a:cubicBezTo>
                      <a:pt x="4656" y="24714"/>
                      <a:pt x="4668" y="24738"/>
                      <a:pt x="4668" y="24774"/>
                    </a:cubicBezTo>
                    <a:lnTo>
                      <a:pt x="4705" y="24920"/>
                    </a:lnTo>
                    <a:lnTo>
                      <a:pt x="4741" y="25103"/>
                    </a:lnTo>
                    <a:cubicBezTo>
                      <a:pt x="4753" y="25127"/>
                      <a:pt x="4753" y="25152"/>
                      <a:pt x="4765" y="25188"/>
                    </a:cubicBezTo>
                    <a:cubicBezTo>
                      <a:pt x="4765" y="25212"/>
                      <a:pt x="4765" y="25236"/>
                      <a:pt x="4778" y="25261"/>
                    </a:cubicBezTo>
                    <a:lnTo>
                      <a:pt x="4778" y="25285"/>
                    </a:lnTo>
                    <a:cubicBezTo>
                      <a:pt x="4765" y="25309"/>
                      <a:pt x="4753" y="25346"/>
                      <a:pt x="4741" y="25370"/>
                    </a:cubicBezTo>
                    <a:cubicBezTo>
                      <a:pt x="4729" y="25419"/>
                      <a:pt x="4705" y="25468"/>
                      <a:pt x="4692" y="25516"/>
                    </a:cubicBezTo>
                    <a:cubicBezTo>
                      <a:pt x="4668" y="25565"/>
                      <a:pt x="4656" y="25625"/>
                      <a:pt x="4632" y="25674"/>
                    </a:cubicBezTo>
                    <a:cubicBezTo>
                      <a:pt x="4632" y="25698"/>
                      <a:pt x="4619" y="25722"/>
                      <a:pt x="4607" y="25735"/>
                    </a:cubicBezTo>
                    <a:cubicBezTo>
                      <a:pt x="4607" y="25759"/>
                      <a:pt x="4595" y="25784"/>
                      <a:pt x="4595" y="25808"/>
                    </a:cubicBezTo>
                    <a:cubicBezTo>
                      <a:pt x="4570" y="25868"/>
                      <a:pt x="4559" y="25917"/>
                      <a:pt x="4546" y="25965"/>
                    </a:cubicBezTo>
                    <a:lnTo>
                      <a:pt x="4473" y="26294"/>
                    </a:lnTo>
                    <a:lnTo>
                      <a:pt x="4473" y="26281"/>
                    </a:lnTo>
                    <a:cubicBezTo>
                      <a:pt x="4462" y="26318"/>
                      <a:pt x="4449" y="26354"/>
                      <a:pt x="4449" y="26403"/>
                    </a:cubicBezTo>
                    <a:cubicBezTo>
                      <a:pt x="4437" y="26427"/>
                      <a:pt x="4425" y="26464"/>
                      <a:pt x="4413" y="26500"/>
                    </a:cubicBezTo>
                    <a:lnTo>
                      <a:pt x="4376" y="26646"/>
                    </a:lnTo>
                    <a:cubicBezTo>
                      <a:pt x="4364" y="26670"/>
                      <a:pt x="4352" y="26707"/>
                      <a:pt x="4352" y="26732"/>
                    </a:cubicBezTo>
                    <a:lnTo>
                      <a:pt x="4352" y="26646"/>
                    </a:lnTo>
                    <a:cubicBezTo>
                      <a:pt x="4352" y="26597"/>
                      <a:pt x="4352" y="26549"/>
                      <a:pt x="4340" y="26500"/>
                    </a:cubicBezTo>
                    <a:lnTo>
                      <a:pt x="4340" y="26354"/>
                    </a:lnTo>
                    <a:cubicBezTo>
                      <a:pt x="4327" y="26257"/>
                      <a:pt x="4316" y="26173"/>
                      <a:pt x="4303" y="26075"/>
                    </a:cubicBezTo>
                    <a:cubicBezTo>
                      <a:pt x="4291" y="26002"/>
                      <a:pt x="4279" y="25917"/>
                      <a:pt x="4267" y="25844"/>
                    </a:cubicBezTo>
                    <a:cubicBezTo>
                      <a:pt x="4254" y="25832"/>
                      <a:pt x="4254" y="25820"/>
                      <a:pt x="4254" y="25808"/>
                    </a:cubicBezTo>
                    <a:cubicBezTo>
                      <a:pt x="4254" y="25795"/>
                      <a:pt x="4243" y="25784"/>
                      <a:pt x="4243" y="25759"/>
                    </a:cubicBezTo>
                    <a:cubicBezTo>
                      <a:pt x="4230" y="25735"/>
                      <a:pt x="4219" y="25711"/>
                      <a:pt x="4219" y="25698"/>
                    </a:cubicBezTo>
                    <a:cubicBezTo>
                      <a:pt x="4194" y="25649"/>
                      <a:pt x="4170" y="25601"/>
                      <a:pt x="4157" y="25552"/>
                    </a:cubicBezTo>
                    <a:cubicBezTo>
                      <a:pt x="4133" y="25516"/>
                      <a:pt x="4109" y="25479"/>
                      <a:pt x="4097" y="25431"/>
                    </a:cubicBezTo>
                    <a:cubicBezTo>
                      <a:pt x="4073" y="25395"/>
                      <a:pt x="4048" y="25346"/>
                      <a:pt x="4024" y="25298"/>
                    </a:cubicBezTo>
                    <a:cubicBezTo>
                      <a:pt x="3975" y="25212"/>
                      <a:pt x="3927" y="25127"/>
                      <a:pt x="3878" y="25054"/>
                    </a:cubicBezTo>
                    <a:lnTo>
                      <a:pt x="3854" y="25030"/>
                    </a:lnTo>
                    <a:lnTo>
                      <a:pt x="3854" y="25017"/>
                    </a:lnTo>
                    <a:cubicBezTo>
                      <a:pt x="3854" y="24993"/>
                      <a:pt x="3841" y="24969"/>
                      <a:pt x="3841" y="24945"/>
                    </a:cubicBezTo>
                    <a:cubicBezTo>
                      <a:pt x="3841" y="24920"/>
                      <a:pt x="3841" y="24884"/>
                      <a:pt x="3830" y="24860"/>
                    </a:cubicBezTo>
                    <a:cubicBezTo>
                      <a:pt x="3830" y="24836"/>
                      <a:pt x="3830" y="24811"/>
                      <a:pt x="3817" y="24787"/>
                    </a:cubicBezTo>
                    <a:lnTo>
                      <a:pt x="3817" y="24750"/>
                    </a:lnTo>
                    <a:cubicBezTo>
                      <a:pt x="3817" y="24738"/>
                      <a:pt x="3817" y="24726"/>
                      <a:pt x="3805" y="24714"/>
                    </a:cubicBezTo>
                    <a:cubicBezTo>
                      <a:pt x="3805" y="24701"/>
                      <a:pt x="3805" y="24677"/>
                      <a:pt x="3793" y="24666"/>
                    </a:cubicBezTo>
                    <a:lnTo>
                      <a:pt x="3793" y="24641"/>
                    </a:lnTo>
                    <a:lnTo>
                      <a:pt x="3793" y="24629"/>
                    </a:lnTo>
                    <a:lnTo>
                      <a:pt x="3793" y="24617"/>
                    </a:lnTo>
                    <a:lnTo>
                      <a:pt x="3781" y="24617"/>
                    </a:lnTo>
                    <a:lnTo>
                      <a:pt x="3781" y="24604"/>
                    </a:lnTo>
                    <a:lnTo>
                      <a:pt x="3781" y="24580"/>
                    </a:lnTo>
                    <a:cubicBezTo>
                      <a:pt x="3781" y="24568"/>
                      <a:pt x="3768" y="24568"/>
                      <a:pt x="3768" y="24568"/>
                    </a:cubicBezTo>
                    <a:lnTo>
                      <a:pt x="3768" y="24556"/>
                    </a:lnTo>
                    <a:lnTo>
                      <a:pt x="3768" y="24544"/>
                    </a:lnTo>
                    <a:cubicBezTo>
                      <a:pt x="3757" y="24520"/>
                      <a:pt x="3757" y="24507"/>
                      <a:pt x="3757" y="24483"/>
                    </a:cubicBezTo>
                    <a:cubicBezTo>
                      <a:pt x="3744" y="24471"/>
                      <a:pt x="3744" y="24458"/>
                      <a:pt x="3732" y="24434"/>
                    </a:cubicBezTo>
                    <a:cubicBezTo>
                      <a:pt x="3732" y="24422"/>
                      <a:pt x="3720" y="24398"/>
                      <a:pt x="3708" y="24374"/>
                    </a:cubicBezTo>
                    <a:cubicBezTo>
                      <a:pt x="3708" y="24361"/>
                      <a:pt x="3695" y="24350"/>
                      <a:pt x="3695" y="24325"/>
                    </a:cubicBezTo>
                    <a:cubicBezTo>
                      <a:pt x="3684" y="24313"/>
                      <a:pt x="3684" y="24301"/>
                      <a:pt x="3671" y="24288"/>
                    </a:cubicBezTo>
                    <a:cubicBezTo>
                      <a:pt x="3671" y="24277"/>
                      <a:pt x="3671" y="24277"/>
                      <a:pt x="3659" y="24264"/>
                    </a:cubicBezTo>
                    <a:cubicBezTo>
                      <a:pt x="3647" y="24252"/>
                      <a:pt x="3635" y="24228"/>
                      <a:pt x="3635" y="24204"/>
                    </a:cubicBezTo>
                    <a:lnTo>
                      <a:pt x="3598" y="24167"/>
                    </a:lnTo>
                    <a:lnTo>
                      <a:pt x="3562" y="24094"/>
                    </a:lnTo>
                    <a:cubicBezTo>
                      <a:pt x="3525" y="24058"/>
                      <a:pt x="3489" y="24009"/>
                      <a:pt x="3452" y="23961"/>
                    </a:cubicBezTo>
                    <a:cubicBezTo>
                      <a:pt x="3416" y="23924"/>
                      <a:pt x="3368" y="23888"/>
                      <a:pt x="3319" y="23851"/>
                    </a:cubicBezTo>
                    <a:cubicBezTo>
                      <a:pt x="3246" y="23790"/>
                      <a:pt x="3173" y="23742"/>
                      <a:pt x="3088" y="23693"/>
                    </a:cubicBezTo>
                    <a:cubicBezTo>
                      <a:pt x="3063" y="23669"/>
                      <a:pt x="3027" y="23656"/>
                      <a:pt x="2991" y="23632"/>
                    </a:cubicBezTo>
                    <a:cubicBezTo>
                      <a:pt x="2979" y="23620"/>
                      <a:pt x="2966" y="23608"/>
                      <a:pt x="2942" y="23608"/>
                    </a:cubicBezTo>
                    <a:cubicBezTo>
                      <a:pt x="2930" y="23596"/>
                      <a:pt x="2906" y="23583"/>
                      <a:pt x="2893" y="23572"/>
                    </a:cubicBezTo>
                    <a:cubicBezTo>
                      <a:pt x="2869" y="23559"/>
                      <a:pt x="2845" y="23559"/>
                      <a:pt x="2833" y="23547"/>
                    </a:cubicBezTo>
                    <a:cubicBezTo>
                      <a:pt x="2809" y="23547"/>
                      <a:pt x="2784" y="23535"/>
                      <a:pt x="2760" y="23535"/>
                    </a:cubicBezTo>
                    <a:cubicBezTo>
                      <a:pt x="2723" y="23523"/>
                      <a:pt x="2687" y="23523"/>
                      <a:pt x="2650" y="23510"/>
                    </a:cubicBezTo>
                    <a:cubicBezTo>
                      <a:pt x="2566" y="23499"/>
                      <a:pt x="2493" y="23486"/>
                      <a:pt x="2420" y="23462"/>
                    </a:cubicBezTo>
                    <a:cubicBezTo>
                      <a:pt x="2395" y="23462"/>
                      <a:pt x="2371" y="23450"/>
                      <a:pt x="2359" y="23450"/>
                    </a:cubicBezTo>
                    <a:cubicBezTo>
                      <a:pt x="2334" y="23438"/>
                      <a:pt x="2310" y="23426"/>
                      <a:pt x="2286" y="23426"/>
                    </a:cubicBezTo>
                    <a:cubicBezTo>
                      <a:pt x="2250" y="23402"/>
                      <a:pt x="2225" y="23389"/>
                      <a:pt x="2188" y="23377"/>
                    </a:cubicBezTo>
                    <a:cubicBezTo>
                      <a:pt x="2164" y="23365"/>
                      <a:pt x="2128" y="23353"/>
                      <a:pt x="2104" y="23329"/>
                    </a:cubicBezTo>
                    <a:cubicBezTo>
                      <a:pt x="2031" y="23304"/>
                      <a:pt x="1958" y="23267"/>
                      <a:pt x="1885" y="23231"/>
                    </a:cubicBezTo>
                    <a:cubicBezTo>
                      <a:pt x="1812" y="23207"/>
                      <a:pt x="1739" y="23170"/>
                      <a:pt x="1666" y="23146"/>
                    </a:cubicBezTo>
                    <a:cubicBezTo>
                      <a:pt x="1629" y="23122"/>
                      <a:pt x="1593" y="23110"/>
                      <a:pt x="1545" y="23097"/>
                    </a:cubicBezTo>
                    <a:cubicBezTo>
                      <a:pt x="1532" y="23086"/>
                      <a:pt x="1520" y="23073"/>
                      <a:pt x="1496" y="23073"/>
                    </a:cubicBezTo>
                    <a:cubicBezTo>
                      <a:pt x="1496" y="23073"/>
                      <a:pt x="1484" y="23061"/>
                      <a:pt x="1472" y="23061"/>
                    </a:cubicBezTo>
                    <a:cubicBezTo>
                      <a:pt x="1459" y="23049"/>
                      <a:pt x="1435" y="23049"/>
                      <a:pt x="1423" y="23037"/>
                    </a:cubicBezTo>
                    <a:cubicBezTo>
                      <a:pt x="1411" y="23037"/>
                      <a:pt x="1399" y="23024"/>
                      <a:pt x="1386" y="23024"/>
                    </a:cubicBezTo>
                    <a:cubicBezTo>
                      <a:pt x="1375" y="23024"/>
                      <a:pt x="1362" y="23037"/>
                      <a:pt x="1350" y="23037"/>
                    </a:cubicBezTo>
                    <a:cubicBezTo>
                      <a:pt x="1338" y="23037"/>
                      <a:pt x="1326" y="23049"/>
                      <a:pt x="1313" y="23061"/>
                    </a:cubicBezTo>
                    <a:cubicBezTo>
                      <a:pt x="1313" y="23073"/>
                      <a:pt x="1302" y="23073"/>
                      <a:pt x="1302" y="23086"/>
                    </a:cubicBezTo>
                    <a:cubicBezTo>
                      <a:pt x="1289" y="23110"/>
                      <a:pt x="1289" y="23146"/>
                      <a:pt x="1289" y="23170"/>
                    </a:cubicBezTo>
                    <a:cubicBezTo>
                      <a:pt x="1277" y="23194"/>
                      <a:pt x="1277" y="23219"/>
                      <a:pt x="1289" y="23243"/>
                    </a:cubicBezTo>
                    <a:lnTo>
                      <a:pt x="1289" y="23353"/>
                    </a:lnTo>
                    <a:cubicBezTo>
                      <a:pt x="1302" y="23438"/>
                      <a:pt x="1302" y="23523"/>
                      <a:pt x="1313" y="23608"/>
                    </a:cubicBezTo>
                    <a:cubicBezTo>
                      <a:pt x="1313" y="23656"/>
                      <a:pt x="1313" y="23693"/>
                      <a:pt x="1326" y="23729"/>
                    </a:cubicBezTo>
                    <a:lnTo>
                      <a:pt x="1326" y="23802"/>
                    </a:lnTo>
                    <a:lnTo>
                      <a:pt x="1326" y="23815"/>
                    </a:lnTo>
                    <a:cubicBezTo>
                      <a:pt x="1338" y="23839"/>
                      <a:pt x="1338" y="23851"/>
                      <a:pt x="1338" y="23863"/>
                    </a:cubicBezTo>
                    <a:cubicBezTo>
                      <a:pt x="1338" y="23875"/>
                      <a:pt x="1350" y="23899"/>
                      <a:pt x="1350" y="23924"/>
                    </a:cubicBezTo>
                    <a:cubicBezTo>
                      <a:pt x="1350" y="23948"/>
                      <a:pt x="1362" y="23972"/>
                      <a:pt x="1362" y="23997"/>
                    </a:cubicBezTo>
                    <a:cubicBezTo>
                      <a:pt x="1375" y="24034"/>
                      <a:pt x="1375" y="24058"/>
                      <a:pt x="1386" y="24082"/>
                    </a:cubicBezTo>
                    <a:cubicBezTo>
                      <a:pt x="1423" y="24191"/>
                      <a:pt x="1472" y="24301"/>
                      <a:pt x="1532" y="24398"/>
                    </a:cubicBezTo>
                    <a:cubicBezTo>
                      <a:pt x="1556" y="24447"/>
                      <a:pt x="1593" y="24495"/>
                      <a:pt x="1629" y="24544"/>
                    </a:cubicBezTo>
                    <a:cubicBezTo>
                      <a:pt x="1666" y="24580"/>
                      <a:pt x="1715" y="24629"/>
                      <a:pt x="1751" y="24677"/>
                    </a:cubicBezTo>
                    <a:cubicBezTo>
                      <a:pt x="1799" y="24714"/>
                      <a:pt x="1836" y="24750"/>
                      <a:pt x="1885" y="24787"/>
                    </a:cubicBezTo>
                    <a:cubicBezTo>
                      <a:pt x="1934" y="24823"/>
                      <a:pt x="1970" y="24847"/>
                      <a:pt x="2018" y="24872"/>
                    </a:cubicBezTo>
                    <a:cubicBezTo>
                      <a:pt x="2018" y="24872"/>
                      <a:pt x="2018" y="24884"/>
                      <a:pt x="2031" y="24884"/>
                    </a:cubicBezTo>
                    <a:lnTo>
                      <a:pt x="2043" y="24884"/>
                    </a:lnTo>
                    <a:cubicBezTo>
                      <a:pt x="2043" y="24896"/>
                      <a:pt x="2055" y="24896"/>
                      <a:pt x="2055" y="24896"/>
                    </a:cubicBezTo>
                    <a:cubicBezTo>
                      <a:pt x="2055" y="24896"/>
                      <a:pt x="2067" y="24896"/>
                      <a:pt x="2067" y="24909"/>
                    </a:cubicBezTo>
                    <a:lnTo>
                      <a:pt x="2091" y="24909"/>
                    </a:lnTo>
                    <a:lnTo>
                      <a:pt x="2091" y="24920"/>
                    </a:lnTo>
                    <a:lnTo>
                      <a:pt x="2104" y="24920"/>
                    </a:lnTo>
                    <a:cubicBezTo>
                      <a:pt x="2115" y="24933"/>
                      <a:pt x="2128" y="24933"/>
                      <a:pt x="2140" y="24945"/>
                    </a:cubicBezTo>
                    <a:cubicBezTo>
                      <a:pt x="2164" y="24945"/>
                      <a:pt x="2177" y="24957"/>
                      <a:pt x="2188" y="24969"/>
                    </a:cubicBezTo>
                    <a:cubicBezTo>
                      <a:pt x="2213" y="24969"/>
                      <a:pt x="2225" y="24982"/>
                      <a:pt x="2237" y="24982"/>
                    </a:cubicBezTo>
                    <a:cubicBezTo>
                      <a:pt x="2261" y="24993"/>
                      <a:pt x="2274" y="24993"/>
                      <a:pt x="2286" y="25006"/>
                    </a:cubicBezTo>
                    <a:lnTo>
                      <a:pt x="2310" y="25006"/>
                    </a:lnTo>
                    <a:cubicBezTo>
                      <a:pt x="2334" y="25017"/>
                      <a:pt x="2347" y="25017"/>
                      <a:pt x="2371" y="25030"/>
                    </a:cubicBezTo>
                    <a:cubicBezTo>
                      <a:pt x="2407" y="25042"/>
                      <a:pt x="2444" y="25042"/>
                      <a:pt x="2480" y="25054"/>
                    </a:cubicBezTo>
                    <a:cubicBezTo>
                      <a:pt x="2504" y="25066"/>
                      <a:pt x="2529" y="25066"/>
                      <a:pt x="2541" y="25066"/>
                    </a:cubicBezTo>
                    <a:cubicBezTo>
                      <a:pt x="2566" y="25079"/>
                      <a:pt x="2577" y="25079"/>
                      <a:pt x="2590" y="25079"/>
                    </a:cubicBezTo>
                    <a:cubicBezTo>
                      <a:pt x="2639" y="25090"/>
                      <a:pt x="2687" y="25103"/>
                      <a:pt x="2736" y="25103"/>
                    </a:cubicBezTo>
                    <a:cubicBezTo>
                      <a:pt x="2772" y="25115"/>
                      <a:pt x="2796" y="25127"/>
                      <a:pt x="2833" y="25127"/>
                    </a:cubicBezTo>
                    <a:cubicBezTo>
                      <a:pt x="2882" y="25139"/>
                      <a:pt x="2930" y="25152"/>
                      <a:pt x="2966" y="25152"/>
                    </a:cubicBezTo>
                    <a:cubicBezTo>
                      <a:pt x="3015" y="25163"/>
                      <a:pt x="3052" y="25176"/>
                      <a:pt x="3088" y="25176"/>
                    </a:cubicBezTo>
                    <a:cubicBezTo>
                      <a:pt x="3173" y="25188"/>
                      <a:pt x="3246" y="25212"/>
                      <a:pt x="3331" y="25225"/>
                    </a:cubicBezTo>
                    <a:cubicBezTo>
                      <a:pt x="3355" y="25236"/>
                      <a:pt x="3392" y="25249"/>
                      <a:pt x="3428" y="25261"/>
                    </a:cubicBezTo>
                    <a:cubicBezTo>
                      <a:pt x="3452" y="25261"/>
                      <a:pt x="3489" y="25273"/>
                      <a:pt x="3514" y="25285"/>
                    </a:cubicBezTo>
                    <a:cubicBezTo>
                      <a:pt x="3525" y="25285"/>
                      <a:pt x="3538" y="25298"/>
                      <a:pt x="3550" y="25298"/>
                    </a:cubicBezTo>
                    <a:cubicBezTo>
                      <a:pt x="3550" y="25309"/>
                      <a:pt x="3562" y="25309"/>
                      <a:pt x="3574" y="25309"/>
                    </a:cubicBezTo>
                    <a:cubicBezTo>
                      <a:pt x="3695" y="25382"/>
                      <a:pt x="3805" y="25455"/>
                      <a:pt x="3914" y="25528"/>
                    </a:cubicBezTo>
                    <a:cubicBezTo>
                      <a:pt x="3938" y="25552"/>
                      <a:pt x="3963" y="25565"/>
                      <a:pt x="3975" y="25589"/>
                    </a:cubicBezTo>
                    <a:cubicBezTo>
                      <a:pt x="3987" y="25589"/>
                      <a:pt x="3987" y="25589"/>
                      <a:pt x="3987" y="25601"/>
                    </a:cubicBezTo>
                    <a:cubicBezTo>
                      <a:pt x="4000" y="25601"/>
                      <a:pt x="4000" y="25613"/>
                      <a:pt x="4011" y="25625"/>
                    </a:cubicBezTo>
                    <a:cubicBezTo>
                      <a:pt x="4024" y="25638"/>
                      <a:pt x="4024" y="25662"/>
                      <a:pt x="4036" y="25674"/>
                    </a:cubicBezTo>
                    <a:cubicBezTo>
                      <a:pt x="4048" y="25686"/>
                      <a:pt x="4048" y="25711"/>
                      <a:pt x="4060" y="25722"/>
                    </a:cubicBezTo>
                    <a:lnTo>
                      <a:pt x="4097" y="25759"/>
                    </a:lnTo>
                    <a:cubicBezTo>
                      <a:pt x="4097" y="25820"/>
                      <a:pt x="4109" y="25868"/>
                      <a:pt x="4121" y="25917"/>
                    </a:cubicBezTo>
                    <a:cubicBezTo>
                      <a:pt x="4121" y="25978"/>
                      <a:pt x="4133" y="26027"/>
                      <a:pt x="4133" y="26087"/>
                    </a:cubicBezTo>
                    <a:cubicBezTo>
                      <a:pt x="4146" y="26209"/>
                      <a:pt x="4157" y="26318"/>
                      <a:pt x="4182" y="26440"/>
                    </a:cubicBezTo>
                    <a:cubicBezTo>
                      <a:pt x="4194" y="26489"/>
                      <a:pt x="4194" y="26549"/>
                      <a:pt x="4206" y="26597"/>
                    </a:cubicBezTo>
                    <a:lnTo>
                      <a:pt x="4243" y="26780"/>
                    </a:lnTo>
                    <a:lnTo>
                      <a:pt x="4243" y="26865"/>
                    </a:lnTo>
                    <a:cubicBezTo>
                      <a:pt x="4254" y="26889"/>
                      <a:pt x="4254" y="26926"/>
                      <a:pt x="4254" y="26950"/>
                    </a:cubicBezTo>
                    <a:lnTo>
                      <a:pt x="4254" y="26999"/>
                    </a:lnTo>
                    <a:cubicBezTo>
                      <a:pt x="4243" y="27048"/>
                      <a:pt x="4243" y="27096"/>
                      <a:pt x="4243" y="27132"/>
                    </a:cubicBezTo>
                    <a:lnTo>
                      <a:pt x="4243" y="27193"/>
                    </a:lnTo>
                    <a:cubicBezTo>
                      <a:pt x="4230" y="27218"/>
                      <a:pt x="4219" y="27242"/>
                      <a:pt x="4219" y="27266"/>
                    </a:cubicBezTo>
                    <a:cubicBezTo>
                      <a:pt x="4206" y="27291"/>
                      <a:pt x="4206" y="27302"/>
                      <a:pt x="4194" y="27327"/>
                    </a:cubicBezTo>
                    <a:cubicBezTo>
                      <a:pt x="4194" y="27364"/>
                      <a:pt x="4182" y="27388"/>
                      <a:pt x="4182" y="27412"/>
                    </a:cubicBezTo>
                    <a:cubicBezTo>
                      <a:pt x="4182" y="27424"/>
                      <a:pt x="4182" y="27437"/>
                      <a:pt x="4194" y="27437"/>
                    </a:cubicBezTo>
                    <a:lnTo>
                      <a:pt x="4206" y="27437"/>
                    </a:lnTo>
                    <a:cubicBezTo>
                      <a:pt x="4194" y="27497"/>
                      <a:pt x="4194" y="27545"/>
                      <a:pt x="4182" y="27607"/>
                    </a:cubicBezTo>
                    <a:cubicBezTo>
                      <a:pt x="4170" y="27691"/>
                      <a:pt x="4146" y="27788"/>
                      <a:pt x="4121" y="27886"/>
                    </a:cubicBezTo>
                    <a:cubicBezTo>
                      <a:pt x="4109" y="27934"/>
                      <a:pt x="4097" y="27983"/>
                      <a:pt x="4084" y="28020"/>
                    </a:cubicBezTo>
                    <a:lnTo>
                      <a:pt x="4084" y="28032"/>
                    </a:lnTo>
                    <a:cubicBezTo>
                      <a:pt x="4097" y="28044"/>
                      <a:pt x="4109" y="28068"/>
                      <a:pt x="4121" y="28080"/>
                    </a:cubicBezTo>
                    <a:lnTo>
                      <a:pt x="4121" y="28093"/>
                    </a:lnTo>
                    <a:cubicBezTo>
                      <a:pt x="4084" y="28190"/>
                      <a:pt x="4048" y="28275"/>
                      <a:pt x="4000" y="28372"/>
                    </a:cubicBezTo>
                    <a:cubicBezTo>
                      <a:pt x="3975" y="28433"/>
                      <a:pt x="3951" y="28493"/>
                      <a:pt x="3914" y="28555"/>
                    </a:cubicBezTo>
                    <a:cubicBezTo>
                      <a:pt x="3890" y="28615"/>
                      <a:pt x="3866" y="28688"/>
                      <a:pt x="3841" y="28749"/>
                    </a:cubicBezTo>
                    <a:cubicBezTo>
                      <a:pt x="3793" y="28882"/>
                      <a:pt x="3744" y="29016"/>
                      <a:pt x="3684" y="29138"/>
                    </a:cubicBezTo>
                    <a:cubicBezTo>
                      <a:pt x="3635" y="29271"/>
                      <a:pt x="3574" y="29405"/>
                      <a:pt x="3525" y="29539"/>
                    </a:cubicBezTo>
                    <a:lnTo>
                      <a:pt x="3379" y="29867"/>
                    </a:lnTo>
                    <a:cubicBezTo>
                      <a:pt x="3379" y="29879"/>
                      <a:pt x="3368" y="29892"/>
                      <a:pt x="3368" y="29903"/>
                    </a:cubicBezTo>
                    <a:lnTo>
                      <a:pt x="3258" y="30086"/>
                    </a:lnTo>
                    <a:cubicBezTo>
                      <a:pt x="3222" y="30146"/>
                      <a:pt x="3198" y="30219"/>
                      <a:pt x="3161" y="30292"/>
                    </a:cubicBezTo>
                    <a:lnTo>
                      <a:pt x="3088" y="30475"/>
                    </a:lnTo>
                    <a:lnTo>
                      <a:pt x="3088" y="30487"/>
                    </a:lnTo>
                    <a:cubicBezTo>
                      <a:pt x="3063" y="30535"/>
                      <a:pt x="3039" y="30596"/>
                      <a:pt x="3015" y="30645"/>
                    </a:cubicBezTo>
                    <a:cubicBezTo>
                      <a:pt x="2991" y="30681"/>
                      <a:pt x="2979" y="30718"/>
                      <a:pt x="2966" y="30754"/>
                    </a:cubicBezTo>
                    <a:cubicBezTo>
                      <a:pt x="2942" y="30791"/>
                      <a:pt x="2930" y="30839"/>
                      <a:pt x="2906" y="30875"/>
                    </a:cubicBezTo>
                    <a:cubicBezTo>
                      <a:pt x="2882" y="30948"/>
                      <a:pt x="2845" y="31010"/>
                      <a:pt x="2820" y="31083"/>
                    </a:cubicBezTo>
                    <a:cubicBezTo>
                      <a:pt x="2796" y="31143"/>
                      <a:pt x="2784" y="31204"/>
                      <a:pt x="2760" y="31264"/>
                    </a:cubicBezTo>
                    <a:cubicBezTo>
                      <a:pt x="2736" y="31337"/>
                      <a:pt x="2723" y="31399"/>
                      <a:pt x="2699" y="31459"/>
                    </a:cubicBezTo>
                    <a:cubicBezTo>
                      <a:pt x="2663" y="31544"/>
                      <a:pt x="2699" y="31629"/>
                      <a:pt x="2760" y="31678"/>
                    </a:cubicBezTo>
                    <a:cubicBezTo>
                      <a:pt x="2784" y="31690"/>
                      <a:pt x="2809" y="31702"/>
                      <a:pt x="2833" y="31702"/>
                    </a:cubicBezTo>
                    <a:lnTo>
                      <a:pt x="2869" y="31702"/>
                    </a:lnTo>
                    <a:cubicBezTo>
                      <a:pt x="2918" y="31702"/>
                      <a:pt x="2955" y="31690"/>
                      <a:pt x="2979" y="31666"/>
                    </a:cubicBezTo>
                    <a:cubicBezTo>
                      <a:pt x="3027" y="31629"/>
                      <a:pt x="3052" y="31556"/>
                      <a:pt x="3063" y="31496"/>
                    </a:cubicBezTo>
                    <a:cubicBezTo>
                      <a:pt x="3088" y="31447"/>
                      <a:pt x="3088" y="31399"/>
                      <a:pt x="3100" y="31362"/>
                    </a:cubicBezTo>
                    <a:cubicBezTo>
                      <a:pt x="3125" y="31277"/>
                      <a:pt x="3136" y="31191"/>
                      <a:pt x="3161" y="31119"/>
                    </a:cubicBezTo>
                    <a:cubicBezTo>
                      <a:pt x="3161" y="31094"/>
                      <a:pt x="3173" y="31058"/>
                      <a:pt x="3173" y="31034"/>
                    </a:cubicBezTo>
                    <a:cubicBezTo>
                      <a:pt x="3185" y="30985"/>
                      <a:pt x="3209" y="30937"/>
                      <a:pt x="3234" y="30888"/>
                    </a:cubicBezTo>
                    <a:cubicBezTo>
                      <a:pt x="3258" y="30815"/>
                      <a:pt x="3295" y="30730"/>
                      <a:pt x="3319" y="30645"/>
                    </a:cubicBezTo>
                    <a:cubicBezTo>
                      <a:pt x="3343" y="30572"/>
                      <a:pt x="3368" y="30487"/>
                      <a:pt x="3392" y="30414"/>
                    </a:cubicBezTo>
                    <a:cubicBezTo>
                      <a:pt x="3416" y="30329"/>
                      <a:pt x="3452" y="30256"/>
                      <a:pt x="3477" y="30183"/>
                    </a:cubicBezTo>
                    <a:cubicBezTo>
                      <a:pt x="3514" y="30110"/>
                      <a:pt x="3538" y="30049"/>
                      <a:pt x="3562" y="29989"/>
                    </a:cubicBezTo>
                    <a:cubicBezTo>
                      <a:pt x="3598" y="29927"/>
                      <a:pt x="3623" y="29855"/>
                      <a:pt x="3659" y="29794"/>
                    </a:cubicBezTo>
                    <a:cubicBezTo>
                      <a:pt x="3708" y="29660"/>
                      <a:pt x="3768" y="29514"/>
                      <a:pt x="3817" y="29381"/>
                    </a:cubicBezTo>
                    <a:cubicBezTo>
                      <a:pt x="3854" y="29320"/>
                      <a:pt x="3878" y="29247"/>
                      <a:pt x="3903" y="29187"/>
                    </a:cubicBezTo>
                    <a:cubicBezTo>
                      <a:pt x="3927" y="29125"/>
                      <a:pt x="3951" y="29052"/>
                      <a:pt x="3975" y="28992"/>
                    </a:cubicBezTo>
                    <a:cubicBezTo>
                      <a:pt x="4024" y="28846"/>
                      <a:pt x="4084" y="28700"/>
                      <a:pt x="4133" y="28566"/>
                    </a:cubicBezTo>
                    <a:cubicBezTo>
                      <a:pt x="4182" y="28457"/>
                      <a:pt x="4219" y="28360"/>
                      <a:pt x="4267" y="28250"/>
                    </a:cubicBezTo>
                    <a:cubicBezTo>
                      <a:pt x="4327" y="28177"/>
                      <a:pt x="4389" y="28093"/>
                      <a:pt x="4449" y="28020"/>
                    </a:cubicBezTo>
                    <a:lnTo>
                      <a:pt x="4668" y="27728"/>
                    </a:lnTo>
                    <a:cubicBezTo>
                      <a:pt x="4826" y="27545"/>
                      <a:pt x="4984" y="27375"/>
                      <a:pt x="5142" y="27205"/>
                    </a:cubicBezTo>
                    <a:cubicBezTo>
                      <a:pt x="5191" y="27156"/>
                      <a:pt x="5239" y="27121"/>
                      <a:pt x="5275" y="27072"/>
                    </a:cubicBezTo>
                    <a:cubicBezTo>
                      <a:pt x="5324" y="27023"/>
                      <a:pt x="5373" y="26986"/>
                      <a:pt x="5421" y="26938"/>
                    </a:cubicBezTo>
                    <a:cubicBezTo>
                      <a:pt x="5446" y="26926"/>
                      <a:pt x="5482" y="26913"/>
                      <a:pt x="5518" y="26902"/>
                    </a:cubicBezTo>
                    <a:lnTo>
                      <a:pt x="5628" y="26865"/>
                    </a:lnTo>
                    <a:cubicBezTo>
                      <a:pt x="5664" y="26841"/>
                      <a:pt x="5701" y="26829"/>
                      <a:pt x="5750" y="26816"/>
                    </a:cubicBezTo>
                    <a:lnTo>
                      <a:pt x="5859" y="26780"/>
                    </a:lnTo>
                    <a:cubicBezTo>
                      <a:pt x="5871" y="26780"/>
                      <a:pt x="5896" y="26768"/>
                      <a:pt x="5907" y="26768"/>
                    </a:cubicBezTo>
                    <a:cubicBezTo>
                      <a:pt x="5993" y="26743"/>
                      <a:pt x="6066" y="26732"/>
                      <a:pt x="6150" y="26719"/>
                    </a:cubicBezTo>
                    <a:cubicBezTo>
                      <a:pt x="6236" y="26695"/>
                      <a:pt x="6309" y="26683"/>
                      <a:pt x="6393" y="26670"/>
                    </a:cubicBezTo>
                    <a:cubicBezTo>
                      <a:pt x="6418" y="26670"/>
                      <a:pt x="6430" y="26670"/>
                      <a:pt x="6455" y="26659"/>
                    </a:cubicBezTo>
                    <a:cubicBezTo>
                      <a:pt x="6479" y="26659"/>
                      <a:pt x="6503" y="26646"/>
                      <a:pt x="6528" y="26646"/>
                    </a:cubicBezTo>
                    <a:cubicBezTo>
                      <a:pt x="6552" y="26634"/>
                      <a:pt x="6564" y="26634"/>
                      <a:pt x="6588" y="26622"/>
                    </a:cubicBezTo>
                    <a:cubicBezTo>
                      <a:pt x="6601" y="26622"/>
                      <a:pt x="6625" y="26622"/>
                      <a:pt x="6637" y="26610"/>
                    </a:cubicBezTo>
                    <a:cubicBezTo>
                      <a:pt x="6661" y="26610"/>
                      <a:pt x="6674" y="26597"/>
                      <a:pt x="6698" y="26586"/>
                    </a:cubicBezTo>
                    <a:cubicBezTo>
                      <a:pt x="6722" y="26586"/>
                      <a:pt x="6746" y="26573"/>
                      <a:pt x="6771" y="26561"/>
                    </a:cubicBezTo>
                    <a:cubicBezTo>
                      <a:pt x="6771" y="26561"/>
                      <a:pt x="6782" y="26561"/>
                      <a:pt x="6795" y="26549"/>
                    </a:cubicBezTo>
                    <a:cubicBezTo>
                      <a:pt x="6807" y="26549"/>
                      <a:pt x="6819" y="26537"/>
                      <a:pt x="6831" y="26537"/>
                    </a:cubicBezTo>
                    <a:cubicBezTo>
                      <a:pt x="6844" y="26525"/>
                      <a:pt x="6868" y="26525"/>
                      <a:pt x="6880" y="26513"/>
                    </a:cubicBezTo>
                    <a:cubicBezTo>
                      <a:pt x="6892" y="26500"/>
                      <a:pt x="6917" y="26500"/>
                      <a:pt x="6928" y="26489"/>
                    </a:cubicBezTo>
                    <a:cubicBezTo>
                      <a:pt x="6953" y="26476"/>
                      <a:pt x="6965" y="26464"/>
                      <a:pt x="6990" y="26452"/>
                    </a:cubicBezTo>
                    <a:cubicBezTo>
                      <a:pt x="7014" y="26440"/>
                      <a:pt x="7025" y="26427"/>
                      <a:pt x="7050" y="26416"/>
                    </a:cubicBezTo>
                    <a:cubicBezTo>
                      <a:pt x="7062" y="26403"/>
                      <a:pt x="7074" y="26403"/>
                      <a:pt x="7087" y="26391"/>
                    </a:cubicBezTo>
                    <a:cubicBezTo>
                      <a:pt x="7171" y="26343"/>
                      <a:pt x="7244" y="26294"/>
                      <a:pt x="7317" y="26245"/>
                    </a:cubicBezTo>
                    <a:cubicBezTo>
                      <a:pt x="7354" y="26221"/>
                      <a:pt x="7390" y="26197"/>
                      <a:pt x="7414" y="26173"/>
                    </a:cubicBezTo>
                    <a:cubicBezTo>
                      <a:pt x="7439" y="26160"/>
                      <a:pt x="7451" y="26148"/>
                      <a:pt x="7476" y="26136"/>
                    </a:cubicBezTo>
                    <a:lnTo>
                      <a:pt x="7512" y="26100"/>
                    </a:lnTo>
                    <a:cubicBezTo>
                      <a:pt x="7536" y="26087"/>
                      <a:pt x="7560" y="26075"/>
                      <a:pt x="7573" y="26051"/>
                    </a:cubicBezTo>
                    <a:cubicBezTo>
                      <a:pt x="7597" y="26038"/>
                      <a:pt x="7609" y="26027"/>
                      <a:pt x="7621" y="26014"/>
                    </a:cubicBezTo>
                    <a:lnTo>
                      <a:pt x="7657" y="25978"/>
                    </a:lnTo>
                    <a:cubicBezTo>
                      <a:pt x="7682" y="25965"/>
                      <a:pt x="7694" y="25941"/>
                      <a:pt x="7719" y="25929"/>
                    </a:cubicBezTo>
                    <a:lnTo>
                      <a:pt x="7816" y="25832"/>
                    </a:lnTo>
                    <a:cubicBezTo>
                      <a:pt x="7840" y="25808"/>
                      <a:pt x="7865" y="25771"/>
                      <a:pt x="7889" y="25747"/>
                    </a:cubicBezTo>
                    <a:cubicBezTo>
                      <a:pt x="7925" y="25711"/>
                      <a:pt x="7949" y="25686"/>
                      <a:pt x="7973" y="25649"/>
                    </a:cubicBezTo>
                    <a:cubicBezTo>
                      <a:pt x="7998" y="25625"/>
                      <a:pt x="8022" y="25589"/>
                      <a:pt x="8046" y="25565"/>
                    </a:cubicBezTo>
                    <a:cubicBezTo>
                      <a:pt x="8071" y="25528"/>
                      <a:pt x="8108" y="25492"/>
                      <a:pt x="8132" y="25468"/>
                    </a:cubicBezTo>
                    <a:cubicBezTo>
                      <a:pt x="8156" y="25431"/>
                      <a:pt x="8192" y="25395"/>
                      <a:pt x="8217" y="25358"/>
                    </a:cubicBezTo>
                    <a:cubicBezTo>
                      <a:pt x="8265" y="25285"/>
                      <a:pt x="8314" y="25225"/>
                      <a:pt x="8362" y="25152"/>
                    </a:cubicBezTo>
                    <a:cubicBezTo>
                      <a:pt x="8375" y="25139"/>
                      <a:pt x="8399" y="25115"/>
                      <a:pt x="8411" y="25090"/>
                    </a:cubicBezTo>
                    <a:cubicBezTo>
                      <a:pt x="8460" y="25030"/>
                      <a:pt x="8508" y="24957"/>
                      <a:pt x="8545" y="24896"/>
                    </a:cubicBezTo>
                    <a:lnTo>
                      <a:pt x="8618" y="24787"/>
                    </a:lnTo>
                    <a:cubicBezTo>
                      <a:pt x="8630" y="24774"/>
                      <a:pt x="8642" y="24750"/>
                      <a:pt x="8654" y="24738"/>
                    </a:cubicBezTo>
                    <a:cubicBezTo>
                      <a:pt x="8654" y="24726"/>
                      <a:pt x="8667" y="24714"/>
                      <a:pt x="8678" y="24714"/>
                    </a:cubicBezTo>
                    <a:cubicBezTo>
                      <a:pt x="8678" y="24701"/>
                      <a:pt x="8691" y="24690"/>
                      <a:pt x="8691" y="24677"/>
                    </a:cubicBezTo>
                    <a:cubicBezTo>
                      <a:pt x="8691" y="24666"/>
                      <a:pt x="8691" y="24666"/>
                      <a:pt x="8703" y="24653"/>
                    </a:cubicBezTo>
                    <a:lnTo>
                      <a:pt x="8703" y="24641"/>
                    </a:lnTo>
                    <a:cubicBezTo>
                      <a:pt x="8703" y="24629"/>
                      <a:pt x="8703" y="24617"/>
                      <a:pt x="8691" y="24604"/>
                    </a:cubicBezTo>
                    <a:cubicBezTo>
                      <a:pt x="8691" y="24593"/>
                      <a:pt x="8678" y="24593"/>
                      <a:pt x="8667" y="24593"/>
                    </a:cubicBezTo>
                    <a:cubicBezTo>
                      <a:pt x="8667" y="24580"/>
                      <a:pt x="8654" y="24580"/>
                      <a:pt x="8642" y="24580"/>
                    </a:cubicBezTo>
                    <a:lnTo>
                      <a:pt x="8618" y="24580"/>
                    </a:lnTo>
                    <a:cubicBezTo>
                      <a:pt x="8594" y="24593"/>
                      <a:pt x="8569" y="24593"/>
                      <a:pt x="8545" y="24604"/>
                    </a:cubicBezTo>
                    <a:cubicBezTo>
                      <a:pt x="8521" y="24604"/>
                      <a:pt x="8497" y="24617"/>
                      <a:pt x="8472" y="24617"/>
                    </a:cubicBezTo>
                    <a:cubicBezTo>
                      <a:pt x="8411" y="24629"/>
                      <a:pt x="8362" y="24641"/>
                      <a:pt x="8302" y="24653"/>
                    </a:cubicBezTo>
                    <a:cubicBezTo>
                      <a:pt x="8229" y="24666"/>
                      <a:pt x="8144" y="24677"/>
                      <a:pt x="8059" y="24690"/>
                    </a:cubicBezTo>
                    <a:cubicBezTo>
                      <a:pt x="7973" y="24714"/>
                      <a:pt x="7889" y="24726"/>
                      <a:pt x="7803" y="24750"/>
                    </a:cubicBezTo>
                    <a:cubicBezTo>
                      <a:pt x="7730" y="24763"/>
                      <a:pt x="7646" y="24774"/>
                      <a:pt x="7560" y="24787"/>
                    </a:cubicBezTo>
                    <a:cubicBezTo>
                      <a:pt x="7549" y="24799"/>
                      <a:pt x="7524" y="24799"/>
                      <a:pt x="7500" y="24799"/>
                    </a:cubicBezTo>
                    <a:cubicBezTo>
                      <a:pt x="7487" y="24799"/>
                      <a:pt x="7463" y="24811"/>
                      <a:pt x="7439" y="24811"/>
                    </a:cubicBezTo>
                    <a:cubicBezTo>
                      <a:pt x="7403" y="24811"/>
                      <a:pt x="7354" y="24823"/>
                      <a:pt x="7317" y="24823"/>
                    </a:cubicBezTo>
                    <a:cubicBezTo>
                      <a:pt x="7269" y="24836"/>
                      <a:pt x="7220" y="24836"/>
                      <a:pt x="7171" y="24847"/>
                    </a:cubicBezTo>
                    <a:lnTo>
                      <a:pt x="7087" y="24847"/>
                    </a:lnTo>
                    <a:cubicBezTo>
                      <a:pt x="7062" y="24860"/>
                      <a:pt x="7038" y="24860"/>
                      <a:pt x="7014" y="24860"/>
                    </a:cubicBezTo>
                    <a:cubicBezTo>
                      <a:pt x="7001" y="24860"/>
                      <a:pt x="7001" y="24860"/>
                      <a:pt x="6990" y="24872"/>
                    </a:cubicBezTo>
                    <a:lnTo>
                      <a:pt x="6965" y="24872"/>
                    </a:lnTo>
                    <a:cubicBezTo>
                      <a:pt x="6953" y="24872"/>
                      <a:pt x="6941" y="24872"/>
                      <a:pt x="6928" y="24884"/>
                    </a:cubicBezTo>
                    <a:cubicBezTo>
                      <a:pt x="6892" y="24884"/>
                      <a:pt x="6868" y="24896"/>
                      <a:pt x="6831" y="24909"/>
                    </a:cubicBezTo>
                    <a:cubicBezTo>
                      <a:pt x="6795" y="24920"/>
                      <a:pt x="6758" y="24945"/>
                      <a:pt x="6709" y="24957"/>
                    </a:cubicBezTo>
                    <a:cubicBezTo>
                      <a:pt x="6685" y="24969"/>
                      <a:pt x="6649" y="24993"/>
                      <a:pt x="6612" y="25006"/>
                    </a:cubicBezTo>
                    <a:cubicBezTo>
                      <a:pt x="6539" y="25042"/>
                      <a:pt x="6466" y="25090"/>
                      <a:pt x="6393" y="25127"/>
                    </a:cubicBezTo>
                    <a:cubicBezTo>
                      <a:pt x="6369" y="25152"/>
                      <a:pt x="6333" y="25163"/>
                      <a:pt x="6296" y="25188"/>
                    </a:cubicBezTo>
                    <a:cubicBezTo>
                      <a:pt x="6223" y="25225"/>
                      <a:pt x="6163" y="25273"/>
                      <a:pt x="6090" y="25333"/>
                    </a:cubicBezTo>
                    <a:cubicBezTo>
                      <a:pt x="6029" y="25382"/>
                      <a:pt x="5969" y="25443"/>
                      <a:pt x="5920" y="25504"/>
                    </a:cubicBezTo>
                    <a:cubicBezTo>
                      <a:pt x="5859" y="25565"/>
                      <a:pt x="5810" y="25625"/>
                      <a:pt x="5762" y="25686"/>
                    </a:cubicBezTo>
                    <a:cubicBezTo>
                      <a:pt x="5701" y="25747"/>
                      <a:pt x="5653" y="25808"/>
                      <a:pt x="5604" y="25881"/>
                    </a:cubicBezTo>
                    <a:lnTo>
                      <a:pt x="5531" y="25990"/>
                    </a:lnTo>
                    <a:cubicBezTo>
                      <a:pt x="5518" y="26027"/>
                      <a:pt x="5494" y="26063"/>
                      <a:pt x="5470" y="26100"/>
                    </a:cubicBezTo>
                    <a:cubicBezTo>
                      <a:pt x="5458" y="26136"/>
                      <a:pt x="5446" y="26173"/>
                      <a:pt x="5421" y="26221"/>
                    </a:cubicBezTo>
                    <a:cubicBezTo>
                      <a:pt x="5410" y="26257"/>
                      <a:pt x="5385" y="26294"/>
                      <a:pt x="5373" y="26330"/>
                    </a:cubicBezTo>
                    <a:cubicBezTo>
                      <a:pt x="5361" y="26367"/>
                      <a:pt x="5348" y="26403"/>
                      <a:pt x="5348" y="26452"/>
                    </a:cubicBezTo>
                    <a:lnTo>
                      <a:pt x="5312" y="26561"/>
                    </a:lnTo>
                    <a:cubicBezTo>
                      <a:pt x="5300" y="26610"/>
                      <a:pt x="5300" y="26659"/>
                      <a:pt x="5288" y="26695"/>
                    </a:cubicBezTo>
                    <a:cubicBezTo>
                      <a:pt x="5275" y="26732"/>
                      <a:pt x="5275" y="26780"/>
                      <a:pt x="5264" y="26816"/>
                    </a:cubicBezTo>
                    <a:cubicBezTo>
                      <a:pt x="5251" y="26841"/>
                      <a:pt x="5251" y="26865"/>
                      <a:pt x="5239" y="26889"/>
                    </a:cubicBezTo>
                    <a:lnTo>
                      <a:pt x="5239" y="26902"/>
                    </a:lnTo>
                    <a:cubicBezTo>
                      <a:pt x="5130" y="26999"/>
                      <a:pt x="5021" y="27096"/>
                      <a:pt x="4923" y="27193"/>
                    </a:cubicBezTo>
                    <a:cubicBezTo>
                      <a:pt x="4789" y="27327"/>
                      <a:pt x="4656" y="27472"/>
                      <a:pt x="4535" y="27618"/>
                    </a:cubicBezTo>
                    <a:cubicBezTo>
                      <a:pt x="4522" y="27631"/>
                      <a:pt x="4498" y="27655"/>
                      <a:pt x="4486" y="27680"/>
                    </a:cubicBezTo>
                    <a:cubicBezTo>
                      <a:pt x="4498" y="27631"/>
                      <a:pt x="4510" y="27570"/>
                      <a:pt x="4535" y="27521"/>
                    </a:cubicBezTo>
                    <a:cubicBezTo>
                      <a:pt x="4546" y="27485"/>
                      <a:pt x="4570" y="27437"/>
                      <a:pt x="4583" y="27400"/>
                    </a:cubicBezTo>
                    <a:cubicBezTo>
                      <a:pt x="4619" y="27327"/>
                      <a:pt x="4643" y="27254"/>
                      <a:pt x="4668" y="27193"/>
                    </a:cubicBezTo>
                    <a:cubicBezTo>
                      <a:pt x="4705" y="27121"/>
                      <a:pt x="4729" y="27059"/>
                      <a:pt x="4741" y="26986"/>
                    </a:cubicBezTo>
                    <a:cubicBezTo>
                      <a:pt x="4789" y="26865"/>
                      <a:pt x="4838" y="26743"/>
                      <a:pt x="4875" y="26622"/>
                    </a:cubicBezTo>
                    <a:cubicBezTo>
                      <a:pt x="4911" y="26489"/>
                      <a:pt x="4948" y="26367"/>
                      <a:pt x="4996" y="26245"/>
                    </a:cubicBezTo>
                    <a:cubicBezTo>
                      <a:pt x="5008" y="26173"/>
                      <a:pt x="5032" y="26111"/>
                      <a:pt x="5057" y="26051"/>
                    </a:cubicBezTo>
                    <a:cubicBezTo>
                      <a:pt x="5081" y="25978"/>
                      <a:pt x="5105" y="25917"/>
                      <a:pt x="5118" y="25857"/>
                    </a:cubicBezTo>
                    <a:cubicBezTo>
                      <a:pt x="5166" y="25735"/>
                      <a:pt x="5202" y="25601"/>
                      <a:pt x="5239" y="25468"/>
                    </a:cubicBezTo>
                    <a:cubicBezTo>
                      <a:pt x="5300" y="25200"/>
                      <a:pt x="5348" y="24933"/>
                      <a:pt x="5421" y="24666"/>
                    </a:cubicBezTo>
                    <a:cubicBezTo>
                      <a:pt x="5421" y="24653"/>
                      <a:pt x="5421" y="24641"/>
                      <a:pt x="5434" y="24617"/>
                    </a:cubicBezTo>
                    <a:lnTo>
                      <a:pt x="5507" y="24544"/>
                    </a:lnTo>
                    <a:lnTo>
                      <a:pt x="5543" y="24507"/>
                    </a:lnTo>
                    <a:cubicBezTo>
                      <a:pt x="5580" y="24471"/>
                      <a:pt x="5616" y="24434"/>
                      <a:pt x="5664" y="24398"/>
                    </a:cubicBezTo>
                    <a:cubicBezTo>
                      <a:pt x="5701" y="24361"/>
                      <a:pt x="5750" y="24325"/>
                      <a:pt x="5798" y="24288"/>
                    </a:cubicBezTo>
                    <a:lnTo>
                      <a:pt x="6053" y="24070"/>
                    </a:lnTo>
                    <a:cubicBezTo>
                      <a:pt x="6078" y="24045"/>
                      <a:pt x="6102" y="24034"/>
                      <a:pt x="6126" y="24009"/>
                    </a:cubicBezTo>
                    <a:cubicBezTo>
                      <a:pt x="6150" y="23997"/>
                      <a:pt x="6163" y="23972"/>
                      <a:pt x="6187" y="23961"/>
                    </a:cubicBezTo>
                    <a:cubicBezTo>
                      <a:pt x="6212" y="23936"/>
                      <a:pt x="6223" y="23912"/>
                      <a:pt x="6248" y="23899"/>
                    </a:cubicBezTo>
                    <a:cubicBezTo>
                      <a:pt x="6272" y="23875"/>
                      <a:pt x="6285" y="23851"/>
                      <a:pt x="6309" y="23826"/>
                    </a:cubicBezTo>
                    <a:cubicBezTo>
                      <a:pt x="6333" y="23815"/>
                      <a:pt x="6345" y="23790"/>
                      <a:pt x="6358" y="23778"/>
                    </a:cubicBezTo>
                    <a:cubicBezTo>
                      <a:pt x="6369" y="23754"/>
                      <a:pt x="6393" y="23742"/>
                      <a:pt x="6406" y="23718"/>
                    </a:cubicBezTo>
                    <a:cubicBezTo>
                      <a:pt x="6430" y="23693"/>
                      <a:pt x="6455" y="23669"/>
                      <a:pt x="6479" y="23632"/>
                    </a:cubicBezTo>
                    <a:cubicBezTo>
                      <a:pt x="6491" y="23620"/>
                      <a:pt x="6503" y="23596"/>
                      <a:pt x="6515" y="23583"/>
                    </a:cubicBezTo>
                    <a:cubicBezTo>
                      <a:pt x="6552" y="23535"/>
                      <a:pt x="6601" y="23486"/>
                      <a:pt x="6637" y="23438"/>
                    </a:cubicBezTo>
                    <a:cubicBezTo>
                      <a:pt x="6637" y="23426"/>
                      <a:pt x="6649" y="23413"/>
                      <a:pt x="6649" y="23413"/>
                    </a:cubicBezTo>
                    <a:cubicBezTo>
                      <a:pt x="6661" y="23389"/>
                      <a:pt x="6674" y="23377"/>
                      <a:pt x="6685" y="23365"/>
                    </a:cubicBezTo>
                    <a:lnTo>
                      <a:pt x="6722" y="23292"/>
                    </a:lnTo>
                    <a:cubicBezTo>
                      <a:pt x="6746" y="23267"/>
                      <a:pt x="6758" y="23243"/>
                      <a:pt x="6771" y="23219"/>
                    </a:cubicBezTo>
                    <a:lnTo>
                      <a:pt x="6807" y="23146"/>
                    </a:lnTo>
                    <a:cubicBezTo>
                      <a:pt x="6831" y="23086"/>
                      <a:pt x="6855" y="23037"/>
                      <a:pt x="6880" y="22976"/>
                    </a:cubicBezTo>
                    <a:cubicBezTo>
                      <a:pt x="6917" y="22878"/>
                      <a:pt x="6941" y="22770"/>
                      <a:pt x="6977" y="22660"/>
                    </a:cubicBezTo>
                    <a:cubicBezTo>
                      <a:pt x="7001" y="22551"/>
                      <a:pt x="7038" y="22454"/>
                      <a:pt x="7074" y="22344"/>
                    </a:cubicBezTo>
                    <a:cubicBezTo>
                      <a:pt x="7111" y="22235"/>
                      <a:pt x="7160" y="22125"/>
                      <a:pt x="7196" y="22028"/>
                    </a:cubicBezTo>
                    <a:cubicBezTo>
                      <a:pt x="7220" y="21967"/>
                      <a:pt x="7233" y="21919"/>
                      <a:pt x="7257" y="21870"/>
                    </a:cubicBezTo>
                    <a:cubicBezTo>
                      <a:pt x="7269" y="21809"/>
                      <a:pt x="7293" y="21760"/>
                      <a:pt x="7305" y="21712"/>
                    </a:cubicBezTo>
                    <a:cubicBezTo>
                      <a:pt x="7317" y="21676"/>
                      <a:pt x="7317" y="21651"/>
                      <a:pt x="7330" y="21627"/>
                    </a:cubicBezTo>
                    <a:cubicBezTo>
                      <a:pt x="7341" y="21603"/>
                      <a:pt x="7341" y="21566"/>
                      <a:pt x="7354" y="21542"/>
                    </a:cubicBezTo>
                    <a:cubicBezTo>
                      <a:pt x="7366" y="21517"/>
                      <a:pt x="7366" y="21481"/>
                      <a:pt x="7378" y="21457"/>
                    </a:cubicBezTo>
                    <a:cubicBezTo>
                      <a:pt x="7378" y="21433"/>
                      <a:pt x="7390" y="21408"/>
                      <a:pt x="7390" y="21371"/>
                    </a:cubicBezTo>
                    <a:cubicBezTo>
                      <a:pt x="7403" y="21323"/>
                      <a:pt x="7414" y="21263"/>
                      <a:pt x="7414" y="21214"/>
                    </a:cubicBezTo>
                    <a:cubicBezTo>
                      <a:pt x="7427" y="21190"/>
                      <a:pt x="7427" y="21165"/>
                      <a:pt x="7427" y="21153"/>
                    </a:cubicBezTo>
                    <a:lnTo>
                      <a:pt x="7427" y="21104"/>
                    </a:lnTo>
                    <a:lnTo>
                      <a:pt x="7427" y="21068"/>
                    </a:lnTo>
                    <a:cubicBezTo>
                      <a:pt x="7414" y="21055"/>
                      <a:pt x="7403" y="21044"/>
                      <a:pt x="7378" y="21044"/>
                    </a:cubicBezTo>
                    <a:lnTo>
                      <a:pt x="7354" y="21044"/>
                    </a:lnTo>
                    <a:cubicBezTo>
                      <a:pt x="7354" y="21055"/>
                      <a:pt x="7341" y="21068"/>
                      <a:pt x="7330" y="21068"/>
                    </a:cubicBezTo>
                    <a:lnTo>
                      <a:pt x="7341" y="21068"/>
                    </a:lnTo>
                    <a:cubicBezTo>
                      <a:pt x="7305" y="21092"/>
                      <a:pt x="7281" y="21117"/>
                      <a:pt x="7257" y="21141"/>
                    </a:cubicBezTo>
                    <a:cubicBezTo>
                      <a:pt x="7196" y="21190"/>
                      <a:pt x="7135" y="21226"/>
                      <a:pt x="7074" y="21274"/>
                    </a:cubicBezTo>
                    <a:cubicBezTo>
                      <a:pt x="7038" y="21299"/>
                      <a:pt x="7001" y="21323"/>
                      <a:pt x="6977" y="21347"/>
                    </a:cubicBezTo>
                    <a:cubicBezTo>
                      <a:pt x="6965" y="21360"/>
                      <a:pt x="6941" y="21371"/>
                      <a:pt x="6928" y="21371"/>
                    </a:cubicBezTo>
                    <a:cubicBezTo>
                      <a:pt x="6917" y="21384"/>
                      <a:pt x="6892" y="21396"/>
                      <a:pt x="6880" y="21408"/>
                    </a:cubicBezTo>
                    <a:cubicBezTo>
                      <a:pt x="6844" y="21420"/>
                      <a:pt x="6819" y="21444"/>
                      <a:pt x="6782" y="21457"/>
                    </a:cubicBezTo>
                    <a:cubicBezTo>
                      <a:pt x="6746" y="21481"/>
                      <a:pt x="6698" y="21506"/>
                      <a:pt x="6649" y="21530"/>
                    </a:cubicBezTo>
                    <a:cubicBezTo>
                      <a:pt x="6625" y="21542"/>
                      <a:pt x="6588" y="21554"/>
                      <a:pt x="6564" y="21566"/>
                    </a:cubicBezTo>
                    <a:cubicBezTo>
                      <a:pt x="6539" y="21590"/>
                      <a:pt x="6515" y="21603"/>
                      <a:pt x="6491" y="21615"/>
                    </a:cubicBezTo>
                    <a:cubicBezTo>
                      <a:pt x="6479" y="21627"/>
                      <a:pt x="6455" y="21639"/>
                      <a:pt x="6442" y="21639"/>
                    </a:cubicBezTo>
                    <a:lnTo>
                      <a:pt x="6418" y="21663"/>
                    </a:lnTo>
                    <a:cubicBezTo>
                      <a:pt x="6393" y="21676"/>
                      <a:pt x="6369" y="21687"/>
                      <a:pt x="6345" y="21712"/>
                    </a:cubicBezTo>
                    <a:cubicBezTo>
                      <a:pt x="6296" y="21749"/>
                      <a:pt x="6248" y="21773"/>
                      <a:pt x="6212" y="21809"/>
                    </a:cubicBezTo>
                    <a:cubicBezTo>
                      <a:pt x="6150" y="21846"/>
                      <a:pt x="6090" y="21895"/>
                      <a:pt x="6029" y="21943"/>
                    </a:cubicBezTo>
                    <a:cubicBezTo>
                      <a:pt x="6053" y="21736"/>
                      <a:pt x="6090" y="21517"/>
                      <a:pt x="6102" y="21311"/>
                    </a:cubicBezTo>
                    <a:cubicBezTo>
                      <a:pt x="6114" y="21153"/>
                      <a:pt x="6139" y="21007"/>
                      <a:pt x="6139" y="20861"/>
                    </a:cubicBezTo>
                    <a:cubicBezTo>
                      <a:pt x="6139" y="20812"/>
                      <a:pt x="6139" y="20776"/>
                      <a:pt x="6150" y="20739"/>
                    </a:cubicBezTo>
                    <a:cubicBezTo>
                      <a:pt x="6150" y="20691"/>
                      <a:pt x="6139" y="20655"/>
                      <a:pt x="6139" y="20618"/>
                    </a:cubicBezTo>
                    <a:lnTo>
                      <a:pt x="6139" y="20399"/>
                    </a:lnTo>
                    <a:cubicBezTo>
                      <a:pt x="6139" y="20290"/>
                      <a:pt x="6150" y="20180"/>
                      <a:pt x="6150" y="20072"/>
                    </a:cubicBezTo>
                    <a:lnTo>
                      <a:pt x="6150" y="19889"/>
                    </a:lnTo>
                    <a:lnTo>
                      <a:pt x="6150" y="19864"/>
                    </a:lnTo>
                    <a:lnTo>
                      <a:pt x="6150" y="19840"/>
                    </a:lnTo>
                    <a:lnTo>
                      <a:pt x="6150" y="19828"/>
                    </a:lnTo>
                    <a:cubicBezTo>
                      <a:pt x="6150" y="19804"/>
                      <a:pt x="6150" y="19780"/>
                      <a:pt x="6163" y="19743"/>
                    </a:cubicBezTo>
                    <a:lnTo>
                      <a:pt x="6163" y="19731"/>
                    </a:lnTo>
                    <a:lnTo>
                      <a:pt x="6163" y="19719"/>
                    </a:lnTo>
                    <a:lnTo>
                      <a:pt x="6163" y="19367"/>
                    </a:lnTo>
                    <a:lnTo>
                      <a:pt x="6163" y="19124"/>
                    </a:lnTo>
                    <a:lnTo>
                      <a:pt x="6163" y="19051"/>
                    </a:lnTo>
                    <a:cubicBezTo>
                      <a:pt x="6175" y="18965"/>
                      <a:pt x="6175" y="18880"/>
                      <a:pt x="6175" y="18795"/>
                    </a:cubicBezTo>
                    <a:cubicBezTo>
                      <a:pt x="6175" y="18722"/>
                      <a:pt x="6163" y="18637"/>
                      <a:pt x="6163" y="18552"/>
                    </a:cubicBezTo>
                    <a:cubicBezTo>
                      <a:pt x="6150" y="18479"/>
                      <a:pt x="6150" y="18394"/>
                      <a:pt x="6150" y="18321"/>
                    </a:cubicBezTo>
                    <a:cubicBezTo>
                      <a:pt x="6150" y="18297"/>
                      <a:pt x="6163" y="18273"/>
                      <a:pt x="6163" y="18236"/>
                    </a:cubicBezTo>
                    <a:lnTo>
                      <a:pt x="6163" y="18176"/>
                    </a:lnTo>
                    <a:cubicBezTo>
                      <a:pt x="6163" y="18163"/>
                      <a:pt x="6175" y="18163"/>
                      <a:pt x="6175" y="18151"/>
                    </a:cubicBezTo>
                    <a:cubicBezTo>
                      <a:pt x="6187" y="18127"/>
                      <a:pt x="6187" y="18114"/>
                      <a:pt x="6199" y="18090"/>
                    </a:cubicBezTo>
                    <a:lnTo>
                      <a:pt x="6212" y="18090"/>
                    </a:lnTo>
                    <a:lnTo>
                      <a:pt x="6212" y="18224"/>
                    </a:lnTo>
                    <a:lnTo>
                      <a:pt x="6212" y="18236"/>
                    </a:lnTo>
                    <a:lnTo>
                      <a:pt x="6212" y="18382"/>
                    </a:lnTo>
                    <a:cubicBezTo>
                      <a:pt x="6199" y="18443"/>
                      <a:pt x="6199" y="18492"/>
                      <a:pt x="6199" y="18552"/>
                    </a:cubicBezTo>
                    <a:cubicBezTo>
                      <a:pt x="6187" y="18662"/>
                      <a:pt x="6187" y="18759"/>
                      <a:pt x="6187" y="18868"/>
                    </a:cubicBezTo>
                    <a:lnTo>
                      <a:pt x="6187" y="18941"/>
                    </a:lnTo>
                    <a:cubicBezTo>
                      <a:pt x="6187" y="18965"/>
                      <a:pt x="6187" y="19002"/>
                      <a:pt x="6199" y="19026"/>
                    </a:cubicBezTo>
                    <a:lnTo>
                      <a:pt x="6199" y="19124"/>
                    </a:lnTo>
                    <a:cubicBezTo>
                      <a:pt x="6199" y="19148"/>
                      <a:pt x="6212" y="19172"/>
                      <a:pt x="6212" y="19208"/>
                    </a:cubicBezTo>
                    <a:cubicBezTo>
                      <a:pt x="6212" y="19257"/>
                      <a:pt x="6223" y="19294"/>
                      <a:pt x="6236" y="19342"/>
                    </a:cubicBezTo>
                    <a:cubicBezTo>
                      <a:pt x="6236" y="19367"/>
                      <a:pt x="6248" y="19403"/>
                      <a:pt x="6248" y="19427"/>
                    </a:cubicBezTo>
                    <a:cubicBezTo>
                      <a:pt x="6260" y="19451"/>
                      <a:pt x="6272" y="19488"/>
                      <a:pt x="6272" y="19512"/>
                    </a:cubicBezTo>
                    <a:cubicBezTo>
                      <a:pt x="6285" y="19561"/>
                      <a:pt x="6296" y="19597"/>
                      <a:pt x="6309" y="19634"/>
                    </a:cubicBezTo>
                    <a:lnTo>
                      <a:pt x="6309" y="19646"/>
                    </a:lnTo>
                    <a:cubicBezTo>
                      <a:pt x="6321" y="19658"/>
                      <a:pt x="6321" y="19670"/>
                      <a:pt x="6333" y="19683"/>
                    </a:cubicBezTo>
                    <a:cubicBezTo>
                      <a:pt x="6333" y="19707"/>
                      <a:pt x="6345" y="19719"/>
                      <a:pt x="6345" y="19731"/>
                    </a:cubicBezTo>
                    <a:cubicBezTo>
                      <a:pt x="6358" y="19756"/>
                      <a:pt x="6369" y="19780"/>
                      <a:pt x="6382" y="19791"/>
                    </a:cubicBezTo>
                    <a:cubicBezTo>
                      <a:pt x="6382" y="19816"/>
                      <a:pt x="6393" y="19828"/>
                      <a:pt x="6393" y="19840"/>
                    </a:cubicBezTo>
                    <a:cubicBezTo>
                      <a:pt x="6418" y="19877"/>
                      <a:pt x="6442" y="19913"/>
                      <a:pt x="6455" y="19950"/>
                    </a:cubicBezTo>
                    <a:lnTo>
                      <a:pt x="6455" y="19937"/>
                    </a:lnTo>
                    <a:cubicBezTo>
                      <a:pt x="6479" y="19986"/>
                      <a:pt x="6503" y="20035"/>
                      <a:pt x="6528" y="20072"/>
                    </a:cubicBezTo>
                    <a:cubicBezTo>
                      <a:pt x="6528" y="20096"/>
                      <a:pt x="6539" y="20107"/>
                      <a:pt x="6539" y="20120"/>
                    </a:cubicBezTo>
                    <a:cubicBezTo>
                      <a:pt x="6552" y="20144"/>
                      <a:pt x="6552" y="20169"/>
                      <a:pt x="6564" y="20205"/>
                    </a:cubicBezTo>
                    <a:cubicBezTo>
                      <a:pt x="6564" y="20217"/>
                      <a:pt x="6588" y="20242"/>
                      <a:pt x="6601" y="20253"/>
                    </a:cubicBezTo>
                    <a:cubicBezTo>
                      <a:pt x="6612" y="20278"/>
                      <a:pt x="6625" y="20290"/>
                      <a:pt x="6637" y="20315"/>
                    </a:cubicBezTo>
                    <a:cubicBezTo>
                      <a:pt x="6649" y="20315"/>
                      <a:pt x="6649" y="20315"/>
                      <a:pt x="6661" y="20326"/>
                    </a:cubicBezTo>
                    <a:lnTo>
                      <a:pt x="6661" y="20339"/>
                    </a:lnTo>
                    <a:cubicBezTo>
                      <a:pt x="6709" y="20399"/>
                      <a:pt x="6758" y="20448"/>
                      <a:pt x="6807" y="20485"/>
                    </a:cubicBezTo>
                    <a:cubicBezTo>
                      <a:pt x="6855" y="20521"/>
                      <a:pt x="6904" y="20558"/>
                      <a:pt x="6953" y="20582"/>
                    </a:cubicBezTo>
                    <a:lnTo>
                      <a:pt x="7062" y="20655"/>
                    </a:lnTo>
                    <a:cubicBezTo>
                      <a:pt x="7074" y="20655"/>
                      <a:pt x="7087" y="20667"/>
                      <a:pt x="7111" y="20679"/>
                    </a:cubicBezTo>
                    <a:cubicBezTo>
                      <a:pt x="7123" y="20691"/>
                      <a:pt x="7135" y="20691"/>
                      <a:pt x="7160" y="20703"/>
                    </a:cubicBezTo>
                    <a:cubicBezTo>
                      <a:pt x="7196" y="20728"/>
                      <a:pt x="7233" y="20764"/>
                      <a:pt x="7281" y="20788"/>
                    </a:cubicBezTo>
                    <a:cubicBezTo>
                      <a:pt x="7317" y="20825"/>
                      <a:pt x="7366" y="20861"/>
                      <a:pt x="7403" y="20885"/>
                    </a:cubicBezTo>
                    <a:cubicBezTo>
                      <a:pt x="7427" y="20898"/>
                      <a:pt x="7439" y="20910"/>
                      <a:pt x="7451" y="20910"/>
                    </a:cubicBezTo>
                    <a:cubicBezTo>
                      <a:pt x="7487" y="20934"/>
                      <a:pt x="7524" y="20947"/>
                      <a:pt x="7560" y="20958"/>
                    </a:cubicBezTo>
                    <a:lnTo>
                      <a:pt x="7597" y="20958"/>
                    </a:lnTo>
                    <a:cubicBezTo>
                      <a:pt x="7633" y="20971"/>
                      <a:pt x="7670" y="20971"/>
                      <a:pt x="7719" y="20971"/>
                    </a:cubicBezTo>
                    <a:cubicBezTo>
                      <a:pt x="7755" y="20958"/>
                      <a:pt x="7792" y="20934"/>
                      <a:pt x="7828" y="20922"/>
                    </a:cubicBezTo>
                    <a:cubicBezTo>
                      <a:pt x="7852" y="20910"/>
                      <a:pt x="7876" y="20898"/>
                      <a:pt x="7889" y="20885"/>
                    </a:cubicBezTo>
                    <a:cubicBezTo>
                      <a:pt x="7937" y="20849"/>
                      <a:pt x="7986" y="20825"/>
                      <a:pt x="8022" y="20801"/>
                    </a:cubicBezTo>
                    <a:cubicBezTo>
                      <a:pt x="8071" y="20776"/>
                      <a:pt x="8108" y="20739"/>
                      <a:pt x="8144" y="20703"/>
                    </a:cubicBezTo>
                    <a:cubicBezTo>
                      <a:pt x="8181" y="20667"/>
                      <a:pt x="8217" y="20618"/>
                      <a:pt x="8241" y="20582"/>
                    </a:cubicBezTo>
                    <a:lnTo>
                      <a:pt x="8351" y="20472"/>
                    </a:lnTo>
                    <a:cubicBezTo>
                      <a:pt x="8362" y="20448"/>
                      <a:pt x="8387" y="20423"/>
                      <a:pt x="8411" y="20399"/>
                    </a:cubicBezTo>
                    <a:cubicBezTo>
                      <a:pt x="8435" y="20388"/>
                      <a:pt x="8460" y="20363"/>
                      <a:pt x="8484" y="20339"/>
                    </a:cubicBezTo>
                    <a:cubicBezTo>
                      <a:pt x="8497" y="20326"/>
                      <a:pt x="8521" y="20315"/>
                      <a:pt x="8533" y="20315"/>
                    </a:cubicBezTo>
                    <a:cubicBezTo>
                      <a:pt x="8545" y="20302"/>
                      <a:pt x="8557" y="20290"/>
                      <a:pt x="8569" y="20290"/>
                    </a:cubicBezTo>
                    <a:cubicBezTo>
                      <a:pt x="8594" y="20278"/>
                      <a:pt x="8605" y="20278"/>
                      <a:pt x="8618" y="20266"/>
                    </a:cubicBezTo>
                    <a:cubicBezTo>
                      <a:pt x="8678" y="20242"/>
                      <a:pt x="8751" y="20229"/>
                      <a:pt x="8813" y="20205"/>
                    </a:cubicBezTo>
                    <a:cubicBezTo>
                      <a:pt x="8873" y="20180"/>
                      <a:pt x="8946" y="20156"/>
                      <a:pt x="9007" y="20144"/>
                    </a:cubicBezTo>
                    <a:cubicBezTo>
                      <a:pt x="9043" y="20132"/>
                      <a:pt x="9080" y="20132"/>
                      <a:pt x="9104" y="20132"/>
                    </a:cubicBezTo>
                    <a:cubicBezTo>
                      <a:pt x="9129" y="20120"/>
                      <a:pt x="9153" y="20120"/>
                      <a:pt x="9177" y="20120"/>
                    </a:cubicBezTo>
                    <a:cubicBezTo>
                      <a:pt x="9213" y="20120"/>
                      <a:pt x="9237" y="20107"/>
                      <a:pt x="9262" y="20107"/>
                    </a:cubicBezTo>
                    <a:cubicBezTo>
                      <a:pt x="9310" y="20096"/>
                      <a:pt x="9372" y="20072"/>
                      <a:pt x="9408" y="20059"/>
                    </a:cubicBezTo>
                    <a:cubicBezTo>
                      <a:pt x="9432" y="20047"/>
                      <a:pt x="9469" y="20035"/>
                      <a:pt x="9480" y="20023"/>
                    </a:cubicBezTo>
                    <a:cubicBezTo>
                      <a:pt x="9505" y="20010"/>
                      <a:pt x="9529" y="19986"/>
                      <a:pt x="9553" y="19974"/>
                    </a:cubicBezTo>
                    <a:cubicBezTo>
                      <a:pt x="9566" y="19962"/>
                      <a:pt x="9590" y="19937"/>
                      <a:pt x="9602" y="19913"/>
                    </a:cubicBezTo>
                    <a:cubicBezTo>
                      <a:pt x="9615" y="19889"/>
                      <a:pt x="9639" y="19864"/>
                      <a:pt x="9639" y="19840"/>
                    </a:cubicBezTo>
                    <a:lnTo>
                      <a:pt x="9712" y="19694"/>
                    </a:lnTo>
                    <a:cubicBezTo>
                      <a:pt x="9724" y="19646"/>
                      <a:pt x="9736" y="19597"/>
                      <a:pt x="9748" y="19537"/>
                    </a:cubicBezTo>
                    <a:cubicBezTo>
                      <a:pt x="9748" y="19512"/>
                      <a:pt x="9748" y="19488"/>
                      <a:pt x="9760" y="19464"/>
                    </a:cubicBezTo>
                    <a:lnTo>
                      <a:pt x="9760" y="19378"/>
                    </a:lnTo>
                    <a:cubicBezTo>
                      <a:pt x="9760" y="19354"/>
                      <a:pt x="9760" y="19318"/>
                      <a:pt x="9748" y="19294"/>
                    </a:cubicBezTo>
                    <a:cubicBezTo>
                      <a:pt x="9748" y="19269"/>
                      <a:pt x="9736" y="19232"/>
                      <a:pt x="9724" y="19208"/>
                    </a:cubicBezTo>
                    <a:cubicBezTo>
                      <a:pt x="9724" y="19184"/>
                      <a:pt x="9712" y="19172"/>
                      <a:pt x="9712" y="19148"/>
                    </a:cubicBezTo>
                    <a:lnTo>
                      <a:pt x="9712" y="19135"/>
                    </a:lnTo>
                    <a:lnTo>
                      <a:pt x="9712" y="19124"/>
                    </a:lnTo>
                    <a:lnTo>
                      <a:pt x="9712" y="19111"/>
                    </a:lnTo>
                    <a:cubicBezTo>
                      <a:pt x="9712" y="19099"/>
                      <a:pt x="9712" y="19075"/>
                      <a:pt x="9724" y="19062"/>
                    </a:cubicBezTo>
                    <a:cubicBezTo>
                      <a:pt x="9748" y="18965"/>
                      <a:pt x="9785" y="18868"/>
                      <a:pt x="9821" y="18783"/>
                    </a:cubicBezTo>
                    <a:cubicBezTo>
                      <a:pt x="9833" y="18759"/>
                      <a:pt x="9845" y="18735"/>
                      <a:pt x="9845" y="18710"/>
                    </a:cubicBezTo>
                    <a:cubicBezTo>
                      <a:pt x="9858" y="18673"/>
                      <a:pt x="9869" y="18649"/>
                      <a:pt x="9882" y="18625"/>
                    </a:cubicBezTo>
                    <a:cubicBezTo>
                      <a:pt x="9894" y="18576"/>
                      <a:pt x="9894" y="18528"/>
                      <a:pt x="9894" y="18492"/>
                    </a:cubicBezTo>
                    <a:lnTo>
                      <a:pt x="9894" y="18443"/>
                    </a:lnTo>
                    <a:cubicBezTo>
                      <a:pt x="9906" y="18406"/>
                      <a:pt x="9894" y="18370"/>
                      <a:pt x="9882" y="18321"/>
                    </a:cubicBezTo>
                    <a:cubicBezTo>
                      <a:pt x="9869" y="18248"/>
                      <a:pt x="9821" y="18176"/>
                      <a:pt x="9772" y="18114"/>
                    </a:cubicBezTo>
                    <a:cubicBezTo>
                      <a:pt x="9760" y="18090"/>
                      <a:pt x="9736" y="18066"/>
                      <a:pt x="9712" y="18054"/>
                    </a:cubicBezTo>
                    <a:cubicBezTo>
                      <a:pt x="9688" y="18030"/>
                      <a:pt x="9663" y="18005"/>
                      <a:pt x="9639" y="17993"/>
                    </a:cubicBezTo>
                    <a:lnTo>
                      <a:pt x="9529" y="17957"/>
                    </a:lnTo>
                    <a:cubicBezTo>
                      <a:pt x="9420" y="17944"/>
                      <a:pt x="9310" y="17944"/>
                      <a:pt x="9213" y="17944"/>
                    </a:cubicBezTo>
                    <a:lnTo>
                      <a:pt x="9104" y="17944"/>
                    </a:lnTo>
                    <a:cubicBezTo>
                      <a:pt x="9056" y="17944"/>
                      <a:pt x="9007" y="17944"/>
                      <a:pt x="8958" y="17933"/>
                    </a:cubicBezTo>
                    <a:cubicBezTo>
                      <a:pt x="8910" y="17933"/>
                      <a:pt x="8848" y="17920"/>
                      <a:pt x="8800" y="17920"/>
                    </a:cubicBezTo>
                    <a:cubicBezTo>
                      <a:pt x="8751" y="17920"/>
                      <a:pt x="8703" y="17908"/>
                      <a:pt x="8642" y="17908"/>
                    </a:cubicBezTo>
                    <a:cubicBezTo>
                      <a:pt x="8594" y="17896"/>
                      <a:pt x="8533" y="17896"/>
                      <a:pt x="8484" y="17884"/>
                    </a:cubicBezTo>
                    <a:lnTo>
                      <a:pt x="8472" y="17884"/>
                    </a:lnTo>
                    <a:cubicBezTo>
                      <a:pt x="8424" y="17871"/>
                      <a:pt x="8375" y="17871"/>
                      <a:pt x="8326" y="17860"/>
                    </a:cubicBezTo>
                    <a:cubicBezTo>
                      <a:pt x="8278" y="17835"/>
                      <a:pt x="8217" y="17823"/>
                      <a:pt x="8168" y="17811"/>
                    </a:cubicBezTo>
                    <a:cubicBezTo>
                      <a:pt x="8119" y="17798"/>
                      <a:pt x="8071" y="17787"/>
                      <a:pt x="8010" y="17774"/>
                    </a:cubicBezTo>
                    <a:lnTo>
                      <a:pt x="7865" y="17738"/>
                    </a:lnTo>
                    <a:cubicBezTo>
                      <a:pt x="7852" y="17725"/>
                      <a:pt x="7840" y="17725"/>
                      <a:pt x="7816" y="17725"/>
                    </a:cubicBezTo>
                    <a:cubicBezTo>
                      <a:pt x="7779" y="17714"/>
                      <a:pt x="7743" y="17701"/>
                      <a:pt x="7719" y="17677"/>
                    </a:cubicBezTo>
                    <a:cubicBezTo>
                      <a:pt x="7682" y="17677"/>
                      <a:pt x="7646" y="17652"/>
                      <a:pt x="7621" y="17641"/>
                    </a:cubicBezTo>
                    <a:cubicBezTo>
                      <a:pt x="7585" y="17628"/>
                      <a:pt x="7549" y="17604"/>
                      <a:pt x="7512" y="17592"/>
                    </a:cubicBezTo>
                    <a:cubicBezTo>
                      <a:pt x="7476" y="17568"/>
                      <a:pt x="7451" y="17555"/>
                      <a:pt x="7414" y="17531"/>
                    </a:cubicBezTo>
                    <a:cubicBezTo>
                      <a:pt x="7341" y="17495"/>
                      <a:pt x="7281" y="17446"/>
                      <a:pt x="7220" y="17409"/>
                    </a:cubicBezTo>
                    <a:cubicBezTo>
                      <a:pt x="7196" y="17398"/>
                      <a:pt x="7184" y="17385"/>
                      <a:pt x="7160" y="17373"/>
                    </a:cubicBezTo>
                    <a:cubicBezTo>
                      <a:pt x="7160" y="17373"/>
                      <a:pt x="7147" y="17361"/>
                      <a:pt x="7135" y="17361"/>
                    </a:cubicBezTo>
                    <a:lnTo>
                      <a:pt x="7123" y="17349"/>
                    </a:lnTo>
                    <a:cubicBezTo>
                      <a:pt x="7123" y="17336"/>
                      <a:pt x="7135" y="17336"/>
                      <a:pt x="7135" y="17325"/>
                    </a:cubicBezTo>
                    <a:lnTo>
                      <a:pt x="7220" y="17325"/>
                    </a:lnTo>
                    <a:cubicBezTo>
                      <a:pt x="7244" y="17325"/>
                      <a:pt x="7281" y="17312"/>
                      <a:pt x="7305" y="17312"/>
                    </a:cubicBezTo>
                    <a:cubicBezTo>
                      <a:pt x="7341" y="17312"/>
                      <a:pt x="7390" y="17325"/>
                      <a:pt x="7427" y="17325"/>
                    </a:cubicBezTo>
                    <a:cubicBezTo>
                      <a:pt x="7463" y="17336"/>
                      <a:pt x="7487" y="17336"/>
                      <a:pt x="7524" y="17349"/>
                    </a:cubicBezTo>
                    <a:cubicBezTo>
                      <a:pt x="7560" y="17349"/>
                      <a:pt x="7609" y="17349"/>
                      <a:pt x="7646" y="17361"/>
                    </a:cubicBezTo>
                    <a:cubicBezTo>
                      <a:pt x="7682" y="17361"/>
                      <a:pt x="7706" y="17373"/>
                      <a:pt x="7730" y="17373"/>
                    </a:cubicBezTo>
                    <a:cubicBezTo>
                      <a:pt x="7767" y="17385"/>
                      <a:pt x="7792" y="17385"/>
                      <a:pt x="7816" y="17398"/>
                    </a:cubicBezTo>
                    <a:lnTo>
                      <a:pt x="7962" y="17434"/>
                    </a:lnTo>
                    <a:cubicBezTo>
                      <a:pt x="8071" y="17471"/>
                      <a:pt x="8181" y="17495"/>
                      <a:pt x="8278" y="17531"/>
                    </a:cubicBezTo>
                    <a:lnTo>
                      <a:pt x="8605" y="17604"/>
                    </a:lnTo>
                    <a:cubicBezTo>
                      <a:pt x="8642" y="17604"/>
                      <a:pt x="8667" y="17604"/>
                      <a:pt x="8691" y="17617"/>
                    </a:cubicBezTo>
                    <a:lnTo>
                      <a:pt x="8764" y="17617"/>
                    </a:lnTo>
                    <a:cubicBezTo>
                      <a:pt x="8788" y="17617"/>
                      <a:pt x="8800" y="17617"/>
                      <a:pt x="8824" y="17604"/>
                    </a:cubicBezTo>
                    <a:cubicBezTo>
                      <a:pt x="8873" y="17604"/>
                      <a:pt x="8934" y="17592"/>
                      <a:pt x="8983" y="17580"/>
                    </a:cubicBezTo>
                    <a:cubicBezTo>
                      <a:pt x="9007" y="17568"/>
                      <a:pt x="9043" y="17555"/>
                      <a:pt x="9067" y="17555"/>
                    </a:cubicBezTo>
                    <a:cubicBezTo>
                      <a:pt x="9104" y="17544"/>
                      <a:pt x="9129" y="17531"/>
                      <a:pt x="9164" y="17519"/>
                    </a:cubicBezTo>
                    <a:cubicBezTo>
                      <a:pt x="9213" y="17495"/>
                      <a:pt x="9274" y="17471"/>
                      <a:pt x="9335" y="17458"/>
                    </a:cubicBezTo>
                    <a:cubicBezTo>
                      <a:pt x="9432" y="17409"/>
                      <a:pt x="9542" y="17373"/>
                      <a:pt x="9639" y="17325"/>
                    </a:cubicBezTo>
                    <a:cubicBezTo>
                      <a:pt x="9688" y="17301"/>
                      <a:pt x="9736" y="17276"/>
                      <a:pt x="9785" y="17239"/>
                    </a:cubicBezTo>
                    <a:cubicBezTo>
                      <a:pt x="9833" y="17215"/>
                      <a:pt x="9882" y="17179"/>
                      <a:pt x="9931" y="17155"/>
                    </a:cubicBezTo>
                    <a:cubicBezTo>
                      <a:pt x="9955" y="17130"/>
                      <a:pt x="9991" y="17106"/>
                      <a:pt x="10015" y="17082"/>
                    </a:cubicBezTo>
                    <a:cubicBezTo>
                      <a:pt x="10052" y="17057"/>
                      <a:pt x="10076" y="17033"/>
                      <a:pt x="10112" y="16996"/>
                    </a:cubicBezTo>
                    <a:cubicBezTo>
                      <a:pt x="10125" y="16985"/>
                      <a:pt x="10137" y="16972"/>
                      <a:pt x="10149" y="16948"/>
                    </a:cubicBezTo>
                    <a:cubicBezTo>
                      <a:pt x="10149" y="16936"/>
                      <a:pt x="10161" y="16923"/>
                      <a:pt x="10161" y="16912"/>
                    </a:cubicBezTo>
                    <a:cubicBezTo>
                      <a:pt x="10174" y="16887"/>
                      <a:pt x="10185" y="16875"/>
                      <a:pt x="10185" y="16850"/>
                    </a:cubicBezTo>
                    <a:cubicBezTo>
                      <a:pt x="10198" y="16814"/>
                      <a:pt x="10210" y="16777"/>
                      <a:pt x="10222" y="16753"/>
                    </a:cubicBezTo>
                    <a:cubicBezTo>
                      <a:pt x="10222" y="16741"/>
                      <a:pt x="10234" y="16729"/>
                      <a:pt x="10234" y="16717"/>
                    </a:cubicBezTo>
                    <a:cubicBezTo>
                      <a:pt x="10247" y="16717"/>
                      <a:pt x="10247" y="16705"/>
                      <a:pt x="10247" y="16705"/>
                    </a:cubicBezTo>
                    <a:lnTo>
                      <a:pt x="10271" y="16680"/>
                    </a:lnTo>
                    <a:cubicBezTo>
                      <a:pt x="10283" y="16669"/>
                      <a:pt x="10295" y="16669"/>
                      <a:pt x="10295" y="16656"/>
                    </a:cubicBezTo>
                    <a:lnTo>
                      <a:pt x="10368" y="16620"/>
                    </a:lnTo>
                    <a:cubicBezTo>
                      <a:pt x="10417" y="16596"/>
                      <a:pt x="10465" y="16571"/>
                      <a:pt x="10501" y="16547"/>
                    </a:cubicBezTo>
                    <a:cubicBezTo>
                      <a:pt x="10526" y="16534"/>
                      <a:pt x="10538" y="16534"/>
                      <a:pt x="10550" y="16523"/>
                    </a:cubicBezTo>
                    <a:cubicBezTo>
                      <a:pt x="10563" y="16510"/>
                      <a:pt x="10574" y="16510"/>
                      <a:pt x="10587" y="16498"/>
                    </a:cubicBezTo>
                    <a:cubicBezTo>
                      <a:pt x="10611" y="16486"/>
                      <a:pt x="10623" y="16461"/>
                      <a:pt x="10636" y="16450"/>
                    </a:cubicBezTo>
                    <a:cubicBezTo>
                      <a:pt x="10660" y="16425"/>
                      <a:pt x="10684" y="16389"/>
                      <a:pt x="10708" y="16364"/>
                    </a:cubicBezTo>
                    <a:cubicBezTo>
                      <a:pt x="10720" y="16328"/>
                      <a:pt x="10744" y="16291"/>
                      <a:pt x="10757" y="16255"/>
                    </a:cubicBezTo>
                    <a:cubicBezTo>
                      <a:pt x="10769" y="16218"/>
                      <a:pt x="10793" y="16182"/>
                      <a:pt x="10806" y="16145"/>
                    </a:cubicBezTo>
                    <a:cubicBezTo>
                      <a:pt x="10817" y="16109"/>
                      <a:pt x="10830" y="16073"/>
                      <a:pt x="10842" y="16024"/>
                    </a:cubicBezTo>
                    <a:cubicBezTo>
                      <a:pt x="10866" y="15951"/>
                      <a:pt x="10879" y="15878"/>
                      <a:pt x="10890" y="15793"/>
                    </a:cubicBezTo>
                    <a:cubicBezTo>
                      <a:pt x="10890" y="15708"/>
                      <a:pt x="10879" y="15635"/>
                      <a:pt x="10854" y="15562"/>
                    </a:cubicBezTo>
                    <a:cubicBezTo>
                      <a:pt x="10842" y="15489"/>
                      <a:pt x="10806" y="15416"/>
                      <a:pt x="10757" y="15356"/>
                    </a:cubicBezTo>
                    <a:cubicBezTo>
                      <a:pt x="10733" y="15319"/>
                      <a:pt x="10708" y="15283"/>
                      <a:pt x="10672" y="15259"/>
                    </a:cubicBezTo>
                    <a:cubicBezTo>
                      <a:pt x="10636" y="15222"/>
                      <a:pt x="10599" y="15197"/>
                      <a:pt x="10563" y="15173"/>
                    </a:cubicBezTo>
                    <a:lnTo>
                      <a:pt x="10490" y="15137"/>
                    </a:lnTo>
                    <a:cubicBezTo>
                      <a:pt x="10465" y="15125"/>
                      <a:pt x="10453" y="15113"/>
                      <a:pt x="10428" y="15113"/>
                    </a:cubicBezTo>
                    <a:cubicBezTo>
                      <a:pt x="10417" y="15100"/>
                      <a:pt x="10404" y="15089"/>
                      <a:pt x="10380" y="15089"/>
                    </a:cubicBezTo>
                    <a:cubicBezTo>
                      <a:pt x="10368" y="15076"/>
                      <a:pt x="10356" y="15076"/>
                      <a:pt x="10331" y="15064"/>
                    </a:cubicBezTo>
                    <a:cubicBezTo>
                      <a:pt x="10320" y="15064"/>
                      <a:pt x="10307" y="15064"/>
                      <a:pt x="10295" y="15052"/>
                    </a:cubicBezTo>
                    <a:cubicBezTo>
                      <a:pt x="10271" y="15052"/>
                      <a:pt x="10247" y="15040"/>
                      <a:pt x="10234" y="15040"/>
                    </a:cubicBezTo>
                    <a:cubicBezTo>
                      <a:pt x="10222" y="15040"/>
                      <a:pt x="10198" y="15027"/>
                      <a:pt x="10185" y="15027"/>
                    </a:cubicBezTo>
                    <a:lnTo>
                      <a:pt x="10112" y="14991"/>
                    </a:lnTo>
                    <a:lnTo>
                      <a:pt x="10040" y="14954"/>
                    </a:lnTo>
                    <a:cubicBezTo>
                      <a:pt x="10015" y="14943"/>
                      <a:pt x="9991" y="14918"/>
                      <a:pt x="9967" y="14906"/>
                    </a:cubicBezTo>
                    <a:cubicBezTo>
                      <a:pt x="9942" y="14881"/>
                      <a:pt x="9918" y="14870"/>
                      <a:pt x="9906" y="14846"/>
                    </a:cubicBezTo>
                    <a:lnTo>
                      <a:pt x="9882" y="14821"/>
                    </a:lnTo>
                    <a:cubicBezTo>
                      <a:pt x="9882" y="14809"/>
                      <a:pt x="9869" y="14797"/>
                      <a:pt x="9858" y="14797"/>
                    </a:cubicBezTo>
                    <a:cubicBezTo>
                      <a:pt x="9858" y="14784"/>
                      <a:pt x="9845" y="14784"/>
                      <a:pt x="9845" y="14773"/>
                    </a:cubicBezTo>
                    <a:cubicBezTo>
                      <a:pt x="9833" y="14748"/>
                      <a:pt x="9809" y="14724"/>
                      <a:pt x="9796" y="14700"/>
                    </a:cubicBezTo>
                    <a:cubicBezTo>
                      <a:pt x="9748" y="14602"/>
                      <a:pt x="9699" y="14493"/>
                      <a:pt x="9651" y="14384"/>
                    </a:cubicBezTo>
                    <a:cubicBezTo>
                      <a:pt x="9590" y="14225"/>
                      <a:pt x="9505" y="14068"/>
                      <a:pt x="9347" y="13970"/>
                    </a:cubicBezTo>
                    <a:cubicBezTo>
                      <a:pt x="9286" y="13934"/>
                      <a:pt x="9213" y="13909"/>
                      <a:pt x="9153" y="13885"/>
                    </a:cubicBezTo>
                    <a:cubicBezTo>
                      <a:pt x="9116" y="13873"/>
                      <a:pt x="9067" y="13861"/>
                      <a:pt x="9031" y="13861"/>
                    </a:cubicBezTo>
                    <a:cubicBezTo>
                      <a:pt x="8994" y="13849"/>
                      <a:pt x="8958" y="13849"/>
                      <a:pt x="8921" y="13849"/>
                    </a:cubicBezTo>
                    <a:cubicBezTo>
                      <a:pt x="8848" y="13849"/>
                      <a:pt x="8776" y="13861"/>
                      <a:pt x="8715" y="13885"/>
                    </a:cubicBezTo>
                    <a:cubicBezTo>
                      <a:pt x="8654" y="13898"/>
                      <a:pt x="8605" y="13934"/>
                      <a:pt x="8545" y="13970"/>
                    </a:cubicBezTo>
                    <a:cubicBezTo>
                      <a:pt x="8521" y="13982"/>
                      <a:pt x="8497" y="14006"/>
                      <a:pt x="8472" y="14019"/>
                    </a:cubicBezTo>
                    <a:cubicBezTo>
                      <a:pt x="8460" y="14043"/>
                      <a:pt x="8435" y="14055"/>
                      <a:pt x="8411" y="14079"/>
                    </a:cubicBezTo>
                    <a:lnTo>
                      <a:pt x="8302" y="14189"/>
                    </a:lnTo>
                    <a:cubicBezTo>
                      <a:pt x="8278" y="14201"/>
                      <a:pt x="8265" y="14225"/>
                      <a:pt x="8253" y="14238"/>
                    </a:cubicBezTo>
                    <a:cubicBezTo>
                      <a:pt x="8217" y="14274"/>
                      <a:pt x="8168" y="14298"/>
                      <a:pt x="8132" y="14335"/>
                    </a:cubicBezTo>
                    <a:cubicBezTo>
                      <a:pt x="8071" y="14384"/>
                      <a:pt x="8010" y="14420"/>
                      <a:pt x="7962" y="14481"/>
                    </a:cubicBezTo>
                    <a:cubicBezTo>
                      <a:pt x="7865" y="14566"/>
                      <a:pt x="7803" y="14687"/>
                      <a:pt x="7743" y="14809"/>
                    </a:cubicBezTo>
                    <a:cubicBezTo>
                      <a:pt x="7730" y="14857"/>
                      <a:pt x="7706" y="14906"/>
                      <a:pt x="7682" y="14954"/>
                    </a:cubicBezTo>
                    <a:cubicBezTo>
                      <a:pt x="7670" y="15016"/>
                      <a:pt x="7646" y="15076"/>
                      <a:pt x="7633" y="15125"/>
                    </a:cubicBezTo>
                    <a:cubicBezTo>
                      <a:pt x="7621" y="15149"/>
                      <a:pt x="7621" y="15173"/>
                      <a:pt x="7609" y="15186"/>
                    </a:cubicBezTo>
                    <a:cubicBezTo>
                      <a:pt x="7609" y="15197"/>
                      <a:pt x="7597" y="15210"/>
                      <a:pt x="7597" y="15222"/>
                    </a:cubicBezTo>
                    <a:cubicBezTo>
                      <a:pt x="7585" y="15259"/>
                      <a:pt x="7573" y="15283"/>
                      <a:pt x="7560" y="15307"/>
                    </a:cubicBezTo>
                    <a:lnTo>
                      <a:pt x="7487" y="15453"/>
                    </a:lnTo>
                    <a:cubicBezTo>
                      <a:pt x="7476" y="15489"/>
                      <a:pt x="7451" y="15526"/>
                      <a:pt x="7427" y="15562"/>
                    </a:cubicBezTo>
                    <a:lnTo>
                      <a:pt x="7427" y="15575"/>
                    </a:lnTo>
                    <a:lnTo>
                      <a:pt x="7281" y="15793"/>
                    </a:lnTo>
                    <a:cubicBezTo>
                      <a:pt x="7233" y="15878"/>
                      <a:pt x="7184" y="15964"/>
                      <a:pt x="7135" y="16037"/>
                    </a:cubicBezTo>
                    <a:lnTo>
                      <a:pt x="7135" y="16048"/>
                    </a:lnTo>
                    <a:cubicBezTo>
                      <a:pt x="7098" y="16097"/>
                      <a:pt x="7062" y="16158"/>
                      <a:pt x="7014" y="16207"/>
                    </a:cubicBezTo>
                    <a:cubicBezTo>
                      <a:pt x="7014" y="16218"/>
                      <a:pt x="7001" y="16218"/>
                      <a:pt x="6990" y="16231"/>
                    </a:cubicBezTo>
                    <a:lnTo>
                      <a:pt x="6941" y="16182"/>
                    </a:lnTo>
                    <a:lnTo>
                      <a:pt x="6941" y="16170"/>
                    </a:lnTo>
                    <a:cubicBezTo>
                      <a:pt x="6953" y="16170"/>
                      <a:pt x="6965" y="16158"/>
                      <a:pt x="6977" y="16145"/>
                    </a:cubicBezTo>
                    <a:lnTo>
                      <a:pt x="6990" y="16145"/>
                    </a:lnTo>
                    <a:cubicBezTo>
                      <a:pt x="7001" y="16134"/>
                      <a:pt x="7014" y="16134"/>
                      <a:pt x="7014" y="16121"/>
                    </a:cubicBezTo>
                    <a:cubicBezTo>
                      <a:pt x="7038" y="16121"/>
                      <a:pt x="7050" y="16109"/>
                      <a:pt x="7062" y="16097"/>
                    </a:cubicBezTo>
                    <a:cubicBezTo>
                      <a:pt x="7062" y="16085"/>
                      <a:pt x="7074" y="16073"/>
                      <a:pt x="7087" y="16061"/>
                    </a:cubicBezTo>
                    <a:lnTo>
                      <a:pt x="7111" y="16037"/>
                    </a:lnTo>
                    <a:cubicBezTo>
                      <a:pt x="7123" y="16012"/>
                      <a:pt x="7147" y="15988"/>
                      <a:pt x="7160" y="15964"/>
                    </a:cubicBezTo>
                    <a:cubicBezTo>
                      <a:pt x="7184" y="15939"/>
                      <a:pt x="7196" y="15902"/>
                      <a:pt x="7220" y="15866"/>
                    </a:cubicBezTo>
                    <a:cubicBezTo>
                      <a:pt x="7220" y="15842"/>
                      <a:pt x="7233" y="15829"/>
                      <a:pt x="7244" y="15805"/>
                    </a:cubicBezTo>
                    <a:cubicBezTo>
                      <a:pt x="7257" y="15757"/>
                      <a:pt x="7281" y="15721"/>
                      <a:pt x="7293" y="15672"/>
                    </a:cubicBezTo>
                    <a:cubicBezTo>
                      <a:pt x="7330" y="15586"/>
                      <a:pt x="7354" y="15489"/>
                      <a:pt x="7378" y="15405"/>
                    </a:cubicBezTo>
                    <a:cubicBezTo>
                      <a:pt x="7403" y="15307"/>
                      <a:pt x="7427" y="15222"/>
                      <a:pt x="7451" y="15137"/>
                    </a:cubicBezTo>
                    <a:cubicBezTo>
                      <a:pt x="7451" y="15100"/>
                      <a:pt x="7463" y="15076"/>
                      <a:pt x="7476" y="15040"/>
                    </a:cubicBezTo>
                    <a:cubicBezTo>
                      <a:pt x="7476" y="15027"/>
                      <a:pt x="7487" y="15003"/>
                      <a:pt x="7487" y="14991"/>
                    </a:cubicBezTo>
                    <a:cubicBezTo>
                      <a:pt x="7500" y="14943"/>
                      <a:pt x="7524" y="14881"/>
                      <a:pt x="7536" y="14833"/>
                    </a:cubicBezTo>
                    <a:lnTo>
                      <a:pt x="7536" y="14821"/>
                    </a:lnTo>
                    <a:cubicBezTo>
                      <a:pt x="7549" y="14797"/>
                      <a:pt x="7549" y="14773"/>
                      <a:pt x="7560" y="14748"/>
                    </a:cubicBezTo>
                    <a:cubicBezTo>
                      <a:pt x="7573" y="14724"/>
                      <a:pt x="7573" y="14700"/>
                      <a:pt x="7585" y="14663"/>
                    </a:cubicBezTo>
                    <a:lnTo>
                      <a:pt x="7585" y="14675"/>
                    </a:lnTo>
                    <a:lnTo>
                      <a:pt x="7621" y="14566"/>
                    </a:lnTo>
                    <a:cubicBezTo>
                      <a:pt x="7633" y="14530"/>
                      <a:pt x="7646" y="14493"/>
                      <a:pt x="7657" y="14468"/>
                    </a:cubicBezTo>
                    <a:cubicBezTo>
                      <a:pt x="7657" y="14444"/>
                      <a:pt x="7670" y="14420"/>
                      <a:pt x="7682" y="14395"/>
                    </a:cubicBezTo>
                    <a:cubicBezTo>
                      <a:pt x="7682" y="14371"/>
                      <a:pt x="7694" y="14347"/>
                      <a:pt x="7694" y="14322"/>
                    </a:cubicBezTo>
                    <a:cubicBezTo>
                      <a:pt x="7694" y="14298"/>
                      <a:pt x="7706" y="14286"/>
                      <a:pt x="7706" y="14274"/>
                    </a:cubicBezTo>
                    <a:cubicBezTo>
                      <a:pt x="7719" y="14225"/>
                      <a:pt x="7719" y="14177"/>
                      <a:pt x="7730" y="14128"/>
                    </a:cubicBezTo>
                    <a:cubicBezTo>
                      <a:pt x="7730" y="14104"/>
                      <a:pt x="7743" y="14079"/>
                      <a:pt x="7743" y="14055"/>
                    </a:cubicBezTo>
                    <a:lnTo>
                      <a:pt x="7743" y="13970"/>
                    </a:lnTo>
                    <a:lnTo>
                      <a:pt x="7743" y="13873"/>
                    </a:lnTo>
                    <a:cubicBezTo>
                      <a:pt x="7730" y="13836"/>
                      <a:pt x="7730" y="13800"/>
                      <a:pt x="7719" y="13763"/>
                    </a:cubicBezTo>
                    <a:lnTo>
                      <a:pt x="7682" y="13690"/>
                    </a:lnTo>
                    <a:cubicBezTo>
                      <a:pt x="7670" y="13654"/>
                      <a:pt x="7646" y="13630"/>
                      <a:pt x="7633" y="13606"/>
                    </a:cubicBezTo>
                    <a:cubicBezTo>
                      <a:pt x="7585" y="13545"/>
                      <a:pt x="7549" y="13496"/>
                      <a:pt x="7500" y="13460"/>
                    </a:cubicBezTo>
                    <a:cubicBezTo>
                      <a:pt x="7439" y="13423"/>
                      <a:pt x="7378" y="13387"/>
                      <a:pt x="7317" y="13374"/>
                    </a:cubicBezTo>
                    <a:cubicBezTo>
                      <a:pt x="7287" y="13369"/>
                      <a:pt x="7254" y="13366"/>
                      <a:pt x="7220" y="13366"/>
                    </a:cubicBezTo>
                    <a:cubicBezTo>
                      <a:pt x="7187" y="13366"/>
                      <a:pt x="7153" y="13369"/>
                      <a:pt x="7123" y="13374"/>
                    </a:cubicBezTo>
                    <a:cubicBezTo>
                      <a:pt x="7062" y="13387"/>
                      <a:pt x="7001" y="13411"/>
                      <a:pt x="6953" y="13447"/>
                    </a:cubicBezTo>
                    <a:cubicBezTo>
                      <a:pt x="6917" y="13460"/>
                      <a:pt x="6904" y="13472"/>
                      <a:pt x="6868" y="13484"/>
                    </a:cubicBezTo>
                    <a:cubicBezTo>
                      <a:pt x="6855" y="13496"/>
                      <a:pt x="6844" y="13496"/>
                      <a:pt x="6831" y="13509"/>
                    </a:cubicBezTo>
                    <a:cubicBezTo>
                      <a:pt x="6831" y="13509"/>
                      <a:pt x="6819" y="13509"/>
                      <a:pt x="6807" y="13520"/>
                    </a:cubicBezTo>
                    <a:lnTo>
                      <a:pt x="6674" y="13520"/>
                    </a:lnTo>
                    <a:cubicBezTo>
                      <a:pt x="6661" y="13509"/>
                      <a:pt x="6637" y="13509"/>
                      <a:pt x="6625" y="13496"/>
                    </a:cubicBezTo>
                    <a:cubicBezTo>
                      <a:pt x="6576" y="13472"/>
                      <a:pt x="6539" y="13447"/>
                      <a:pt x="6491" y="13423"/>
                    </a:cubicBezTo>
                    <a:cubicBezTo>
                      <a:pt x="6430" y="13387"/>
                      <a:pt x="6382" y="13363"/>
                      <a:pt x="6321" y="13350"/>
                    </a:cubicBezTo>
                    <a:cubicBezTo>
                      <a:pt x="6285" y="13338"/>
                      <a:pt x="6260" y="13326"/>
                      <a:pt x="6223" y="13326"/>
                    </a:cubicBezTo>
                    <a:cubicBezTo>
                      <a:pt x="6211" y="13320"/>
                      <a:pt x="6196" y="13317"/>
                      <a:pt x="6179" y="13317"/>
                    </a:cubicBezTo>
                    <a:cubicBezTo>
                      <a:pt x="6163" y="13317"/>
                      <a:pt x="6145" y="13320"/>
                      <a:pt x="6126" y="13326"/>
                    </a:cubicBezTo>
                    <a:cubicBezTo>
                      <a:pt x="6066" y="13326"/>
                      <a:pt x="6005" y="13338"/>
                      <a:pt x="5944" y="13363"/>
                    </a:cubicBezTo>
                    <a:cubicBezTo>
                      <a:pt x="5920" y="13374"/>
                      <a:pt x="5907" y="13387"/>
                      <a:pt x="5883" y="13399"/>
                    </a:cubicBezTo>
                    <a:lnTo>
                      <a:pt x="5810" y="13436"/>
                    </a:lnTo>
                    <a:cubicBezTo>
                      <a:pt x="5762" y="13460"/>
                      <a:pt x="5701" y="13496"/>
                      <a:pt x="5653" y="13520"/>
                    </a:cubicBezTo>
                    <a:cubicBezTo>
                      <a:pt x="5567" y="13569"/>
                      <a:pt x="5494" y="13606"/>
                      <a:pt x="5410" y="13654"/>
                    </a:cubicBezTo>
                    <a:cubicBezTo>
                      <a:pt x="5373" y="13666"/>
                      <a:pt x="5337" y="13690"/>
                      <a:pt x="5300" y="13703"/>
                    </a:cubicBezTo>
                    <a:cubicBezTo>
                      <a:pt x="5312" y="13642"/>
                      <a:pt x="5324" y="13569"/>
                      <a:pt x="5337" y="13509"/>
                    </a:cubicBezTo>
                    <a:cubicBezTo>
                      <a:pt x="5348" y="13423"/>
                      <a:pt x="5361" y="13350"/>
                      <a:pt x="5373" y="13277"/>
                    </a:cubicBezTo>
                    <a:cubicBezTo>
                      <a:pt x="5397" y="13204"/>
                      <a:pt x="5410" y="13120"/>
                      <a:pt x="5434" y="13034"/>
                    </a:cubicBezTo>
                    <a:cubicBezTo>
                      <a:pt x="5446" y="13034"/>
                      <a:pt x="5446" y="13023"/>
                      <a:pt x="5446" y="13023"/>
                    </a:cubicBezTo>
                    <a:cubicBezTo>
                      <a:pt x="5470" y="12974"/>
                      <a:pt x="5507" y="12937"/>
                      <a:pt x="5531" y="12888"/>
                    </a:cubicBezTo>
                    <a:cubicBezTo>
                      <a:pt x="5567" y="12840"/>
                      <a:pt x="5604" y="12804"/>
                      <a:pt x="5640" y="12755"/>
                    </a:cubicBezTo>
                    <a:cubicBezTo>
                      <a:pt x="5677" y="12707"/>
                      <a:pt x="5713" y="12658"/>
                      <a:pt x="5737" y="12609"/>
                    </a:cubicBezTo>
                    <a:cubicBezTo>
                      <a:pt x="5774" y="12561"/>
                      <a:pt x="5798" y="12512"/>
                      <a:pt x="5834" y="12463"/>
                    </a:cubicBezTo>
                    <a:cubicBezTo>
                      <a:pt x="5859" y="12439"/>
                      <a:pt x="5871" y="12402"/>
                      <a:pt x="5896" y="12378"/>
                    </a:cubicBezTo>
                    <a:cubicBezTo>
                      <a:pt x="5944" y="12329"/>
                      <a:pt x="5980" y="12281"/>
                      <a:pt x="6029" y="12232"/>
                    </a:cubicBezTo>
                    <a:cubicBezTo>
                      <a:pt x="6053" y="12220"/>
                      <a:pt x="6066" y="12208"/>
                      <a:pt x="6078" y="12183"/>
                    </a:cubicBezTo>
                    <a:cubicBezTo>
                      <a:pt x="6102" y="12172"/>
                      <a:pt x="6114" y="12159"/>
                      <a:pt x="6139" y="12147"/>
                    </a:cubicBezTo>
                    <a:cubicBezTo>
                      <a:pt x="6163" y="12135"/>
                      <a:pt x="6187" y="12111"/>
                      <a:pt x="6212" y="12099"/>
                    </a:cubicBezTo>
                    <a:cubicBezTo>
                      <a:pt x="6236" y="12086"/>
                      <a:pt x="6260" y="12075"/>
                      <a:pt x="6285" y="12050"/>
                    </a:cubicBezTo>
                    <a:lnTo>
                      <a:pt x="6430" y="11977"/>
                    </a:lnTo>
                    <a:cubicBezTo>
                      <a:pt x="6491" y="11953"/>
                      <a:pt x="6539" y="11929"/>
                      <a:pt x="6588" y="11904"/>
                    </a:cubicBezTo>
                    <a:cubicBezTo>
                      <a:pt x="6625" y="11892"/>
                      <a:pt x="6649" y="11880"/>
                      <a:pt x="6674" y="11867"/>
                    </a:cubicBezTo>
                    <a:cubicBezTo>
                      <a:pt x="6709" y="11856"/>
                      <a:pt x="6734" y="11831"/>
                      <a:pt x="6758" y="11819"/>
                    </a:cubicBezTo>
                    <a:cubicBezTo>
                      <a:pt x="6782" y="11807"/>
                      <a:pt x="6807" y="11795"/>
                      <a:pt x="6831" y="11770"/>
                    </a:cubicBezTo>
                    <a:cubicBezTo>
                      <a:pt x="6844" y="11759"/>
                      <a:pt x="6868" y="11746"/>
                      <a:pt x="6880" y="11734"/>
                    </a:cubicBezTo>
                    <a:cubicBezTo>
                      <a:pt x="6917" y="11710"/>
                      <a:pt x="6941" y="11686"/>
                      <a:pt x="6965" y="11649"/>
                    </a:cubicBezTo>
                    <a:lnTo>
                      <a:pt x="7074" y="11503"/>
                    </a:lnTo>
                    <a:cubicBezTo>
                      <a:pt x="7098" y="11454"/>
                      <a:pt x="7135" y="11406"/>
                      <a:pt x="7160" y="11345"/>
                    </a:cubicBezTo>
                    <a:cubicBezTo>
                      <a:pt x="7220" y="11248"/>
                      <a:pt x="7269" y="11138"/>
                      <a:pt x="7317" y="11029"/>
                    </a:cubicBezTo>
                    <a:cubicBezTo>
                      <a:pt x="7341" y="10981"/>
                      <a:pt x="7366" y="10932"/>
                      <a:pt x="7390" y="10871"/>
                    </a:cubicBezTo>
                    <a:cubicBezTo>
                      <a:pt x="7414" y="10822"/>
                      <a:pt x="7427" y="10762"/>
                      <a:pt x="7451" y="10713"/>
                    </a:cubicBezTo>
                    <a:cubicBezTo>
                      <a:pt x="7463" y="10652"/>
                      <a:pt x="7487" y="10592"/>
                      <a:pt x="7500" y="10531"/>
                    </a:cubicBezTo>
                    <a:cubicBezTo>
                      <a:pt x="7500" y="10482"/>
                      <a:pt x="7512" y="10422"/>
                      <a:pt x="7524" y="10360"/>
                    </a:cubicBezTo>
                    <a:cubicBezTo>
                      <a:pt x="7524" y="10300"/>
                      <a:pt x="7536" y="10239"/>
                      <a:pt x="7536" y="10179"/>
                    </a:cubicBezTo>
                    <a:lnTo>
                      <a:pt x="7536" y="9996"/>
                    </a:lnTo>
                    <a:cubicBezTo>
                      <a:pt x="7524" y="9936"/>
                      <a:pt x="7524" y="9874"/>
                      <a:pt x="7512" y="9814"/>
                    </a:cubicBezTo>
                    <a:cubicBezTo>
                      <a:pt x="7500" y="9753"/>
                      <a:pt x="7500" y="9704"/>
                      <a:pt x="7487" y="9644"/>
                    </a:cubicBezTo>
                    <a:cubicBezTo>
                      <a:pt x="7476" y="9595"/>
                      <a:pt x="7463" y="9534"/>
                      <a:pt x="7451" y="9474"/>
                    </a:cubicBezTo>
                    <a:lnTo>
                      <a:pt x="7414" y="9291"/>
                    </a:lnTo>
                    <a:cubicBezTo>
                      <a:pt x="7378" y="9169"/>
                      <a:pt x="7341" y="9060"/>
                      <a:pt x="7317" y="8951"/>
                    </a:cubicBezTo>
                    <a:cubicBezTo>
                      <a:pt x="7305" y="8926"/>
                      <a:pt x="7305" y="8902"/>
                      <a:pt x="7293" y="8878"/>
                    </a:cubicBezTo>
                    <a:lnTo>
                      <a:pt x="7293" y="8866"/>
                    </a:lnTo>
                    <a:cubicBezTo>
                      <a:pt x="7293" y="8853"/>
                      <a:pt x="7293" y="8842"/>
                      <a:pt x="7281" y="8842"/>
                    </a:cubicBezTo>
                    <a:cubicBezTo>
                      <a:pt x="7281" y="8805"/>
                      <a:pt x="7269" y="8780"/>
                      <a:pt x="7269" y="8744"/>
                    </a:cubicBezTo>
                    <a:cubicBezTo>
                      <a:pt x="7257" y="8720"/>
                      <a:pt x="7257" y="8696"/>
                      <a:pt x="7257" y="8672"/>
                    </a:cubicBezTo>
                    <a:cubicBezTo>
                      <a:pt x="7244" y="8647"/>
                      <a:pt x="7244" y="8623"/>
                      <a:pt x="7244" y="8599"/>
                    </a:cubicBezTo>
                    <a:cubicBezTo>
                      <a:pt x="7244" y="8574"/>
                      <a:pt x="7233" y="8537"/>
                      <a:pt x="7233" y="8513"/>
                    </a:cubicBezTo>
                    <a:cubicBezTo>
                      <a:pt x="7233" y="8428"/>
                      <a:pt x="7220" y="8331"/>
                      <a:pt x="7220" y="8246"/>
                    </a:cubicBezTo>
                    <a:cubicBezTo>
                      <a:pt x="7208" y="8197"/>
                      <a:pt x="7208" y="8148"/>
                      <a:pt x="7208" y="8113"/>
                    </a:cubicBezTo>
                    <a:lnTo>
                      <a:pt x="7208" y="8051"/>
                    </a:lnTo>
                    <a:lnTo>
                      <a:pt x="7208" y="8015"/>
                    </a:lnTo>
                    <a:cubicBezTo>
                      <a:pt x="7208" y="8003"/>
                      <a:pt x="7196" y="7991"/>
                      <a:pt x="7184" y="7991"/>
                    </a:cubicBezTo>
                    <a:lnTo>
                      <a:pt x="7171" y="7991"/>
                    </a:lnTo>
                    <a:cubicBezTo>
                      <a:pt x="7171" y="7978"/>
                      <a:pt x="7171" y="7978"/>
                      <a:pt x="7160" y="7978"/>
                    </a:cubicBezTo>
                    <a:cubicBezTo>
                      <a:pt x="7153" y="7972"/>
                      <a:pt x="7144" y="7970"/>
                      <a:pt x="7135" y="7970"/>
                    </a:cubicBezTo>
                    <a:cubicBezTo>
                      <a:pt x="7126" y="7970"/>
                      <a:pt x="7117" y="7972"/>
                      <a:pt x="7111" y="7978"/>
                    </a:cubicBezTo>
                    <a:cubicBezTo>
                      <a:pt x="7050" y="8003"/>
                      <a:pt x="7001" y="8015"/>
                      <a:pt x="6953" y="8040"/>
                    </a:cubicBezTo>
                    <a:lnTo>
                      <a:pt x="6880" y="8076"/>
                    </a:lnTo>
                    <a:cubicBezTo>
                      <a:pt x="6855" y="8100"/>
                      <a:pt x="6831" y="8113"/>
                      <a:pt x="6807" y="8124"/>
                    </a:cubicBezTo>
                    <a:cubicBezTo>
                      <a:pt x="6758" y="8161"/>
                      <a:pt x="6722" y="8197"/>
                      <a:pt x="6674" y="8234"/>
                    </a:cubicBezTo>
                    <a:cubicBezTo>
                      <a:pt x="6625" y="8270"/>
                      <a:pt x="6588" y="8307"/>
                      <a:pt x="6539" y="8343"/>
                    </a:cubicBezTo>
                    <a:cubicBezTo>
                      <a:pt x="6491" y="8380"/>
                      <a:pt x="6455" y="8416"/>
                      <a:pt x="6406" y="8453"/>
                    </a:cubicBezTo>
                    <a:cubicBezTo>
                      <a:pt x="6309" y="8526"/>
                      <a:pt x="6223" y="8610"/>
                      <a:pt x="6126" y="8683"/>
                    </a:cubicBezTo>
                    <a:cubicBezTo>
                      <a:pt x="6078" y="8720"/>
                      <a:pt x="6017" y="8756"/>
                      <a:pt x="5969" y="8805"/>
                    </a:cubicBezTo>
                    <a:cubicBezTo>
                      <a:pt x="5944" y="8842"/>
                      <a:pt x="5907" y="8878"/>
                      <a:pt x="5883" y="8926"/>
                    </a:cubicBezTo>
                    <a:cubicBezTo>
                      <a:pt x="5859" y="8939"/>
                      <a:pt x="5847" y="8963"/>
                      <a:pt x="5834" y="8988"/>
                    </a:cubicBezTo>
                    <a:cubicBezTo>
                      <a:pt x="5823" y="9012"/>
                      <a:pt x="5798" y="9036"/>
                      <a:pt x="5786" y="9060"/>
                    </a:cubicBezTo>
                    <a:cubicBezTo>
                      <a:pt x="5774" y="9085"/>
                      <a:pt x="5750" y="9121"/>
                      <a:pt x="5737" y="9145"/>
                    </a:cubicBezTo>
                    <a:lnTo>
                      <a:pt x="5701" y="9218"/>
                    </a:lnTo>
                    <a:lnTo>
                      <a:pt x="5664" y="9291"/>
                    </a:lnTo>
                    <a:cubicBezTo>
                      <a:pt x="5664" y="9315"/>
                      <a:pt x="5653" y="9340"/>
                      <a:pt x="5640" y="9364"/>
                    </a:cubicBezTo>
                    <a:cubicBezTo>
                      <a:pt x="5640" y="9376"/>
                      <a:pt x="5628" y="9401"/>
                      <a:pt x="5628" y="9425"/>
                    </a:cubicBezTo>
                    <a:lnTo>
                      <a:pt x="5591" y="9534"/>
                    </a:lnTo>
                    <a:cubicBezTo>
                      <a:pt x="5580" y="9571"/>
                      <a:pt x="5555" y="9620"/>
                      <a:pt x="5543" y="9656"/>
                    </a:cubicBezTo>
                    <a:cubicBezTo>
                      <a:pt x="5543" y="9668"/>
                      <a:pt x="5531" y="9692"/>
                      <a:pt x="5531" y="9704"/>
                    </a:cubicBezTo>
                    <a:cubicBezTo>
                      <a:pt x="5518" y="9728"/>
                      <a:pt x="5507" y="9753"/>
                      <a:pt x="5507" y="9777"/>
                    </a:cubicBezTo>
                    <a:cubicBezTo>
                      <a:pt x="5494" y="9790"/>
                      <a:pt x="5482" y="9801"/>
                      <a:pt x="5482" y="9814"/>
                    </a:cubicBezTo>
                    <a:cubicBezTo>
                      <a:pt x="5470" y="9850"/>
                      <a:pt x="5458" y="9874"/>
                      <a:pt x="5434" y="9899"/>
                    </a:cubicBezTo>
                    <a:cubicBezTo>
                      <a:pt x="5421" y="9923"/>
                      <a:pt x="5397" y="9960"/>
                      <a:pt x="5385" y="9984"/>
                    </a:cubicBezTo>
                    <a:cubicBezTo>
                      <a:pt x="5348" y="10020"/>
                      <a:pt x="5300" y="10069"/>
                      <a:pt x="5264" y="10117"/>
                    </a:cubicBezTo>
                    <a:cubicBezTo>
                      <a:pt x="5227" y="10154"/>
                      <a:pt x="5202" y="10190"/>
                      <a:pt x="5178" y="10227"/>
                    </a:cubicBezTo>
                    <a:cubicBezTo>
                      <a:pt x="5166" y="10252"/>
                      <a:pt x="5154" y="10287"/>
                      <a:pt x="5142" y="10312"/>
                    </a:cubicBezTo>
                    <a:cubicBezTo>
                      <a:pt x="5118" y="10373"/>
                      <a:pt x="5094" y="10422"/>
                      <a:pt x="5081" y="10482"/>
                    </a:cubicBezTo>
                    <a:cubicBezTo>
                      <a:pt x="5069" y="10495"/>
                      <a:pt x="5069" y="10506"/>
                      <a:pt x="5069" y="10531"/>
                    </a:cubicBezTo>
                    <a:cubicBezTo>
                      <a:pt x="5069" y="10543"/>
                      <a:pt x="5057" y="10555"/>
                      <a:pt x="5057" y="10568"/>
                    </a:cubicBezTo>
                    <a:cubicBezTo>
                      <a:pt x="5057" y="10603"/>
                      <a:pt x="5057" y="10628"/>
                      <a:pt x="5045" y="10665"/>
                    </a:cubicBezTo>
                    <a:lnTo>
                      <a:pt x="5045" y="10738"/>
                    </a:lnTo>
                    <a:cubicBezTo>
                      <a:pt x="5032" y="10774"/>
                      <a:pt x="5032" y="10798"/>
                      <a:pt x="5032" y="10835"/>
                    </a:cubicBezTo>
                    <a:lnTo>
                      <a:pt x="5032" y="10883"/>
                    </a:lnTo>
                    <a:lnTo>
                      <a:pt x="5032" y="10932"/>
                    </a:lnTo>
                    <a:cubicBezTo>
                      <a:pt x="5045" y="10956"/>
                      <a:pt x="5045" y="10992"/>
                      <a:pt x="5045" y="11017"/>
                    </a:cubicBezTo>
                    <a:cubicBezTo>
                      <a:pt x="5045" y="11029"/>
                      <a:pt x="5045" y="11041"/>
                      <a:pt x="5057" y="11054"/>
                    </a:cubicBezTo>
                    <a:lnTo>
                      <a:pt x="5057" y="11102"/>
                    </a:lnTo>
                    <a:cubicBezTo>
                      <a:pt x="5069" y="11127"/>
                      <a:pt x="5069" y="11151"/>
                      <a:pt x="5081" y="11187"/>
                    </a:cubicBezTo>
                    <a:cubicBezTo>
                      <a:pt x="5094" y="11248"/>
                      <a:pt x="5105" y="11297"/>
                      <a:pt x="5130" y="11357"/>
                    </a:cubicBezTo>
                    <a:cubicBezTo>
                      <a:pt x="5154" y="11467"/>
                      <a:pt x="5191" y="11564"/>
                      <a:pt x="5215" y="11661"/>
                    </a:cubicBezTo>
                    <a:cubicBezTo>
                      <a:pt x="5215" y="11686"/>
                      <a:pt x="5227" y="11722"/>
                      <a:pt x="5227" y="11746"/>
                    </a:cubicBezTo>
                    <a:lnTo>
                      <a:pt x="5227" y="11783"/>
                    </a:lnTo>
                    <a:cubicBezTo>
                      <a:pt x="5239" y="11795"/>
                      <a:pt x="5239" y="11807"/>
                      <a:pt x="5239" y="11819"/>
                    </a:cubicBezTo>
                    <a:cubicBezTo>
                      <a:pt x="5251" y="11940"/>
                      <a:pt x="5251" y="12050"/>
                      <a:pt x="5251" y="12159"/>
                    </a:cubicBezTo>
                    <a:cubicBezTo>
                      <a:pt x="5251" y="12293"/>
                      <a:pt x="5264" y="12415"/>
                      <a:pt x="5264" y="12536"/>
                    </a:cubicBezTo>
                    <a:cubicBezTo>
                      <a:pt x="5264" y="12645"/>
                      <a:pt x="5251" y="12742"/>
                      <a:pt x="5251" y="12852"/>
                    </a:cubicBezTo>
                    <a:lnTo>
                      <a:pt x="5251" y="13023"/>
                    </a:lnTo>
                    <a:cubicBezTo>
                      <a:pt x="5239" y="13047"/>
                      <a:pt x="5239" y="13071"/>
                      <a:pt x="5239" y="13095"/>
                    </a:cubicBezTo>
                    <a:lnTo>
                      <a:pt x="5239" y="13156"/>
                    </a:lnTo>
                    <a:lnTo>
                      <a:pt x="5239" y="13180"/>
                    </a:lnTo>
                    <a:cubicBezTo>
                      <a:pt x="5239" y="13204"/>
                      <a:pt x="5239" y="13217"/>
                      <a:pt x="5251" y="13229"/>
                    </a:cubicBezTo>
                    <a:cubicBezTo>
                      <a:pt x="5251" y="13241"/>
                      <a:pt x="5264" y="13253"/>
                      <a:pt x="5288" y="13253"/>
                    </a:cubicBezTo>
                    <a:cubicBezTo>
                      <a:pt x="5275" y="13290"/>
                      <a:pt x="5275" y="13326"/>
                      <a:pt x="5264" y="13363"/>
                    </a:cubicBezTo>
                    <a:lnTo>
                      <a:pt x="5227" y="13618"/>
                    </a:lnTo>
                    <a:cubicBezTo>
                      <a:pt x="5227" y="13666"/>
                      <a:pt x="5215" y="13715"/>
                      <a:pt x="5215" y="13763"/>
                    </a:cubicBezTo>
                    <a:cubicBezTo>
                      <a:pt x="5191" y="13776"/>
                      <a:pt x="5178" y="13788"/>
                      <a:pt x="5166" y="13800"/>
                    </a:cubicBezTo>
                    <a:cubicBezTo>
                      <a:pt x="5142" y="13825"/>
                      <a:pt x="5105" y="13849"/>
                      <a:pt x="5081" y="13873"/>
                    </a:cubicBezTo>
                    <a:cubicBezTo>
                      <a:pt x="5021" y="13934"/>
                      <a:pt x="4996" y="14019"/>
                      <a:pt x="4984" y="14104"/>
                    </a:cubicBezTo>
                    <a:cubicBezTo>
                      <a:pt x="4972" y="14141"/>
                      <a:pt x="4972" y="14177"/>
                      <a:pt x="4972" y="14214"/>
                    </a:cubicBezTo>
                    <a:cubicBezTo>
                      <a:pt x="4972" y="14250"/>
                      <a:pt x="4959" y="14286"/>
                      <a:pt x="4959" y="14335"/>
                    </a:cubicBezTo>
                    <a:lnTo>
                      <a:pt x="4959" y="14347"/>
                    </a:lnTo>
                    <a:lnTo>
                      <a:pt x="4959" y="14371"/>
                    </a:lnTo>
                    <a:lnTo>
                      <a:pt x="4959" y="14384"/>
                    </a:lnTo>
                    <a:lnTo>
                      <a:pt x="4959" y="14517"/>
                    </a:lnTo>
                    <a:lnTo>
                      <a:pt x="4959" y="14590"/>
                    </a:lnTo>
                    <a:cubicBezTo>
                      <a:pt x="4959" y="14614"/>
                      <a:pt x="4959" y="14638"/>
                      <a:pt x="4972" y="14663"/>
                    </a:cubicBezTo>
                    <a:cubicBezTo>
                      <a:pt x="4972" y="14711"/>
                      <a:pt x="4984" y="14760"/>
                      <a:pt x="4984" y="14809"/>
                    </a:cubicBezTo>
                    <a:cubicBezTo>
                      <a:pt x="4996" y="14833"/>
                      <a:pt x="4996" y="14857"/>
                      <a:pt x="4996" y="14870"/>
                    </a:cubicBezTo>
                    <a:cubicBezTo>
                      <a:pt x="4996" y="14881"/>
                      <a:pt x="5008" y="14881"/>
                      <a:pt x="5008" y="14894"/>
                    </a:cubicBezTo>
                    <a:lnTo>
                      <a:pt x="5008" y="14906"/>
                    </a:lnTo>
                    <a:lnTo>
                      <a:pt x="5008" y="15016"/>
                    </a:lnTo>
                    <a:lnTo>
                      <a:pt x="5008" y="15100"/>
                    </a:lnTo>
                    <a:cubicBezTo>
                      <a:pt x="5021" y="15137"/>
                      <a:pt x="5032" y="15162"/>
                      <a:pt x="5032" y="15197"/>
                    </a:cubicBezTo>
                    <a:cubicBezTo>
                      <a:pt x="5045" y="15222"/>
                      <a:pt x="5045" y="15234"/>
                      <a:pt x="5057" y="15259"/>
                    </a:cubicBezTo>
                    <a:cubicBezTo>
                      <a:pt x="5045" y="15380"/>
                      <a:pt x="5045" y="15502"/>
                      <a:pt x="5032" y="15623"/>
                    </a:cubicBezTo>
                    <a:lnTo>
                      <a:pt x="5032" y="15866"/>
                    </a:lnTo>
                    <a:lnTo>
                      <a:pt x="5032" y="15975"/>
                    </a:lnTo>
                    <a:cubicBezTo>
                      <a:pt x="5008" y="15927"/>
                      <a:pt x="4984" y="15891"/>
                      <a:pt x="4959" y="15854"/>
                    </a:cubicBezTo>
                    <a:cubicBezTo>
                      <a:pt x="4935" y="15818"/>
                      <a:pt x="4899" y="15781"/>
                      <a:pt x="4875" y="15745"/>
                    </a:cubicBezTo>
                    <a:lnTo>
                      <a:pt x="4838" y="15708"/>
                    </a:lnTo>
                    <a:cubicBezTo>
                      <a:pt x="4826" y="15696"/>
                      <a:pt x="4826" y="15684"/>
                      <a:pt x="4826" y="15684"/>
                    </a:cubicBezTo>
                    <a:cubicBezTo>
                      <a:pt x="4802" y="15623"/>
                      <a:pt x="4765" y="15562"/>
                      <a:pt x="4741" y="15489"/>
                    </a:cubicBezTo>
                    <a:cubicBezTo>
                      <a:pt x="4692" y="15405"/>
                      <a:pt x="4643" y="15307"/>
                      <a:pt x="4595" y="15222"/>
                    </a:cubicBezTo>
                    <a:cubicBezTo>
                      <a:pt x="4570" y="15125"/>
                      <a:pt x="4559" y="15027"/>
                      <a:pt x="4546" y="14930"/>
                    </a:cubicBezTo>
                    <a:cubicBezTo>
                      <a:pt x="4535" y="14809"/>
                      <a:pt x="4510" y="14675"/>
                      <a:pt x="4498" y="14541"/>
                    </a:cubicBezTo>
                    <a:cubicBezTo>
                      <a:pt x="4473" y="14359"/>
                      <a:pt x="4462" y="14165"/>
                      <a:pt x="4449" y="13970"/>
                    </a:cubicBezTo>
                    <a:cubicBezTo>
                      <a:pt x="4449" y="13873"/>
                      <a:pt x="4449" y="13776"/>
                      <a:pt x="4437" y="13679"/>
                    </a:cubicBezTo>
                    <a:cubicBezTo>
                      <a:pt x="4437" y="13582"/>
                      <a:pt x="4437" y="13472"/>
                      <a:pt x="4449" y="13374"/>
                    </a:cubicBezTo>
                    <a:cubicBezTo>
                      <a:pt x="4449" y="13144"/>
                      <a:pt x="4462" y="12901"/>
                      <a:pt x="4473" y="12670"/>
                    </a:cubicBezTo>
                    <a:cubicBezTo>
                      <a:pt x="4486" y="12426"/>
                      <a:pt x="4510" y="12183"/>
                      <a:pt x="4522" y="11940"/>
                    </a:cubicBezTo>
                    <a:cubicBezTo>
                      <a:pt x="4535" y="11783"/>
                      <a:pt x="4559" y="11624"/>
                      <a:pt x="4583" y="11467"/>
                    </a:cubicBezTo>
                    <a:cubicBezTo>
                      <a:pt x="4607" y="11370"/>
                      <a:pt x="4619" y="11272"/>
                      <a:pt x="4643" y="11187"/>
                    </a:cubicBezTo>
                    <a:cubicBezTo>
                      <a:pt x="4656" y="11090"/>
                      <a:pt x="4680" y="10992"/>
                      <a:pt x="4705" y="10895"/>
                    </a:cubicBezTo>
                    <a:cubicBezTo>
                      <a:pt x="4716" y="10798"/>
                      <a:pt x="4741" y="10689"/>
                      <a:pt x="4753" y="10592"/>
                    </a:cubicBezTo>
                    <a:cubicBezTo>
                      <a:pt x="4753" y="10568"/>
                      <a:pt x="4753" y="10555"/>
                      <a:pt x="4765" y="10543"/>
                    </a:cubicBezTo>
                    <a:cubicBezTo>
                      <a:pt x="4778" y="10458"/>
                      <a:pt x="4789" y="10385"/>
                      <a:pt x="4802" y="10300"/>
                    </a:cubicBezTo>
                    <a:cubicBezTo>
                      <a:pt x="4875" y="9838"/>
                      <a:pt x="4959" y="9376"/>
                      <a:pt x="5057" y="8915"/>
                    </a:cubicBezTo>
                    <a:cubicBezTo>
                      <a:pt x="5081" y="8793"/>
                      <a:pt x="5105" y="8683"/>
                      <a:pt x="5130" y="8562"/>
                    </a:cubicBezTo>
                    <a:cubicBezTo>
                      <a:pt x="5166" y="8440"/>
                      <a:pt x="5191" y="8319"/>
                      <a:pt x="5215" y="8197"/>
                    </a:cubicBezTo>
                    <a:lnTo>
                      <a:pt x="5251" y="8015"/>
                    </a:lnTo>
                    <a:lnTo>
                      <a:pt x="5251" y="7942"/>
                    </a:lnTo>
                    <a:cubicBezTo>
                      <a:pt x="5251" y="7930"/>
                      <a:pt x="5264" y="7918"/>
                      <a:pt x="5264" y="7905"/>
                    </a:cubicBezTo>
                    <a:cubicBezTo>
                      <a:pt x="5264" y="7894"/>
                      <a:pt x="5275" y="7881"/>
                      <a:pt x="5275" y="7869"/>
                    </a:cubicBezTo>
                    <a:cubicBezTo>
                      <a:pt x="5275" y="7857"/>
                      <a:pt x="5288" y="7832"/>
                      <a:pt x="5288" y="7821"/>
                    </a:cubicBezTo>
                    <a:cubicBezTo>
                      <a:pt x="5288" y="7808"/>
                      <a:pt x="5300" y="7784"/>
                      <a:pt x="5300" y="7772"/>
                    </a:cubicBezTo>
                    <a:cubicBezTo>
                      <a:pt x="5312" y="7735"/>
                      <a:pt x="5324" y="7711"/>
                      <a:pt x="5324" y="7675"/>
                    </a:cubicBezTo>
                    <a:cubicBezTo>
                      <a:pt x="5348" y="7626"/>
                      <a:pt x="5361" y="7578"/>
                      <a:pt x="5373" y="7529"/>
                    </a:cubicBezTo>
                    <a:cubicBezTo>
                      <a:pt x="5397" y="7481"/>
                      <a:pt x="5410" y="7444"/>
                      <a:pt x="5434" y="7395"/>
                    </a:cubicBezTo>
                    <a:cubicBezTo>
                      <a:pt x="5470" y="7310"/>
                      <a:pt x="5518" y="7225"/>
                      <a:pt x="5567" y="7140"/>
                    </a:cubicBezTo>
                    <a:cubicBezTo>
                      <a:pt x="5591" y="7092"/>
                      <a:pt x="5616" y="7043"/>
                      <a:pt x="5653" y="6994"/>
                    </a:cubicBezTo>
                    <a:lnTo>
                      <a:pt x="5653" y="7006"/>
                    </a:lnTo>
                    <a:cubicBezTo>
                      <a:pt x="5664" y="7006"/>
                      <a:pt x="5677" y="6994"/>
                      <a:pt x="5677" y="6994"/>
                    </a:cubicBezTo>
                    <a:cubicBezTo>
                      <a:pt x="5701" y="6970"/>
                      <a:pt x="5713" y="6946"/>
                      <a:pt x="5726" y="6909"/>
                    </a:cubicBezTo>
                    <a:cubicBezTo>
                      <a:pt x="5726" y="6897"/>
                      <a:pt x="5737" y="6873"/>
                      <a:pt x="5750" y="6849"/>
                    </a:cubicBezTo>
                    <a:cubicBezTo>
                      <a:pt x="5762" y="6824"/>
                      <a:pt x="5774" y="6800"/>
                      <a:pt x="5774" y="6776"/>
                    </a:cubicBezTo>
                    <a:lnTo>
                      <a:pt x="5810" y="6739"/>
                    </a:lnTo>
                    <a:lnTo>
                      <a:pt x="5883" y="6630"/>
                    </a:lnTo>
                    <a:cubicBezTo>
                      <a:pt x="5896" y="6617"/>
                      <a:pt x="5907" y="6593"/>
                      <a:pt x="5920" y="6581"/>
                    </a:cubicBezTo>
                    <a:cubicBezTo>
                      <a:pt x="5932" y="6569"/>
                      <a:pt x="5956" y="6544"/>
                      <a:pt x="5969" y="6520"/>
                    </a:cubicBezTo>
                    <a:cubicBezTo>
                      <a:pt x="5993" y="6496"/>
                      <a:pt x="6017" y="6484"/>
                      <a:pt x="6029" y="6460"/>
                    </a:cubicBezTo>
                    <a:cubicBezTo>
                      <a:pt x="6078" y="6423"/>
                      <a:pt x="6126" y="6374"/>
                      <a:pt x="6163" y="6338"/>
                    </a:cubicBezTo>
                    <a:cubicBezTo>
                      <a:pt x="6212" y="6301"/>
                      <a:pt x="6248" y="6265"/>
                      <a:pt x="6296" y="6228"/>
                    </a:cubicBezTo>
                    <a:cubicBezTo>
                      <a:pt x="6382" y="6144"/>
                      <a:pt x="6455" y="6058"/>
                      <a:pt x="6539" y="5985"/>
                    </a:cubicBezTo>
                    <a:lnTo>
                      <a:pt x="6661" y="5864"/>
                    </a:lnTo>
                    <a:cubicBezTo>
                      <a:pt x="6698" y="5828"/>
                      <a:pt x="6746" y="5791"/>
                      <a:pt x="6782" y="5755"/>
                    </a:cubicBezTo>
                    <a:cubicBezTo>
                      <a:pt x="6795" y="5755"/>
                      <a:pt x="6807" y="5742"/>
                      <a:pt x="6831" y="5742"/>
                    </a:cubicBezTo>
                    <a:cubicBezTo>
                      <a:pt x="6844" y="5742"/>
                      <a:pt x="6868" y="5730"/>
                      <a:pt x="6880" y="5718"/>
                    </a:cubicBezTo>
                    <a:cubicBezTo>
                      <a:pt x="6892" y="5706"/>
                      <a:pt x="6917" y="5706"/>
                      <a:pt x="6928" y="5693"/>
                    </a:cubicBezTo>
                    <a:cubicBezTo>
                      <a:pt x="6941" y="5693"/>
                      <a:pt x="6953" y="5693"/>
                      <a:pt x="6965" y="5682"/>
                    </a:cubicBezTo>
                    <a:lnTo>
                      <a:pt x="7062" y="5682"/>
                    </a:lnTo>
                    <a:lnTo>
                      <a:pt x="7463" y="5718"/>
                    </a:lnTo>
                    <a:cubicBezTo>
                      <a:pt x="7476" y="5730"/>
                      <a:pt x="7487" y="5730"/>
                      <a:pt x="7500" y="5730"/>
                    </a:cubicBezTo>
                    <a:cubicBezTo>
                      <a:pt x="7512" y="5730"/>
                      <a:pt x="7524" y="5742"/>
                      <a:pt x="7536" y="5742"/>
                    </a:cubicBezTo>
                    <a:lnTo>
                      <a:pt x="7524" y="5742"/>
                    </a:lnTo>
                    <a:cubicBezTo>
                      <a:pt x="7560" y="5755"/>
                      <a:pt x="7585" y="5766"/>
                      <a:pt x="7621" y="5779"/>
                    </a:cubicBezTo>
                    <a:cubicBezTo>
                      <a:pt x="7646" y="5791"/>
                      <a:pt x="7682" y="5803"/>
                      <a:pt x="7719" y="5815"/>
                    </a:cubicBezTo>
                    <a:cubicBezTo>
                      <a:pt x="7792" y="5852"/>
                      <a:pt x="7852" y="5876"/>
                      <a:pt x="7925" y="5925"/>
                    </a:cubicBezTo>
                    <a:cubicBezTo>
                      <a:pt x="7962" y="5937"/>
                      <a:pt x="7998" y="5961"/>
                      <a:pt x="8035" y="5973"/>
                    </a:cubicBezTo>
                    <a:cubicBezTo>
                      <a:pt x="8071" y="5998"/>
                      <a:pt x="8119" y="6022"/>
                      <a:pt x="8156" y="6046"/>
                    </a:cubicBezTo>
                    <a:cubicBezTo>
                      <a:pt x="8192" y="6058"/>
                      <a:pt x="8217" y="6071"/>
                      <a:pt x="8253" y="6095"/>
                    </a:cubicBezTo>
                    <a:cubicBezTo>
                      <a:pt x="8289" y="6107"/>
                      <a:pt x="8338" y="6131"/>
                      <a:pt x="8375" y="6155"/>
                    </a:cubicBezTo>
                    <a:cubicBezTo>
                      <a:pt x="8387" y="6155"/>
                      <a:pt x="8411" y="6168"/>
                      <a:pt x="8424" y="6168"/>
                    </a:cubicBezTo>
                    <a:cubicBezTo>
                      <a:pt x="8435" y="6180"/>
                      <a:pt x="8460" y="6192"/>
                      <a:pt x="8472" y="6204"/>
                    </a:cubicBezTo>
                    <a:cubicBezTo>
                      <a:pt x="8508" y="6217"/>
                      <a:pt x="8545" y="6241"/>
                      <a:pt x="8594" y="6253"/>
                    </a:cubicBezTo>
                    <a:cubicBezTo>
                      <a:pt x="8605" y="6253"/>
                      <a:pt x="8618" y="6265"/>
                      <a:pt x="8642" y="6277"/>
                    </a:cubicBezTo>
                    <a:cubicBezTo>
                      <a:pt x="8654" y="6277"/>
                      <a:pt x="8654" y="6277"/>
                      <a:pt x="8667" y="6289"/>
                    </a:cubicBezTo>
                    <a:lnTo>
                      <a:pt x="8667" y="6277"/>
                    </a:lnTo>
                    <a:cubicBezTo>
                      <a:pt x="8678" y="6289"/>
                      <a:pt x="8703" y="6289"/>
                      <a:pt x="8715" y="6301"/>
                    </a:cubicBezTo>
                    <a:cubicBezTo>
                      <a:pt x="8727" y="6301"/>
                      <a:pt x="8751" y="6314"/>
                      <a:pt x="8764" y="6314"/>
                    </a:cubicBezTo>
                    <a:cubicBezTo>
                      <a:pt x="8776" y="6314"/>
                      <a:pt x="8800" y="6325"/>
                      <a:pt x="8813" y="6325"/>
                    </a:cubicBezTo>
                    <a:cubicBezTo>
                      <a:pt x="8837" y="6325"/>
                      <a:pt x="8848" y="6338"/>
                      <a:pt x="8861" y="6338"/>
                    </a:cubicBezTo>
                    <a:lnTo>
                      <a:pt x="8910" y="6338"/>
                    </a:lnTo>
                    <a:cubicBezTo>
                      <a:pt x="8921" y="6338"/>
                      <a:pt x="8921" y="6350"/>
                      <a:pt x="8934" y="6350"/>
                    </a:cubicBezTo>
                    <a:lnTo>
                      <a:pt x="8958" y="6350"/>
                    </a:lnTo>
                    <a:cubicBezTo>
                      <a:pt x="9007" y="6362"/>
                      <a:pt x="9056" y="6362"/>
                      <a:pt x="9116" y="6362"/>
                    </a:cubicBezTo>
                    <a:cubicBezTo>
                      <a:pt x="9177" y="6362"/>
                      <a:pt x="9226" y="6362"/>
                      <a:pt x="9286" y="6350"/>
                    </a:cubicBezTo>
                    <a:cubicBezTo>
                      <a:pt x="9347" y="6350"/>
                      <a:pt x="9408" y="6338"/>
                      <a:pt x="9469" y="6325"/>
                    </a:cubicBezTo>
                    <a:cubicBezTo>
                      <a:pt x="9517" y="6314"/>
                      <a:pt x="9578" y="6301"/>
                      <a:pt x="9639" y="6277"/>
                    </a:cubicBezTo>
                    <a:cubicBezTo>
                      <a:pt x="9748" y="6241"/>
                      <a:pt x="9845" y="6192"/>
                      <a:pt x="9942" y="6119"/>
                    </a:cubicBezTo>
                    <a:cubicBezTo>
                      <a:pt x="9967" y="6107"/>
                      <a:pt x="9991" y="6095"/>
                      <a:pt x="10015" y="6071"/>
                    </a:cubicBezTo>
                    <a:cubicBezTo>
                      <a:pt x="10028" y="6058"/>
                      <a:pt x="10052" y="6046"/>
                      <a:pt x="10076" y="6022"/>
                    </a:cubicBezTo>
                    <a:lnTo>
                      <a:pt x="10125" y="5973"/>
                    </a:lnTo>
                    <a:lnTo>
                      <a:pt x="10149" y="5949"/>
                    </a:lnTo>
                    <a:cubicBezTo>
                      <a:pt x="10161" y="5949"/>
                      <a:pt x="10161" y="5937"/>
                      <a:pt x="10161" y="5937"/>
                    </a:cubicBezTo>
                    <a:cubicBezTo>
                      <a:pt x="10185" y="5925"/>
                      <a:pt x="10198" y="5901"/>
                      <a:pt x="10210" y="5888"/>
                    </a:cubicBezTo>
                    <a:lnTo>
                      <a:pt x="10295" y="5803"/>
                    </a:lnTo>
                    <a:cubicBezTo>
                      <a:pt x="10356" y="5742"/>
                      <a:pt x="10417" y="5682"/>
                      <a:pt x="10465" y="5609"/>
                    </a:cubicBezTo>
                    <a:cubicBezTo>
                      <a:pt x="10501" y="5585"/>
                      <a:pt x="10526" y="5560"/>
                      <a:pt x="10550" y="5523"/>
                    </a:cubicBezTo>
                    <a:cubicBezTo>
                      <a:pt x="10563" y="5512"/>
                      <a:pt x="10574" y="5487"/>
                      <a:pt x="10587" y="5475"/>
                    </a:cubicBezTo>
                    <a:cubicBezTo>
                      <a:pt x="10611" y="5450"/>
                      <a:pt x="10623" y="5426"/>
                      <a:pt x="10636" y="5402"/>
                    </a:cubicBezTo>
                    <a:lnTo>
                      <a:pt x="10636" y="5366"/>
                    </a:lnTo>
                    <a:cubicBezTo>
                      <a:pt x="10636" y="5353"/>
                      <a:pt x="10636" y="5342"/>
                      <a:pt x="10623" y="5329"/>
                    </a:cubicBezTo>
                    <a:cubicBezTo>
                      <a:pt x="10623" y="5317"/>
                      <a:pt x="10611" y="5305"/>
                      <a:pt x="10599" y="5305"/>
                    </a:cubicBezTo>
                    <a:cubicBezTo>
                      <a:pt x="10587" y="5293"/>
                      <a:pt x="10574" y="5280"/>
                      <a:pt x="10563" y="5280"/>
                    </a:cubicBezTo>
                    <a:cubicBezTo>
                      <a:pt x="10550" y="5280"/>
                      <a:pt x="10526" y="5269"/>
                      <a:pt x="10514" y="5269"/>
                    </a:cubicBezTo>
                    <a:cubicBezTo>
                      <a:pt x="10501" y="5269"/>
                      <a:pt x="10490" y="5269"/>
                      <a:pt x="10490" y="5256"/>
                    </a:cubicBezTo>
                    <a:cubicBezTo>
                      <a:pt x="10465" y="5256"/>
                      <a:pt x="10453" y="5256"/>
                      <a:pt x="10428" y="5244"/>
                    </a:cubicBezTo>
                    <a:cubicBezTo>
                      <a:pt x="10392" y="5232"/>
                      <a:pt x="10356" y="5220"/>
                      <a:pt x="10307" y="5220"/>
                    </a:cubicBezTo>
                    <a:cubicBezTo>
                      <a:pt x="10234" y="5196"/>
                      <a:pt x="10161" y="5171"/>
                      <a:pt x="10076" y="5147"/>
                    </a:cubicBezTo>
                    <a:cubicBezTo>
                      <a:pt x="10004" y="5123"/>
                      <a:pt x="9931" y="5110"/>
                      <a:pt x="9845" y="5086"/>
                    </a:cubicBezTo>
                    <a:cubicBezTo>
                      <a:pt x="9821" y="5086"/>
                      <a:pt x="9785" y="5074"/>
                      <a:pt x="9748" y="5074"/>
                    </a:cubicBezTo>
                    <a:cubicBezTo>
                      <a:pt x="9724" y="5062"/>
                      <a:pt x="9688" y="5062"/>
                      <a:pt x="9651" y="5050"/>
                    </a:cubicBezTo>
                    <a:cubicBezTo>
                      <a:pt x="9626" y="5037"/>
                      <a:pt x="9602" y="5037"/>
                      <a:pt x="9578" y="5026"/>
                    </a:cubicBezTo>
                    <a:cubicBezTo>
                      <a:pt x="9566" y="5013"/>
                      <a:pt x="9542" y="5001"/>
                      <a:pt x="9517" y="5001"/>
                    </a:cubicBezTo>
                    <a:cubicBezTo>
                      <a:pt x="9444" y="4964"/>
                      <a:pt x="9383" y="4928"/>
                      <a:pt x="9310" y="4891"/>
                    </a:cubicBezTo>
                    <a:cubicBezTo>
                      <a:pt x="9274" y="4867"/>
                      <a:pt x="9237" y="4855"/>
                      <a:pt x="9201" y="4831"/>
                    </a:cubicBezTo>
                    <a:cubicBezTo>
                      <a:pt x="9189" y="4831"/>
                      <a:pt x="9164" y="4818"/>
                      <a:pt x="9140" y="4807"/>
                    </a:cubicBezTo>
                    <a:cubicBezTo>
                      <a:pt x="9129" y="4794"/>
                      <a:pt x="9104" y="4794"/>
                      <a:pt x="9080" y="4794"/>
                    </a:cubicBezTo>
                    <a:cubicBezTo>
                      <a:pt x="9067" y="4782"/>
                      <a:pt x="9043" y="4782"/>
                      <a:pt x="9019" y="4782"/>
                    </a:cubicBezTo>
                    <a:cubicBezTo>
                      <a:pt x="9007" y="4770"/>
                      <a:pt x="8983" y="4770"/>
                      <a:pt x="8958" y="4770"/>
                    </a:cubicBezTo>
                    <a:cubicBezTo>
                      <a:pt x="8921" y="4770"/>
                      <a:pt x="8885" y="4758"/>
                      <a:pt x="8848" y="4758"/>
                    </a:cubicBezTo>
                    <a:cubicBezTo>
                      <a:pt x="8764" y="4746"/>
                      <a:pt x="8667" y="4734"/>
                      <a:pt x="8569" y="4734"/>
                    </a:cubicBezTo>
                    <a:cubicBezTo>
                      <a:pt x="8521" y="4734"/>
                      <a:pt x="8460" y="4734"/>
                      <a:pt x="8399" y="4746"/>
                    </a:cubicBezTo>
                    <a:cubicBezTo>
                      <a:pt x="8338" y="4758"/>
                      <a:pt x="8289" y="4770"/>
                      <a:pt x="8229" y="4782"/>
                    </a:cubicBezTo>
                    <a:cubicBezTo>
                      <a:pt x="8205" y="4794"/>
                      <a:pt x="8181" y="4794"/>
                      <a:pt x="8156" y="4807"/>
                    </a:cubicBezTo>
                    <a:cubicBezTo>
                      <a:pt x="8144" y="4807"/>
                      <a:pt x="8132" y="4818"/>
                      <a:pt x="8108" y="4818"/>
                    </a:cubicBezTo>
                    <a:cubicBezTo>
                      <a:pt x="8095" y="4831"/>
                      <a:pt x="8071" y="4843"/>
                      <a:pt x="8046" y="4855"/>
                    </a:cubicBezTo>
                    <a:lnTo>
                      <a:pt x="8022" y="4855"/>
                    </a:lnTo>
                    <a:cubicBezTo>
                      <a:pt x="8010" y="4867"/>
                      <a:pt x="7998" y="4880"/>
                      <a:pt x="7986" y="4880"/>
                    </a:cubicBezTo>
                    <a:cubicBezTo>
                      <a:pt x="7973" y="4891"/>
                      <a:pt x="7962" y="4904"/>
                      <a:pt x="7937" y="4904"/>
                    </a:cubicBezTo>
                    <a:cubicBezTo>
                      <a:pt x="7925" y="4916"/>
                      <a:pt x="7901" y="4928"/>
                      <a:pt x="7889" y="4940"/>
                    </a:cubicBezTo>
                    <a:cubicBezTo>
                      <a:pt x="7865" y="4953"/>
                      <a:pt x="7852" y="4964"/>
                      <a:pt x="7840" y="4964"/>
                    </a:cubicBezTo>
                    <a:cubicBezTo>
                      <a:pt x="7828" y="4977"/>
                      <a:pt x="7816" y="4989"/>
                      <a:pt x="7792" y="5001"/>
                    </a:cubicBezTo>
                    <a:lnTo>
                      <a:pt x="7779" y="5013"/>
                    </a:lnTo>
                    <a:cubicBezTo>
                      <a:pt x="7767" y="5013"/>
                      <a:pt x="7767" y="5026"/>
                      <a:pt x="7767" y="5026"/>
                    </a:cubicBezTo>
                    <a:lnTo>
                      <a:pt x="7755" y="5026"/>
                    </a:lnTo>
                    <a:lnTo>
                      <a:pt x="7743" y="5037"/>
                    </a:lnTo>
                    <a:cubicBezTo>
                      <a:pt x="7730" y="5037"/>
                      <a:pt x="7730" y="5050"/>
                      <a:pt x="7730" y="5050"/>
                    </a:cubicBezTo>
                    <a:lnTo>
                      <a:pt x="7719" y="5050"/>
                    </a:lnTo>
                    <a:lnTo>
                      <a:pt x="7719" y="5062"/>
                    </a:lnTo>
                    <a:lnTo>
                      <a:pt x="7706" y="5062"/>
                    </a:lnTo>
                    <a:lnTo>
                      <a:pt x="7694" y="5074"/>
                    </a:lnTo>
                    <a:cubicBezTo>
                      <a:pt x="7682" y="5086"/>
                      <a:pt x="7670" y="5098"/>
                      <a:pt x="7646" y="5110"/>
                    </a:cubicBezTo>
                    <a:cubicBezTo>
                      <a:pt x="7646" y="5123"/>
                      <a:pt x="7633" y="5123"/>
                      <a:pt x="7621" y="5134"/>
                    </a:cubicBezTo>
                    <a:lnTo>
                      <a:pt x="7597" y="5159"/>
                    </a:lnTo>
                    <a:lnTo>
                      <a:pt x="7549" y="5207"/>
                    </a:lnTo>
                    <a:cubicBezTo>
                      <a:pt x="7524" y="5232"/>
                      <a:pt x="7500" y="5244"/>
                      <a:pt x="7487" y="5269"/>
                    </a:cubicBezTo>
                    <a:cubicBezTo>
                      <a:pt x="7463" y="5280"/>
                      <a:pt x="7451" y="5305"/>
                      <a:pt x="7439" y="5317"/>
                    </a:cubicBezTo>
                    <a:cubicBezTo>
                      <a:pt x="7427" y="5317"/>
                      <a:pt x="7427" y="5329"/>
                      <a:pt x="7414" y="5329"/>
                    </a:cubicBezTo>
                    <a:lnTo>
                      <a:pt x="7390" y="5329"/>
                    </a:lnTo>
                    <a:cubicBezTo>
                      <a:pt x="7293" y="5353"/>
                      <a:pt x="7208" y="5390"/>
                      <a:pt x="7123" y="5439"/>
                    </a:cubicBezTo>
                    <a:cubicBezTo>
                      <a:pt x="7074" y="5450"/>
                      <a:pt x="7025" y="5475"/>
                      <a:pt x="6990" y="5499"/>
                    </a:cubicBezTo>
                    <a:cubicBezTo>
                      <a:pt x="6941" y="5512"/>
                      <a:pt x="6904" y="5536"/>
                      <a:pt x="6868" y="5548"/>
                    </a:cubicBezTo>
                    <a:lnTo>
                      <a:pt x="6722" y="5621"/>
                    </a:lnTo>
                    <a:cubicBezTo>
                      <a:pt x="6709" y="5633"/>
                      <a:pt x="6685" y="5645"/>
                      <a:pt x="6661" y="5669"/>
                    </a:cubicBezTo>
                    <a:cubicBezTo>
                      <a:pt x="6649" y="5669"/>
                      <a:pt x="6637" y="5682"/>
                      <a:pt x="6625" y="5682"/>
                    </a:cubicBezTo>
                    <a:cubicBezTo>
                      <a:pt x="6612" y="5693"/>
                      <a:pt x="6601" y="5706"/>
                      <a:pt x="6601" y="5718"/>
                    </a:cubicBezTo>
                    <a:cubicBezTo>
                      <a:pt x="6528" y="5766"/>
                      <a:pt x="6479" y="5815"/>
                      <a:pt x="6418" y="5876"/>
                    </a:cubicBezTo>
                    <a:cubicBezTo>
                      <a:pt x="6358" y="5937"/>
                      <a:pt x="6285" y="5998"/>
                      <a:pt x="6223" y="6071"/>
                    </a:cubicBezTo>
                    <a:cubicBezTo>
                      <a:pt x="6187" y="6095"/>
                      <a:pt x="6150" y="6131"/>
                      <a:pt x="6126" y="6168"/>
                    </a:cubicBezTo>
                    <a:cubicBezTo>
                      <a:pt x="6090" y="6204"/>
                      <a:pt x="6053" y="6253"/>
                      <a:pt x="6029" y="6289"/>
                    </a:cubicBezTo>
                    <a:cubicBezTo>
                      <a:pt x="6005" y="6314"/>
                      <a:pt x="5993" y="6338"/>
                      <a:pt x="5969" y="6362"/>
                    </a:cubicBezTo>
                    <a:cubicBezTo>
                      <a:pt x="5980" y="6325"/>
                      <a:pt x="5993" y="6301"/>
                      <a:pt x="6005" y="6265"/>
                    </a:cubicBezTo>
                    <a:cubicBezTo>
                      <a:pt x="6029" y="6228"/>
                      <a:pt x="6053" y="6180"/>
                      <a:pt x="6066" y="6131"/>
                    </a:cubicBezTo>
                    <a:cubicBezTo>
                      <a:pt x="6078" y="6095"/>
                      <a:pt x="6090" y="6071"/>
                      <a:pt x="6114" y="6034"/>
                    </a:cubicBezTo>
                    <a:cubicBezTo>
                      <a:pt x="6126" y="5998"/>
                      <a:pt x="6139" y="5961"/>
                      <a:pt x="6163" y="5925"/>
                    </a:cubicBezTo>
                    <a:lnTo>
                      <a:pt x="6150" y="5925"/>
                    </a:lnTo>
                    <a:lnTo>
                      <a:pt x="6296" y="5633"/>
                    </a:lnTo>
                    <a:cubicBezTo>
                      <a:pt x="6321" y="5585"/>
                      <a:pt x="6345" y="5536"/>
                      <a:pt x="6358" y="5475"/>
                    </a:cubicBezTo>
                    <a:cubicBezTo>
                      <a:pt x="6369" y="5463"/>
                      <a:pt x="6382" y="5439"/>
                      <a:pt x="6382" y="5414"/>
                    </a:cubicBezTo>
                    <a:cubicBezTo>
                      <a:pt x="6393" y="5390"/>
                      <a:pt x="6406" y="5366"/>
                      <a:pt x="6406" y="5353"/>
                    </a:cubicBezTo>
                    <a:cubicBezTo>
                      <a:pt x="6430" y="5293"/>
                      <a:pt x="6442" y="5244"/>
                      <a:pt x="6466" y="5183"/>
                    </a:cubicBezTo>
                    <a:cubicBezTo>
                      <a:pt x="6479" y="5134"/>
                      <a:pt x="6491" y="5086"/>
                      <a:pt x="6515" y="5037"/>
                    </a:cubicBezTo>
                    <a:cubicBezTo>
                      <a:pt x="6528" y="5013"/>
                      <a:pt x="6528" y="4989"/>
                      <a:pt x="6539" y="4953"/>
                    </a:cubicBezTo>
                    <a:lnTo>
                      <a:pt x="6552" y="4940"/>
                    </a:lnTo>
                    <a:cubicBezTo>
                      <a:pt x="6576" y="4916"/>
                      <a:pt x="6601" y="4904"/>
                      <a:pt x="6612" y="4880"/>
                    </a:cubicBezTo>
                    <a:cubicBezTo>
                      <a:pt x="6637" y="4867"/>
                      <a:pt x="6661" y="4843"/>
                      <a:pt x="6685" y="4831"/>
                    </a:cubicBezTo>
                    <a:cubicBezTo>
                      <a:pt x="6734" y="4794"/>
                      <a:pt x="6771" y="4758"/>
                      <a:pt x="6819" y="4721"/>
                    </a:cubicBezTo>
                    <a:cubicBezTo>
                      <a:pt x="6855" y="4685"/>
                      <a:pt x="6904" y="4648"/>
                      <a:pt x="6941" y="4624"/>
                    </a:cubicBezTo>
                    <a:cubicBezTo>
                      <a:pt x="6965" y="4600"/>
                      <a:pt x="6990" y="4575"/>
                      <a:pt x="7014" y="4564"/>
                    </a:cubicBezTo>
                    <a:lnTo>
                      <a:pt x="7087" y="4491"/>
                    </a:lnTo>
                    <a:cubicBezTo>
                      <a:pt x="7111" y="4478"/>
                      <a:pt x="7123" y="4466"/>
                      <a:pt x="7147" y="4454"/>
                    </a:cubicBezTo>
                    <a:cubicBezTo>
                      <a:pt x="7171" y="4430"/>
                      <a:pt x="7184" y="4405"/>
                      <a:pt x="7208" y="4394"/>
                    </a:cubicBezTo>
                    <a:lnTo>
                      <a:pt x="7281" y="4321"/>
                    </a:lnTo>
                    <a:cubicBezTo>
                      <a:pt x="7305" y="4296"/>
                      <a:pt x="7317" y="4284"/>
                      <a:pt x="7330" y="4259"/>
                    </a:cubicBezTo>
                    <a:cubicBezTo>
                      <a:pt x="7366" y="4223"/>
                      <a:pt x="7403" y="4175"/>
                      <a:pt x="7439" y="4138"/>
                    </a:cubicBezTo>
                    <a:cubicBezTo>
                      <a:pt x="7476" y="4089"/>
                      <a:pt x="7512" y="4053"/>
                      <a:pt x="7536" y="4005"/>
                    </a:cubicBezTo>
                    <a:cubicBezTo>
                      <a:pt x="7549" y="3992"/>
                      <a:pt x="7560" y="3968"/>
                      <a:pt x="7573" y="3956"/>
                    </a:cubicBezTo>
                    <a:cubicBezTo>
                      <a:pt x="7573" y="3943"/>
                      <a:pt x="7585" y="3943"/>
                      <a:pt x="7585" y="3932"/>
                    </a:cubicBezTo>
                    <a:cubicBezTo>
                      <a:pt x="7609" y="3895"/>
                      <a:pt x="7621" y="3870"/>
                      <a:pt x="7633" y="3846"/>
                    </a:cubicBezTo>
                    <a:cubicBezTo>
                      <a:pt x="7646" y="3834"/>
                      <a:pt x="7646" y="3822"/>
                      <a:pt x="7646" y="3822"/>
                    </a:cubicBezTo>
                    <a:cubicBezTo>
                      <a:pt x="7657" y="3798"/>
                      <a:pt x="7670" y="3786"/>
                      <a:pt x="7670" y="3762"/>
                    </a:cubicBezTo>
                    <a:lnTo>
                      <a:pt x="7706" y="3689"/>
                    </a:lnTo>
                    <a:cubicBezTo>
                      <a:pt x="7730" y="3640"/>
                      <a:pt x="7743" y="3591"/>
                      <a:pt x="7767" y="3543"/>
                    </a:cubicBezTo>
                    <a:cubicBezTo>
                      <a:pt x="7767" y="3506"/>
                      <a:pt x="7779" y="3482"/>
                      <a:pt x="7792" y="3446"/>
                    </a:cubicBezTo>
                    <a:cubicBezTo>
                      <a:pt x="7792" y="3421"/>
                      <a:pt x="7803" y="3397"/>
                      <a:pt x="7816" y="3360"/>
                    </a:cubicBezTo>
                    <a:cubicBezTo>
                      <a:pt x="7816" y="3336"/>
                      <a:pt x="7828" y="3311"/>
                      <a:pt x="7828" y="3287"/>
                    </a:cubicBezTo>
                    <a:cubicBezTo>
                      <a:pt x="7828" y="3275"/>
                      <a:pt x="7840" y="3263"/>
                      <a:pt x="7840" y="3251"/>
                    </a:cubicBezTo>
                    <a:lnTo>
                      <a:pt x="7840" y="3203"/>
                    </a:lnTo>
                    <a:cubicBezTo>
                      <a:pt x="7852" y="3178"/>
                      <a:pt x="7852" y="3141"/>
                      <a:pt x="7852" y="3117"/>
                    </a:cubicBezTo>
                    <a:cubicBezTo>
                      <a:pt x="7852" y="3105"/>
                      <a:pt x="7852" y="3093"/>
                      <a:pt x="7865" y="3081"/>
                    </a:cubicBezTo>
                    <a:lnTo>
                      <a:pt x="7865" y="3020"/>
                    </a:lnTo>
                    <a:lnTo>
                      <a:pt x="7865" y="2995"/>
                    </a:lnTo>
                    <a:lnTo>
                      <a:pt x="7865" y="2935"/>
                    </a:lnTo>
                    <a:lnTo>
                      <a:pt x="7865" y="2862"/>
                    </a:lnTo>
                    <a:lnTo>
                      <a:pt x="7865" y="2789"/>
                    </a:lnTo>
                    <a:lnTo>
                      <a:pt x="7865" y="2692"/>
                    </a:lnTo>
                    <a:lnTo>
                      <a:pt x="7865" y="2595"/>
                    </a:lnTo>
                    <a:cubicBezTo>
                      <a:pt x="7865" y="2571"/>
                      <a:pt x="7852" y="2534"/>
                      <a:pt x="7852" y="2509"/>
                    </a:cubicBezTo>
                    <a:cubicBezTo>
                      <a:pt x="7852" y="2473"/>
                      <a:pt x="7840" y="2449"/>
                      <a:pt x="7840" y="2412"/>
                    </a:cubicBezTo>
                    <a:cubicBezTo>
                      <a:pt x="7840" y="2388"/>
                      <a:pt x="7828" y="2363"/>
                      <a:pt x="7828" y="2339"/>
                    </a:cubicBezTo>
                    <a:cubicBezTo>
                      <a:pt x="7803" y="2230"/>
                      <a:pt x="7767" y="2109"/>
                      <a:pt x="7743" y="1999"/>
                    </a:cubicBezTo>
                    <a:lnTo>
                      <a:pt x="7670" y="1671"/>
                    </a:lnTo>
                    <a:cubicBezTo>
                      <a:pt x="7646" y="1561"/>
                      <a:pt x="7621" y="1452"/>
                      <a:pt x="7585" y="1343"/>
                    </a:cubicBezTo>
                    <a:cubicBezTo>
                      <a:pt x="7573" y="1282"/>
                      <a:pt x="7560" y="1234"/>
                      <a:pt x="7536" y="1185"/>
                    </a:cubicBezTo>
                    <a:cubicBezTo>
                      <a:pt x="7536" y="1148"/>
                      <a:pt x="7524" y="1124"/>
                      <a:pt x="7512" y="1099"/>
                    </a:cubicBezTo>
                    <a:cubicBezTo>
                      <a:pt x="7512" y="1088"/>
                      <a:pt x="7512" y="1075"/>
                      <a:pt x="7500" y="1063"/>
                    </a:cubicBezTo>
                    <a:cubicBezTo>
                      <a:pt x="7500" y="1051"/>
                      <a:pt x="7487" y="1027"/>
                      <a:pt x="7487" y="1015"/>
                    </a:cubicBezTo>
                    <a:cubicBezTo>
                      <a:pt x="7476" y="991"/>
                      <a:pt x="7463" y="954"/>
                      <a:pt x="7451" y="929"/>
                    </a:cubicBezTo>
                    <a:lnTo>
                      <a:pt x="7414" y="856"/>
                    </a:lnTo>
                    <a:lnTo>
                      <a:pt x="7341" y="711"/>
                    </a:lnTo>
                    <a:cubicBezTo>
                      <a:pt x="7330" y="675"/>
                      <a:pt x="7317" y="638"/>
                      <a:pt x="7305" y="613"/>
                    </a:cubicBezTo>
                    <a:cubicBezTo>
                      <a:pt x="7305" y="589"/>
                      <a:pt x="7293" y="577"/>
                      <a:pt x="7293" y="553"/>
                    </a:cubicBezTo>
                    <a:cubicBezTo>
                      <a:pt x="7281" y="540"/>
                      <a:pt x="7281" y="516"/>
                      <a:pt x="7269" y="504"/>
                    </a:cubicBezTo>
                    <a:cubicBezTo>
                      <a:pt x="7269" y="467"/>
                      <a:pt x="7257" y="432"/>
                      <a:pt x="7244" y="383"/>
                    </a:cubicBezTo>
                    <a:cubicBezTo>
                      <a:pt x="7220" y="310"/>
                      <a:pt x="7196" y="237"/>
                      <a:pt x="7184" y="164"/>
                    </a:cubicBezTo>
                    <a:cubicBezTo>
                      <a:pt x="7171" y="127"/>
                      <a:pt x="7171" y="91"/>
                      <a:pt x="7160" y="54"/>
                    </a:cubicBezTo>
                    <a:lnTo>
                      <a:pt x="7160" y="30"/>
                    </a:lnTo>
                    <a:cubicBezTo>
                      <a:pt x="7160" y="18"/>
                      <a:pt x="7147" y="18"/>
                      <a:pt x="7147" y="6"/>
                    </a:cubicBezTo>
                    <a:cubicBezTo>
                      <a:pt x="7139" y="2"/>
                      <a:pt x="7132" y="0"/>
                      <a:pt x="71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" name="Google Shape;67;p13"/>
              <p:cNvSpPr/>
              <p:nvPr/>
            </p:nvSpPr>
            <p:spPr>
              <a:xfrm>
                <a:off x="7939707" y="1449561"/>
                <a:ext cx="57" cy="738"/>
              </a:xfrm>
              <a:custGeom>
                <a:rect b="b" l="l" r="r" t="t"/>
                <a:pathLst>
                  <a:path extrusionOk="0" h="13" w="1">
                    <a:moveTo>
                      <a:pt x="1" y="1"/>
                    </a:moveTo>
                    <a:lnTo>
                      <a:pt x="1" y="12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" name="Google Shape;68;p13"/>
              <p:cNvSpPr/>
              <p:nvPr/>
            </p:nvSpPr>
            <p:spPr>
              <a:xfrm>
                <a:off x="7942487" y="1435036"/>
                <a:ext cx="57" cy="57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13"/>
              <p:cNvSpPr/>
              <p:nvPr/>
            </p:nvSpPr>
            <p:spPr>
              <a:xfrm>
                <a:off x="7694251" y="1801233"/>
                <a:ext cx="57" cy="738"/>
              </a:xfrm>
              <a:custGeom>
                <a:rect b="b" l="l" r="r" t="t"/>
                <a:pathLst>
                  <a:path extrusionOk="0" h="13" w="1">
                    <a:moveTo>
                      <a:pt x="0" y="13"/>
                    </a:moveTo>
                    <a:lnTo>
                      <a:pt x="0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13"/>
              <p:cNvSpPr/>
              <p:nvPr/>
            </p:nvSpPr>
            <p:spPr>
              <a:xfrm>
                <a:off x="7755643" y="1638504"/>
                <a:ext cx="681" cy="57"/>
              </a:xfrm>
              <a:custGeom>
                <a:rect b="b" l="l" r="r" t="t"/>
                <a:pathLst>
                  <a:path extrusionOk="0" h="1" w="12">
                    <a:moveTo>
                      <a:pt x="12" y="1"/>
                    </a:moveTo>
                    <a:lnTo>
                      <a:pt x="1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" name="Google Shape;71;p13"/>
              <p:cNvSpPr/>
              <p:nvPr/>
            </p:nvSpPr>
            <p:spPr>
              <a:xfrm>
                <a:off x="7711500" y="1706762"/>
                <a:ext cx="10383" cy="3518"/>
              </a:xfrm>
              <a:custGeom>
                <a:rect b="b" l="l" r="r" t="t"/>
                <a:pathLst>
                  <a:path extrusionOk="0" h="62" w="183">
                    <a:moveTo>
                      <a:pt x="109" y="0"/>
                    </a:moveTo>
                    <a:cubicBezTo>
                      <a:pt x="98" y="13"/>
                      <a:pt x="85" y="13"/>
                      <a:pt x="73" y="25"/>
                    </a:cubicBezTo>
                    <a:cubicBezTo>
                      <a:pt x="49" y="25"/>
                      <a:pt x="25" y="49"/>
                      <a:pt x="0" y="62"/>
                    </a:cubicBezTo>
                    <a:lnTo>
                      <a:pt x="134" y="62"/>
                    </a:lnTo>
                    <a:cubicBezTo>
                      <a:pt x="146" y="62"/>
                      <a:pt x="146" y="62"/>
                      <a:pt x="158" y="49"/>
                    </a:cubicBezTo>
                    <a:lnTo>
                      <a:pt x="171" y="49"/>
                    </a:lnTo>
                    <a:cubicBezTo>
                      <a:pt x="182" y="37"/>
                      <a:pt x="182" y="25"/>
                      <a:pt x="182" y="13"/>
                    </a:cubicBezTo>
                    <a:lnTo>
                      <a:pt x="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" name="Google Shape;72;p13"/>
              <p:cNvSpPr/>
              <p:nvPr/>
            </p:nvSpPr>
            <p:spPr>
              <a:xfrm>
                <a:off x="7903847" y="1677144"/>
                <a:ext cx="48342" cy="56570"/>
              </a:xfrm>
              <a:custGeom>
                <a:rect b="b" l="l" r="r" t="t"/>
                <a:pathLst>
                  <a:path extrusionOk="0" h="997" w="852">
                    <a:moveTo>
                      <a:pt x="13" y="0"/>
                    </a:moveTo>
                    <a:lnTo>
                      <a:pt x="1" y="12"/>
                    </a:lnTo>
                    <a:lnTo>
                      <a:pt x="1" y="36"/>
                    </a:lnTo>
                    <a:lnTo>
                      <a:pt x="13" y="49"/>
                    </a:lnTo>
                    <a:cubicBezTo>
                      <a:pt x="25" y="49"/>
                      <a:pt x="25" y="61"/>
                      <a:pt x="38" y="61"/>
                    </a:cubicBezTo>
                    <a:lnTo>
                      <a:pt x="49" y="73"/>
                    </a:lnTo>
                    <a:cubicBezTo>
                      <a:pt x="62" y="85"/>
                      <a:pt x="62" y="98"/>
                      <a:pt x="74" y="109"/>
                    </a:cubicBezTo>
                    <a:cubicBezTo>
                      <a:pt x="98" y="134"/>
                      <a:pt x="111" y="158"/>
                      <a:pt x="122" y="195"/>
                    </a:cubicBezTo>
                    <a:lnTo>
                      <a:pt x="147" y="219"/>
                    </a:lnTo>
                    <a:lnTo>
                      <a:pt x="147" y="231"/>
                    </a:lnTo>
                    <a:cubicBezTo>
                      <a:pt x="171" y="268"/>
                      <a:pt x="184" y="292"/>
                      <a:pt x="208" y="316"/>
                    </a:cubicBezTo>
                    <a:cubicBezTo>
                      <a:pt x="256" y="389"/>
                      <a:pt x="292" y="450"/>
                      <a:pt x="341" y="511"/>
                    </a:cubicBezTo>
                    <a:cubicBezTo>
                      <a:pt x="354" y="522"/>
                      <a:pt x="365" y="547"/>
                      <a:pt x="390" y="559"/>
                    </a:cubicBezTo>
                    <a:cubicBezTo>
                      <a:pt x="414" y="584"/>
                      <a:pt x="427" y="608"/>
                      <a:pt x="451" y="632"/>
                    </a:cubicBezTo>
                    <a:cubicBezTo>
                      <a:pt x="475" y="668"/>
                      <a:pt x="511" y="693"/>
                      <a:pt x="536" y="717"/>
                    </a:cubicBezTo>
                    <a:lnTo>
                      <a:pt x="548" y="730"/>
                    </a:lnTo>
                    <a:cubicBezTo>
                      <a:pt x="572" y="754"/>
                      <a:pt x="597" y="778"/>
                      <a:pt x="633" y="802"/>
                    </a:cubicBezTo>
                    <a:lnTo>
                      <a:pt x="706" y="875"/>
                    </a:lnTo>
                    <a:cubicBezTo>
                      <a:pt x="743" y="900"/>
                      <a:pt x="767" y="924"/>
                      <a:pt x="803" y="948"/>
                    </a:cubicBezTo>
                    <a:cubicBezTo>
                      <a:pt x="816" y="960"/>
                      <a:pt x="816" y="973"/>
                      <a:pt x="827" y="973"/>
                    </a:cubicBezTo>
                    <a:lnTo>
                      <a:pt x="852" y="997"/>
                    </a:lnTo>
                    <a:cubicBezTo>
                      <a:pt x="827" y="973"/>
                      <a:pt x="816" y="948"/>
                      <a:pt x="791" y="924"/>
                    </a:cubicBezTo>
                    <a:cubicBezTo>
                      <a:pt x="743" y="851"/>
                      <a:pt x="694" y="790"/>
                      <a:pt x="645" y="730"/>
                    </a:cubicBezTo>
                    <a:cubicBezTo>
                      <a:pt x="608" y="681"/>
                      <a:pt x="560" y="620"/>
                      <a:pt x="511" y="571"/>
                    </a:cubicBezTo>
                    <a:lnTo>
                      <a:pt x="500" y="559"/>
                    </a:lnTo>
                    <a:cubicBezTo>
                      <a:pt x="500" y="547"/>
                      <a:pt x="487" y="535"/>
                      <a:pt x="475" y="535"/>
                    </a:cubicBezTo>
                    <a:cubicBezTo>
                      <a:pt x="463" y="522"/>
                      <a:pt x="451" y="511"/>
                      <a:pt x="451" y="498"/>
                    </a:cubicBezTo>
                    <a:cubicBezTo>
                      <a:pt x="438" y="486"/>
                      <a:pt x="427" y="474"/>
                      <a:pt x="414" y="450"/>
                    </a:cubicBezTo>
                    <a:lnTo>
                      <a:pt x="390" y="438"/>
                    </a:lnTo>
                    <a:cubicBezTo>
                      <a:pt x="354" y="389"/>
                      <a:pt x="329" y="352"/>
                      <a:pt x="292" y="304"/>
                    </a:cubicBezTo>
                    <a:cubicBezTo>
                      <a:pt x="268" y="255"/>
                      <a:pt x="232" y="219"/>
                      <a:pt x="195" y="170"/>
                    </a:cubicBezTo>
                    <a:cubicBezTo>
                      <a:pt x="184" y="146"/>
                      <a:pt x="171" y="134"/>
                      <a:pt x="159" y="109"/>
                    </a:cubicBezTo>
                    <a:lnTo>
                      <a:pt x="135" y="85"/>
                    </a:lnTo>
                    <a:lnTo>
                      <a:pt x="111" y="61"/>
                    </a:lnTo>
                    <a:cubicBezTo>
                      <a:pt x="98" y="49"/>
                      <a:pt x="74" y="12"/>
                      <a:pt x="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13"/>
              <p:cNvSpPr/>
              <p:nvPr/>
            </p:nvSpPr>
            <p:spPr>
              <a:xfrm>
                <a:off x="7712862" y="1595041"/>
                <a:ext cx="6979" cy="4482"/>
              </a:xfrm>
              <a:custGeom>
                <a:rect b="b" l="l" r="r" t="t"/>
                <a:pathLst>
                  <a:path extrusionOk="0" h="79" w="123">
                    <a:moveTo>
                      <a:pt x="1" y="1"/>
                    </a:moveTo>
                    <a:cubicBezTo>
                      <a:pt x="12" y="13"/>
                      <a:pt x="12" y="25"/>
                      <a:pt x="12" y="25"/>
                    </a:cubicBezTo>
                    <a:cubicBezTo>
                      <a:pt x="25" y="38"/>
                      <a:pt x="25" y="38"/>
                      <a:pt x="25" y="49"/>
                    </a:cubicBezTo>
                    <a:cubicBezTo>
                      <a:pt x="37" y="62"/>
                      <a:pt x="49" y="62"/>
                      <a:pt x="61" y="74"/>
                    </a:cubicBezTo>
                    <a:lnTo>
                      <a:pt x="74" y="74"/>
                    </a:lnTo>
                    <a:cubicBezTo>
                      <a:pt x="81" y="77"/>
                      <a:pt x="87" y="79"/>
                      <a:pt x="92" y="79"/>
                    </a:cubicBezTo>
                    <a:cubicBezTo>
                      <a:pt x="104" y="79"/>
                      <a:pt x="110" y="70"/>
                      <a:pt x="110" y="62"/>
                    </a:cubicBezTo>
                    <a:cubicBezTo>
                      <a:pt x="122" y="49"/>
                      <a:pt x="122" y="38"/>
                      <a:pt x="110" y="25"/>
                    </a:cubicBezTo>
                    <a:cubicBezTo>
                      <a:pt x="110" y="25"/>
                      <a:pt x="110" y="13"/>
                      <a:pt x="98" y="13"/>
                    </a:cubicBezTo>
                    <a:cubicBezTo>
                      <a:pt x="85" y="13"/>
                      <a:pt x="85" y="1"/>
                      <a:pt x="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13"/>
              <p:cNvSpPr/>
              <p:nvPr/>
            </p:nvSpPr>
            <p:spPr>
              <a:xfrm>
                <a:off x="7852838" y="1761288"/>
                <a:ext cx="57" cy="681"/>
              </a:xfrm>
              <a:custGeom>
                <a:rect b="b" l="l" r="r" t="t"/>
                <a:pathLst>
                  <a:path extrusionOk="0" h="12" w="1">
                    <a:moveTo>
                      <a:pt x="0" y="0"/>
                    </a:move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13"/>
              <p:cNvSpPr/>
              <p:nvPr/>
            </p:nvSpPr>
            <p:spPr>
              <a:xfrm>
                <a:off x="7853576" y="1752267"/>
                <a:ext cx="57" cy="57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p13"/>
              <p:cNvSpPr/>
              <p:nvPr/>
            </p:nvSpPr>
            <p:spPr>
              <a:xfrm>
                <a:off x="7874910" y="1589538"/>
                <a:ext cx="13845" cy="15944"/>
              </a:xfrm>
              <a:custGeom>
                <a:rect b="b" l="l" r="r" t="t"/>
                <a:pathLst>
                  <a:path extrusionOk="0" h="281" w="244">
                    <a:moveTo>
                      <a:pt x="170" y="0"/>
                    </a:moveTo>
                    <a:cubicBezTo>
                      <a:pt x="159" y="0"/>
                      <a:pt x="135" y="13"/>
                      <a:pt x="122" y="25"/>
                    </a:cubicBezTo>
                    <a:cubicBezTo>
                      <a:pt x="110" y="37"/>
                      <a:pt x="122" y="62"/>
                      <a:pt x="122" y="73"/>
                    </a:cubicBezTo>
                    <a:lnTo>
                      <a:pt x="122" y="98"/>
                    </a:lnTo>
                    <a:cubicBezTo>
                      <a:pt x="122" y="122"/>
                      <a:pt x="110" y="159"/>
                      <a:pt x="110" y="183"/>
                    </a:cubicBezTo>
                    <a:lnTo>
                      <a:pt x="98" y="195"/>
                    </a:lnTo>
                    <a:cubicBezTo>
                      <a:pt x="98" y="195"/>
                      <a:pt x="86" y="195"/>
                      <a:pt x="73" y="207"/>
                    </a:cubicBezTo>
                    <a:cubicBezTo>
                      <a:pt x="49" y="207"/>
                      <a:pt x="25" y="219"/>
                      <a:pt x="0" y="219"/>
                    </a:cubicBezTo>
                    <a:lnTo>
                      <a:pt x="37" y="256"/>
                    </a:lnTo>
                    <a:cubicBezTo>
                      <a:pt x="49" y="268"/>
                      <a:pt x="62" y="268"/>
                      <a:pt x="73" y="280"/>
                    </a:cubicBezTo>
                    <a:lnTo>
                      <a:pt x="98" y="280"/>
                    </a:lnTo>
                    <a:cubicBezTo>
                      <a:pt x="135" y="280"/>
                      <a:pt x="159" y="280"/>
                      <a:pt x="183" y="268"/>
                    </a:cubicBezTo>
                    <a:cubicBezTo>
                      <a:pt x="207" y="243"/>
                      <a:pt x="219" y="219"/>
                      <a:pt x="219" y="195"/>
                    </a:cubicBezTo>
                    <a:cubicBezTo>
                      <a:pt x="219" y="171"/>
                      <a:pt x="232" y="159"/>
                      <a:pt x="232" y="146"/>
                    </a:cubicBezTo>
                    <a:cubicBezTo>
                      <a:pt x="232" y="122"/>
                      <a:pt x="232" y="110"/>
                      <a:pt x="243" y="86"/>
                    </a:cubicBezTo>
                    <a:cubicBezTo>
                      <a:pt x="243" y="73"/>
                      <a:pt x="243" y="62"/>
                      <a:pt x="232" y="37"/>
                    </a:cubicBezTo>
                    <a:cubicBezTo>
                      <a:pt x="219" y="13"/>
                      <a:pt x="207" y="0"/>
                      <a:pt x="1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" name="Google Shape;77;p13"/>
              <p:cNvSpPr/>
              <p:nvPr/>
            </p:nvSpPr>
            <p:spPr>
              <a:xfrm>
                <a:off x="7887336" y="1599921"/>
                <a:ext cx="57" cy="681"/>
              </a:xfrm>
              <a:custGeom>
                <a:rect b="b" l="l" r="r" t="t"/>
                <a:pathLst>
                  <a:path extrusionOk="0" h="12" w="1">
                    <a:moveTo>
                      <a:pt x="0" y="0"/>
                    </a:move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13"/>
              <p:cNvSpPr/>
              <p:nvPr/>
            </p:nvSpPr>
            <p:spPr>
              <a:xfrm>
                <a:off x="7849434" y="1612971"/>
                <a:ext cx="15206" cy="11802"/>
              </a:xfrm>
              <a:custGeom>
                <a:rect b="b" l="l" r="r" t="t"/>
                <a:pathLst>
                  <a:path extrusionOk="0" h="208" w="268">
                    <a:moveTo>
                      <a:pt x="231" y="1"/>
                    </a:moveTo>
                    <a:cubicBezTo>
                      <a:pt x="206" y="1"/>
                      <a:pt x="195" y="25"/>
                      <a:pt x="195" y="49"/>
                    </a:cubicBezTo>
                    <a:lnTo>
                      <a:pt x="182" y="62"/>
                    </a:lnTo>
                    <a:cubicBezTo>
                      <a:pt x="182" y="62"/>
                      <a:pt x="182" y="73"/>
                      <a:pt x="170" y="73"/>
                    </a:cubicBezTo>
                    <a:cubicBezTo>
                      <a:pt x="158" y="98"/>
                      <a:pt x="133" y="110"/>
                      <a:pt x="109" y="135"/>
                    </a:cubicBezTo>
                    <a:lnTo>
                      <a:pt x="97" y="146"/>
                    </a:lnTo>
                    <a:lnTo>
                      <a:pt x="85" y="146"/>
                    </a:lnTo>
                    <a:lnTo>
                      <a:pt x="73" y="159"/>
                    </a:lnTo>
                    <a:lnTo>
                      <a:pt x="0" y="159"/>
                    </a:lnTo>
                    <a:cubicBezTo>
                      <a:pt x="24" y="183"/>
                      <a:pt x="49" y="195"/>
                      <a:pt x="73" y="195"/>
                    </a:cubicBezTo>
                    <a:cubicBezTo>
                      <a:pt x="73" y="195"/>
                      <a:pt x="73" y="208"/>
                      <a:pt x="85" y="208"/>
                    </a:cubicBezTo>
                    <a:cubicBezTo>
                      <a:pt x="109" y="208"/>
                      <a:pt x="133" y="195"/>
                      <a:pt x="158" y="183"/>
                    </a:cubicBezTo>
                    <a:cubicBezTo>
                      <a:pt x="182" y="171"/>
                      <a:pt x="206" y="159"/>
                      <a:pt x="231" y="135"/>
                    </a:cubicBezTo>
                    <a:cubicBezTo>
                      <a:pt x="231" y="122"/>
                      <a:pt x="243" y="110"/>
                      <a:pt x="255" y="98"/>
                    </a:cubicBezTo>
                    <a:cubicBezTo>
                      <a:pt x="255" y="73"/>
                      <a:pt x="268" y="62"/>
                      <a:pt x="268" y="49"/>
                    </a:cubicBezTo>
                    <a:cubicBezTo>
                      <a:pt x="268" y="25"/>
                      <a:pt x="255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13"/>
              <p:cNvSpPr/>
              <p:nvPr/>
            </p:nvSpPr>
            <p:spPr>
              <a:xfrm>
                <a:off x="7821859" y="1627667"/>
                <a:ext cx="14469" cy="8171"/>
              </a:xfrm>
              <a:custGeom>
                <a:rect b="b" l="l" r="r" t="t"/>
                <a:pathLst>
                  <a:path extrusionOk="0" h="144" w="255">
                    <a:moveTo>
                      <a:pt x="200" y="0"/>
                    </a:moveTo>
                    <a:cubicBezTo>
                      <a:pt x="191" y="0"/>
                      <a:pt x="182" y="3"/>
                      <a:pt x="170" y="9"/>
                    </a:cubicBezTo>
                    <a:cubicBezTo>
                      <a:pt x="170" y="22"/>
                      <a:pt x="158" y="22"/>
                      <a:pt x="158" y="33"/>
                    </a:cubicBezTo>
                    <a:lnTo>
                      <a:pt x="146" y="46"/>
                    </a:lnTo>
                    <a:cubicBezTo>
                      <a:pt x="133" y="58"/>
                      <a:pt x="122" y="58"/>
                      <a:pt x="109" y="70"/>
                    </a:cubicBezTo>
                    <a:lnTo>
                      <a:pt x="97" y="70"/>
                    </a:lnTo>
                    <a:cubicBezTo>
                      <a:pt x="97" y="82"/>
                      <a:pt x="97" y="82"/>
                      <a:pt x="85" y="82"/>
                    </a:cubicBezTo>
                    <a:lnTo>
                      <a:pt x="49" y="82"/>
                    </a:lnTo>
                    <a:cubicBezTo>
                      <a:pt x="36" y="70"/>
                      <a:pt x="36" y="70"/>
                      <a:pt x="24" y="70"/>
                    </a:cubicBezTo>
                    <a:cubicBezTo>
                      <a:pt x="12" y="70"/>
                      <a:pt x="12" y="58"/>
                      <a:pt x="0" y="58"/>
                    </a:cubicBezTo>
                    <a:lnTo>
                      <a:pt x="0" y="58"/>
                    </a:lnTo>
                    <a:cubicBezTo>
                      <a:pt x="12" y="82"/>
                      <a:pt x="24" y="106"/>
                      <a:pt x="36" y="119"/>
                    </a:cubicBezTo>
                    <a:lnTo>
                      <a:pt x="60" y="143"/>
                    </a:lnTo>
                    <a:lnTo>
                      <a:pt x="109" y="143"/>
                    </a:lnTo>
                    <a:cubicBezTo>
                      <a:pt x="133" y="143"/>
                      <a:pt x="170" y="143"/>
                      <a:pt x="194" y="119"/>
                    </a:cubicBezTo>
                    <a:cubicBezTo>
                      <a:pt x="206" y="119"/>
                      <a:pt x="219" y="106"/>
                      <a:pt x="230" y="95"/>
                    </a:cubicBezTo>
                    <a:cubicBezTo>
                      <a:pt x="230" y="95"/>
                      <a:pt x="230" y="82"/>
                      <a:pt x="243" y="82"/>
                    </a:cubicBezTo>
                    <a:lnTo>
                      <a:pt x="243" y="58"/>
                    </a:lnTo>
                    <a:cubicBezTo>
                      <a:pt x="255" y="33"/>
                      <a:pt x="243" y="22"/>
                      <a:pt x="230" y="9"/>
                    </a:cubicBezTo>
                    <a:cubicBezTo>
                      <a:pt x="218" y="3"/>
                      <a:pt x="209" y="0"/>
                      <a:pt x="2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13"/>
              <p:cNvSpPr/>
              <p:nvPr/>
            </p:nvSpPr>
            <p:spPr>
              <a:xfrm>
                <a:off x="7827986" y="1601169"/>
                <a:ext cx="13845" cy="11178"/>
              </a:xfrm>
              <a:custGeom>
                <a:rect b="b" l="l" r="r" t="t"/>
                <a:pathLst>
                  <a:path extrusionOk="0" h="197" w="244">
                    <a:moveTo>
                      <a:pt x="133" y="0"/>
                    </a:moveTo>
                    <a:cubicBezTo>
                      <a:pt x="98" y="0"/>
                      <a:pt x="65" y="21"/>
                      <a:pt x="50" y="51"/>
                    </a:cubicBezTo>
                    <a:lnTo>
                      <a:pt x="50" y="63"/>
                    </a:lnTo>
                    <a:lnTo>
                      <a:pt x="38" y="75"/>
                    </a:lnTo>
                    <a:lnTo>
                      <a:pt x="25" y="87"/>
                    </a:lnTo>
                    <a:lnTo>
                      <a:pt x="14" y="87"/>
                    </a:lnTo>
                    <a:cubicBezTo>
                      <a:pt x="14" y="100"/>
                      <a:pt x="14" y="100"/>
                      <a:pt x="1" y="100"/>
                    </a:cubicBezTo>
                    <a:cubicBezTo>
                      <a:pt x="1" y="124"/>
                      <a:pt x="1" y="136"/>
                      <a:pt x="14" y="148"/>
                    </a:cubicBezTo>
                    <a:cubicBezTo>
                      <a:pt x="38" y="173"/>
                      <a:pt x="62" y="184"/>
                      <a:pt x="86" y="197"/>
                    </a:cubicBezTo>
                    <a:lnTo>
                      <a:pt x="98" y="197"/>
                    </a:lnTo>
                    <a:cubicBezTo>
                      <a:pt x="135" y="197"/>
                      <a:pt x="171" y="184"/>
                      <a:pt x="195" y="160"/>
                    </a:cubicBezTo>
                    <a:cubicBezTo>
                      <a:pt x="244" y="124"/>
                      <a:pt x="232" y="51"/>
                      <a:pt x="195" y="27"/>
                    </a:cubicBezTo>
                    <a:cubicBezTo>
                      <a:pt x="177" y="8"/>
                      <a:pt x="155" y="0"/>
                      <a:pt x="1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13"/>
              <p:cNvSpPr/>
              <p:nvPr/>
            </p:nvSpPr>
            <p:spPr>
              <a:xfrm>
                <a:off x="7851477" y="1586133"/>
                <a:ext cx="13845" cy="10156"/>
              </a:xfrm>
              <a:custGeom>
                <a:rect b="b" l="l" r="r" t="t"/>
                <a:pathLst>
                  <a:path extrusionOk="0" h="179" w="244">
                    <a:moveTo>
                      <a:pt x="0" y="109"/>
                    </a:moveTo>
                    <a:cubicBezTo>
                      <a:pt x="1" y="110"/>
                      <a:pt x="1" y="110"/>
                      <a:pt x="2" y="111"/>
                    </a:cubicBezTo>
                    <a:lnTo>
                      <a:pt x="2" y="111"/>
                    </a:lnTo>
                    <a:cubicBezTo>
                      <a:pt x="1" y="110"/>
                      <a:pt x="1" y="110"/>
                      <a:pt x="0" y="109"/>
                    </a:cubicBezTo>
                    <a:close/>
                    <a:moveTo>
                      <a:pt x="207" y="0"/>
                    </a:moveTo>
                    <a:lnTo>
                      <a:pt x="207" y="12"/>
                    </a:lnTo>
                    <a:lnTo>
                      <a:pt x="207" y="24"/>
                    </a:lnTo>
                    <a:lnTo>
                      <a:pt x="207" y="60"/>
                    </a:lnTo>
                    <a:lnTo>
                      <a:pt x="207" y="73"/>
                    </a:lnTo>
                    <a:lnTo>
                      <a:pt x="207" y="85"/>
                    </a:lnTo>
                    <a:lnTo>
                      <a:pt x="207" y="97"/>
                    </a:lnTo>
                    <a:cubicBezTo>
                      <a:pt x="195" y="97"/>
                      <a:pt x="195" y="109"/>
                      <a:pt x="195" y="109"/>
                    </a:cubicBezTo>
                    <a:lnTo>
                      <a:pt x="183" y="122"/>
                    </a:lnTo>
                    <a:cubicBezTo>
                      <a:pt x="183" y="122"/>
                      <a:pt x="170" y="122"/>
                      <a:pt x="170" y="133"/>
                    </a:cubicBezTo>
                    <a:lnTo>
                      <a:pt x="159" y="133"/>
                    </a:lnTo>
                    <a:cubicBezTo>
                      <a:pt x="146" y="146"/>
                      <a:pt x="146" y="146"/>
                      <a:pt x="134" y="146"/>
                    </a:cubicBezTo>
                    <a:lnTo>
                      <a:pt x="97" y="146"/>
                    </a:lnTo>
                    <a:cubicBezTo>
                      <a:pt x="86" y="146"/>
                      <a:pt x="73" y="146"/>
                      <a:pt x="73" y="133"/>
                    </a:cubicBezTo>
                    <a:lnTo>
                      <a:pt x="37" y="133"/>
                    </a:lnTo>
                    <a:cubicBezTo>
                      <a:pt x="25" y="122"/>
                      <a:pt x="14" y="122"/>
                      <a:pt x="2" y="111"/>
                    </a:cubicBezTo>
                    <a:lnTo>
                      <a:pt x="2" y="111"/>
                    </a:lnTo>
                    <a:cubicBezTo>
                      <a:pt x="15" y="123"/>
                      <a:pt x="38" y="134"/>
                      <a:pt x="49" y="146"/>
                    </a:cubicBezTo>
                    <a:cubicBezTo>
                      <a:pt x="61" y="158"/>
                      <a:pt x="61" y="158"/>
                      <a:pt x="73" y="158"/>
                    </a:cubicBezTo>
                    <a:cubicBezTo>
                      <a:pt x="86" y="170"/>
                      <a:pt x="97" y="170"/>
                      <a:pt x="97" y="170"/>
                    </a:cubicBezTo>
                    <a:lnTo>
                      <a:pt x="110" y="170"/>
                    </a:lnTo>
                    <a:cubicBezTo>
                      <a:pt x="116" y="176"/>
                      <a:pt x="122" y="179"/>
                      <a:pt x="128" y="179"/>
                    </a:cubicBezTo>
                    <a:cubicBezTo>
                      <a:pt x="134" y="179"/>
                      <a:pt x="140" y="176"/>
                      <a:pt x="146" y="170"/>
                    </a:cubicBezTo>
                    <a:lnTo>
                      <a:pt x="170" y="170"/>
                    </a:lnTo>
                    <a:cubicBezTo>
                      <a:pt x="183" y="158"/>
                      <a:pt x="195" y="158"/>
                      <a:pt x="195" y="158"/>
                    </a:cubicBezTo>
                    <a:cubicBezTo>
                      <a:pt x="232" y="133"/>
                      <a:pt x="243" y="97"/>
                      <a:pt x="243" y="60"/>
                    </a:cubicBezTo>
                    <a:lnTo>
                      <a:pt x="243" y="36"/>
                    </a:lnTo>
                    <a:cubicBezTo>
                      <a:pt x="232" y="24"/>
                      <a:pt x="232" y="24"/>
                      <a:pt x="232" y="12"/>
                    </a:cubicBezTo>
                    <a:lnTo>
                      <a:pt x="219" y="12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" name="Google Shape;82;p13"/>
              <p:cNvSpPr/>
              <p:nvPr/>
            </p:nvSpPr>
            <p:spPr>
              <a:xfrm>
                <a:off x="7861122" y="1566785"/>
                <a:ext cx="11064" cy="4880"/>
              </a:xfrm>
              <a:custGeom>
                <a:rect b="b" l="l" r="r" t="t"/>
                <a:pathLst>
                  <a:path extrusionOk="0" h="86" w="195">
                    <a:moveTo>
                      <a:pt x="170" y="1"/>
                    </a:moveTo>
                    <a:cubicBezTo>
                      <a:pt x="159" y="1"/>
                      <a:pt x="159" y="1"/>
                      <a:pt x="146" y="12"/>
                    </a:cubicBezTo>
                    <a:lnTo>
                      <a:pt x="146" y="25"/>
                    </a:lnTo>
                    <a:lnTo>
                      <a:pt x="134" y="25"/>
                    </a:lnTo>
                    <a:lnTo>
                      <a:pt x="122" y="37"/>
                    </a:lnTo>
                    <a:cubicBezTo>
                      <a:pt x="122" y="37"/>
                      <a:pt x="110" y="37"/>
                      <a:pt x="97" y="49"/>
                    </a:cubicBezTo>
                    <a:cubicBezTo>
                      <a:pt x="97" y="49"/>
                      <a:pt x="86" y="49"/>
                      <a:pt x="73" y="61"/>
                    </a:cubicBezTo>
                    <a:lnTo>
                      <a:pt x="0" y="61"/>
                    </a:lnTo>
                    <a:lnTo>
                      <a:pt x="0" y="74"/>
                    </a:lnTo>
                    <a:cubicBezTo>
                      <a:pt x="13" y="74"/>
                      <a:pt x="25" y="74"/>
                      <a:pt x="37" y="85"/>
                    </a:cubicBezTo>
                    <a:lnTo>
                      <a:pt x="73" y="85"/>
                    </a:lnTo>
                    <a:cubicBezTo>
                      <a:pt x="97" y="85"/>
                      <a:pt x="122" y="85"/>
                      <a:pt x="146" y="74"/>
                    </a:cubicBezTo>
                    <a:cubicBezTo>
                      <a:pt x="159" y="74"/>
                      <a:pt x="170" y="61"/>
                      <a:pt x="183" y="61"/>
                    </a:cubicBezTo>
                    <a:cubicBezTo>
                      <a:pt x="195" y="49"/>
                      <a:pt x="195" y="37"/>
                      <a:pt x="195" y="25"/>
                    </a:cubicBezTo>
                    <a:cubicBezTo>
                      <a:pt x="195" y="12"/>
                      <a:pt x="195" y="1"/>
                      <a:pt x="1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p13"/>
              <p:cNvSpPr/>
              <p:nvPr/>
            </p:nvSpPr>
            <p:spPr>
              <a:xfrm>
                <a:off x="7832866" y="1580346"/>
                <a:ext cx="15206" cy="11348"/>
              </a:xfrm>
              <a:custGeom>
                <a:rect b="b" l="l" r="r" t="t"/>
                <a:pathLst>
                  <a:path extrusionOk="0" h="200" w="268">
                    <a:moveTo>
                      <a:pt x="178" y="0"/>
                    </a:moveTo>
                    <a:cubicBezTo>
                      <a:pt x="145" y="0"/>
                      <a:pt x="109" y="16"/>
                      <a:pt x="109" y="53"/>
                    </a:cubicBezTo>
                    <a:cubicBezTo>
                      <a:pt x="98" y="53"/>
                      <a:pt x="98" y="53"/>
                      <a:pt x="98" y="65"/>
                    </a:cubicBezTo>
                    <a:lnTo>
                      <a:pt x="85" y="78"/>
                    </a:lnTo>
                    <a:cubicBezTo>
                      <a:pt x="73" y="89"/>
                      <a:pt x="61" y="89"/>
                      <a:pt x="61" y="102"/>
                    </a:cubicBezTo>
                    <a:cubicBezTo>
                      <a:pt x="36" y="114"/>
                      <a:pt x="25" y="114"/>
                      <a:pt x="0" y="126"/>
                    </a:cubicBezTo>
                    <a:cubicBezTo>
                      <a:pt x="12" y="151"/>
                      <a:pt x="12" y="151"/>
                      <a:pt x="25" y="162"/>
                    </a:cubicBezTo>
                    <a:cubicBezTo>
                      <a:pt x="36" y="187"/>
                      <a:pt x="61" y="187"/>
                      <a:pt x="85" y="199"/>
                    </a:cubicBezTo>
                    <a:lnTo>
                      <a:pt x="98" y="199"/>
                    </a:lnTo>
                    <a:cubicBezTo>
                      <a:pt x="122" y="199"/>
                      <a:pt x="146" y="187"/>
                      <a:pt x="171" y="187"/>
                    </a:cubicBezTo>
                    <a:cubicBezTo>
                      <a:pt x="207" y="162"/>
                      <a:pt x="219" y="138"/>
                      <a:pt x="244" y="114"/>
                    </a:cubicBezTo>
                    <a:cubicBezTo>
                      <a:pt x="268" y="78"/>
                      <a:pt x="244" y="29"/>
                      <a:pt x="207" y="5"/>
                    </a:cubicBezTo>
                    <a:cubicBezTo>
                      <a:pt x="198" y="2"/>
                      <a:pt x="188" y="0"/>
                      <a:pt x="1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13"/>
              <p:cNvSpPr/>
              <p:nvPr/>
            </p:nvSpPr>
            <p:spPr>
              <a:xfrm>
                <a:off x="7805291" y="1607467"/>
                <a:ext cx="13845" cy="9986"/>
              </a:xfrm>
              <a:custGeom>
                <a:rect b="b" l="l" r="r" t="t"/>
                <a:pathLst>
                  <a:path extrusionOk="0" h="176" w="244">
                    <a:moveTo>
                      <a:pt x="182" y="0"/>
                    </a:moveTo>
                    <a:lnTo>
                      <a:pt x="170" y="13"/>
                    </a:lnTo>
                    <a:cubicBezTo>
                      <a:pt x="158" y="25"/>
                      <a:pt x="146" y="25"/>
                      <a:pt x="146" y="37"/>
                    </a:cubicBezTo>
                    <a:cubicBezTo>
                      <a:pt x="146" y="49"/>
                      <a:pt x="134" y="49"/>
                      <a:pt x="134" y="49"/>
                    </a:cubicBezTo>
                    <a:cubicBezTo>
                      <a:pt x="122" y="62"/>
                      <a:pt x="122" y="62"/>
                      <a:pt x="122" y="73"/>
                    </a:cubicBezTo>
                    <a:cubicBezTo>
                      <a:pt x="109" y="73"/>
                      <a:pt x="98" y="73"/>
                      <a:pt x="98" y="86"/>
                    </a:cubicBezTo>
                    <a:cubicBezTo>
                      <a:pt x="85" y="86"/>
                      <a:pt x="85" y="86"/>
                      <a:pt x="85" y="98"/>
                    </a:cubicBezTo>
                    <a:lnTo>
                      <a:pt x="25" y="98"/>
                    </a:lnTo>
                    <a:cubicBezTo>
                      <a:pt x="12" y="98"/>
                      <a:pt x="12" y="86"/>
                      <a:pt x="0" y="86"/>
                    </a:cubicBezTo>
                    <a:lnTo>
                      <a:pt x="0" y="86"/>
                    </a:lnTo>
                    <a:cubicBezTo>
                      <a:pt x="0" y="110"/>
                      <a:pt x="12" y="146"/>
                      <a:pt x="36" y="159"/>
                    </a:cubicBezTo>
                    <a:cubicBezTo>
                      <a:pt x="49" y="170"/>
                      <a:pt x="61" y="170"/>
                      <a:pt x="73" y="170"/>
                    </a:cubicBezTo>
                    <a:cubicBezTo>
                      <a:pt x="80" y="174"/>
                      <a:pt x="88" y="176"/>
                      <a:pt x="95" y="176"/>
                    </a:cubicBezTo>
                    <a:cubicBezTo>
                      <a:pt x="113" y="176"/>
                      <a:pt x="132" y="167"/>
                      <a:pt x="158" y="159"/>
                    </a:cubicBezTo>
                    <a:cubicBezTo>
                      <a:pt x="170" y="146"/>
                      <a:pt x="195" y="135"/>
                      <a:pt x="206" y="122"/>
                    </a:cubicBezTo>
                    <a:cubicBezTo>
                      <a:pt x="219" y="110"/>
                      <a:pt x="219" y="98"/>
                      <a:pt x="231" y="86"/>
                    </a:cubicBezTo>
                    <a:cubicBezTo>
                      <a:pt x="231" y="86"/>
                      <a:pt x="231" y="73"/>
                      <a:pt x="243" y="62"/>
                    </a:cubicBezTo>
                    <a:cubicBezTo>
                      <a:pt x="243" y="37"/>
                      <a:pt x="243" y="0"/>
                      <a:pt x="2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p13"/>
              <p:cNvSpPr/>
              <p:nvPr/>
            </p:nvSpPr>
            <p:spPr>
              <a:xfrm>
                <a:off x="7810057" y="1588857"/>
                <a:ext cx="6979" cy="4880"/>
              </a:xfrm>
              <a:custGeom>
                <a:rect b="b" l="l" r="r" t="t"/>
                <a:pathLst>
                  <a:path extrusionOk="0" h="86" w="123">
                    <a:moveTo>
                      <a:pt x="86" y="1"/>
                    </a:moveTo>
                    <a:cubicBezTo>
                      <a:pt x="62" y="1"/>
                      <a:pt x="50" y="12"/>
                      <a:pt x="38" y="25"/>
                    </a:cubicBezTo>
                    <a:cubicBezTo>
                      <a:pt x="25" y="25"/>
                      <a:pt x="14" y="37"/>
                      <a:pt x="1" y="49"/>
                    </a:cubicBezTo>
                    <a:lnTo>
                      <a:pt x="1" y="61"/>
                    </a:lnTo>
                    <a:cubicBezTo>
                      <a:pt x="1" y="74"/>
                      <a:pt x="25" y="74"/>
                      <a:pt x="38" y="85"/>
                    </a:cubicBezTo>
                    <a:lnTo>
                      <a:pt x="86" y="85"/>
                    </a:lnTo>
                    <a:cubicBezTo>
                      <a:pt x="98" y="85"/>
                      <a:pt x="111" y="74"/>
                      <a:pt x="111" y="61"/>
                    </a:cubicBezTo>
                    <a:cubicBezTo>
                      <a:pt x="122" y="61"/>
                      <a:pt x="122" y="37"/>
                      <a:pt x="122" y="25"/>
                    </a:cubicBezTo>
                    <a:cubicBezTo>
                      <a:pt x="111" y="12"/>
                      <a:pt x="98" y="1"/>
                      <a:pt x="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13"/>
              <p:cNvSpPr/>
              <p:nvPr/>
            </p:nvSpPr>
            <p:spPr>
              <a:xfrm>
                <a:off x="7825263" y="1570927"/>
                <a:ext cx="12483" cy="9703"/>
              </a:xfrm>
              <a:custGeom>
                <a:rect b="b" l="l" r="r" t="t"/>
                <a:pathLst>
                  <a:path extrusionOk="0" h="171" w="220">
                    <a:moveTo>
                      <a:pt x="183" y="1"/>
                    </a:moveTo>
                    <a:cubicBezTo>
                      <a:pt x="170" y="12"/>
                      <a:pt x="159" y="25"/>
                      <a:pt x="159" y="37"/>
                    </a:cubicBezTo>
                    <a:lnTo>
                      <a:pt x="146" y="37"/>
                    </a:lnTo>
                    <a:cubicBezTo>
                      <a:pt x="146" y="49"/>
                      <a:pt x="146" y="49"/>
                      <a:pt x="134" y="49"/>
                    </a:cubicBezTo>
                    <a:lnTo>
                      <a:pt x="134" y="61"/>
                    </a:lnTo>
                    <a:cubicBezTo>
                      <a:pt x="122" y="61"/>
                      <a:pt x="110" y="74"/>
                      <a:pt x="110" y="74"/>
                    </a:cubicBezTo>
                    <a:cubicBezTo>
                      <a:pt x="86" y="85"/>
                      <a:pt x="73" y="98"/>
                      <a:pt x="62" y="110"/>
                    </a:cubicBezTo>
                    <a:cubicBezTo>
                      <a:pt x="49" y="110"/>
                      <a:pt x="37" y="122"/>
                      <a:pt x="25" y="134"/>
                    </a:cubicBezTo>
                    <a:lnTo>
                      <a:pt x="0" y="134"/>
                    </a:lnTo>
                    <a:cubicBezTo>
                      <a:pt x="0" y="147"/>
                      <a:pt x="0" y="158"/>
                      <a:pt x="25" y="171"/>
                    </a:cubicBezTo>
                    <a:lnTo>
                      <a:pt x="49" y="171"/>
                    </a:lnTo>
                    <a:cubicBezTo>
                      <a:pt x="73" y="171"/>
                      <a:pt x="86" y="158"/>
                      <a:pt x="98" y="158"/>
                    </a:cubicBezTo>
                    <a:cubicBezTo>
                      <a:pt x="134" y="147"/>
                      <a:pt x="170" y="122"/>
                      <a:pt x="195" y="98"/>
                    </a:cubicBezTo>
                    <a:cubicBezTo>
                      <a:pt x="207" y="74"/>
                      <a:pt x="219" y="37"/>
                      <a:pt x="195" y="12"/>
                    </a:cubicBezTo>
                    <a:cubicBezTo>
                      <a:pt x="195" y="1"/>
                      <a:pt x="195" y="1"/>
                      <a:pt x="1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13"/>
              <p:cNvSpPr/>
              <p:nvPr/>
            </p:nvSpPr>
            <p:spPr>
              <a:xfrm>
                <a:off x="7797687" y="1616829"/>
                <a:ext cx="11802" cy="7944"/>
              </a:xfrm>
              <a:custGeom>
                <a:rect b="b" l="l" r="r" t="t"/>
                <a:pathLst>
                  <a:path extrusionOk="0" h="140" w="208">
                    <a:moveTo>
                      <a:pt x="154" y="1"/>
                    </a:moveTo>
                    <a:cubicBezTo>
                      <a:pt x="147" y="1"/>
                      <a:pt x="141" y="2"/>
                      <a:pt x="134" y="5"/>
                    </a:cubicBezTo>
                    <a:lnTo>
                      <a:pt x="110" y="5"/>
                    </a:lnTo>
                    <a:cubicBezTo>
                      <a:pt x="110" y="18"/>
                      <a:pt x="97" y="18"/>
                      <a:pt x="97" y="18"/>
                    </a:cubicBezTo>
                    <a:cubicBezTo>
                      <a:pt x="86" y="30"/>
                      <a:pt x="86" y="30"/>
                      <a:pt x="73" y="30"/>
                    </a:cubicBezTo>
                    <a:lnTo>
                      <a:pt x="61" y="42"/>
                    </a:lnTo>
                    <a:lnTo>
                      <a:pt x="0" y="42"/>
                    </a:lnTo>
                    <a:cubicBezTo>
                      <a:pt x="0" y="54"/>
                      <a:pt x="0" y="78"/>
                      <a:pt x="13" y="91"/>
                    </a:cubicBezTo>
                    <a:cubicBezTo>
                      <a:pt x="24" y="115"/>
                      <a:pt x="49" y="115"/>
                      <a:pt x="61" y="127"/>
                    </a:cubicBezTo>
                    <a:cubicBezTo>
                      <a:pt x="73" y="127"/>
                      <a:pt x="73" y="127"/>
                      <a:pt x="86" y="140"/>
                    </a:cubicBezTo>
                    <a:cubicBezTo>
                      <a:pt x="97" y="140"/>
                      <a:pt x="122" y="140"/>
                      <a:pt x="134" y="127"/>
                    </a:cubicBezTo>
                    <a:cubicBezTo>
                      <a:pt x="146" y="127"/>
                      <a:pt x="159" y="127"/>
                      <a:pt x="170" y="115"/>
                    </a:cubicBezTo>
                    <a:cubicBezTo>
                      <a:pt x="183" y="115"/>
                      <a:pt x="195" y="103"/>
                      <a:pt x="195" y="91"/>
                    </a:cubicBezTo>
                    <a:cubicBezTo>
                      <a:pt x="207" y="67"/>
                      <a:pt x="207" y="42"/>
                      <a:pt x="195" y="30"/>
                    </a:cubicBezTo>
                    <a:cubicBezTo>
                      <a:pt x="186" y="12"/>
                      <a:pt x="171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" name="Google Shape;88;p13"/>
              <p:cNvSpPr/>
              <p:nvPr/>
            </p:nvSpPr>
            <p:spPr>
              <a:xfrm>
                <a:off x="7665995" y="1551635"/>
                <a:ext cx="681" cy="57"/>
              </a:xfrm>
              <a:custGeom>
                <a:rect b="b" l="l" r="r" t="t"/>
                <a:pathLst>
                  <a:path extrusionOk="0" h="1" w="12">
                    <a:moveTo>
                      <a:pt x="12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" name="Google Shape;89;p13"/>
              <p:cNvSpPr/>
              <p:nvPr/>
            </p:nvSpPr>
            <p:spPr>
              <a:xfrm>
                <a:off x="8032136" y="1518556"/>
                <a:ext cx="738" cy="57"/>
              </a:xfrm>
              <a:custGeom>
                <a:rect b="b" l="l" r="r" t="t"/>
                <a:pathLst>
                  <a:path extrusionOk="0" h="1" w="13"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" name="Google Shape;90;p13"/>
              <p:cNvSpPr/>
              <p:nvPr/>
            </p:nvSpPr>
            <p:spPr>
              <a:xfrm>
                <a:off x="8062491" y="1481959"/>
                <a:ext cx="57" cy="57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" name="Google Shape;91;p13"/>
              <p:cNvSpPr/>
              <p:nvPr/>
            </p:nvSpPr>
            <p:spPr>
              <a:xfrm>
                <a:off x="7905947" y="1764693"/>
                <a:ext cx="27632" cy="31094"/>
              </a:xfrm>
              <a:custGeom>
                <a:rect b="b" l="l" r="r" t="t"/>
                <a:pathLst>
                  <a:path extrusionOk="0" h="548" w="487">
                    <a:moveTo>
                      <a:pt x="1" y="0"/>
                    </a:moveTo>
                    <a:cubicBezTo>
                      <a:pt x="37" y="62"/>
                      <a:pt x="85" y="135"/>
                      <a:pt x="122" y="207"/>
                    </a:cubicBezTo>
                    <a:cubicBezTo>
                      <a:pt x="134" y="219"/>
                      <a:pt x="147" y="243"/>
                      <a:pt x="158" y="256"/>
                    </a:cubicBezTo>
                    <a:cubicBezTo>
                      <a:pt x="158" y="280"/>
                      <a:pt x="171" y="292"/>
                      <a:pt x="183" y="305"/>
                    </a:cubicBezTo>
                    <a:lnTo>
                      <a:pt x="195" y="316"/>
                    </a:lnTo>
                    <a:lnTo>
                      <a:pt x="207" y="329"/>
                    </a:lnTo>
                    <a:cubicBezTo>
                      <a:pt x="244" y="353"/>
                      <a:pt x="268" y="389"/>
                      <a:pt x="292" y="414"/>
                    </a:cubicBezTo>
                    <a:cubicBezTo>
                      <a:pt x="317" y="438"/>
                      <a:pt x="341" y="451"/>
                      <a:pt x="365" y="475"/>
                    </a:cubicBezTo>
                    <a:cubicBezTo>
                      <a:pt x="377" y="475"/>
                      <a:pt x="377" y="486"/>
                      <a:pt x="377" y="486"/>
                    </a:cubicBezTo>
                    <a:cubicBezTo>
                      <a:pt x="390" y="499"/>
                      <a:pt x="401" y="499"/>
                      <a:pt x="401" y="511"/>
                    </a:cubicBezTo>
                    <a:lnTo>
                      <a:pt x="414" y="511"/>
                    </a:lnTo>
                    <a:lnTo>
                      <a:pt x="426" y="523"/>
                    </a:lnTo>
                    <a:cubicBezTo>
                      <a:pt x="438" y="523"/>
                      <a:pt x="438" y="523"/>
                      <a:pt x="450" y="535"/>
                    </a:cubicBezTo>
                    <a:cubicBezTo>
                      <a:pt x="463" y="535"/>
                      <a:pt x="463" y="535"/>
                      <a:pt x="474" y="548"/>
                    </a:cubicBezTo>
                    <a:cubicBezTo>
                      <a:pt x="474" y="548"/>
                      <a:pt x="487" y="548"/>
                      <a:pt x="487" y="535"/>
                    </a:cubicBezTo>
                    <a:lnTo>
                      <a:pt x="487" y="523"/>
                    </a:lnTo>
                    <a:cubicBezTo>
                      <a:pt x="463" y="511"/>
                      <a:pt x="450" y="511"/>
                      <a:pt x="438" y="499"/>
                    </a:cubicBezTo>
                    <a:lnTo>
                      <a:pt x="426" y="499"/>
                    </a:lnTo>
                    <a:lnTo>
                      <a:pt x="390" y="462"/>
                    </a:lnTo>
                    <a:cubicBezTo>
                      <a:pt x="377" y="451"/>
                      <a:pt x="377" y="438"/>
                      <a:pt x="365" y="438"/>
                    </a:cubicBezTo>
                    <a:cubicBezTo>
                      <a:pt x="341" y="426"/>
                      <a:pt x="328" y="402"/>
                      <a:pt x="317" y="389"/>
                    </a:cubicBezTo>
                    <a:cubicBezTo>
                      <a:pt x="292" y="378"/>
                      <a:pt x="280" y="353"/>
                      <a:pt x="255" y="341"/>
                    </a:cubicBezTo>
                    <a:lnTo>
                      <a:pt x="244" y="329"/>
                    </a:lnTo>
                    <a:lnTo>
                      <a:pt x="207" y="292"/>
                    </a:lnTo>
                    <a:lnTo>
                      <a:pt x="195" y="292"/>
                    </a:lnTo>
                    <a:lnTo>
                      <a:pt x="195" y="280"/>
                    </a:lnTo>
                    <a:cubicBezTo>
                      <a:pt x="183" y="268"/>
                      <a:pt x="183" y="256"/>
                      <a:pt x="171" y="243"/>
                    </a:cubicBezTo>
                    <a:cubicBezTo>
                      <a:pt x="158" y="232"/>
                      <a:pt x="147" y="219"/>
                      <a:pt x="147" y="207"/>
                    </a:cubicBezTo>
                    <a:cubicBezTo>
                      <a:pt x="134" y="183"/>
                      <a:pt x="122" y="170"/>
                      <a:pt x="110" y="14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" name="Google Shape;92;p13"/>
              <p:cNvSpPr/>
              <p:nvPr/>
            </p:nvSpPr>
            <p:spPr>
              <a:xfrm>
                <a:off x="7582531" y="1949494"/>
                <a:ext cx="57" cy="57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" name="Google Shape;93;p13"/>
              <p:cNvSpPr/>
              <p:nvPr/>
            </p:nvSpPr>
            <p:spPr>
              <a:xfrm>
                <a:off x="7978346" y="2060533"/>
                <a:ext cx="57" cy="738"/>
              </a:xfrm>
              <a:custGeom>
                <a:rect b="b" l="l" r="r" t="t"/>
                <a:pathLst>
                  <a:path extrusionOk="0" h="13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4" name="Google Shape;94;p13"/>
            <p:cNvGrpSpPr/>
            <p:nvPr/>
          </p:nvGrpSpPr>
          <p:grpSpPr>
            <a:xfrm rot="6164523">
              <a:off x="1260326" y="-412217"/>
              <a:ext cx="932367" cy="2307903"/>
              <a:chOff x="7541848" y="2950097"/>
              <a:chExt cx="631006" cy="1561939"/>
            </a:xfrm>
          </p:grpSpPr>
          <p:sp>
            <p:nvSpPr>
              <p:cNvPr id="95" name="Google Shape;95;p13"/>
              <p:cNvSpPr/>
              <p:nvPr/>
            </p:nvSpPr>
            <p:spPr>
              <a:xfrm>
                <a:off x="7760410" y="3091435"/>
                <a:ext cx="57" cy="57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" name="Google Shape;96;p13"/>
              <p:cNvSpPr/>
              <p:nvPr/>
            </p:nvSpPr>
            <p:spPr>
              <a:xfrm>
                <a:off x="7946629" y="4463059"/>
                <a:ext cx="57" cy="57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13"/>
              <p:cNvSpPr/>
              <p:nvPr/>
            </p:nvSpPr>
            <p:spPr>
              <a:xfrm>
                <a:off x="7877634" y="3696223"/>
                <a:ext cx="57" cy="738"/>
              </a:xfrm>
              <a:custGeom>
                <a:rect b="b" l="l" r="r" t="t"/>
                <a:pathLst>
                  <a:path extrusionOk="0" h="13" w="1">
                    <a:moveTo>
                      <a:pt x="1" y="12"/>
                    </a:moveTo>
                    <a:lnTo>
                      <a:pt x="1" y="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" name="Google Shape;98;p13"/>
              <p:cNvSpPr/>
              <p:nvPr/>
            </p:nvSpPr>
            <p:spPr>
              <a:xfrm>
                <a:off x="7952133" y="3505918"/>
                <a:ext cx="57" cy="681"/>
              </a:xfrm>
              <a:custGeom>
                <a:rect b="b" l="l" r="r" t="t"/>
                <a:pathLst>
                  <a:path extrusionOk="0" h="12" w="1">
                    <a:moveTo>
                      <a:pt x="1" y="0"/>
                    </a:moveTo>
                    <a:lnTo>
                      <a:pt x="1" y="12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13"/>
              <p:cNvSpPr/>
              <p:nvPr/>
            </p:nvSpPr>
            <p:spPr>
              <a:xfrm>
                <a:off x="8030093" y="3858271"/>
                <a:ext cx="57" cy="738"/>
              </a:xfrm>
              <a:custGeom>
                <a:rect b="b" l="l" r="r" t="t"/>
                <a:pathLst>
                  <a:path extrusionOk="0" h="13" w="1">
                    <a:moveTo>
                      <a:pt x="0" y="0"/>
                    </a:move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" name="Google Shape;100;p13"/>
              <p:cNvSpPr/>
              <p:nvPr/>
            </p:nvSpPr>
            <p:spPr>
              <a:xfrm>
                <a:off x="7799787" y="3389318"/>
                <a:ext cx="681" cy="794"/>
              </a:xfrm>
              <a:custGeom>
                <a:rect b="b" l="l" r="r" t="t"/>
                <a:pathLst>
                  <a:path extrusionOk="0" h="14" w="12">
                    <a:moveTo>
                      <a:pt x="0" y="1"/>
                    </a:moveTo>
                    <a:cubicBezTo>
                      <a:pt x="12" y="1"/>
                      <a:pt x="12" y="1"/>
                      <a:pt x="12" y="14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" name="Google Shape;101;p13"/>
              <p:cNvSpPr/>
              <p:nvPr/>
            </p:nvSpPr>
            <p:spPr>
              <a:xfrm>
                <a:off x="7781119" y="4010674"/>
                <a:ext cx="57" cy="57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" name="Google Shape;102;p13"/>
              <p:cNvSpPr/>
              <p:nvPr/>
            </p:nvSpPr>
            <p:spPr>
              <a:xfrm>
                <a:off x="7865945" y="3192148"/>
                <a:ext cx="738" cy="0"/>
              </a:xfrm>
              <a:custGeom>
                <a:rect b="b" l="l" r="r" t="t"/>
                <a:pathLst>
                  <a:path extrusionOk="0" h="0" w="13">
                    <a:moveTo>
                      <a:pt x="1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" name="Google Shape;103;p13"/>
              <p:cNvSpPr/>
              <p:nvPr/>
            </p:nvSpPr>
            <p:spPr>
              <a:xfrm>
                <a:off x="7899705" y="3650718"/>
                <a:ext cx="794" cy="57"/>
              </a:xfrm>
              <a:custGeom>
                <a:rect b="b" l="l" r="r" t="t"/>
                <a:pathLst>
                  <a:path extrusionOk="0" h="1" w="14">
                    <a:moveTo>
                      <a:pt x="1" y="1"/>
                    </a:moveTo>
                    <a:lnTo>
                      <a:pt x="1" y="1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" name="Google Shape;104;p13"/>
              <p:cNvSpPr/>
              <p:nvPr/>
            </p:nvSpPr>
            <p:spPr>
              <a:xfrm>
                <a:off x="7945211" y="3570034"/>
                <a:ext cx="57" cy="738"/>
              </a:xfrm>
              <a:custGeom>
                <a:rect b="b" l="l" r="r" t="t"/>
                <a:pathLst>
                  <a:path extrusionOk="0" h="13" w="1">
                    <a:moveTo>
                      <a:pt x="1" y="13"/>
                    </a:moveTo>
                    <a:lnTo>
                      <a:pt x="1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" name="Google Shape;105;p13"/>
              <p:cNvSpPr/>
              <p:nvPr/>
            </p:nvSpPr>
            <p:spPr>
              <a:xfrm>
                <a:off x="8073499" y="3558289"/>
                <a:ext cx="57" cy="57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" name="Google Shape;106;p13"/>
              <p:cNvSpPr/>
              <p:nvPr/>
            </p:nvSpPr>
            <p:spPr>
              <a:xfrm>
                <a:off x="7980446" y="3622405"/>
                <a:ext cx="57" cy="57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" name="Google Shape;107;p13"/>
              <p:cNvSpPr/>
              <p:nvPr/>
            </p:nvSpPr>
            <p:spPr>
              <a:xfrm>
                <a:off x="7929380" y="3600333"/>
                <a:ext cx="738" cy="57"/>
              </a:xfrm>
              <a:custGeom>
                <a:rect b="b" l="l" r="r" t="t"/>
                <a:pathLst>
                  <a:path extrusionOk="0" h="1" w="13">
                    <a:moveTo>
                      <a:pt x="1" y="1"/>
                    </a:moveTo>
                    <a:lnTo>
                      <a:pt x="13" y="1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" name="Google Shape;108;p13"/>
              <p:cNvSpPr/>
              <p:nvPr/>
            </p:nvSpPr>
            <p:spPr>
              <a:xfrm>
                <a:off x="8090748" y="3963069"/>
                <a:ext cx="738" cy="794"/>
              </a:xfrm>
              <a:custGeom>
                <a:rect b="b" l="l" r="r" t="t"/>
                <a:pathLst>
                  <a:path extrusionOk="0" h="14" w="13">
                    <a:moveTo>
                      <a:pt x="13" y="1"/>
                    </a:moveTo>
                    <a:lnTo>
                      <a:pt x="1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13"/>
              <p:cNvSpPr/>
              <p:nvPr/>
            </p:nvSpPr>
            <p:spPr>
              <a:xfrm>
                <a:off x="7541848" y="2950097"/>
                <a:ext cx="631006" cy="1561939"/>
              </a:xfrm>
              <a:custGeom>
                <a:rect b="b" l="l" r="r" t="t"/>
                <a:pathLst>
                  <a:path extrusionOk="0" h="27528" w="11121">
                    <a:moveTo>
                      <a:pt x="4813" y="98"/>
                    </a:moveTo>
                    <a:lnTo>
                      <a:pt x="4813" y="110"/>
                    </a:lnTo>
                    <a:lnTo>
                      <a:pt x="4813" y="134"/>
                    </a:lnTo>
                    <a:lnTo>
                      <a:pt x="4813" y="171"/>
                    </a:lnTo>
                    <a:lnTo>
                      <a:pt x="4813" y="195"/>
                    </a:lnTo>
                    <a:cubicBezTo>
                      <a:pt x="4825" y="231"/>
                      <a:pt x="4825" y="255"/>
                      <a:pt x="4825" y="292"/>
                    </a:cubicBezTo>
                    <a:cubicBezTo>
                      <a:pt x="4825" y="317"/>
                      <a:pt x="4825" y="341"/>
                      <a:pt x="4838" y="365"/>
                    </a:cubicBezTo>
                    <a:lnTo>
                      <a:pt x="4838" y="390"/>
                    </a:lnTo>
                    <a:lnTo>
                      <a:pt x="4838" y="414"/>
                    </a:lnTo>
                    <a:lnTo>
                      <a:pt x="4838" y="426"/>
                    </a:lnTo>
                    <a:cubicBezTo>
                      <a:pt x="4838" y="426"/>
                      <a:pt x="4849" y="438"/>
                      <a:pt x="4849" y="450"/>
                    </a:cubicBezTo>
                    <a:cubicBezTo>
                      <a:pt x="4849" y="474"/>
                      <a:pt x="4862" y="498"/>
                      <a:pt x="4862" y="523"/>
                    </a:cubicBezTo>
                    <a:cubicBezTo>
                      <a:pt x="4862" y="535"/>
                      <a:pt x="4862" y="547"/>
                      <a:pt x="4874" y="560"/>
                    </a:cubicBezTo>
                    <a:lnTo>
                      <a:pt x="4874" y="584"/>
                    </a:lnTo>
                    <a:cubicBezTo>
                      <a:pt x="4874" y="596"/>
                      <a:pt x="4886" y="608"/>
                      <a:pt x="4886" y="620"/>
                    </a:cubicBezTo>
                    <a:lnTo>
                      <a:pt x="4886" y="633"/>
                    </a:lnTo>
                    <a:cubicBezTo>
                      <a:pt x="4898" y="657"/>
                      <a:pt x="4898" y="669"/>
                      <a:pt x="4911" y="693"/>
                    </a:cubicBezTo>
                    <a:cubicBezTo>
                      <a:pt x="4911" y="706"/>
                      <a:pt x="4911" y="717"/>
                      <a:pt x="4922" y="730"/>
                    </a:cubicBezTo>
                    <a:lnTo>
                      <a:pt x="4922" y="742"/>
                    </a:lnTo>
                    <a:lnTo>
                      <a:pt x="4935" y="754"/>
                    </a:lnTo>
                    <a:lnTo>
                      <a:pt x="4935" y="766"/>
                    </a:lnTo>
                    <a:cubicBezTo>
                      <a:pt x="4935" y="778"/>
                      <a:pt x="4935" y="778"/>
                      <a:pt x="4947" y="790"/>
                    </a:cubicBezTo>
                    <a:lnTo>
                      <a:pt x="4947" y="803"/>
                    </a:lnTo>
                    <a:lnTo>
                      <a:pt x="4959" y="814"/>
                    </a:lnTo>
                    <a:cubicBezTo>
                      <a:pt x="4959" y="839"/>
                      <a:pt x="4971" y="863"/>
                      <a:pt x="4984" y="887"/>
                    </a:cubicBezTo>
                    <a:cubicBezTo>
                      <a:pt x="4995" y="924"/>
                      <a:pt x="5008" y="960"/>
                      <a:pt x="5032" y="997"/>
                    </a:cubicBezTo>
                    <a:cubicBezTo>
                      <a:pt x="5044" y="1022"/>
                      <a:pt x="5044" y="1057"/>
                      <a:pt x="5057" y="1082"/>
                    </a:cubicBezTo>
                    <a:lnTo>
                      <a:pt x="5057" y="1094"/>
                    </a:lnTo>
                    <a:lnTo>
                      <a:pt x="5068" y="1106"/>
                    </a:lnTo>
                    <a:lnTo>
                      <a:pt x="5068" y="1119"/>
                    </a:lnTo>
                    <a:lnTo>
                      <a:pt x="5068" y="1130"/>
                    </a:lnTo>
                    <a:cubicBezTo>
                      <a:pt x="5081" y="1130"/>
                      <a:pt x="5081" y="1143"/>
                      <a:pt x="5081" y="1143"/>
                    </a:cubicBezTo>
                    <a:lnTo>
                      <a:pt x="5081" y="1155"/>
                    </a:lnTo>
                    <a:cubicBezTo>
                      <a:pt x="5093" y="1179"/>
                      <a:pt x="5093" y="1203"/>
                      <a:pt x="5093" y="1228"/>
                    </a:cubicBezTo>
                    <a:cubicBezTo>
                      <a:pt x="5093" y="1240"/>
                      <a:pt x="5105" y="1240"/>
                      <a:pt x="5105" y="1252"/>
                    </a:cubicBezTo>
                    <a:lnTo>
                      <a:pt x="5105" y="1338"/>
                    </a:lnTo>
                    <a:lnTo>
                      <a:pt x="5105" y="1386"/>
                    </a:lnTo>
                    <a:lnTo>
                      <a:pt x="5105" y="1398"/>
                    </a:lnTo>
                    <a:lnTo>
                      <a:pt x="5105" y="1422"/>
                    </a:lnTo>
                    <a:lnTo>
                      <a:pt x="5105" y="1508"/>
                    </a:lnTo>
                    <a:lnTo>
                      <a:pt x="5105" y="1532"/>
                    </a:lnTo>
                    <a:cubicBezTo>
                      <a:pt x="5105" y="1556"/>
                      <a:pt x="5105" y="1568"/>
                      <a:pt x="5093" y="1592"/>
                    </a:cubicBezTo>
                    <a:lnTo>
                      <a:pt x="5093" y="1641"/>
                    </a:lnTo>
                    <a:lnTo>
                      <a:pt x="5081" y="1689"/>
                    </a:lnTo>
                    <a:cubicBezTo>
                      <a:pt x="5081" y="1726"/>
                      <a:pt x="5068" y="1762"/>
                      <a:pt x="5068" y="1799"/>
                    </a:cubicBezTo>
                    <a:cubicBezTo>
                      <a:pt x="5057" y="1824"/>
                      <a:pt x="5057" y="1835"/>
                      <a:pt x="5057" y="1848"/>
                    </a:cubicBezTo>
                    <a:cubicBezTo>
                      <a:pt x="5044" y="1897"/>
                      <a:pt x="5032" y="1945"/>
                      <a:pt x="5020" y="1981"/>
                    </a:cubicBezTo>
                    <a:lnTo>
                      <a:pt x="4984" y="2054"/>
                    </a:lnTo>
                    <a:lnTo>
                      <a:pt x="4971" y="2078"/>
                    </a:lnTo>
                    <a:cubicBezTo>
                      <a:pt x="4971" y="2091"/>
                      <a:pt x="4971" y="2103"/>
                      <a:pt x="4959" y="2115"/>
                    </a:cubicBezTo>
                    <a:cubicBezTo>
                      <a:pt x="4959" y="2127"/>
                      <a:pt x="4947" y="2140"/>
                      <a:pt x="4947" y="2151"/>
                    </a:cubicBezTo>
                    <a:lnTo>
                      <a:pt x="4911" y="2224"/>
                    </a:lnTo>
                    <a:cubicBezTo>
                      <a:pt x="4898" y="2237"/>
                      <a:pt x="4886" y="2261"/>
                      <a:pt x="4874" y="2273"/>
                    </a:cubicBezTo>
                    <a:lnTo>
                      <a:pt x="4862" y="2310"/>
                    </a:lnTo>
                    <a:cubicBezTo>
                      <a:pt x="4849" y="2321"/>
                      <a:pt x="4849" y="2334"/>
                      <a:pt x="4838" y="2358"/>
                    </a:cubicBezTo>
                    <a:cubicBezTo>
                      <a:pt x="4825" y="2370"/>
                      <a:pt x="4813" y="2383"/>
                      <a:pt x="4813" y="2407"/>
                    </a:cubicBezTo>
                    <a:cubicBezTo>
                      <a:pt x="4801" y="2407"/>
                      <a:pt x="4801" y="2419"/>
                      <a:pt x="4789" y="2431"/>
                    </a:cubicBezTo>
                    <a:lnTo>
                      <a:pt x="4777" y="2443"/>
                    </a:lnTo>
                    <a:lnTo>
                      <a:pt x="4777" y="2456"/>
                    </a:lnTo>
                    <a:cubicBezTo>
                      <a:pt x="4765" y="2467"/>
                      <a:pt x="4765" y="2480"/>
                      <a:pt x="4752" y="2480"/>
                    </a:cubicBezTo>
                    <a:lnTo>
                      <a:pt x="4752" y="2492"/>
                    </a:lnTo>
                    <a:cubicBezTo>
                      <a:pt x="4741" y="2492"/>
                      <a:pt x="4741" y="2504"/>
                      <a:pt x="4741" y="2504"/>
                    </a:cubicBezTo>
                    <a:lnTo>
                      <a:pt x="4728" y="2516"/>
                    </a:lnTo>
                    <a:lnTo>
                      <a:pt x="4728" y="2529"/>
                    </a:lnTo>
                    <a:lnTo>
                      <a:pt x="4716" y="2540"/>
                    </a:lnTo>
                    <a:lnTo>
                      <a:pt x="4704" y="2540"/>
                    </a:lnTo>
                    <a:lnTo>
                      <a:pt x="4704" y="2553"/>
                    </a:lnTo>
                    <a:lnTo>
                      <a:pt x="4704" y="2565"/>
                    </a:lnTo>
                    <a:lnTo>
                      <a:pt x="4692" y="2565"/>
                    </a:lnTo>
                    <a:cubicBezTo>
                      <a:pt x="4692" y="2577"/>
                      <a:pt x="4679" y="2589"/>
                      <a:pt x="4668" y="2601"/>
                    </a:cubicBezTo>
                    <a:cubicBezTo>
                      <a:pt x="4655" y="2613"/>
                      <a:pt x="4655" y="2626"/>
                      <a:pt x="4643" y="2637"/>
                    </a:cubicBezTo>
                    <a:lnTo>
                      <a:pt x="4631" y="2650"/>
                    </a:lnTo>
                    <a:cubicBezTo>
                      <a:pt x="4619" y="2662"/>
                      <a:pt x="4606" y="2674"/>
                      <a:pt x="4595" y="2699"/>
                    </a:cubicBezTo>
                    <a:lnTo>
                      <a:pt x="4546" y="2759"/>
                    </a:lnTo>
                    <a:cubicBezTo>
                      <a:pt x="4522" y="2783"/>
                      <a:pt x="4509" y="2820"/>
                      <a:pt x="4485" y="2856"/>
                    </a:cubicBezTo>
                    <a:lnTo>
                      <a:pt x="4485" y="2869"/>
                    </a:lnTo>
                    <a:lnTo>
                      <a:pt x="4473" y="2869"/>
                    </a:lnTo>
                    <a:lnTo>
                      <a:pt x="4461" y="2881"/>
                    </a:lnTo>
                    <a:lnTo>
                      <a:pt x="4461" y="2893"/>
                    </a:lnTo>
                    <a:cubicBezTo>
                      <a:pt x="4436" y="2929"/>
                      <a:pt x="4425" y="2953"/>
                      <a:pt x="4400" y="2978"/>
                    </a:cubicBezTo>
                    <a:cubicBezTo>
                      <a:pt x="4376" y="3026"/>
                      <a:pt x="4352" y="3063"/>
                      <a:pt x="4327" y="3099"/>
                    </a:cubicBezTo>
                    <a:cubicBezTo>
                      <a:pt x="4279" y="3148"/>
                      <a:pt x="4242" y="3197"/>
                      <a:pt x="4193" y="3258"/>
                    </a:cubicBezTo>
                    <a:lnTo>
                      <a:pt x="4181" y="3282"/>
                    </a:lnTo>
                    <a:cubicBezTo>
                      <a:pt x="4169" y="3294"/>
                      <a:pt x="4157" y="3306"/>
                      <a:pt x="4145" y="3331"/>
                    </a:cubicBezTo>
                    <a:lnTo>
                      <a:pt x="4120" y="3342"/>
                    </a:lnTo>
                    <a:cubicBezTo>
                      <a:pt x="4109" y="3367"/>
                      <a:pt x="4096" y="3379"/>
                      <a:pt x="4084" y="3404"/>
                    </a:cubicBezTo>
                    <a:lnTo>
                      <a:pt x="4072" y="3415"/>
                    </a:lnTo>
                    <a:lnTo>
                      <a:pt x="4072" y="3428"/>
                    </a:lnTo>
                    <a:lnTo>
                      <a:pt x="4047" y="3452"/>
                    </a:lnTo>
                    <a:cubicBezTo>
                      <a:pt x="4023" y="3488"/>
                      <a:pt x="3999" y="3525"/>
                      <a:pt x="3974" y="3549"/>
                    </a:cubicBezTo>
                    <a:lnTo>
                      <a:pt x="3938" y="3622"/>
                    </a:lnTo>
                    <a:cubicBezTo>
                      <a:pt x="3901" y="3658"/>
                      <a:pt x="3877" y="3707"/>
                      <a:pt x="3841" y="3744"/>
                    </a:cubicBezTo>
                    <a:lnTo>
                      <a:pt x="3829" y="3768"/>
                    </a:lnTo>
                    <a:cubicBezTo>
                      <a:pt x="3817" y="3793"/>
                      <a:pt x="3804" y="3804"/>
                      <a:pt x="3793" y="3817"/>
                    </a:cubicBezTo>
                    <a:cubicBezTo>
                      <a:pt x="3780" y="3828"/>
                      <a:pt x="3768" y="3841"/>
                      <a:pt x="3756" y="3865"/>
                    </a:cubicBezTo>
                    <a:cubicBezTo>
                      <a:pt x="3744" y="3877"/>
                      <a:pt x="3731" y="3877"/>
                      <a:pt x="3720" y="3890"/>
                    </a:cubicBezTo>
                    <a:cubicBezTo>
                      <a:pt x="3707" y="3901"/>
                      <a:pt x="3695" y="3926"/>
                      <a:pt x="3683" y="3938"/>
                    </a:cubicBezTo>
                    <a:lnTo>
                      <a:pt x="3647" y="3974"/>
                    </a:lnTo>
                    <a:cubicBezTo>
                      <a:pt x="3658" y="3901"/>
                      <a:pt x="3658" y="3817"/>
                      <a:pt x="3671" y="3744"/>
                    </a:cubicBezTo>
                    <a:cubicBezTo>
                      <a:pt x="3683" y="3647"/>
                      <a:pt x="3695" y="3561"/>
                      <a:pt x="3695" y="3477"/>
                    </a:cubicBezTo>
                    <a:cubicBezTo>
                      <a:pt x="3695" y="3452"/>
                      <a:pt x="3707" y="3428"/>
                      <a:pt x="3707" y="3404"/>
                    </a:cubicBezTo>
                    <a:lnTo>
                      <a:pt x="3707" y="3331"/>
                    </a:lnTo>
                    <a:lnTo>
                      <a:pt x="3707" y="3306"/>
                    </a:lnTo>
                    <a:cubicBezTo>
                      <a:pt x="3707" y="3282"/>
                      <a:pt x="3720" y="3269"/>
                      <a:pt x="3720" y="3245"/>
                    </a:cubicBezTo>
                    <a:cubicBezTo>
                      <a:pt x="3720" y="3197"/>
                      <a:pt x="3731" y="3136"/>
                      <a:pt x="3731" y="3075"/>
                    </a:cubicBezTo>
                    <a:lnTo>
                      <a:pt x="3731" y="3088"/>
                    </a:lnTo>
                    <a:lnTo>
                      <a:pt x="3744" y="3063"/>
                    </a:lnTo>
                    <a:lnTo>
                      <a:pt x="3744" y="3015"/>
                    </a:lnTo>
                    <a:lnTo>
                      <a:pt x="3756" y="2990"/>
                    </a:lnTo>
                    <a:lnTo>
                      <a:pt x="3756" y="2942"/>
                    </a:lnTo>
                    <a:cubicBezTo>
                      <a:pt x="3768" y="2893"/>
                      <a:pt x="3780" y="2832"/>
                      <a:pt x="3793" y="2783"/>
                    </a:cubicBezTo>
                    <a:cubicBezTo>
                      <a:pt x="3804" y="2747"/>
                      <a:pt x="3817" y="2699"/>
                      <a:pt x="3817" y="2662"/>
                    </a:cubicBezTo>
                    <a:cubicBezTo>
                      <a:pt x="3829" y="2601"/>
                      <a:pt x="3841" y="2553"/>
                      <a:pt x="3853" y="2492"/>
                    </a:cubicBezTo>
                    <a:lnTo>
                      <a:pt x="3853" y="2431"/>
                    </a:lnTo>
                    <a:lnTo>
                      <a:pt x="3853" y="2419"/>
                    </a:lnTo>
                    <a:cubicBezTo>
                      <a:pt x="3866" y="2383"/>
                      <a:pt x="3866" y="2358"/>
                      <a:pt x="3877" y="2334"/>
                    </a:cubicBezTo>
                    <a:lnTo>
                      <a:pt x="3877" y="2285"/>
                    </a:lnTo>
                    <a:cubicBezTo>
                      <a:pt x="3890" y="2249"/>
                      <a:pt x="3890" y="2213"/>
                      <a:pt x="3901" y="2176"/>
                    </a:cubicBezTo>
                    <a:lnTo>
                      <a:pt x="3901" y="2127"/>
                    </a:lnTo>
                    <a:lnTo>
                      <a:pt x="3901" y="2078"/>
                    </a:lnTo>
                    <a:cubicBezTo>
                      <a:pt x="3901" y="2054"/>
                      <a:pt x="3890" y="2030"/>
                      <a:pt x="3890" y="2005"/>
                    </a:cubicBezTo>
                    <a:cubicBezTo>
                      <a:pt x="3853" y="2030"/>
                      <a:pt x="3841" y="2067"/>
                      <a:pt x="3817" y="2103"/>
                    </a:cubicBezTo>
                    <a:lnTo>
                      <a:pt x="3817" y="2127"/>
                    </a:lnTo>
                    <a:cubicBezTo>
                      <a:pt x="3804" y="2140"/>
                      <a:pt x="3804" y="2151"/>
                      <a:pt x="3804" y="2164"/>
                    </a:cubicBezTo>
                    <a:lnTo>
                      <a:pt x="3804" y="2176"/>
                    </a:lnTo>
                    <a:cubicBezTo>
                      <a:pt x="3804" y="2188"/>
                      <a:pt x="3793" y="2213"/>
                      <a:pt x="3793" y="2224"/>
                    </a:cubicBezTo>
                    <a:lnTo>
                      <a:pt x="3756" y="2480"/>
                    </a:lnTo>
                    <a:cubicBezTo>
                      <a:pt x="3744" y="2529"/>
                      <a:pt x="3731" y="2589"/>
                      <a:pt x="3720" y="2637"/>
                    </a:cubicBezTo>
                    <a:cubicBezTo>
                      <a:pt x="3720" y="2686"/>
                      <a:pt x="3707" y="2735"/>
                      <a:pt x="3695" y="2783"/>
                    </a:cubicBezTo>
                    <a:lnTo>
                      <a:pt x="3683" y="2808"/>
                    </a:lnTo>
                    <a:lnTo>
                      <a:pt x="3683" y="2869"/>
                    </a:lnTo>
                    <a:lnTo>
                      <a:pt x="3671" y="2881"/>
                    </a:lnTo>
                    <a:cubicBezTo>
                      <a:pt x="3671" y="2905"/>
                      <a:pt x="3658" y="2929"/>
                      <a:pt x="3658" y="2942"/>
                    </a:cubicBezTo>
                    <a:cubicBezTo>
                      <a:pt x="3658" y="2978"/>
                      <a:pt x="3647" y="3002"/>
                      <a:pt x="3647" y="3039"/>
                    </a:cubicBezTo>
                    <a:cubicBezTo>
                      <a:pt x="3634" y="3063"/>
                      <a:pt x="3634" y="3099"/>
                      <a:pt x="3634" y="3124"/>
                    </a:cubicBezTo>
                    <a:cubicBezTo>
                      <a:pt x="3622" y="3209"/>
                      <a:pt x="3622" y="3306"/>
                      <a:pt x="3610" y="3391"/>
                    </a:cubicBezTo>
                    <a:lnTo>
                      <a:pt x="3610" y="3452"/>
                    </a:lnTo>
                    <a:cubicBezTo>
                      <a:pt x="3598" y="3549"/>
                      <a:pt x="3585" y="3647"/>
                      <a:pt x="3574" y="3731"/>
                    </a:cubicBezTo>
                    <a:lnTo>
                      <a:pt x="3574" y="3768"/>
                    </a:lnTo>
                    <a:cubicBezTo>
                      <a:pt x="3574" y="3804"/>
                      <a:pt x="3561" y="3828"/>
                      <a:pt x="3561" y="3865"/>
                    </a:cubicBezTo>
                    <a:cubicBezTo>
                      <a:pt x="3561" y="3890"/>
                      <a:pt x="3561" y="3914"/>
                      <a:pt x="3550" y="3950"/>
                    </a:cubicBezTo>
                    <a:lnTo>
                      <a:pt x="3550" y="3938"/>
                    </a:lnTo>
                    <a:lnTo>
                      <a:pt x="3550" y="3926"/>
                    </a:lnTo>
                    <a:cubicBezTo>
                      <a:pt x="3537" y="3914"/>
                      <a:pt x="3525" y="3901"/>
                      <a:pt x="3525" y="3890"/>
                    </a:cubicBezTo>
                    <a:cubicBezTo>
                      <a:pt x="3501" y="3865"/>
                      <a:pt x="3488" y="3853"/>
                      <a:pt x="3477" y="3828"/>
                    </a:cubicBezTo>
                    <a:lnTo>
                      <a:pt x="3464" y="3804"/>
                    </a:lnTo>
                    <a:cubicBezTo>
                      <a:pt x="3428" y="3768"/>
                      <a:pt x="3404" y="3720"/>
                      <a:pt x="3367" y="3671"/>
                    </a:cubicBezTo>
                    <a:cubicBezTo>
                      <a:pt x="3342" y="3634"/>
                      <a:pt x="3318" y="3598"/>
                      <a:pt x="3294" y="3574"/>
                    </a:cubicBezTo>
                    <a:cubicBezTo>
                      <a:pt x="3269" y="3525"/>
                      <a:pt x="3245" y="3477"/>
                      <a:pt x="3209" y="3440"/>
                    </a:cubicBezTo>
                    <a:cubicBezTo>
                      <a:pt x="3197" y="3415"/>
                      <a:pt x="3185" y="3391"/>
                      <a:pt x="3161" y="3367"/>
                    </a:cubicBezTo>
                    <a:cubicBezTo>
                      <a:pt x="3148" y="3355"/>
                      <a:pt x="3136" y="3342"/>
                      <a:pt x="3124" y="3318"/>
                    </a:cubicBezTo>
                    <a:lnTo>
                      <a:pt x="3051" y="3209"/>
                    </a:lnTo>
                    <a:cubicBezTo>
                      <a:pt x="3039" y="3185"/>
                      <a:pt x="3026" y="3172"/>
                      <a:pt x="3026" y="3161"/>
                    </a:cubicBezTo>
                    <a:cubicBezTo>
                      <a:pt x="3015" y="3136"/>
                      <a:pt x="3002" y="3124"/>
                      <a:pt x="2990" y="3099"/>
                    </a:cubicBezTo>
                    <a:lnTo>
                      <a:pt x="2990" y="3088"/>
                    </a:lnTo>
                    <a:cubicBezTo>
                      <a:pt x="2978" y="3063"/>
                      <a:pt x="2978" y="3051"/>
                      <a:pt x="2966" y="3039"/>
                    </a:cubicBezTo>
                    <a:cubicBezTo>
                      <a:pt x="2966" y="3026"/>
                      <a:pt x="2954" y="3002"/>
                      <a:pt x="2954" y="2990"/>
                    </a:cubicBezTo>
                    <a:lnTo>
                      <a:pt x="2942" y="2978"/>
                    </a:lnTo>
                    <a:cubicBezTo>
                      <a:pt x="2942" y="2966"/>
                      <a:pt x="2942" y="2942"/>
                      <a:pt x="2929" y="2929"/>
                    </a:cubicBezTo>
                    <a:cubicBezTo>
                      <a:pt x="2929" y="2905"/>
                      <a:pt x="2918" y="2893"/>
                      <a:pt x="2918" y="2869"/>
                    </a:cubicBezTo>
                    <a:cubicBezTo>
                      <a:pt x="2918" y="2856"/>
                      <a:pt x="2918" y="2832"/>
                      <a:pt x="2905" y="2820"/>
                    </a:cubicBezTo>
                    <a:lnTo>
                      <a:pt x="2905" y="2772"/>
                    </a:lnTo>
                    <a:lnTo>
                      <a:pt x="2905" y="2686"/>
                    </a:lnTo>
                    <a:lnTo>
                      <a:pt x="2905" y="2589"/>
                    </a:lnTo>
                    <a:cubicBezTo>
                      <a:pt x="2918" y="2577"/>
                      <a:pt x="2918" y="2553"/>
                      <a:pt x="2918" y="2529"/>
                    </a:cubicBezTo>
                    <a:lnTo>
                      <a:pt x="2918" y="2516"/>
                    </a:lnTo>
                    <a:lnTo>
                      <a:pt x="2918" y="2467"/>
                    </a:lnTo>
                    <a:lnTo>
                      <a:pt x="2918" y="2431"/>
                    </a:lnTo>
                    <a:lnTo>
                      <a:pt x="2918" y="2407"/>
                    </a:lnTo>
                    <a:cubicBezTo>
                      <a:pt x="2929" y="2394"/>
                      <a:pt x="2929" y="2383"/>
                      <a:pt x="2929" y="2370"/>
                    </a:cubicBezTo>
                    <a:lnTo>
                      <a:pt x="2929" y="2334"/>
                    </a:lnTo>
                    <a:lnTo>
                      <a:pt x="2929" y="2297"/>
                    </a:lnTo>
                    <a:cubicBezTo>
                      <a:pt x="2942" y="2273"/>
                      <a:pt x="2942" y="2249"/>
                      <a:pt x="2942" y="2237"/>
                    </a:cubicBezTo>
                    <a:lnTo>
                      <a:pt x="2954" y="2176"/>
                    </a:lnTo>
                    <a:lnTo>
                      <a:pt x="2990" y="1994"/>
                    </a:lnTo>
                    <a:cubicBezTo>
                      <a:pt x="2990" y="1981"/>
                      <a:pt x="2990" y="1981"/>
                      <a:pt x="3002" y="1969"/>
                    </a:cubicBezTo>
                    <a:cubicBezTo>
                      <a:pt x="3002" y="1945"/>
                      <a:pt x="3015" y="1921"/>
                      <a:pt x="3026" y="1897"/>
                    </a:cubicBezTo>
                    <a:cubicBezTo>
                      <a:pt x="3039" y="1848"/>
                      <a:pt x="3063" y="1799"/>
                      <a:pt x="3088" y="1738"/>
                    </a:cubicBezTo>
                    <a:lnTo>
                      <a:pt x="3099" y="1714"/>
                    </a:lnTo>
                    <a:cubicBezTo>
                      <a:pt x="3112" y="1702"/>
                      <a:pt x="3112" y="1689"/>
                      <a:pt x="3124" y="1665"/>
                    </a:cubicBezTo>
                    <a:lnTo>
                      <a:pt x="3136" y="1641"/>
                    </a:lnTo>
                    <a:lnTo>
                      <a:pt x="3172" y="1581"/>
                    </a:lnTo>
                    <a:cubicBezTo>
                      <a:pt x="3172" y="1568"/>
                      <a:pt x="3185" y="1556"/>
                      <a:pt x="3197" y="1544"/>
                    </a:cubicBezTo>
                    <a:lnTo>
                      <a:pt x="3209" y="1519"/>
                    </a:lnTo>
                    <a:cubicBezTo>
                      <a:pt x="3221" y="1495"/>
                      <a:pt x="3234" y="1483"/>
                      <a:pt x="3245" y="1459"/>
                    </a:cubicBezTo>
                    <a:lnTo>
                      <a:pt x="3258" y="1435"/>
                    </a:lnTo>
                    <a:lnTo>
                      <a:pt x="3294" y="1386"/>
                    </a:lnTo>
                    <a:cubicBezTo>
                      <a:pt x="3306" y="1373"/>
                      <a:pt x="3318" y="1349"/>
                      <a:pt x="3331" y="1338"/>
                    </a:cubicBezTo>
                    <a:cubicBezTo>
                      <a:pt x="3355" y="1325"/>
                      <a:pt x="3367" y="1301"/>
                      <a:pt x="3379" y="1276"/>
                    </a:cubicBezTo>
                    <a:lnTo>
                      <a:pt x="3404" y="1265"/>
                    </a:lnTo>
                    <a:cubicBezTo>
                      <a:pt x="3415" y="1252"/>
                      <a:pt x="3428" y="1240"/>
                      <a:pt x="3428" y="1216"/>
                    </a:cubicBezTo>
                    <a:lnTo>
                      <a:pt x="3488" y="1167"/>
                    </a:lnTo>
                    <a:lnTo>
                      <a:pt x="3501" y="1155"/>
                    </a:lnTo>
                    <a:cubicBezTo>
                      <a:pt x="3513" y="1143"/>
                      <a:pt x="3525" y="1119"/>
                      <a:pt x="3550" y="1106"/>
                    </a:cubicBezTo>
                    <a:lnTo>
                      <a:pt x="3622" y="1033"/>
                    </a:lnTo>
                    <a:lnTo>
                      <a:pt x="3683" y="997"/>
                    </a:lnTo>
                    <a:cubicBezTo>
                      <a:pt x="3707" y="960"/>
                      <a:pt x="3744" y="936"/>
                      <a:pt x="3780" y="900"/>
                    </a:cubicBezTo>
                    <a:cubicBezTo>
                      <a:pt x="3853" y="839"/>
                      <a:pt x="3914" y="778"/>
                      <a:pt x="3974" y="717"/>
                    </a:cubicBezTo>
                    <a:lnTo>
                      <a:pt x="4036" y="657"/>
                    </a:lnTo>
                    <a:lnTo>
                      <a:pt x="4072" y="620"/>
                    </a:lnTo>
                    <a:lnTo>
                      <a:pt x="4084" y="608"/>
                    </a:lnTo>
                    <a:cubicBezTo>
                      <a:pt x="4109" y="584"/>
                      <a:pt x="4145" y="560"/>
                      <a:pt x="4169" y="535"/>
                    </a:cubicBezTo>
                    <a:lnTo>
                      <a:pt x="4181" y="523"/>
                    </a:lnTo>
                    <a:cubicBezTo>
                      <a:pt x="4193" y="511"/>
                      <a:pt x="4206" y="511"/>
                      <a:pt x="4217" y="498"/>
                    </a:cubicBezTo>
                    <a:lnTo>
                      <a:pt x="4230" y="487"/>
                    </a:lnTo>
                    <a:lnTo>
                      <a:pt x="4254" y="462"/>
                    </a:lnTo>
                    <a:lnTo>
                      <a:pt x="4279" y="450"/>
                    </a:lnTo>
                    <a:lnTo>
                      <a:pt x="4339" y="414"/>
                    </a:lnTo>
                    <a:lnTo>
                      <a:pt x="4376" y="390"/>
                    </a:lnTo>
                    <a:cubicBezTo>
                      <a:pt x="4400" y="377"/>
                      <a:pt x="4425" y="365"/>
                      <a:pt x="4449" y="341"/>
                    </a:cubicBezTo>
                    <a:cubicBezTo>
                      <a:pt x="4461" y="341"/>
                      <a:pt x="4485" y="328"/>
                      <a:pt x="4497" y="317"/>
                    </a:cubicBezTo>
                    <a:cubicBezTo>
                      <a:pt x="4533" y="292"/>
                      <a:pt x="4582" y="268"/>
                      <a:pt x="4619" y="244"/>
                    </a:cubicBezTo>
                    <a:lnTo>
                      <a:pt x="4631" y="244"/>
                    </a:lnTo>
                    <a:lnTo>
                      <a:pt x="4668" y="207"/>
                    </a:lnTo>
                    <a:cubicBezTo>
                      <a:pt x="4692" y="195"/>
                      <a:pt x="4716" y="182"/>
                      <a:pt x="4741" y="158"/>
                    </a:cubicBezTo>
                    <a:cubicBezTo>
                      <a:pt x="4752" y="146"/>
                      <a:pt x="4765" y="134"/>
                      <a:pt x="4789" y="122"/>
                    </a:cubicBezTo>
                    <a:lnTo>
                      <a:pt x="4813" y="98"/>
                    </a:lnTo>
                    <a:close/>
                    <a:moveTo>
                      <a:pt x="6259" y="2078"/>
                    </a:moveTo>
                    <a:lnTo>
                      <a:pt x="6259" y="2091"/>
                    </a:lnTo>
                    <a:lnTo>
                      <a:pt x="6259" y="2176"/>
                    </a:lnTo>
                    <a:lnTo>
                      <a:pt x="6259" y="2261"/>
                    </a:lnTo>
                    <a:cubicBezTo>
                      <a:pt x="6259" y="2297"/>
                      <a:pt x="6259" y="2334"/>
                      <a:pt x="6272" y="2370"/>
                    </a:cubicBezTo>
                    <a:cubicBezTo>
                      <a:pt x="6272" y="2383"/>
                      <a:pt x="6284" y="2394"/>
                      <a:pt x="6284" y="2419"/>
                    </a:cubicBezTo>
                    <a:cubicBezTo>
                      <a:pt x="6284" y="2431"/>
                      <a:pt x="6296" y="2443"/>
                      <a:pt x="6296" y="2456"/>
                    </a:cubicBezTo>
                    <a:lnTo>
                      <a:pt x="6296" y="2492"/>
                    </a:lnTo>
                    <a:lnTo>
                      <a:pt x="6296" y="2601"/>
                    </a:lnTo>
                    <a:cubicBezTo>
                      <a:pt x="6296" y="2613"/>
                      <a:pt x="6284" y="2637"/>
                      <a:pt x="6284" y="2650"/>
                    </a:cubicBezTo>
                    <a:cubicBezTo>
                      <a:pt x="6284" y="2710"/>
                      <a:pt x="6272" y="2747"/>
                      <a:pt x="6272" y="2796"/>
                    </a:cubicBezTo>
                    <a:lnTo>
                      <a:pt x="6272" y="2808"/>
                    </a:lnTo>
                    <a:cubicBezTo>
                      <a:pt x="6259" y="2832"/>
                      <a:pt x="6259" y="2856"/>
                      <a:pt x="6248" y="2881"/>
                    </a:cubicBezTo>
                    <a:cubicBezTo>
                      <a:pt x="6248" y="2905"/>
                      <a:pt x="6235" y="2929"/>
                      <a:pt x="6235" y="2953"/>
                    </a:cubicBezTo>
                    <a:cubicBezTo>
                      <a:pt x="6223" y="3002"/>
                      <a:pt x="6211" y="3051"/>
                      <a:pt x="6211" y="3099"/>
                    </a:cubicBezTo>
                    <a:cubicBezTo>
                      <a:pt x="6199" y="3161"/>
                      <a:pt x="6186" y="3209"/>
                      <a:pt x="6175" y="3269"/>
                    </a:cubicBezTo>
                    <a:cubicBezTo>
                      <a:pt x="6162" y="3318"/>
                      <a:pt x="6138" y="3379"/>
                      <a:pt x="6126" y="3428"/>
                    </a:cubicBezTo>
                    <a:lnTo>
                      <a:pt x="6113" y="3488"/>
                    </a:lnTo>
                    <a:lnTo>
                      <a:pt x="6113" y="3501"/>
                    </a:lnTo>
                    <a:cubicBezTo>
                      <a:pt x="6102" y="3574"/>
                      <a:pt x="6077" y="3647"/>
                      <a:pt x="6053" y="3720"/>
                    </a:cubicBezTo>
                    <a:lnTo>
                      <a:pt x="6053" y="3731"/>
                    </a:lnTo>
                    <a:lnTo>
                      <a:pt x="6016" y="3804"/>
                    </a:lnTo>
                    <a:cubicBezTo>
                      <a:pt x="5992" y="3853"/>
                      <a:pt x="5956" y="3890"/>
                      <a:pt x="5932" y="3938"/>
                    </a:cubicBezTo>
                    <a:lnTo>
                      <a:pt x="5919" y="3950"/>
                    </a:lnTo>
                    <a:cubicBezTo>
                      <a:pt x="5895" y="3974"/>
                      <a:pt x="5883" y="4011"/>
                      <a:pt x="5859" y="4036"/>
                    </a:cubicBezTo>
                    <a:cubicBezTo>
                      <a:pt x="5834" y="4047"/>
                      <a:pt x="5810" y="4072"/>
                      <a:pt x="5786" y="4096"/>
                    </a:cubicBezTo>
                    <a:cubicBezTo>
                      <a:pt x="5761" y="4120"/>
                      <a:pt x="5737" y="4144"/>
                      <a:pt x="5700" y="4157"/>
                    </a:cubicBezTo>
                    <a:cubicBezTo>
                      <a:pt x="5664" y="4181"/>
                      <a:pt x="5640" y="4206"/>
                      <a:pt x="5603" y="4230"/>
                    </a:cubicBezTo>
                    <a:lnTo>
                      <a:pt x="5530" y="4266"/>
                    </a:lnTo>
                    <a:cubicBezTo>
                      <a:pt x="5494" y="4279"/>
                      <a:pt x="5457" y="4290"/>
                      <a:pt x="5433" y="4303"/>
                    </a:cubicBezTo>
                    <a:cubicBezTo>
                      <a:pt x="5397" y="4315"/>
                      <a:pt x="5360" y="4327"/>
                      <a:pt x="5336" y="4339"/>
                    </a:cubicBezTo>
                    <a:cubicBezTo>
                      <a:pt x="5275" y="4363"/>
                      <a:pt x="5227" y="4376"/>
                      <a:pt x="5178" y="4388"/>
                    </a:cubicBezTo>
                    <a:lnTo>
                      <a:pt x="5032" y="4424"/>
                    </a:lnTo>
                    <a:cubicBezTo>
                      <a:pt x="5008" y="4424"/>
                      <a:pt x="4984" y="4436"/>
                      <a:pt x="4959" y="4436"/>
                    </a:cubicBezTo>
                    <a:cubicBezTo>
                      <a:pt x="4935" y="4449"/>
                      <a:pt x="4911" y="4449"/>
                      <a:pt x="4874" y="4460"/>
                    </a:cubicBezTo>
                    <a:cubicBezTo>
                      <a:pt x="4849" y="4473"/>
                      <a:pt x="4825" y="4485"/>
                      <a:pt x="4801" y="4485"/>
                    </a:cubicBezTo>
                    <a:lnTo>
                      <a:pt x="4728" y="4522"/>
                    </a:lnTo>
                    <a:cubicBezTo>
                      <a:pt x="4692" y="4546"/>
                      <a:pt x="4643" y="4570"/>
                      <a:pt x="4595" y="4606"/>
                    </a:cubicBezTo>
                    <a:cubicBezTo>
                      <a:pt x="4582" y="4606"/>
                      <a:pt x="4558" y="4619"/>
                      <a:pt x="4546" y="4631"/>
                    </a:cubicBezTo>
                    <a:cubicBezTo>
                      <a:pt x="4582" y="4570"/>
                      <a:pt x="4619" y="4522"/>
                      <a:pt x="4655" y="4460"/>
                    </a:cubicBezTo>
                    <a:cubicBezTo>
                      <a:pt x="4704" y="4400"/>
                      <a:pt x="4741" y="4352"/>
                      <a:pt x="4789" y="4303"/>
                    </a:cubicBezTo>
                    <a:cubicBezTo>
                      <a:pt x="4813" y="4266"/>
                      <a:pt x="4849" y="4230"/>
                      <a:pt x="4886" y="4193"/>
                    </a:cubicBezTo>
                    <a:lnTo>
                      <a:pt x="4922" y="4157"/>
                    </a:lnTo>
                    <a:cubicBezTo>
                      <a:pt x="4947" y="4120"/>
                      <a:pt x="4984" y="4084"/>
                      <a:pt x="5008" y="4060"/>
                    </a:cubicBezTo>
                    <a:cubicBezTo>
                      <a:pt x="5044" y="4023"/>
                      <a:pt x="5068" y="3987"/>
                      <a:pt x="5093" y="3950"/>
                    </a:cubicBezTo>
                    <a:cubicBezTo>
                      <a:pt x="5154" y="3865"/>
                      <a:pt x="5202" y="3793"/>
                      <a:pt x="5238" y="3707"/>
                    </a:cubicBezTo>
                    <a:lnTo>
                      <a:pt x="5275" y="3634"/>
                    </a:lnTo>
                    <a:cubicBezTo>
                      <a:pt x="5275" y="3622"/>
                      <a:pt x="5287" y="3598"/>
                      <a:pt x="5287" y="3585"/>
                    </a:cubicBezTo>
                    <a:cubicBezTo>
                      <a:pt x="5311" y="3549"/>
                      <a:pt x="5324" y="3512"/>
                      <a:pt x="5348" y="3477"/>
                    </a:cubicBezTo>
                    <a:lnTo>
                      <a:pt x="5348" y="3452"/>
                    </a:lnTo>
                    <a:cubicBezTo>
                      <a:pt x="5384" y="3379"/>
                      <a:pt x="5433" y="3294"/>
                      <a:pt x="5470" y="3209"/>
                    </a:cubicBezTo>
                    <a:cubicBezTo>
                      <a:pt x="5481" y="3197"/>
                      <a:pt x="5494" y="3185"/>
                      <a:pt x="5506" y="3161"/>
                    </a:cubicBezTo>
                    <a:cubicBezTo>
                      <a:pt x="5506" y="3148"/>
                      <a:pt x="5518" y="3136"/>
                      <a:pt x="5518" y="3124"/>
                    </a:cubicBezTo>
                    <a:lnTo>
                      <a:pt x="5530" y="3112"/>
                    </a:lnTo>
                    <a:cubicBezTo>
                      <a:pt x="5530" y="3099"/>
                      <a:pt x="5543" y="3088"/>
                      <a:pt x="5554" y="3088"/>
                    </a:cubicBezTo>
                    <a:lnTo>
                      <a:pt x="5554" y="3063"/>
                    </a:lnTo>
                    <a:cubicBezTo>
                      <a:pt x="5567" y="3063"/>
                      <a:pt x="5567" y="3051"/>
                      <a:pt x="5579" y="3039"/>
                    </a:cubicBezTo>
                    <a:lnTo>
                      <a:pt x="5591" y="3026"/>
                    </a:lnTo>
                    <a:cubicBezTo>
                      <a:pt x="5616" y="2990"/>
                      <a:pt x="5652" y="2942"/>
                      <a:pt x="5676" y="2905"/>
                    </a:cubicBezTo>
                    <a:lnTo>
                      <a:pt x="5713" y="2869"/>
                    </a:lnTo>
                    <a:cubicBezTo>
                      <a:pt x="5737" y="2845"/>
                      <a:pt x="5749" y="2820"/>
                      <a:pt x="5761" y="2808"/>
                    </a:cubicBezTo>
                    <a:cubicBezTo>
                      <a:pt x="5786" y="2783"/>
                      <a:pt x="5797" y="2772"/>
                      <a:pt x="5810" y="2747"/>
                    </a:cubicBezTo>
                    <a:cubicBezTo>
                      <a:pt x="5822" y="2735"/>
                      <a:pt x="5834" y="2723"/>
                      <a:pt x="5846" y="2699"/>
                    </a:cubicBezTo>
                    <a:cubicBezTo>
                      <a:pt x="5883" y="2662"/>
                      <a:pt x="5907" y="2626"/>
                      <a:pt x="5943" y="2601"/>
                    </a:cubicBezTo>
                    <a:lnTo>
                      <a:pt x="5943" y="2589"/>
                    </a:lnTo>
                    <a:lnTo>
                      <a:pt x="5956" y="2577"/>
                    </a:lnTo>
                    <a:lnTo>
                      <a:pt x="6053" y="2480"/>
                    </a:lnTo>
                    <a:cubicBezTo>
                      <a:pt x="6077" y="2467"/>
                      <a:pt x="6102" y="2431"/>
                      <a:pt x="6113" y="2394"/>
                    </a:cubicBezTo>
                    <a:cubicBezTo>
                      <a:pt x="6077" y="2394"/>
                      <a:pt x="6040" y="2407"/>
                      <a:pt x="6005" y="2431"/>
                    </a:cubicBezTo>
                    <a:cubicBezTo>
                      <a:pt x="5992" y="2456"/>
                      <a:pt x="5980" y="2467"/>
                      <a:pt x="5968" y="2480"/>
                    </a:cubicBezTo>
                    <a:cubicBezTo>
                      <a:pt x="5943" y="2492"/>
                      <a:pt x="5932" y="2516"/>
                      <a:pt x="5907" y="2529"/>
                    </a:cubicBezTo>
                    <a:cubicBezTo>
                      <a:pt x="5883" y="2565"/>
                      <a:pt x="5846" y="2601"/>
                      <a:pt x="5822" y="2637"/>
                    </a:cubicBezTo>
                    <a:lnTo>
                      <a:pt x="5749" y="2710"/>
                    </a:lnTo>
                    <a:lnTo>
                      <a:pt x="5724" y="2747"/>
                    </a:lnTo>
                    <a:cubicBezTo>
                      <a:pt x="5700" y="2772"/>
                      <a:pt x="5676" y="2808"/>
                      <a:pt x="5652" y="2845"/>
                    </a:cubicBezTo>
                    <a:lnTo>
                      <a:pt x="5640" y="2845"/>
                    </a:lnTo>
                    <a:cubicBezTo>
                      <a:pt x="5616" y="2881"/>
                      <a:pt x="5591" y="2917"/>
                      <a:pt x="5554" y="2942"/>
                    </a:cubicBezTo>
                    <a:lnTo>
                      <a:pt x="5518" y="3015"/>
                    </a:lnTo>
                    <a:cubicBezTo>
                      <a:pt x="5494" y="3026"/>
                      <a:pt x="5481" y="3051"/>
                      <a:pt x="5470" y="3075"/>
                    </a:cubicBezTo>
                    <a:cubicBezTo>
                      <a:pt x="5457" y="3088"/>
                      <a:pt x="5445" y="3112"/>
                      <a:pt x="5433" y="3124"/>
                    </a:cubicBezTo>
                    <a:lnTo>
                      <a:pt x="5433" y="3136"/>
                    </a:lnTo>
                    <a:cubicBezTo>
                      <a:pt x="5421" y="3148"/>
                      <a:pt x="5409" y="3172"/>
                      <a:pt x="5409" y="3185"/>
                    </a:cubicBezTo>
                    <a:cubicBezTo>
                      <a:pt x="5397" y="3197"/>
                      <a:pt x="5397" y="3197"/>
                      <a:pt x="5397" y="3209"/>
                    </a:cubicBezTo>
                    <a:cubicBezTo>
                      <a:pt x="5384" y="3209"/>
                      <a:pt x="5384" y="3221"/>
                      <a:pt x="5384" y="3233"/>
                    </a:cubicBezTo>
                    <a:lnTo>
                      <a:pt x="5373" y="3233"/>
                    </a:lnTo>
                    <a:cubicBezTo>
                      <a:pt x="5360" y="3269"/>
                      <a:pt x="5348" y="3294"/>
                      <a:pt x="5336" y="3318"/>
                    </a:cubicBezTo>
                    <a:lnTo>
                      <a:pt x="5324" y="3355"/>
                    </a:lnTo>
                    <a:lnTo>
                      <a:pt x="5300" y="3404"/>
                    </a:lnTo>
                    <a:cubicBezTo>
                      <a:pt x="5287" y="3415"/>
                      <a:pt x="5275" y="3440"/>
                      <a:pt x="5263" y="3464"/>
                    </a:cubicBezTo>
                    <a:cubicBezTo>
                      <a:pt x="5238" y="3512"/>
                      <a:pt x="5227" y="3549"/>
                      <a:pt x="5202" y="3585"/>
                    </a:cubicBezTo>
                    <a:cubicBezTo>
                      <a:pt x="5202" y="3598"/>
                      <a:pt x="5190" y="3622"/>
                      <a:pt x="5178" y="3634"/>
                    </a:cubicBezTo>
                    <a:cubicBezTo>
                      <a:pt x="5178" y="3658"/>
                      <a:pt x="5165" y="3671"/>
                      <a:pt x="5154" y="3695"/>
                    </a:cubicBezTo>
                    <a:lnTo>
                      <a:pt x="5129" y="3731"/>
                    </a:lnTo>
                    <a:cubicBezTo>
                      <a:pt x="5129" y="3744"/>
                      <a:pt x="5117" y="3756"/>
                      <a:pt x="5117" y="3756"/>
                    </a:cubicBezTo>
                    <a:lnTo>
                      <a:pt x="5081" y="3828"/>
                    </a:lnTo>
                    <a:cubicBezTo>
                      <a:pt x="5057" y="3865"/>
                      <a:pt x="5032" y="3890"/>
                      <a:pt x="5020" y="3914"/>
                    </a:cubicBezTo>
                    <a:lnTo>
                      <a:pt x="5008" y="3926"/>
                    </a:lnTo>
                    <a:lnTo>
                      <a:pt x="4995" y="3950"/>
                    </a:lnTo>
                    <a:cubicBezTo>
                      <a:pt x="4984" y="3950"/>
                      <a:pt x="4984" y="3963"/>
                      <a:pt x="4971" y="3974"/>
                    </a:cubicBezTo>
                    <a:cubicBezTo>
                      <a:pt x="4959" y="3999"/>
                      <a:pt x="4947" y="4011"/>
                      <a:pt x="4922" y="4036"/>
                    </a:cubicBezTo>
                    <a:cubicBezTo>
                      <a:pt x="4898" y="4060"/>
                      <a:pt x="4874" y="4096"/>
                      <a:pt x="4849" y="4120"/>
                    </a:cubicBezTo>
                    <a:lnTo>
                      <a:pt x="4838" y="4133"/>
                    </a:lnTo>
                    <a:cubicBezTo>
                      <a:pt x="4801" y="4169"/>
                      <a:pt x="4777" y="4206"/>
                      <a:pt x="4741" y="4242"/>
                    </a:cubicBezTo>
                    <a:cubicBezTo>
                      <a:pt x="4716" y="4266"/>
                      <a:pt x="4692" y="4303"/>
                      <a:pt x="4668" y="4327"/>
                    </a:cubicBezTo>
                    <a:lnTo>
                      <a:pt x="4655" y="4352"/>
                    </a:lnTo>
                    <a:cubicBezTo>
                      <a:pt x="4643" y="4363"/>
                      <a:pt x="4631" y="4376"/>
                      <a:pt x="4619" y="4400"/>
                    </a:cubicBezTo>
                    <a:cubicBezTo>
                      <a:pt x="4606" y="4412"/>
                      <a:pt x="4595" y="4436"/>
                      <a:pt x="4582" y="4449"/>
                    </a:cubicBezTo>
                    <a:lnTo>
                      <a:pt x="4570" y="4460"/>
                    </a:lnTo>
                    <a:cubicBezTo>
                      <a:pt x="4570" y="4412"/>
                      <a:pt x="4582" y="4376"/>
                      <a:pt x="4582" y="4339"/>
                    </a:cubicBezTo>
                    <a:lnTo>
                      <a:pt x="4582" y="4290"/>
                    </a:lnTo>
                    <a:cubicBezTo>
                      <a:pt x="4595" y="4254"/>
                      <a:pt x="4595" y="4230"/>
                      <a:pt x="4595" y="4193"/>
                    </a:cubicBezTo>
                    <a:cubicBezTo>
                      <a:pt x="4606" y="4144"/>
                      <a:pt x="4619" y="4084"/>
                      <a:pt x="4619" y="4047"/>
                    </a:cubicBezTo>
                    <a:lnTo>
                      <a:pt x="4631" y="4036"/>
                    </a:lnTo>
                    <a:lnTo>
                      <a:pt x="4631" y="4023"/>
                    </a:lnTo>
                    <a:lnTo>
                      <a:pt x="4668" y="3841"/>
                    </a:lnTo>
                    <a:cubicBezTo>
                      <a:pt x="4679" y="3817"/>
                      <a:pt x="4692" y="3780"/>
                      <a:pt x="4692" y="3756"/>
                    </a:cubicBezTo>
                    <a:cubicBezTo>
                      <a:pt x="4704" y="3731"/>
                      <a:pt x="4716" y="3695"/>
                      <a:pt x="4728" y="3671"/>
                    </a:cubicBezTo>
                    <a:cubicBezTo>
                      <a:pt x="4728" y="3647"/>
                      <a:pt x="4741" y="3610"/>
                      <a:pt x="4752" y="3585"/>
                    </a:cubicBezTo>
                    <a:cubicBezTo>
                      <a:pt x="4789" y="3512"/>
                      <a:pt x="4813" y="3440"/>
                      <a:pt x="4838" y="3379"/>
                    </a:cubicBezTo>
                    <a:cubicBezTo>
                      <a:pt x="4862" y="3342"/>
                      <a:pt x="4874" y="3294"/>
                      <a:pt x="4898" y="3245"/>
                    </a:cubicBezTo>
                    <a:cubicBezTo>
                      <a:pt x="4922" y="3209"/>
                      <a:pt x="4947" y="3148"/>
                      <a:pt x="4984" y="3099"/>
                    </a:cubicBezTo>
                    <a:lnTo>
                      <a:pt x="4984" y="3088"/>
                    </a:lnTo>
                    <a:lnTo>
                      <a:pt x="4995" y="3063"/>
                    </a:lnTo>
                    <a:cubicBezTo>
                      <a:pt x="5032" y="3015"/>
                      <a:pt x="5057" y="2953"/>
                      <a:pt x="5093" y="2905"/>
                    </a:cubicBezTo>
                    <a:lnTo>
                      <a:pt x="5105" y="2869"/>
                    </a:lnTo>
                    <a:cubicBezTo>
                      <a:pt x="5117" y="2845"/>
                      <a:pt x="5141" y="2820"/>
                      <a:pt x="5154" y="2796"/>
                    </a:cubicBezTo>
                    <a:cubicBezTo>
                      <a:pt x="5178" y="2759"/>
                      <a:pt x="5202" y="2723"/>
                      <a:pt x="5214" y="2699"/>
                    </a:cubicBezTo>
                    <a:lnTo>
                      <a:pt x="5251" y="2662"/>
                    </a:lnTo>
                    <a:cubicBezTo>
                      <a:pt x="5251" y="2650"/>
                      <a:pt x="5263" y="2637"/>
                      <a:pt x="5275" y="2626"/>
                    </a:cubicBezTo>
                    <a:cubicBezTo>
                      <a:pt x="5287" y="2613"/>
                      <a:pt x="5311" y="2589"/>
                      <a:pt x="5324" y="2565"/>
                    </a:cubicBezTo>
                    <a:lnTo>
                      <a:pt x="5336" y="2553"/>
                    </a:lnTo>
                    <a:cubicBezTo>
                      <a:pt x="5348" y="2540"/>
                      <a:pt x="5360" y="2540"/>
                      <a:pt x="5373" y="2529"/>
                    </a:cubicBezTo>
                    <a:lnTo>
                      <a:pt x="5397" y="2504"/>
                    </a:lnTo>
                    <a:lnTo>
                      <a:pt x="5409" y="2480"/>
                    </a:lnTo>
                    <a:lnTo>
                      <a:pt x="5445" y="2456"/>
                    </a:lnTo>
                    <a:lnTo>
                      <a:pt x="5457" y="2443"/>
                    </a:lnTo>
                    <a:cubicBezTo>
                      <a:pt x="5470" y="2443"/>
                      <a:pt x="5481" y="2431"/>
                      <a:pt x="5494" y="2431"/>
                    </a:cubicBezTo>
                    <a:cubicBezTo>
                      <a:pt x="5494" y="2419"/>
                      <a:pt x="5494" y="2419"/>
                      <a:pt x="5506" y="2419"/>
                    </a:cubicBezTo>
                    <a:cubicBezTo>
                      <a:pt x="5530" y="2394"/>
                      <a:pt x="5554" y="2383"/>
                      <a:pt x="5579" y="2370"/>
                    </a:cubicBezTo>
                    <a:lnTo>
                      <a:pt x="5591" y="2358"/>
                    </a:lnTo>
                    <a:lnTo>
                      <a:pt x="5616" y="2346"/>
                    </a:lnTo>
                    <a:cubicBezTo>
                      <a:pt x="5640" y="2334"/>
                      <a:pt x="5664" y="2321"/>
                      <a:pt x="5700" y="2297"/>
                    </a:cubicBezTo>
                    <a:cubicBezTo>
                      <a:pt x="5724" y="2285"/>
                      <a:pt x="5761" y="2273"/>
                      <a:pt x="5797" y="2249"/>
                    </a:cubicBezTo>
                    <a:cubicBezTo>
                      <a:pt x="5834" y="2237"/>
                      <a:pt x="5859" y="2224"/>
                      <a:pt x="5883" y="2213"/>
                    </a:cubicBezTo>
                    <a:cubicBezTo>
                      <a:pt x="5932" y="2188"/>
                      <a:pt x="5968" y="2176"/>
                      <a:pt x="6016" y="2151"/>
                    </a:cubicBezTo>
                    <a:cubicBezTo>
                      <a:pt x="6040" y="2140"/>
                      <a:pt x="6053" y="2140"/>
                      <a:pt x="6077" y="2127"/>
                    </a:cubicBezTo>
                    <a:cubicBezTo>
                      <a:pt x="6089" y="2127"/>
                      <a:pt x="6089" y="2127"/>
                      <a:pt x="6089" y="2115"/>
                    </a:cubicBezTo>
                    <a:lnTo>
                      <a:pt x="6102" y="2115"/>
                    </a:lnTo>
                    <a:lnTo>
                      <a:pt x="6175" y="2078"/>
                    </a:lnTo>
                    <a:close/>
                    <a:moveTo>
                      <a:pt x="1119" y="3841"/>
                    </a:moveTo>
                    <a:cubicBezTo>
                      <a:pt x="1130" y="3841"/>
                      <a:pt x="1143" y="3853"/>
                      <a:pt x="1155" y="3853"/>
                    </a:cubicBezTo>
                    <a:lnTo>
                      <a:pt x="1167" y="3853"/>
                    </a:lnTo>
                    <a:cubicBezTo>
                      <a:pt x="1192" y="3853"/>
                      <a:pt x="1216" y="3865"/>
                      <a:pt x="1240" y="3865"/>
                    </a:cubicBezTo>
                    <a:lnTo>
                      <a:pt x="1265" y="3865"/>
                    </a:lnTo>
                    <a:lnTo>
                      <a:pt x="1289" y="3877"/>
                    </a:lnTo>
                    <a:cubicBezTo>
                      <a:pt x="1325" y="3890"/>
                      <a:pt x="1362" y="3890"/>
                      <a:pt x="1398" y="3901"/>
                    </a:cubicBezTo>
                    <a:cubicBezTo>
                      <a:pt x="1483" y="3926"/>
                      <a:pt x="1581" y="3950"/>
                      <a:pt x="1665" y="3974"/>
                    </a:cubicBezTo>
                    <a:lnTo>
                      <a:pt x="1678" y="3974"/>
                    </a:lnTo>
                    <a:cubicBezTo>
                      <a:pt x="1726" y="3987"/>
                      <a:pt x="1762" y="3999"/>
                      <a:pt x="1799" y="4011"/>
                    </a:cubicBezTo>
                    <a:cubicBezTo>
                      <a:pt x="1848" y="4023"/>
                      <a:pt x="1897" y="4036"/>
                      <a:pt x="1933" y="4060"/>
                    </a:cubicBezTo>
                    <a:cubicBezTo>
                      <a:pt x="1957" y="4060"/>
                      <a:pt x="1994" y="4072"/>
                      <a:pt x="2018" y="4084"/>
                    </a:cubicBezTo>
                    <a:cubicBezTo>
                      <a:pt x="2042" y="4096"/>
                      <a:pt x="2078" y="4108"/>
                      <a:pt x="2103" y="4133"/>
                    </a:cubicBezTo>
                    <a:cubicBezTo>
                      <a:pt x="2151" y="4157"/>
                      <a:pt x="2188" y="4169"/>
                      <a:pt x="2224" y="4193"/>
                    </a:cubicBezTo>
                    <a:cubicBezTo>
                      <a:pt x="2237" y="4206"/>
                      <a:pt x="2261" y="4217"/>
                      <a:pt x="2273" y="4230"/>
                    </a:cubicBezTo>
                    <a:cubicBezTo>
                      <a:pt x="2297" y="4242"/>
                      <a:pt x="2310" y="4254"/>
                      <a:pt x="2322" y="4266"/>
                    </a:cubicBezTo>
                    <a:lnTo>
                      <a:pt x="2334" y="4279"/>
                    </a:lnTo>
                    <a:cubicBezTo>
                      <a:pt x="2358" y="4290"/>
                      <a:pt x="2370" y="4303"/>
                      <a:pt x="2383" y="4315"/>
                    </a:cubicBezTo>
                    <a:cubicBezTo>
                      <a:pt x="2407" y="4327"/>
                      <a:pt x="2431" y="4352"/>
                      <a:pt x="2443" y="4363"/>
                    </a:cubicBezTo>
                    <a:cubicBezTo>
                      <a:pt x="2480" y="4388"/>
                      <a:pt x="2504" y="4412"/>
                      <a:pt x="2516" y="4436"/>
                    </a:cubicBezTo>
                    <a:cubicBezTo>
                      <a:pt x="2540" y="4460"/>
                      <a:pt x="2553" y="4485"/>
                      <a:pt x="2565" y="4509"/>
                    </a:cubicBezTo>
                    <a:cubicBezTo>
                      <a:pt x="2589" y="4522"/>
                      <a:pt x="2602" y="4546"/>
                      <a:pt x="2613" y="4570"/>
                    </a:cubicBezTo>
                    <a:cubicBezTo>
                      <a:pt x="2626" y="4606"/>
                      <a:pt x="2650" y="4631"/>
                      <a:pt x="2662" y="4668"/>
                    </a:cubicBezTo>
                    <a:cubicBezTo>
                      <a:pt x="2686" y="4692"/>
                      <a:pt x="2710" y="4716"/>
                      <a:pt x="2723" y="4752"/>
                    </a:cubicBezTo>
                    <a:lnTo>
                      <a:pt x="2759" y="4789"/>
                    </a:lnTo>
                    <a:cubicBezTo>
                      <a:pt x="2772" y="4801"/>
                      <a:pt x="2772" y="4813"/>
                      <a:pt x="2783" y="4825"/>
                    </a:cubicBezTo>
                    <a:cubicBezTo>
                      <a:pt x="2808" y="4849"/>
                      <a:pt x="2832" y="4886"/>
                      <a:pt x="2845" y="4911"/>
                    </a:cubicBezTo>
                    <a:cubicBezTo>
                      <a:pt x="2869" y="4947"/>
                      <a:pt x="2881" y="4971"/>
                      <a:pt x="2893" y="4995"/>
                    </a:cubicBezTo>
                    <a:cubicBezTo>
                      <a:pt x="2918" y="5032"/>
                      <a:pt x="2929" y="5068"/>
                      <a:pt x="2954" y="5105"/>
                    </a:cubicBezTo>
                    <a:lnTo>
                      <a:pt x="2966" y="5129"/>
                    </a:lnTo>
                    <a:cubicBezTo>
                      <a:pt x="2978" y="5165"/>
                      <a:pt x="3002" y="5202"/>
                      <a:pt x="3015" y="5238"/>
                    </a:cubicBezTo>
                    <a:cubicBezTo>
                      <a:pt x="3002" y="5238"/>
                      <a:pt x="3002" y="5227"/>
                      <a:pt x="2990" y="5227"/>
                    </a:cubicBezTo>
                    <a:cubicBezTo>
                      <a:pt x="2918" y="5178"/>
                      <a:pt x="2845" y="5129"/>
                      <a:pt x="2747" y="5068"/>
                    </a:cubicBezTo>
                    <a:lnTo>
                      <a:pt x="2492" y="4922"/>
                    </a:lnTo>
                    <a:cubicBezTo>
                      <a:pt x="2443" y="4898"/>
                      <a:pt x="2407" y="4886"/>
                      <a:pt x="2370" y="4862"/>
                    </a:cubicBezTo>
                    <a:cubicBezTo>
                      <a:pt x="2322" y="4849"/>
                      <a:pt x="2273" y="4825"/>
                      <a:pt x="2237" y="4801"/>
                    </a:cubicBezTo>
                    <a:lnTo>
                      <a:pt x="2188" y="4776"/>
                    </a:lnTo>
                    <a:cubicBezTo>
                      <a:pt x="2151" y="4752"/>
                      <a:pt x="2103" y="4728"/>
                      <a:pt x="2054" y="4704"/>
                    </a:cubicBezTo>
                    <a:cubicBezTo>
                      <a:pt x="2042" y="4704"/>
                      <a:pt x="2018" y="4692"/>
                      <a:pt x="2006" y="4679"/>
                    </a:cubicBezTo>
                    <a:cubicBezTo>
                      <a:pt x="1994" y="4679"/>
                      <a:pt x="1981" y="4679"/>
                      <a:pt x="1981" y="4668"/>
                    </a:cubicBezTo>
                    <a:cubicBezTo>
                      <a:pt x="1957" y="4668"/>
                      <a:pt x="1933" y="4655"/>
                      <a:pt x="1921" y="4643"/>
                    </a:cubicBezTo>
                    <a:lnTo>
                      <a:pt x="1897" y="4631"/>
                    </a:lnTo>
                    <a:lnTo>
                      <a:pt x="1884" y="4631"/>
                    </a:lnTo>
                    <a:lnTo>
                      <a:pt x="1872" y="4619"/>
                    </a:lnTo>
                    <a:cubicBezTo>
                      <a:pt x="1848" y="4606"/>
                      <a:pt x="1824" y="4595"/>
                      <a:pt x="1799" y="4570"/>
                    </a:cubicBezTo>
                    <a:cubicBezTo>
                      <a:pt x="1775" y="4558"/>
                      <a:pt x="1762" y="4546"/>
                      <a:pt x="1738" y="4533"/>
                    </a:cubicBezTo>
                    <a:lnTo>
                      <a:pt x="1738" y="4533"/>
                    </a:lnTo>
                    <a:cubicBezTo>
                      <a:pt x="1751" y="4558"/>
                      <a:pt x="1762" y="4582"/>
                      <a:pt x="1775" y="4595"/>
                    </a:cubicBezTo>
                    <a:cubicBezTo>
                      <a:pt x="1775" y="4619"/>
                      <a:pt x="1787" y="4631"/>
                      <a:pt x="1799" y="4643"/>
                    </a:cubicBezTo>
                    <a:cubicBezTo>
                      <a:pt x="1811" y="4668"/>
                      <a:pt x="1835" y="4679"/>
                      <a:pt x="1848" y="4692"/>
                    </a:cubicBezTo>
                    <a:cubicBezTo>
                      <a:pt x="1860" y="4704"/>
                      <a:pt x="1884" y="4716"/>
                      <a:pt x="1897" y="4716"/>
                    </a:cubicBezTo>
                    <a:lnTo>
                      <a:pt x="1970" y="4752"/>
                    </a:lnTo>
                    <a:cubicBezTo>
                      <a:pt x="1981" y="4752"/>
                      <a:pt x="1994" y="4765"/>
                      <a:pt x="2006" y="4765"/>
                    </a:cubicBezTo>
                    <a:cubicBezTo>
                      <a:pt x="2042" y="4776"/>
                      <a:pt x="2067" y="4801"/>
                      <a:pt x="2115" y="4813"/>
                    </a:cubicBezTo>
                    <a:lnTo>
                      <a:pt x="2127" y="4825"/>
                    </a:lnTo>
                    <a:cubicBezTo>
                      <a:pt x="2176" y="4849"/>
                      <a:pt x="2224" y="4886"/>
                      <a:pt x="2286" y="4911"/>
                    </a:cubicBezTo>
                    <a:lnTo>
                      <a:pt x="2297" y="4911"/>
                    </a:lnTo>
                    <a:cubicBezTo>
                      <a:pt x="2346" y="4935"/>
                      <a:pt x="2407" y="4959"/>
                      <a:pt x="2456" y="4984"/>
                    </a:cubicBezTo>
                    <a:cubicBezTo>
                      <a:pt x="2467" y="4995"/>
                      <a:pt x="2492" y="5008"/>
                      <a:pt x="2516" y="5020"/>
                    </a:cubicBezTo>
                    <a:cubicBezTo>
                      <a:pt x="2540" y="5044"/>
                      <a:pt x="2565" y="5056"/>
                      <a:pt x="2602" y="5081"/>
                    </a:cubicBezTo>
                    <a:cubicBezTo>
                      <a:pt x="2613" y="5092"/>
                      <a:pt x="2638" y="5092"/>
                      <a:pt x="2650" y="5105"/>
                    </a:cubicBezTo>
                    <a:cubicBezTo>
                      <a:pt x="2710" y="5154"/>
                      <a:pt x="2772" y="5190"/>
                      <a:pt x="2845" y="5227"/>
                    </a:cubicBezTo>
                    <a:lnTo>
                      <a:pt x="2832" y="5227"/>
                    </a:lnTo>
                    <a:lnTo>
                      <a:pt x="2845" y="5238"/>
                    </a:lnTo>
                    <a:lnTo>
                      <a:pt x="2856" y="5251"/>
                    </a:lnTo>
                    <a:cubicBezTo>
                      <a:pt x="2856" y="5251"/>
                      <a:pt x="2845" y="5263"/>
                      <a:pt x="2832" y="5263"/>
                    </a:cubicBezTo>
                    <a:lnTo>
                      <a:pt x="2820" y="5263"/>
                    </a:lnTo>
                    <a:cubicBezTo>
                      <a:pt x="2808" y="5275"/>
                      <a:pt x="2783" y="5287"/>
                      <a:pt x="2772" y="5287"/>
                    </a:cubicBezTo>
                    <a:cubicBezTo>
                      <a:pt x="2710" y="5300"/>
                      <a:pt x="2662" y="5311"/>
                      <a:pt x="2613" y="5324"/>
                    </a:cubicBezTo>
                    <a:cubicBezTo>
                      <a:pt x="2565" y="5336"/>
                      <a:pt x="2529" y="5336"/>
                      <a:pt x="2467" y="5336"/>
                    </a:cubicBezTo>
                    <a:cubicBezTo>
                      <a:pt x="2419" y="5348"/>
                      <a:pt x="2370" y="5348"/>
                      <a:pt x="2334" y="5348"/>
                    </a:cubicBezTo>
                    <a:lnTo>
                      <a:pt x="2188" y="5348"/>
                    </a:lnTo>
                    <a:cubicBezTo>
                      <a:pt x="2115" y="5336"/>
                      <a:pt x="2042" y="5324"/>
                      <a:pt x="1981" y="5311"/>
                    </a:cubicBezTo>
                    <a:cubicBezTo>
                      <a:pt x="1957" y="5311"/>
                      <a:pt x="1945" y="5311"/>
                      <a:pt x="1921" y="5300"/>
                    </a:cubicBezTo>
                    <a:cubicBezTo>
                      <a:pt x="1872" y="5287"/>
                      <a:pt x="1824" y="5287"/>
                      <a:pt x="1787" y="5275"/>
                    </a:cubicBezTo>
                    <a:cubicBezTo>
                      <a:pt x="1738" y="5275"/>
                      <a:pt x="1702" y="5263"/>
                      <a:pt x="1665" y="5251"/>
                    </a:cubicBezTo>
                    <a:lnTo>
                      <a:pt x="1629" y="5251"/>
                    </a:lnTo>
                    <a:cubicBezTo>
                      <a:pt x="1629" y="5251"/>
                      <a:pt x="1617" y="5238"/>
                      <a:pt x="1605" y="5238"/>
                    </a:cubicBezTo>
                    <a:cubicBezTo>
                      <a:pt x="1581" y="5238"/>
                      <a:pt x="1568" y="5227"/>
                      <a:pt x="1556" y="5227"/>
                    </a:cubicBezTo>
                    <a:lnTo>
                      <a:pt x="1544" y="5214"/>
                    </a:lnTo>
                    <a:lnTo>
                      <a:pt x="1519" y="5214"/>
                    </a:lnTo>
                    <a:cubicBezTo>
                      <a:pt x="1471" y="5190"/>
                      <a:pt x="1422" y="5165"/>
                      <a:pt x="1386" y="5154"/>
                    </a:cubicBezTo>
                    <a:cubicBezTo>
                      <a:pt x="1349" y="5129"/>
                      <a:pt x="1313" y="5105"/>
                      <a:pt x="1289" y="5092"/>
                    </a:cubicBezTo>
                    <a:lnTo>
                      <a:pt x="1289" y="5081"/>
                    </a:lnTo>
                    <a:lnTo>
                      <a:pt x="1276" y="5081"/>
                    </a:lnTo>
                    <a:lnTo>
                      <a:pt x="1240" y="5056"/>
                    </a:lnTo>
                    <a:lnTo>
                      <a:pt x="1192" y="5020"/>
                    </a:lnTo>
                    <a:lnTo>
                      <a:pt x="1155" y="4984"/>
                    </a:lnTo>
                    <a:lnTo>
                      <a:pt x="1130" y="4971"/>
                    </a:lnTo>
                    <a:lnTo>
                      <a:pt x="1106" y="4959"/>
                    </a:lnTo>
                    <a:lnTo>
                      <a:pt x="1082" y="4935"/>
                    </a:lnTo>
                    <a:lnTo>
                      <a:pt x="1033" y="4898"/>
                    </a:lnTo>
                    <a:cubicBezTo>
                      <a:pt x="1009" y="4874"/>
                      <a:pt x="985" y="4862"/>
                      <a:pt x="960" y="4838"/>
                    </a:cubicBezTo>
                    <a:cubicBezTo>
                      <a:pt x="949" y="4813"/>
                      <a:pt x="924" y="4801"/>
                      <a:pt x="900" y="4776"/>
                    </a:cubicBezTo>
                    <a:cubicBezTo>
                      <a:pt x="887" y="4776"/>
                      <a:pt x="887" y="4776"/>
                      <a:pt x="887" y="4765"/>
                    </a:cubicBezTo>
                    <a:cubicBezTo>
                      <a:pt x="876" y="4752"/>
                      <a:pt x="863" y="4740"/>
                      <a:pt x="839" y="4728"/>
                    </a:cubicBezTo>
                    <a:cubicBezTo>
                      <a:pt x="839" y="4716"/>
                      <a:pt x="827" y="4704"/>
                      <a:pt x="815" y="4692"/>
                    </a:cubicBezTo>
                    <a:lnTo>
                      <a:pt x="803" y="4679"/>
                    </a:lnTo>
                    <a:lnTo>
                      <a:pt x="790" y="4655"/>
                    </a:lnTo>
                    <a:lnTo>
                      <a:pt x="779" y="4643"/>
                    </a:lnTo>
                    <a:cubicBezTo>
                      <a:pt x="754" y="4619"/>
                      <a:pt x="730" y="4595"/>
                      <a:pt x="717" y="4570"/>
                    </a:cubicBezTo>
                    <a:cubicBezTo>
                      <a:pt x="669" y="4522"/>
                      <a:pt x="633" y="4473"/>
                      <a:pt x="596" y="4436"/>
                    </a:cubicBezTo>
                    <a:lnTo>
                      <a:pt x="571" y="4412"/>
                    </a:lnTo>
                    <a:cubicBezTo>
                      <a:pt x="560" y="4388"/>
                      <a:pt x="535" y="4363"/>
                      <a:pt x="511" y="4339"/>
                    </a:cubicBezTo>
                    <a:lnTo>
                      <a:pt x="474" y="4303"/>
                    </a:lnTo>
                    <a:lnTo>
                      <a:pt x="450" y="4279"/>
                    </a:lnTo>
                    <a:lnTo>
                      <a:pt x="414" y="4242"/>
                    </a:lnTo>
                    <a:lnTo>
                      <a:pt x="401" y="4230"/>
                    </a:lnTo>
                    <a:cubicBezTo>
                      <a:pt x="353" y="4181"/>
                      <a:pt x="317" y="4144"/>
                      <a:pt x="268" y="4108"/>
                    </a:cubicBezTo>
                    <a:lnTo>
                      <a:pt x="207" y="4047"/>
                    </a:lnTo>
                    <a:cubicBezTo>
                      <a:pt x="171" y="4023"/>
                      <a:pt x="147" y="3987"/>
                      <a:pt x="122" y="3963"/>
                    </a:cubicBezTo>
                    <a:lnTo>
                      <a:pt x="110" y="3950"/>
                    </a:lnTo>
                    <a:lnTo>
                      <a:pt x="183" y="3950"/>
                    </a:lnTo>
                    <a:cubicBezTo>
                      <a:pt x="219" y="3963"/>
                      <a:pt x="255" y="3963"/>
                      <a:pt x="292" y="3963"/>
                    </a:cubicBezTo>
                    <a:lnTo>
                      <a:pt x="328" y="3963"/>
                    </a:lnTo>
                    <a:cubicBezTo>
                      <a:pt x="353" y="3963"/>
                      <a:pt x="377" y="3963"/>
                      <a:pt x="401" y="3950"/>
                    </a:cubicBezTo>
                    <a:cubicBezTo>
                      <a:pt x="426" y="3950"/>
                      <a:pt x="450" y="3950"/>
                      <a:pt x="474" y="3938"/>
                    </a:cubicBezTo>
                    <a:cubicBezTo>
                      <a:pt x="511" y="3938"/>
                      <a:pt x="547" y="3926"/>
                      <a:pt x="584" y="3914"/>
                    </a:cubicBezTo>
                    <a:lnTo>
                      <a:pt x="608" y="3914"/>
                    </a:lnTo>
                    <a:cubicBezTo>
                      <a:pt x="633" y="3901"/>
                      <a:pt x="657" y="3901"/>
                      <a:pt x="669" y="3901"/>
                    </a:cubicBezTo>
                    <a:cubicBezTo>
                      <a:pt x="693" y="3890"/>
                      <a:pt x="717" y="3890"/>
                      <a:pt x="742" y="3877"/>
                    </a:cubicBezTo>
                    <a:cubicBezTo>
                      <a:pt x="790" y="3865"/>
                      <a:pt x="827" y="3865"/>
                      <a:pt x="876" y="3853"/>
                    </a:cubicBezTo>
                    <a:lnTo>
                      <a:pt x="900" y="3853"/>
                    </a:lnTo>
                    <a:lnTo>
                      <a:pt x="924" y="3841"/>
                    </a:lnTo>
                    <a:close/>
                    <a:moveTo>
                      <a:pt x="6624" y="5105"/>
                    </a:moveTo>
                    <a:lnTo>
                      <a:pt x="6636" y="5117"/>
                    </a:lnTo>
                    <a:lnTo>
                      <a:pt x="6636" y="5129"/>
                    </a:lnTo>
                    <a:cubicBezTo>
                      <a:pt x="6648" y="5129"/>
                      <a:pt x="6648" y="5141"/>
                      <a:pt x="6648" y="5141"/>
                    </a:cubicBezTo>
                    <a:lnTo>
                      <a:pt x="6648" y="5154"/>
                    </a:lnTo>
                    <a:lnTo>
                      <a:pt x="6648" y="5165"/>
                    </a:lnTo>
                    <a:lnTo>
                      <a:pt x="6648" y="5190"/>
                    </a:lnTo>
                    <a:cubicBezTo>
                      <a:pt x="6648" y="5202"/>
                      <a:pt x="6636" y="5214"/>
                      <a:pt x="6636" y="5227"/>
                    </a:cubicBezTo>
                    <a:cubicBezTo>
                      <a:pt x="6624" y="5263"/>
                      <a:pt x="6612" y="5287"/>
                      <a:pt x="6600" y="5324"/>
                    </a:cubicBezTo>
                    <a:lnTo>
                      <a:pt x="6588" y="5336"/>
                    </a:lnTo>
                    <a:lnTo>
                      <a:pt x="6564" y="5360"/>
                    </a:lnTo>
                    <a:lnTo>
                      <a:pt x="6539" y="5408"/>
                    </a:lnTo>
                    <a:cubicBezTo>
                      <a:pt x="6515" y="5445"/>
                      <a:pt x="6478" y="5494"/>
                      <a:pt x="6454" y="5530"/>
                    </a:cubicBezTo>
                    <a:lnTo>
                      <a:pt x="6429" y="5554"/>
                    </a:lnTo>
                    <a:cubicBezTo>
                      <a:pt x="6393" y="5603"/>
                      <a:pt x="6356" y="5640"/>
                      <a:pt x="6321" y="5688"/>
                    </a:cubicBezTo>
                    <a:lnTo>
                      <a:pt x="6296" y="5713"/>
                    </a:lnTo>
                    <a:cubicBezTo>
                      <a:pt x="6259" y="5761"/>
                      <a:pt x="6223" y="5797"/>
                      <a:pt x="6199" y="5846"/>
                    </a:cubicBezTo>
                    <a:lnTo>
                      <a:pt x="6186" y="5846"/>
                    </a:lnTo>
                    <a:cubicBezTo>
                      <a:pt x="6199" y="5834"/>
                      <a:pt x="6199" y="5822"/>
                      <a:pt x="6199" y="5797"/>
                    </a:cubicBezTo>
                    <a:lnTo>
                      <a:pt x="6199" y="5737"/>
                    </a:lnTo>
                    <a:lnTo>
                      <a:pt x="6199" y="5700"/>
                    </a:lnTo>
                    <a:cubicBezTo>
                      <a:pt x="6199" y="5664"/>
                      <a:pt x="6199" y="5627"/>
                      <a:pt x="6211" y="5603"/>
                    </a:cubicBezTo>
                    <a:cubicBezTo>
                      <a:pt x="6211" y="5567"/>
                      <a:pt x="6211" y="5543"/>
                      <a:pt x="6223" y="5518"/>
                    </a:cubicBezTo>
                    <a:lnTo>
                      <a:pt x="6223" y="5494"/>
                    </a:lnTo>
                    <a:cubicBezTo>
                      <a:pt x="6223" y="5481"/>
                      <a:pt x="6223" y="5470"/>
                      <a:pt x="6235" y="5470"/>
                    </a:cubicBezTo>
                    <a:cubicBezTo>
                      <a:pt x="6235" y="5457"/>
                      <a:pt x="6235" y="5445"/>
                      <a:pt x="6248" y="5433"/>
                    </a:cubicBezTo>
                    <a:cubicBezTo>
                      <a:pt x="6259" y="5408"/>
                      <a:pt x="6259" y="5397"/>
                      <a:pt x="6272" y="5384"/>
                    </a:cubicBezTo>
                    <a:cubicBezTo>
                      <a:pt x="6284" y="5372"/>
                      <a:pt x="6296" y="5360"/>
                      <a:pt x="6296" y="5348"/>
                    </a:cubicBezTo>
                    <a:lnTo>
                      <a:pt x="6308" y="5336"/>
                    </a:lnTo>
                    <a:lnTo>
                      <a:pt x="6321" y="5324"/>
                    </a:lnTo>
                    <a:lnTo>
                      <a:pt x="6332" y="5311"/>
                    </a:lnTo>
                    <a:lnTo>
                      <a:pt x="6345" y="5287"/>
                    </a:lnTo>
                    <a:lnTo>
                      <a:pt x="6454" y="5178"/>
                    </a:lnTo>
                    <a:lnTo>
                      <a:pt x="6454" y="5190"/>
                    </a:lnTo>
                    <a:lnTo>
                      <a:pt x="6466" y="5178"/>
                    </a:lnTo>
                    <a:lnTo>
                      <a:pt x="6466" y="5165"/>
                    </a:lnTo>
                    <a:lnTo>
                      <a:pt x="6478" y="5165"/>
                    </a:lnTo>
                    <a:cubicBezTo>
                      <a:pt x="6491" y="5154"/>
                      <a:pt x="6515" y="5141"/>
                      <a:pt x="6527" y="5117"/>
                    </a:cubicBezTo>
                    <a:lnTo>
                      <a:pt x="6551" y="5117"/>
                    </a:lnTo>
                    <a:cubicBezTo>
                      <a:pt x="6551" y="5117"/>
                      <a:pt x="6551" y="5105"/>
                      <a:pt x="6564" y="5105"/>
                    </a:cubicBezTo>
                    <a:close/>
                    <a:moveTo>
                      <a:pt x="4825" y="5943"/>
                    </a:moveTo>
                    <a:cubicBezTo>
                      <a:pt x="4825" y="5956"/>
                      <a:pt x="4838" y="5956"/>
                      <a:pt x="4838" y="5956"/>
                    </a:cubicBezTo>
                    <a:cubicBezTo>
                      <a:pt x="4838" y="5956"/>
                      <a:pt x="4849" y="5967"/>
                      <a:pt x="4862" y="5967"/>
                    </a:cubicBezTo>
                    <a:lnTo>
                      <a:pt x="4874" y="5980"/>
                    </a:lnTo>
                    <a:lnTo>
                      <a:pt x="4886" y="5992"/>
                    </a:lnTo>
                    <a:cubicBezTo>
                      <a:pt x="4886" y="5992"/>
                      <a:pt x="4886" y="6004"/>
                      <a:pt x="4898" y="6004"/>
                    </a:cubicBezTo>
                    <a:cubicBezTo>
                      <a:pt x="4898" y="6016"/>
                      <a:pt x="4911" y="6029"/>
                      <a:pt x="4911" y="6040"/>
                    </a:cubicBezTo>
                    <a:cubicBezTo>
                      <a:pt x="4911" y="6053"/>
                      <a:pt x="4922" y="6053"/>
                      <a:pt x="4922" y="6065"/>
                    </a:cubicBezTo>
                    <a:cubicBezTo>
                      <a:pt x="4922" y="6089"/>
                      <a:pt x="4935" y="6102"/>
                      <a:pt x="4935" y="6126"/>
                    </a:cubicBezTo>
                    <a:cubicBezTo>
                      <a:pt x="4935" y="6138"/>
                      <a:pt x="4947" y="6162"/>
                      <a:pt x="4947" y="6175"/>
                    </a:cubicBezTo>
                    <a:lnTo>
                      <a:pt x="4947" y="6211"/>
                    </a:lnTo>
                    <a:lnTo>
                      <a:pt x="4947" y="6223"/>
                    </a:lnTo>
                    <a:cubicBezTo>
                      <a:pt x="4935" y="6223"/>
                      <a:pt x="4935" y="6235"/>
                      <a:pt x="4935" y="6235"/>
                    </a:cubicBezTo>
                    <a:cubicBezTo>
                      <a:pt x="4935" y="6259"/>
                      <a:pt x="4935" y="6283"/>
                      <a:pt x="4922" y="6308"/>
                    </a:cubicBezTo>
                    <a:lnTo>
                      <a:pt x="4922" y="6369"/>
                    </a:lnTo>
                    <a:cubicBezTo>
                      <a:pt x="4911" y="6393"/>
                      <a:pt x="4911" y="6405"/>
                      <a:pt x="4911" y="6429"/>
                    </a:cubicBezTo>
                    <a:cubicBezTo>
                      <a:pt x="4898" y="6454"/>
                      <a:pt x="4898" y="6478"/>
                      <a:pt x="4898" y="6502"/>
                    </a:cubicBezTo>
                    <a:lnTo>
                      <a:pt x="4898" y="6539"/>
                    </a:lnTo>
                    <a:cubicBezTo>
                      <a:pt x="4886" y="6502"/>
                      <a:pt x="4874" y="6466"/>
                      <a:pt x="4862" y="6442"/>
                    </a:cubicBezTo>
                    <a:cubicBezTo>
                      <a:pt x="4849" y="6393"/>
                      <a:pt x="4825" y="6356"/>
                      <a:pt x="4801" y="6308"/>
                    </a:cubicBezTo>
                    <a:cubicBezTo>
                      <a:pt x="4801" y="6283"/>
                      <a:pt x="4789" y="6272"/>
                      <a:pt x="4777" y="6248"/>
                    </a:cubicBezTo>
                    <a:cubicBezTo>
                      <a:pt x="4777" y="6235"/>
                      <a:pt x="4765" y="6211"/>
                      <a:pt x="4765" y="6199"/>
                    </a:cubicBezTo>
                    <a:cubicBezTo>
                      <a:pt x="4752" y="6162"/>
                      <a:pt x="4741" y="6113"/>
                      <a:pt x="4728" y="6077"/>
                    </a:cubicBezTo>
                    <a:lnTo>
                      <a:pt x="4728" y="6065"/>
                    </a:lnTo>
                    <a:lnTo>
                      <a:pt x="4728" y="6029"/>
                    </a:lnTo>
                    <a:lnTo>
                      <a:pt x="4728" y="6016"/>
                    </a:lnTo>
                    <a:lnTo>
                      <a:pt x="4728" y="6004"/>
                    </a:lnTo>
                    <a:lnTo>
                      <a:pt x="4728" y="5992"/>
                    </a:lnTo>
                    <a:cubicBezTo>
                      <a:pt x="4728" y="5980"/>
                      <a:pt x="4741" y="5980"/>
                      <a:pt x="4741" y="5980"/>
                    </a:cubicBezTo>
                    <a:lnTo>
                      <a:pt x="4741" y="5967"/>
                    </a:lnTo>
                    <a:lnTo>
                      <a:pt x="4752" y="5967"/>
                    </a:lnTo>
                    <a:lnTo>
                      <a:pt x="4765" y="5956"/>
                    </a:lnTo>
                    <a:lnTo>
                      <a:pt x="4777" y="5956"/>
                    </a:lnTo>
                    <a:cubicBezTo>
                      <a:pt x="4789" y="5956"/>
                      <a:pt x="4789" y="5943"/>
                      <a:pt x="4801" y="5943"/>
                    </a:cubicBezTo>
                    <a:close/>
                    <a:moveTo>
                      <a:pt x="5907" y="6575"/>
                    </a:moveTo>
                    <a:lnTo>
                      <a:pt x="5907" y="6575"/>
                    </a:lnTo>
                    <a:cubicBezTo>
                      <a:pt x="5906" y="6579"/>
                      <a:pt x="5904" y="6583"/>
                      <a:pt x="5902" y="6588"/>
                    </a:cubicBezTo>
                    <a:lnTo>
                      <a:pt x="5902" y="6588"/>
                    </a:lnTo>
                    <a:cubicBezTo>
                      <a:pt x="5907" y="6587"/>
                      <a:pt x="5907" y="6584"/>
                      <a:pt x="5907" y="6575"/>
                    </a:cubicBezTo>
                    <a:close/>
                    <a:moveTo>
                      <a:pt x="5700" y="10148"/>
                    </a:moveTo>
                    <a:cubicBezTo>
                      <a:pt x="5713" y="10148"/>
                      <a:pt x="5713" y="10148"/>
                      <a:pt x="5713" y="10161"/>
                    </a:cubicBezTo>
                    <a:lnTo>
                      <a:pt x="5713" y="10148"/>
                    </a:lnTo>
                    <a:close/>
                    <a:moveTo>
                      <a:pt x="3161" y="6734"/>
                    </a:moveTo>
                    <a:lnTo>
                      <a:pt x="3269" y="6807"/>
                    </a:lnTo>
                    <a:cubicBezTo>
                      <a:pt x="3306" y="6831"/>
                      <a:pt x="3331" y="6855"/>
                      <a:pt x="3367" y="6879"/>
                    </a:cubicBezTo>
                    <a:lnTo>
                      <a:pt x="3415" y="6904"/>
                    </a:lnTo>
                    <a:lnTo>
                      <a:pt x="3415" y="6915"/>
                    </a:lnTo>
                    <a:cubicBezTo>
                      <a:pt x="3464" y="6940"/>
                      <a:pt x="3513" y="6977"/>
                      <a:pt x="3550" y="7001"/>
                    </a:cubicBezTo>
                    <a:cubicBezTo>
                      <a:pt x="3610" y="7037"/>
                      <a:pt x="3658" y="7061"/>
                      <a:pt x="3707" y="7098"/>
                    </a:cubicBezTo>
                    <a:cubicBezTo>
                      <a:pt x="3740" y="7109"/>
                      <a:pt x="3763" y="7120"/>
                      <a:pt x="3793" y="7139"/>
                    </a:cubicBezTo>
                    <a:lnTo>
                      <a:pt x="3793" y="7139"/>
                    </a:lnTo>
                    <a:lnTo>
                      <a:pt x="3793" y="7134"/>
                    </a:lnTo>
                    <a:cubicBezTo>
                      <a:pt x="3793" y="7136"/>
                      <a:pt x="3793" y="7138"/>
                      <a:pt x="3794" y="7140"/>
                    </a:cubicBezTo>
                    <a:lnTo>
                      <a:pt x="3794" y="7140"/>
                    </a:lnTo>
                    <a:cubicBezTo>
                      <a:pt x="3793" y="7140"/>
                      <a:pt x="3793" y="7139"/>
                      <a:pt x="3793" y="7139"/>
                    </a:cubicBezTo>
                    <a:lnTo>
                      <a:pt x="3793" y="7139"/>
                    </a:lnTo>
                    <a:lnTo>
                      <a:pt x="3793" y="7147"/>
                    </a:lnTo>
                    <a:lnTo>
                      <a:pt x="3804" y="7147"/>
                    </a:lnTo>
                    <a:cubicBezTo>
                      <a:pt x="3804" y="7147"/>
                      <a:pt x="3796" y="7147"/>
                      <a:pt x="3794" y="7140"/>
                    </a:cubicBezTo>
                    <a:lnTo>
                      <a:pt x="3794" y="7140"/>
                    </a:lnTo>
                    <a:cubicBezTo>
                      <a:pt x="3797" y="7142"/>
                      <a:pt x="3801" y="7144"/>
                      <a:pt x="3804" y="7147"/>
                    </a:cubicBezTo>
                    <a:lnTo>
                      <a:pt x="3817" y="7147"/>
                    </a:lnTo>
                    <a:cubicBezTo>
                      <a:pt x="3841" y="7171"/>
                      <a:pt x="3877" y="7183"/>
                      <a:pt x="3901" y="7207"/>
                    </a:cubicBezTo>
                    <a:lnTo>
                      <a:pt x="3914" y="7207"/>
                    </a:lnTo>
                    <a:lnTo>
                      <a:pt x="3950" y="7244"/>
                    </a:lnTo>
                    <a:lnTo>
                      <a:pt x="3987" y="7268"/>
                    </a:lnTo>
                    <a:lnTo>
                      <a:pt x="4011" y="7280"/>
                    </a:lnTo>
                    <a:lnTo>
                      <a:pt x="4023" y="7293"/>
                    </a:lnTo>
                    <a:lnTo>
                      <a:pt x="4036" y="7304"/>
                    </a:lnTo>
                    <a:lnTo>
                      <a:pt x="4047" y="7304"/>
                    </a:lnTo>
                    <a:cubicBezTo>
                      <a:pt x="4047" y="7317"/>
                      <a:pt x="4060" y="7317"/>
                      <a:pt x="4060" y="7317"/>
                    </a:cubicBezTo>
                    <a:cubicBezTo>
                      <a:pt x="4072" y="7341"/>
                      <a:pt x="4084" y="7353"/>
                      <a:pt x="4109" y="7366"/>
                    </a:cubicBezTo>
                    <a:lnTo>
                      <a:pt x="4133" y="7402"/>
                    </a:lnTo>
                    <a:lnTo>
                      <a:pt x="4145" y="7414"/>
                    </a:lnTo>
                    <a:lnTo>
                      <a:pt x="4169" y="7439"/>
                    </a:lnTo>
                    <a:lnTo>
                      <a:pt x="4181" y="7463"/>
                    </a:lnTo>
                    <a:cubicBezTo>
                      <a:pt x="4193" y="7475"/>
                      <a:pt x="4206" y="7487"/>
                      <a:pt x="4206" y="7499"/>
                    </a:cubicBezTo>
                    <a:lnTo>
                      <a:pt x="4217" y="7511"/>
                    </a:lnTo>
                    <a:cubicBezTo>
                      <a:pt x="4230" y="7536"/>
                      <a:pt x="4242" y="7547"/>
                      <a:pt x="4254" y="7560"/>
                    </a:cubicBezTo>
                    <a:cubicBezTo>
                      <a:pt x="4266" y="7572"/>
                      <a:pt x="4266" y="7596"/>
                      <a:pt x="4279" y="7609"/>
                    </a:cubicBezTo>
                    <a:lnTo>
                      <a:pt x="4425" y="7827"/>
                    </a:lnTo>
                    <a:cubicBezTo>
                      <a:pt x="4449" y="7876"/>
                      <a:pt x="4485" y="7936"/>
                      <a:pt x="4522" y="7985"/>
                    </a:cubicBezTo>
                    <a:lnTo>
                      <a:pt x="4546" y="8022"/>
                    </a:lnTo>
                    <a:cubicBezTo>
                      <a:pt x="4558" y="8046"/>
                      <a:pt x="4558" y="8058"/>
                      <a:pt x="4570" y="8082"/>
                    </a:cubicBezTo>
                    <a:lnTo>
                      <a:pt x="4595" y="8119"/>
                    </a:lnTo>
                    <a:cubicBezTo>
                      <a:pt x="4606" y="8155"/>
                      <a:pt x="4631" y="8192"/>
                      <a:pt x="4655" y="8228"/>
                    </a:cubicBezTo>
                    <a:lnTo>
                      <a:pt x="4655" y="8241"/>
                    </a:lnTo>
                    <a:lnTo>
                      <a:pt x="4655" y="8252"/>
                    </a:lnTo>
                    <a:cubicBezTo>
                      <a:pt x="4668" y="8265"/>
                      <a:pt x="4679" y="8289"/>
                      <a:pt x="4679" y="8314"/>
                    </a:cubicBezTo>
                    <a:cubicBezTo>
                      <a:pt x="4692" y="8350"/>
                      <a:pt x="4704" y="8398"/>
                      <a:pt x="4716" y="8435"/>
                    </a:cubicBezTo>
                    <a:cubicBezTo>
                      <a:pt x="4728" y="8471"/>
                      <a:pt x="4728" y="8520"/>
                      <a:pt x="4741" y="8557"/>
                    </a:cubicBezTo>
                    <a:lnTo>
                      <a:pt x="4741" y="8605"/>
                    </a:lnTo>
                    <a:cubicBezTo>
                      <a:pt x="4752" y="8617"/>
                      <a:pt x="4752" y="8641"/>
                      <a:pt x="4752" y="8654"/>
                    </a:cubicBezTo>
                    <a:cubicBezTo>
                      <a:pt x="4752" y="8690"/>
                      <a:pt x="4752" y="8714"/>
                      <a:pt x="4741" y="8738"/>
                    </a:cubicBezTo>
                    <a:lnTo>
                      <a:pt x="4741" y="8763"/>
                    </a:lnTo>
                    <a:lnTo>
                      <a:pt x="4741" y="8811"/>
                    </a:lnTo>
                    <a:cubicBezTo>
                      <a:pt x="4728" y="8824"/>
                      <a:pt x="4728" y="8836"/>
                      <a:pt x="4728" y="8848"/>
                    </a:cubicBezTo>
                    <a:lnTo>
                      <a:pt x="4728" y="8873"/>
                    </a:lnTo>
                    <a:cubicBezTo>
                      <a:pt x="4716" y="8909"/>
                      <a:pt x="4704" y="8957"/>
                      <a:pt x="4692" y="8994"/>
                    </a:cubicBezTo>
                    <a:cubicBezTo>
                      <a:pt x="4692" y="9018"/>
                      <a:pt x="4679" y="9054"/>
                      <a:pt x="4668" y="9079"/>
                    </a:cubicBezTo>
                    <a:cubicBezTo>
                      <a:pt x="4668" y="9103"/>
                      <a:pt x="4655" y="9116"/>
                      <a:pt x="4643" y="9140"/>
                    </a:cubicBezTo>
                    <a:lnTo>
                      <a:pt x="4643" y="9164"/>
                    </a:lnTo>
                    <a:cubicBezTo>
                      <a:pt x="4631" y="9176"/>
                      <a:pt x="4631" y="9189"/>
                      <a:pt x="4631" y="9200"/>
                    </a:cubicBezTo>
                    <a:cubicBezTo>
                      <a:pt x="4619" y="9213"/>
                      <a:pt x="4619" y="9237"/>
                      <a:pt x="4606" y="9249"/>
                    </a:cubicBezTo>
                    <a:lnTo>
                      <a:pt x="4570" y="9359"/>
                    </a:lnTo>
                    <a:cubicBezTo>
                      <a:pt x="4570" y="9370"/>
                      <a:pt x="4558" y="9395"/>
                      <a:pt x="4558" y="9419"/>
                    </a:cubicBezTo>
                    <a:cubicBezTo>
                      <a:pt x="4558" y="9432"/>
                      <a:pt x="4558" y="9432"/>
                      <a:pt x="4546" y="9443"/>
                    </a:cubicBezTo>
                    <a:cubicBezTo>
                      <a:pt x="4546" y="9480"/>
                      <a:pt x="4533" y="9505"/>
                      <a:pt x="4533" y="9541"/>
                    </a:cubicBezTo>
                    <a:cubicBezTo>
                      <a:pt x="4522" y="9565"/>
                      <a:pt x="4522" y="9602"/>
                      <a:pt x="4509" y="9626"/>
                    </a:cubicBezTo>
                    <a:lnTo>
                      <a:pt x="4509" y="9638"/>
                    </a:lnTo>
                    <a:cubicBezTo>
                      <a:pt x="4497" y="9686"/>
                      <a:pt x="4485" y="9748"/>
                      <a:pt x="4485" y="9808"/>
                    </a:cubicBezTo>
                    <a:cubicBezTo>
                      <a:pt x="4473" y="9881"/>
                      <a:pt x="4461" y="9942"/>
                      <a:pt x="4461" y="10002"/>
                    </a:cubicBezTo>
                    <a:cubicBezTo>
                      <a:pt x="4449" y="10075"/>
                      <a:pt x="4436" y="10137"/>
                      <a:pt x="4436" y="10210"/>
                    </a:cubicBezTo>
                    <a:cubicBezTo>
                      <a:pt x="4436" y="10258"/>
                      <a:pt x="4425" y="10307"/>
                      <a:pt x="4425" y="10355"/>
                    </a:cubicBezTo>
                    <a:cubicBezTo>
                      <a:pt x="4425" y="10343"/>
                      <a:pt x="4425" y="10343"/>
                      <a:pt x="4412" y="10331"/>
                    </a:cubicBezTo>
                    <a:cubicBezTo>
                      <a:pt x="4400" y="10294"/>
                      <a:pt x="4388" y="10270"/>
                      <a:pt x="4376" y="10234"/>
                    </a:cubicBezTo>
                    <a:cubicBezTo>
                      <a:pt x="4352" y="10161"/>
                      <a:pt x="4327" y="10088"/>
                      <a:pt x="4315" y="10027"/>
                    </a:cubicBezTo>
                    <a:cubicBezTo>
                      <a:pt x="4303" y="9991"/>
                      <a:pt x="4279" y="9930"/>
                      <a:pt x="4266" y="9881"/>
                    </a:cubicBezTo>
                    <a:cubicBezTo>
                      <a:pt x="4254" y="9821"/>
                      <a:pt x="4242" y="9759"/>
                      <a:pt x="4242" y="9711"/>
                    </a:cubicBezTo>
                    <a:cubicBezTo>
                      <a:pt x="4230" y="9711"/>
                      <a:pt x="4230" y="9699"/>
                      <a:pt x="4230" y="9699"/>
                    </a:cubicBezTo>
                    <a:lnTo>
                      <a:pt x="4230" y="9650"/>
                    </a:lnTo>
                    <a:cubicBezTo>
                      <a:pt x="4217" y="9614"/>
                      <a:pt x="4217" y="9578"/>
                      <a:pt x="4206" y="9553"/>
                    </a:cubicBezTo>
                    <a:cubicBezTo>
                      <a:pt x="4206" y="9492"/>
                      <a:pt x="4193" y="9419"/>
                      <a:pt x="4181" y="9359"/>
                    </a:cubicBezTo>
                    <a:cubicBezTo>
                      <a:pt x="4181" y="9310"/>
                      <a:pt x="4169" y="9262"/>
                      <a:pt x="4157" y="9225"/>
                    </a:cubicBezTo>
                    <a:lnTo>
                      <a:pt x="4145" y="9189"/>
                    </a:lnTo>
                    <a:cubicBezTo>
                      <a:pt x="4145" y="9164"/>
                      <a:pt x="4145" y="9140"/>
                      <a:pt x="4133" y="9116"/>
                    </a:cubicBezTo>
                    <a:cubicBezTo>
                      <a:pt x="4133" y="9091"/>
                      <a:pt x="4120" y="9054"/>
                      <a:pt x="4120" y="9030"/>
                    </a:cubicBezTo>
                    <a:lnTo>
                      <a:pt x="4084" y="8848"/>
                    </a:lnTo>
                    <a:lnTo>
                      <a:pt x="4072" y="8811"/>
                    </a:lnTo>
                    <a:cubicBezTo>
                      <a:pt x="4072" y="8775"/>
                      <a:pt x="4060" y="8727"/>
                      <a:pt x="4047" y="8678"/>
                    </a:cubicBezTo>
                    <a:cubicBezTo>
                      <a:pt x="4036" y="8605"/>
                      <a:pt x="4023" y="8557"/>
                      <a:pt x="3999" y="8495"/>
                    </a:cubicBezTo>
                    <a:lnTo>
                      <a:pt x="3974" y="8411"/>
                    </a:lnTo>
                    <a:lnTo>
                      <a:pt x="3950" y="8314"/>
                    </a:lnTo>
                    <a:cubicBezTo>
                      <a:pt x="3950" y="8289"/>
                      <a:pt x="3938" y="8277"/>
                      <a:pt x="3938" y="8252"/>
                    </a:cubicBezTo>
                    <a:lnTo>
                      <a:pt x="3901" y="8143"/>
                    </a:lnTo>
                    <a:cubicBezTo>
                      <a:pt x="3877" y="8071"/>
                      <a:pt x="3853" y="7998"/>
                      <a:pt x="3804" y="7925"/>
                    </a:cubicBezTo>
                    <a:lnTo>
                      <a:pt x="3793" y="7900"/>
                    </a:lnTo>
                    <a:cubicBezTo>
                      <a:pt x="3780" y="7876"/>
                      <a:pt x="3768" y="7839"/>
                      <a:pt x="3756" y="7815"/>
                    </a:cubicBezTo>
                    <a:cubicBezTo>
                      <a:pt x="3744" y="7791"/>
                      <a:pt x="3731" y="7779"/>
                      <a:pt x="3720" y="7755"/>
                    </a:cubicBezTo>
                    <a:cubicBezTo>
                      <a:pt x="3707" y="7742"/>
                      <a:pt x="3707" y="7730"/>
                      <a:pt x="3707" y="7730"/>
                    </a:cubicBezTo>
                    <a:cubicBezTo>
                      <a:pt x="3695" y="7706"/>
                      <a:pt x="3683" y="7693"/>
                      <a:pt x="3671" y="7682"/>
                    </a:cubicBezTo>
                    <a:lnTo>
                      <a:pt x="3634" y="7633"/>
                    </a:lnTo>
                    <a:lnTo>
                      <a:pt x="3622" y="7620"/>
                    </a:lnTo>
                    <a:cubicBezTo>
                      <a:pt x="3622" y="7620"/>
                      <a:pt x="3610" y="7609"/>
                      <a:pt x="3610" y="7596"/>
                    </a:cubicBezTo>
                    <a:cubicBezTo>
                      <a:pt x="3598" y="7596"/>
                      <a:pt x="3598" y="7584"/>
                      <a:pt x="3585" y="7572"/>
                    </a:cubicBezTo>
                    <a:lnTo>
                      <a:pt x="3585" y="7560"/>
                    </a:lnTo>
                    <a:lnTo>
                      <a:pt x="3574" y="7560"/>
                    </a:lnTo>
                    <a:cubicBezTo>
                      <a:pt x="3574" y="7547"/>
                      <a:pt x="3574" y="7536"/>
                      <a:pt x="3561" y="7511"/>
                    </a:cubicBezTo>
                    <a:cubicBezTo>
                      <a:pt x="3550" y="7499"/>
                      <a:pt x="3550" y="7487"/>
                      <a:pt x="3537" y="7463"/>
                    </a:cubicBezTo>
                    <a:lnTo>
                      <a:pt x="3525" y="7439"/>
                    </a:lnTo>
                    <a:cubicBezTo>
                      <a:pt x="3513" y="7402"/>
                      <a:pt x="3501" y="7366"/>
                      <a:pt x="3488" y="7317"/>
                    </a:cubicBezTo>
                    <a:lnTo>
                      <a:pt x="3477" y="7317"/>
                    </a:lnTo>
                    <a:lnTo>
                      <a:pt x="3477" y="7304"/>
                    </a:lnTo>
                    <a:lnTo>
                      <a:pt x="3477" y="7280"/>
                    </a:lnTo>
                    <a:cubicBezTo>
                      <a:pt x="3464" y="7268"/>
                      <a:pt x="3440" y="7256"/>
                      <a:pt x="3428" y="7256"/>
                    </a:cubicBezTo>
                    <a:lnTo>
                      <a:pt x="3415" y="7256"/>
                    </a:lnTo>
                    <a:cubicBezTo>
                      <a:pt x="3391" y="7268"/>
                      <a:pt x="3379" y="7280"/>
                      <a:pt x="3379" y="7304"/>
                    </a:cubicBezTo>
                    <a:cubicBezTo>
                      <a:pt x="3379" y="7317"/>
                      <a:pt x="3367" y="7317"/>
                      <a:pt x="3379" y="7329"/>
                    </a:cubicBezTo>
                    <a:lnTo>
                      <a:pt x="3379" y="7353"/>
                    </a:lnTo>
                    <a:cubicBezTo>
                      <a:pt x="3391" y="7366"/>
                      <a:pt x="3391" y="7390"/>
                      <a:pt x="3404" y="7402"/>
                    </a:cubicBezTo>
                    <a:lnTo>
                      <a:pt x="3404" y="7414"/>
                    </a:lnTo>
                    <a:lnTo>
                      <a:pt x="3415" y="7439"/>
                    </a:lnTo>
                    <a:lnTo>
                      <a:pt x="3428" y="7475"/>
                    </a:lnTo>
                    <a:lnTo>
                      <a:pt x="3452" y="7523"/>
                    </a:lnTo>
                    <a:cubicBezTo>
                      <a:pt x="3464" y="7536"/>
                      <a:pt x="3464" y="7536"/>
                      <a:pt x="3464" y="7547"/>
                    </a:cubicBezTo>
                    <a:lnTo>
                      <a:pt x="3477" y="7560"/>
                    </a:lnTo>
                    <a:lnTo>
                      <a:pt x="3477" y="7584"/>
                    </a:lnTo>
                    <a:lnTo>
                      <a:pt x="3488" y="7596"/>
                    </a:lnTo>
                    <a:cubicBezTo>
                      <a:pt x="3488" y="7596"/>
                      <a:pt x="3488" y="7609"/>
                      <a:pt x="3501" y="7620"/>
                    </a:cubicBezTo>
                    <a:cubicBezTo>
                      <a:pt x="3501" y="7633"/>
                      <a:pt x="3513" y="7633"/>
                      <a:pt x="3525" y="7657"/>
                    </a:cubicBezTo>
                    <a:cubicBezTo>
                      <a:pt x="3525" y="7657"/>
                      <a:pt x="3537" y="7669"/>
                      <a:pt x="3537" y="7682"/>
                    </a:cubicBezTo>
                    <a:lnTo>
                      <a:pt x="3550" y="7693"/>
                    </a:lnTo>
                    <a:lnTo>
                      <a:pt x="3561" y="7706"/>
                    </a:lnTo>
                    <a:cubicBezTo>
                      <a:pt x="3574" y="7730"/>
                      <a:pt x="3598" y="7742"/>
                      <a:pt x="3610" y="7766"/>
                    </a:cubicBezTo>
                    <a:cubicBezTo>
                      <a:pt x="3634" y="7815"/>
                      <a:pt x="3658" y="7863"/>
                      <a:pt x="3683" y="7900"/>
                    </a:cubicBezTo>
                    <a:lnTo>
                      <a:pt x="3707" y="7936"/>
                    </a:lnTo>
                    <a:cubicBezTo>
                      <a:pt x="3731" y="7998"/>
                      <a:pt x="3756" y="8046"/>
                      <a:pt x="3780" y="8082"/>
                    </a:cubicBezTo>
                    <a:cubicBezTo>
                      <a:pt x="3793" y="8119"/>
                      <a:pt x="3804" y="8143"/>
                      <a:pt x="3817" y="8179"/>
                    </a:cubicBezTo>
                    <a:lnTo>
                      <a:pt x="3829" y="8204"/>
                    </a:lnTo>
                    <a:cubicBezTo>
                      <a:pt x="3829" y="8228"/>
                      <a:pt x="3841" y="8241"/>
                      <a:pt x="3841" y="8265"/>
                    </a:cubicBezTo>
                    <a:lnTo>
                      <a:pt x="3841" y="8277"/>
                    </a:lnTo>
                    <a:lnTo>
                      <a:pt x="3853" y="8277"/>
                    </a:lnTo>
                    <a:lnTo>
                      <a:pt x="3853" y="8289"/>
                    </a:lnTo>
                    <a:cubicBezTo>
                      <a:pt x="3866" y="8325"/>
                      <a:pt x="3877" y="8374"/>
                      <a:pt x="3890" y="8411"/>
                    </a:cubicBezTo>
                    <a:lnTo>
                      <a:pt x="3890" y="8422"/>
                    </a:lnTo>
                    <a:cubicBezTo>
                      <a:pt x="3890" y="8435"/>
                      <a:pt x="3901" y="8459"/>
                      <a:pt x="3901" y="8471"/>
                    </a:cubicBezTo>
                    <a:cubicBezTo>
                      <a:pt x="3901" y="8484"/>
                      <a:pt x="3901" y="8484"/>
                      <a:pt x="3914" y="8495"/>
                    </a:cubicBezTo>
                    <a:cubicBezTo>
                      <a:pt x="3914" y="8508"/>
                      <a:pt x="3914" y="8520"/>
                      <a:pt x="3926" y="8544"/>
                    </a:cubicBezTo>
                    <a:lnTo>
                      <a:pt x="3926" y="8581"/>
                    </a:lnTo>
                    <a:cubicBezTo>
                      <a:pt x="3938" y="8605"/>
                      <a:pt x="3938" y="8641"/>
                      <a:pt x="3950" y="8666"/>
                    </a:cubicBezTo>
                    <a:cubicBezTo>
                      <a:pt x="3963" y="8703"/>
                      <a:pt x="3963" y="8751"/>
                      <a:pt x="3974" y="8787"/>
                    </a:cubicBezTo>
                    <a:lnTo>
                      <a:pt x="3974" y="8811"/>
                    </a:lnTo>
                    <a:cubicBezTo>
                      <a:pt x="3974" y="8824"/>
                      <a:pt x="3974" y="8848"/>
                      <a:pt x="3987" y="8873"/>
                    </a:cubicBezTo>
                    <a:lnTo>
                      <a:pt x="4023" y="9127"/>
                    </a:lnTo>
                    <a:cubicBezTo>
                      <a:pt x="4036" y="9164"/>
                      <a:pt x="4036" y="9189"/>
                      <a:pt x="4047" y="9213"/>
                    </a:cubicBezTo>
                    <a:cubicBezTo>
                      <a:pt x="4047" y="9262"/>
                      <a:pt x="4060" y="9310"/>
                      <a:pt x="4072" y="9359"/>
                    </a:cubicBezTo>
                    <a:cubicBezTo>
                      <a:pt x="4072" y="9407"/>
                      <a:pt x="4084" y="9456"/>
                      <a:pt x="4096" y="9516"/>
                    </a:cubicBezTo>
                    <a:cubicBezTo>
                      <a:pt x="4109" y="9626"/>
                      <a:pt x="4120" y="9735"/>
                      <a:pt x="4145" y="9845"/>
                    </a:cubicBezTo>
                    <a:cubicBezTo>
                      <a:pt x="4169" y="9942"/>
                      <a:pt x="4193" y="10051"/>
                      <a:pt x="4242" y="10197"/>
                    </a:cubicBezTo>
                    <a:cubicBezTo>
                      <a:pt x="4279" y="10294"/>
                      <a:pt x="4327" y="10404"/>
                      <a:pt x="4363" y="10513"/>
                    </a:cubicBezTo>
                    <a:lnTo>
                      <a:pt x="4376" y="10537"/>
                    </a:lnTo>
                    <a:lnTo>
                      <a:pt x="4388" y="10562"/>
                    </a:lnTo>
                    <a:cubicBezTo>
                      <a:pt x="4376" y="10550"/>
                      <a:pt x="4376" y="10537"/>
                      <a:pt x="4363" y="10526"/>
                    </a:cubicBezTo>
                    <a:cubicBezTo>
                      <a:pt x="4352" y="10489"/>
                      <a:pt x="4327" y="10453"/>
                      <a:pt x="4303" y="10428"/>
                    </a:cubicBezTo>
                    <a:cubicBezTo>
                      <a:pt x="4290" y="10404"/>
                      <a:pt x="4279" y="10380"/>
                      <a:pt x="4266" y="10367"/>
                    </a:cubicBezTo>
                    <a:lnTo>
                      <a:pt x="4242" y="10331"/>
                    </a:lnTo>
                    <a:cubicBezTo>
                      <a:pt x="4217" y="10307"/>
                      <a:pt x="4193" y="10270"/>
                      <a:pt x="4169" y="10234"/>
                    </a:cubicBezTo>
                    <a:lnTo>
                      <a:pt x="4047" y="10112"/>
                    </a:lnTo>
                    <a:lnTo>
                      <a:pt x="4036" y="10100"/>
                    </a:lnTo>
                    <a:cubicBezTo>
                      <a:pt x="4023" y="10088"/>
                      <a:pt x="3999" y="10075"/>
                      <a:pt x="3987" y="10064"/>
                    </a:cubicBezTo>
                    <a:cubicBezTo>
                      <a:pt x="3963" y="10027"/>
                      <a:pt x="3926" y="10002"/>
                      <a:pt x="3901" y="9978"/>
                    </a:cubicBezTo>
                    <a:cubicBezTo>
                      <a:pt x="3877" y="9954"/>
                      <a:pt x="3853" y="9942"/>
                      <a:pt x="3817" y="9918"/>
                    </a:cubicBezTo>
                    <a:cubicBezTo>
                      <a:pt x="3793" y="9894"/>
                      <a:pt x="3768" y="9881"/>
                      <a:pt x="3744" y="9869"/>
                    </a:cubicBezTo>
                    <a:lnTo>
                      <a:pt x="3744" y="9857"/>
                    </a:lnTo>
                    <a:cubicBezTo>
                      <a:pt x="3683" y="9832"/>
                      <a:pt x="3634" y="9796"/>
                      <a:pt x="3585" y="9759"/>
                    </a:cubicBezTo>
                    <a:cubicBezTo>
                      <a:pt x="3574" y="9748"/>
                      <a:pt x="3550" y="9723"/>
                      <a:pt x="3525" y="9711"/>
                    </a:cubicBezTo>
                    <a:lnTo>
                      <a:pt x="3513" y="9699"/>
                    </a:lnTo>
                    <a:lnTo>
                      <a:pt x="3501" y="9686"/>
                    </a:lnTo>
                    <a:lnTo>
                      <a:pt x="3488" y="9675"/>
                    </a:lnTo>
                    <a:lnTo>
                      <a:pt x="3477" y="9662"/>
                    </a:lnTo>
                    <a:cubicBezTo>
                      <a:pt x="3452" y="9638"/>
                      <a:pt x="3428" y="9602"/>
                      <a:pt x="3404" y="9578"/>
                    </a:cubicBezTo>
                    <a:lnTo>
                      <a:pt x="3391" y="9565"/>
                    </a:lnTo>
                    <a:lnTo>
                      <a:pt x="3391" y="9565"/>
                    </a:lnTo>
                    <a:cubicBezTo>
                      <a:pt x="3379" y="9553"/>
                      <a:pt x="3379" y="9553"/>
                      <a:pt x="3379" y="9541"/>
                    </a:cubicBezTo>
                    <a:cubicBezTo>
                      <a:pt x="3355" y="9529"/>
                      <a:pt x="3342" y="9505"/>
                      <a:pt x="3331" y="9492"/>
                    </a:cubicBezTo>
                    <a:lnTo>
                      <a:pt x="3258" y="9383"/>
                    </a:lnTo>
                    <a:lnTo>
                      <a:pt x="3221" y="9346"/>
                    </a:lnTo>
                    <a:lnTo>
                      <a:pt x="3221" y="9334"/>
                    </a:lnTo>
                    <a:cubicBezTo>
                      <a:pt x="3209" y="9322"/>
                      <a:pt x="3197" y="9310"/>
                      <a:pt x="3185" y="9286"/>
                    </a:cubicBezTo>
                    <a:cubicBezTo>
                      <a:pt x="3161" y="9249"/>
                      <a:pt x="3136" y="9225"/>
                      <a:pt x="3112" y="9189"/>
                    </a:cubicBezTo>
                    <a:cubicBezTo>
                      <a:pt x="3099" y="9164"/>
                      <a:pt x="3088" y="9152"/>
                      <a:pt x="3075" y="9127"/>
                    </a:cubicBezTo>
                    <a:cubicBezTo>
                      <a:pt x="3063" y="9116"/>
                      <a:pt x="3051" y="9103"/>
                      <a:pt x="3039" y="9079"/>
                    </a:cubicBezTo>
                    <a:cubicBezTo>
                      <a:pt x="3026" y="9054"/>
                      <a:pt x="3015" y="9018"/>
                      <a:pt x="2990" y="8982"/>
                    </a:cubicBezTo>
                    <a:cubicBezTo>
                      <a:pt x="2978" y="8957"/>
                      <a:pt x="2978" y="8946"/>
                      <a:pt x="2966" y="8921"/>
                    </a:cubicBezTo>
                    <a:cubicBezTo>
                      <a:pt x="2966" y="8909"/>
                      <a:pt x="2954" y="8897"/>
                      <a:pt x="2954" y="8884"/>
                    </a:cubicBezTo>
                    <a:cubicBezTo>
                      <a:pt x="2942" y="8873"/>
                      <a:pt x="2942" y="8848"/>
                      <a:pt x="2929" y="8836"/>
                    </a:cubicBezTo>
                    <a:cubicBezTo>
                      <a:pt x="2929" y="8824"/>
                      <a:pt x="2918" y="8811"/>
                      <a:pt x="2918" y="8800"/>
                    </a:cubicBezTo>
                    <a:lnTo>
                      <a:pt x="2881" y="8690"/>
                    </a:lnTo>
                    <a:cubicBezTo>
                      <a:pt x="2869" y="8666"/>
                      <a:pt x="2869" y="8641"/>
                      <a:pt x="2869" y="8617"/>
                    </a:cubicBezTo>
                    <a:cubicBezTo>
                      <a:pt x="2856" y="8568"/>
                      <a:pt x="2856" y="8532"/>
                      <a:pt x="2856" y="8484"/>
                    </a:cubicBezTo>
                    <a:lnTo>
                      <a:pt x="2856" y="8447"/>
                    </a:lnTo>
                    <a:lnTo>
                      <a:pt x="2856" y="8435"/>
                    </a:lnTo>
                    <a:lnTo>
                      <a:pt x="2856" y="8387"/>
                    </a:lnTo>
                    <a:lnTo>
                      <a:pt x="2856" y="8314"/>
                    </a:lnTo>
                    <a:cubicBezTo>
                      <a:pt x="2856" y="8289"/>
                      <a:pt x="2869" y="8265"/>
                      <a:pt x="2869" y="8241"/>
                    </a:cubicBezTo>
                    <a:lnTo>
                      <a:pt x="2869" y="8179"/>
                    </a:lnTo>
                    <a:cubicBezTo>
                      <a:pt x="2881" y="8082"/>
                      <a:pt x="2893" y="7998"/>
                      <a:pt x="2893" y="7912"/>
                    </a:cubicBezTo>
                    <a:cubicBezTo>
                      <a:pt x="2893" y="7888"/>
                      <a:pt x="2905" y="7863"/>
                      <a:pt x="2905" y="7852"/>
                    </a:cubicBezTo>
                    <a:cubicBezTo>
                      <a:pt x="2918" y="7779"/>
                      <a:pt x="2929" y="7693"/>
                      <a:pt x="2942" y="7609"/>
                    </a:cubicBezTo>
                    <a:lnTo>
                      <a:pt x="2954" y="7572"/>
                    </a:lnTo>
                    <a:cubicBezTo>
                      <a:pt x="2954" y="7523"/>
                      <a:pt x="2966" y="7487"/>
                      <a:pt x="2978" y="7439"/>
                    </a:cubicBezTo>
                    <a:lnTo>
                      <a:pt x="2978" y="7414"/>
                    </a:lnTo>
                    <a:cubicBezTo>
                      <a:pt x="2978" y="7402"/>
                      <a:pt x="2990" y="7377"/>
                      <a:pt x="2990" y="7366"/>
                    </a:cubicBezTo>
                    <a:lnTo>
                      <a:pt x="3002" y="7329"/>
                    </a:lnTo>
                    <a:lnTo>
                      <a:pt x="3002" y="7293"/>
                    </a:lnTo>
                    <a:cubicBezTo>
                      <a:pt x="3026" y="7231"/>
                      <a:pt x="3039" y="7183"/>
                      <a:pt x="3063" y="7134"/>
                    </a:cubicBezTo>
                    <a:lnTo>
                      <a:pt x="3063" y="7123"/>
                    </a:lnTo>
                    <a:cubicBezTo>
                      <a:pt x="3075" y="7074"/>
                      <a:pt x="3099" y="7013"/>
                      <a:pt x="3112" y="6964"/>
                    </a:cubicBezTo>
                    <a:cubicBezTo>
                      <a:pt x="3124" y="6940"/>
                      <a:pt x="3136" y="6915"/>
                      <a:pt x="3136" y="6879"/>
                    </a:cubicBezTo>
                    <a:cubicBezTo>
                      <a:pt x="3148" y="6855"/>
                      <a:pt x="3148" y="6831"/>
                      <a:pt x="3161" y="6794"/>
                    </a:cubicBezTo>
                    <a:cubicBezTo>
                      <a:pt x="3161" y="6770"/>
                      <a:pt x="3161" y="6745"/>
                      <a:pt x="3148" y="6734"/>
                    </a:cubicBezTo>
                    <a:close/>
                    <a:moveTo>
                      <a:pt x="6296" y="6855"/>
                    </a:moveTo>
                    <a:lnTo>
                      <a:pt x="6296" y="6867"/>
                    </a:lnTo>
                    <a:cubicBezTo>
                      <a:pt x="6296" y="6904"/>
                      <a:pt x="6308" y="6928"/>
                      <a:pt x="6321" y="6964"/>
                    </a:cubicBezTo>
                    <a:cubicBezTo>
                      <a:pt x="6321" y="6988"/>
                      <a:pt x="6332" y="7013"/>
                      <a:pt x="6356" y="7037"/>
                    </a:cubicBezTo>
                    <a:cubicBezTo>
                      <a:pt x="6369" y="7074"/>
                      <a:pt x="6381" y="7098"/>
                      <a:pt x="6393" y="7123"/>
                    </a:cubicBezTo>
                    <a:lnTo>
                      <a:pt x="6405" y="7134"/>
                    </a:lnTo>
                    <a:cubicBezTo>
                      <a:pt x="6418" y="7159"/>
                      <a:pt x="6429" y="7171"/>
                      <a:pt x="6442" y="7183"/>
                    </a:cubicBezTo>
                    <a:lnTo>
                      <a:pt x="6454" y="7207"/>
                    </a:lnTo>
                    <a:cubicBezTo>
                      <a:pt x="6466" y="7220"/>
                      <a:pt x="6478" y="7244"/>
                      <a:pt x="6502" y="7256"/>
                    </a:cubicBezTo>
                    <a:cubicBezTo>
                      <a:pt x="6527" y="7293"/>
                      <a:pt x="6564" y="7341"/>
                      <a:pt x="6600" y="7377"/>
                    </a:cubicBezTo>
                    <a:cubicBezTo>
                      <a:pt x="6612" y="7402"/>
                      <a:pt x="6624" y="7414"/>
                      <a:pt x="6648" y="7439"/>
                    </a:cubicBezTo>
                    <a:cubicBezTo>
                      <a:pt x="6661" y="7450"/>
                      <a:pt x="6672" y="7475"/>
                      <a:pt x="6672" y="7487"/>
                    </a:cubicBezTo>
                    <a:lnTo>
                      <a:pt x="6709" y="7560"/>
                    </a:lnTo>
                    <a:cubicBezTo>
                      <a:pt x="6721" y="7572"/>
                      <a:pt x="6734" y="7596"/>
                      <a:pt x="6745" y="7620"/>
                    </a:cubicBezTo>
                    <a:lnTo>
                      <a:pt x="6745" y="7645"/>
                    </a:lnTo>
                    <a:lnTo>
                      <a:pt x="6758" y="7645"/>
                    </a:lnTo>
                    <a:lnTo>
                      <a:pt x="6758" y="7657"/>
                    </a:lnTo>
                    <a:lnTo>
                      <a:pt x="6758" y="7669"/>
                    </a:lnTo>
                    <a:lnTo>
                      <a:pt x="6770" y="7693"/>
                    </a:lnTo>
                    <a:lnTo>
                      <a:pt x="6782" y="7706"/>
                    </a:lnTo>
                    <a:lnTo>
                      <a:pt x="6794" y="7730"/>
                    </a:lnTo>
                    <a:cubicBezTo>
                      <a:pt x="6831" y="7815"/>
                      <a:pt x="6867" y="7912"/>
                      <a:pt x="6916" y="7998"/>
                    </a:cubicBezTo>
                    <a:cubicBezTo>
                      <a:pt x="6940" y="8046"/>
                      <a:pt x="6964" y="8082"/>
                      <a:pt x="7001" y="8131"/>
                    </a:cubicBezTo>
                    <a:lnTo>
                      <a:pt x="7001" y="8143"/>
                    </a:lnTo>
                    <a:lnTo>
                      <a:pt x="7013" y="8155"/>
                    </a:lnTo>
                    <a:lnTo>
                      <a:pt x="7013" y="8168"/>
                    </a:lnTo>
                    <a:lnTo>
                      <a:pt x="7025" y="8179"/>
                    </a:lnTo>
                    <a:cubicBezTo>
                      <a:pt x="7025" y="8192"/>
                      <a:pt x="7037" y="8192"/>
                      <a:pt x="7037" y="8204"/>
                    </a:cubicBezTo>
                    <a:cubicBezTo>
                      <a:pt x="7037" y="8216"/>
                      <a:pt x="7050" y="8228"/>
                      <a:pt x="7050" y="8241"/>
                    </a:cubicBezTo>
                    <a:cubicBezTo>
                      <a:pt x="7061" y="8252"/>
                      <a:pt x="7061" y="8265"/>
                      <a:pt x="7074" y="8277"/>
                    </a:cubicBezTo>
                    <a:lnTo>
                      <a:pt x="7086" y="8301"/>
                    </a:lnTo>
                    <a:lnTo>
                      <a:pt x="7086" y="8314"/>
                    </a:lnTo>
                    <a:cubicBezTo>
                      <a:pt x="7086" y="8325"/>
                      <a:pt x="7086" y="8325"/>
                      <a:pt x="7098" y="8338"/>
                    </a:cubicBezTo>
                    <a:lnTo>
                      <a:pt x="7110" y="8374"/>
                    </a:lnTo>
                    <a:lnTo>
                      <a:pt x="7110" y="8398"/>
                    </a:lnTo>
                    <a:lnTo>
                      <a:pt x="7123" y="8422"/>
                    </a:lnTo>
                    <a:cubicBezTo>
                      <a:pt x="7123" y="8435"/>
                      <a:pt x="7134" y="8447"/>
                      <a:pt x="7134" y="8471"/>
                    </a:cubicBezTo>
                    <a:cubicBezTo>
                      <a:pt x="7134" y="8484"/>
                      <a:pt x="7147" y="8495"/>
                      <a:pt x="7147" y="8520"/>
                    </a:cubicBezTo>
                    <a:lnTo>
                      <a:pt x="7159" y="8544"/>
                    </a:lnTo>
                    <a:cubicBezTo>
                      <a:pt x="7159" y="8581"/>
                      <a:pt x="7171" y="8630"/>
                      <a:pt x="7183" y="8666"/>
                    </a:cubicBezTo>
                    <a:lnTo>
                      <a:pt x="7183" y="8678"/>
                    </a:lnTo>
                    <a:cubicBezTo>
                      <a:pt x="7196" y="8738"/>
                      <a:pt x="7196" y="8800"/>
                      <a:pt x="7207" y="8860"/>
                    </a:cubicBezTo>
                    <a:lnTo>
                      <a:pt x="7207" y="8946"/>
                    </a:lnTo>
                    <a:cubicBezTo>
                      <a:pt x="7207" y="8970"/>
                      <a:pt x="7207" y="9006"/>
                      <a:pt x="7220" y="9043"/>
                    </a:cubicBezTo>
                    <a:lnTo>
                      <a:pt x="7220" y="9127"/>
                    </a:lnTo>
                    <a:lnTo>
                      <a:pt x="7220" y="9164"/>
                    </a:lnTo>
                    <a:lnTo>
                      <a:pt x="7220" y="9213"/>
                    </a:lnTo>
                    <a:lnTo>
                      <a:pt x="7220" y="9262"/>
                    </a:lnTo>
                    <a:lnTo>
                      <a:pt x="7220" y="9286"/>
                    </a:lnTo>
                    <a:cubicBezTo>
                      <a:pt x="7220" y="9310"/>
                      <a:pt x="7207" y="9334"/>
                      <a:pt x="7207" y="9346"/>
                    </a:cubicBezTo>
                    <a:lnTo>
                      <a:pt x="7207" y="9359"/>
                    </a:lnTo>
                    <a:lnTo>
                      <a:pt x="7207" y="9407"/>
                    </a:lnTo>
                    <a:lnTo>
                      <a:pt x="7207" y="9432"/>
                    </a:lnTo>
                    <a:cubicBezTo>
                      <a:pt x="7196" y="9443"/>
                      <a:pt x="7196" y="9456"/>
                      <a:pt x="7196" y="9480"/>
                    </a:cubicBezTo>
                    <a:lnTo>
                      <a:pt x="7196" y="9505"/>
                    </a:lnTo>
                    <a:cubicBezTo>
                      <a:pt x="7183" y="9516"/>
                      <a:pt x="7183" y="9541"/>
                      <a:pt x="7183" y="9553"/>
                    </a:cubicBezTo>
                    <a:lnTo>
                      <a:pt x="7183" y="9565"/>
                    </a:lnTo>
                    <a:cubicBezTo>
                      <a:pt x="7171" y="9602"/>
                      <a:pt x="7159" y="9638"/>
                      <a:pt x="7159" y="9675"/>
                    </a:cubicBezTo>
                    <a:lnTo>
                      <a:pt x="7147" y="9686"/>
                    </a:lnTo>
                    <a:lnTo>
                      <a:pt x="7147" y="9699"/>
                    </a:lnTo>
                    <a:cubicBezTo>
                      <a:pt x="7147" y="9723"/>
                      <a:pt x="7134" y="9759"/>
                      <a:pt x="7123" y="9784"/>
                    </a:cubicBezTo>
                    <a:cubicBezTo>
                      <a:pt x="7123" y="9808"/>
                      <a:pt x="7110" y="9832"/>
                      <a:pt x="7098" y="9857"/>
                    </a:cubicBezTo>
                    <a:cubicBezTo>
                      <a:pt x="7086" y="9905"/>
                      <a:pt x="7061" y="9942"/>
                      <a:pt x="7037" y="9978"/>
                    </a:cubicBezTo>
                    <a:cubicBezTo>
                      <a:pt x="7025" y="10002"/>
                      <a:pt x="7013" y="10027"/>
                      <a:pt x="6988" y="10051"/>
                    </a:cubicBezTo>
                    <a:cubicBezTo>
                      <a:pt x="6977" y="10075"/>
                      <a:pt x="6964" y="10088"/>
                      <a:pt x="6964" y="10100"/>
                    </a:cubicBezTo>
                    <a:lnTo>
                      <a:pt x="6952" y="10100"/>
                    </a:lnTo>
                    <a:cubicBezTo>
                      <a:pt x="6940" y="10112"/>
                      <a:pt x="6940" y="10124"/>
                      <a:pt x="6928" y="10137"/>
                    </a:cubicBezTo>
                    <a:cubicBezTo>
                      <a:pt x="6891" y="10173"/>
                      <a:pt x="6867" y="10210"/>
                      <a:pt x="6831" y="10258"/>
                    </a:cubicBezTo>
                    <a:cubicBezTo>
                      <a:pt x="6818" y="10282"/>
                      <a:pt x="6807" y="10307"/>
                      <a:pt x="6782" y="10343"/>
                    </a:cubicBezTo>
                    <a:cubicBezTo>
                      <a:pt x="6770" y="10367"/>
                      <a:pt x="6758" y="10404"/>
                      <a:pt x="6745" y="10440"/>
                    </a:cubicBezTo>
                    <a:cubicBezTo>
                      <a:pt x="6734" y="10489"/>
                      <a:pt x="6709" y="10526"/>
                      <a:pt x="6697" y="10562"/>
                    </a:cubicBezTo>
                    <a:cubicBezTo>
                      <a:pt x="6685" y="10598"/>
                      <a:pt x="6672" y="10623"/>
                      <a:pt x="6661" y="10659"/>
                    </a:cubicBezTo>
                    <a:cubicBezTo>
                      <a:pt x="6661" y="10683"/>
                      <a:pt x="6648" y="10707"/>
                      <a:pt x="6636" y="10744"/>
                    </a:cubicBezTo>
                    <a:cubicBezTo>
                      <a:pt x="6624" y="10769"/>
                      <a:pt x="6612" y="10805"/>
                      <a:pt x="6588" y="10842"/>
                    </a:cubicBezTo>
                    <a:cubicBezTo>
                      <a:pt x="6575" y="10877"/>
                      <a:pt x="6564" y="10902"/>
                      <a:pt x="6539" y="10939"/>
                    </a:cubicBezTo>
                    <a:lnTo>
                      <a:pt x="6539" y="10950"/>
                    </a:lnTo>
                    <a:lnTo>
                      <a:pt x="6527" y="10950"/>
                    </a:lnTo>
                    <a:lnTo>
                      <a:pt x="6527" y="10963"/>
                    </a:lnTo>
                    <a:lnTo>
                      <a:pt x="6515" y="10975"/>
                    </a:lnTo>
                    <a:lnTo>
                      <a:pt x="6515" y="10987"/>
                    </a:lnTo>
                    <a:lnTo>
                      <a:pt x="6491" y="11023"/>
                    </a:lnTo>
                    <a:lnTo>
                      <a:pt x="6491" y="11012"/>
                    </a:lnTo>
                    <a:cubicBezTo>
                      <a:pt x="6491" y="10987"/>
                      <a:pt x="6502" y="10963"/>
                      <a:pt x="6502" y="10939"/>
                    </a:cubicBezTo>
                    <a:lnTo>
                      <a:pt x="6502" y="10780"/>
                    </a:lnTo>
                    <a:lnTo>
                      <a:pt x="6502" y="10707"/>
                    </a:lnTo>
                    <a:lnTo>
                      <a:pt x="6502" y="10659"/>
                    </a:lnTo>
                    <a:cubicBezTo>
                      <a:pt x="6515" y="10610"/>
                      <a:pt x="6515" y="10562"/>
                      <a:pt x="6527" y="10526"/>
                    </a:cubicBezTo>
                    <a:lnTo>
                      <a:pt x="6527" y="10513"/>
                    </a:lnTo>
                    <a:cubicBezTo>
                      <a:pt x="6527" y="10526"/>
                      <a:pt x="6515" y="10550"/>
                      <a:pt x="6502" y="10574"/>
                    </a:cubicBezTo>
                    <a:lnTo>
                      <a:pt x="6502" y="10550"/>
                    </a:lnTo>
                    <a:lnTo>
                      <a:pt x="6502" y="10453"/>
                    </a:lnTo>
                    <a:lnTo>
                      <a:pt x="6502" y="10343"/>
                    </a:lnTo>
                    <a:cubicBezTo>
                      <a:pt x="6502" y="10307"/>
                      <a:pt x="6502" y="10282"/>
                      <a:pt x="6515" y="10258"/>
                    </a:cubicBezTo>
                    <a:cubicBezTo>
                      <a:pt x="6515" y="10173"/>
                      <a:pt x="6515" y="10100"/>
                      <a:pt x="6527" y="10015"/>
                    </a:cubicBezTo>
                    <a:cubicBezTo>
                      <a:pt x="6527" y="9966"/>
                      <a:pt x="6539" y="9905"/>
                      <a:pt x="6539" y="9857"/>
                    </a:cubicBezTo>
                    <a:lnTo>
                      <a:pt x="6539" y="9711"/>
                    </a:lnTo>
                    <a:cubicBezTo>
                      <a:pt x="6539" y="9602"/>
                      <a:pt x="6539" y="9492"/>
                      <a:pt x="6527" y="9395"/>
                    </a:cubicBezTo>
                    <a:lnTo>
                      <a:pt x="6491" y="9249"/>
                    </a:lnTo>
                    <a:cubicBezTo>
                      <a:pt x="6491" y="9225"/>
                      <a:pt x="6491" y="9213"/>
                      <a:pt x="6478" y="9189"/>
                    </a:cubicBezTo>
                    <a:cubicBezTo>
                      <a:pt x="6478" y="9164"/>
                      <a:pt x="6466" y="9127"/>
                      <a:pt x="6466" y="9103"/>
                    </a:cubicBezTo>
                    <a:cubicBezTo>
                      <a:pt x="6454" y="9054"/>
                      <a:pt x="6442" y="8994"/>
                      <a:pt x="6442" y="8946"/>
                    </a:cubicBezTo>
                    <a:cubicBezTo>
                      <a:pt x="6429" y="8897"/>
                      <a:pt x="6418" y="8848"/>
                      <a:pt x="6418" y="8800"/>
                    </a:cubicBezTo>
                    <a:cubicBezTo>
                      <a:pt x="6393" y="8703"/>
                      <a:pt x="6369" y="8605"/>
                      <a:pt x="6356" y="8495"/>
                    </a:cubicBezTo>
                    <a:lnTo>
                      <a:pt x="6345" y="8484"/>
                    </a:lnTo>
                    <a:cubicBezTo>
                      <a:pt x="6345" y="8459"/>
                      <a:pt x="6345" y="8447"/>
                      <a:pt x="6332" y="8422"/>
                    </a:cubicBezTo>
                    <a:cubicBezTo>
                      <a:pt x="6332" y="8398"/>
                      <a:pt x="6321" y="8374"/>
                      <a:pt x="6308" y="8350"/>
                    </a:cubicBezTo>
                    <a:cubicBezTo>
                      <a:pt x="6296" y="8301"/>
                      <a:pt x="6272" y="8265"/>
                      <a:pt x="6248" y="8228"/>
                    </a:cubicBezTo>
                    <a:lnTo>
                      <a:pt x="6248" y="8241"/>
                    </a:lnTo>
                    <a:cubicBezTo>
                      <a:pt x="6235" y="8277"/>
                      <a:pt x="6235" y="8314"/>
                      <a:pt x="6248" y="8374"/>
                    </a:cubicBezTo>
                    <a:cubicBezTo>
                      <a:pt x="6248" y="8411"/>
                      <a:pt x="6248" y="8459"/>
                      <a:pt x="6259" y="8495"/>
                    </a:cubicBezTo>
                    <a:lnTo>
                      <a:pt x="6259" y="8532"/>
                    </a:lnTo>
                    <a:lnTo>
                      <a:pt x="6321" y="8824"/>
                    </a:lnTo>
                    <a:cubicBezTo>
                      <a:pt x="6321" y="8860"/>
                      <a:pt x="6332" y="8897"/>
                      <a:pt x="6332" y="8946"/>
                    </a:cubicBezTo>
                    <a:cubicBezTo>
                      <a:pt x="6345" y="8982"/>
                      <a:pt x="6345" y="9030"/>
                      <a:pt x="6356" y="9079"/>
                    </a:cubicBezTo>
                    <a:cubicBezTo>
                      <a:pt x="6356" y="9127"/>
                      <a:pt x="6369" y="9176"/>
                      <a:pt x="6381" y="9225"/>
                    </a:cubicBezTo>
                    <a:cubicBezTo>
                      <a:pt x="6381" y="9249"/>
                      <a:pt x="6393" y="9286"/>
                      <a:pt x="6393" y="9322"/>
                    </a:cubicBezTo>
                    <a:cubicBezTo>
                      <a:pt x="6405" y="9359"/>
                      <a:pt x="6405" y="9407"/>
                      <a:pt x="6418" y="9456"/>
                    </a:cubicBezTo>
                    <a:lnTo>
                      <a:pt x="6418" y="9602"/>
                    </a:lnTo>
                    <a:lnTo>
                      <a:pt x="6418" y="9626"/>
                    </a:lnTo>
                    <a:lnTo>
                      <a:pt x="6418" y="9662"/>
                    </a:lnTo>
                    <a:cubicBezTo>
                      <a:pt x="6429" y="9759"/>
                      <a:pt x="6418" y="9869"/>
                      <a:pt x="6418" y="9966"/>
                    </a:cubicBezTo>
                    <a:cubicBezTo>
                      <a:pt x="6405" y="10051"/>
                      <a:pt x="6393" y="10161"/>
                      <a:pt x="6393" y="10270"/>
                    </a:cubicBezTo>
                    <a:cubicBezTo>
                      <a:pt x="6381" y="10318"/>
                      <a:pt x="6381" y="10380"/>
                      <a:pt x="6381" y="10416"/>
                    </a:cubicBezTo>
                    <a:lnTo>
                      <a:pt x="6381" y="10574"/>
                    </a:lnTo>
                    <a:lnTo>
                      <a:pt x="6381" y="10586"/>
                    </a:lnTo>
                    <a:cubicBezTo>
                      <a:pt x="6393" y="10623"/>
                      <a:pt x="6393" y="10671"/>
                      <a:pt x="6393" y="10720"/>
                    </a:cubicBezTo>
                    <a:cubicBezTo>
                      <a:pt x="6393" y="10769"/>
                      <a:pt x="6405" y="10817"/>
                      <a:pt x="6405" y="10866"/>
                    </a:cubicBezTo>
                    <a:cubicBezTo>
                      <a:pt x="6405" y="10926"/>
                      <a:pt x="6405" y="10987"/>
                      <a:pt x="6393" y="11048"/>
                    </a:cubicBezTo>
                    <a:lnTo>
                      <a:pt x="6393" y="11036"/>
                    </a:lnTo>
                    <a:cubicBezTo>
                      <a:pt x="6393" y="11012"/>
                      <a:pt x="6381" y="10987"/>
                      <a:pt x="6369" y="10963"/>
                    </a:cubicBezTo>
                    <a:cubicBezTo>
                      <a:pt x="6369" y="10939"/>
                      <a:pt x="6356" y="10914"/>
                      <a:pt x="6345" y="10890"/>
                    </a:cubicBezTo>
                    <a:cubicBezTo>
                      <a:pt x="6345" y="10877"/>
                      <a:pt x="6345" y="10866"/>
                      <a:pt x="6332" y="10853"/>
                    </a:cubicBezTo>
                    <a:lnTo>
                      <a:pt x="6332" y="10842"/>
                    </a:lnTo>
                    <a:cubicBezTo>
                      <a:pt x="6321" y="10842"/>
                      <a:pt x="6321" y="10829"/>
                      <a:pt x="6321" y="10817"/>
                    </a:cubicBezTo>
                    <a:lnTo>
                      <a:pt x="6308" y="10817"/>
                    </a:lnTo>
                    <a:lnTo>
                      <a:pt x="6272" y="10744"/>
                    </a:lnTo>
                    <a:cubicBezTo>
                      <a:pt x="6259" y="10732"/>
                      <a:pt x="6248" y="10707"/>
                      <a:pt x="6235" y="10696"/>
                    </a:cubicBezTo>
                    <a:lnTo>
                      <a:pt x="6223" y="10683"/>
                    </a:lnTo>
                    <a:cubicBezTo>
                      <a:pt x="6211" y="10671"/>
                      <a:pt x="6199" y="10647"/>
                      <a:pt x="6186" y="10634"/>
                    </a:cubicBezTo>
                    <a:lnTo>
                      <a:pt x="6175" y="10623"/>
                    </a:lnTo>
                    <a:cubicBezTo>
                      <a:pt x="6150" y="10586"/>
                      <a:pt x="6113" y="10550"/>
                      <a:pt x="6089" y="10513"/>
                    </a:cubicBezTo>
                    <a:cubicBezTo>
                      <a:pt x="6089" y="10501"/>
                      <a:pt x="6077" y="10489"/>
                      <a:pt x="6065" y="10477"/>
                    </a:cubicBezTo>
                    <a:cubicBezTo>
                      <a:pt x="6053" y="10453"/>
                      <a:pt x="6029" y="10416"/>
                      <a:pt x="6005" y="10391"/>
                    </a:cubicBezTo>
                    <a:cubicBezTo>
                      <a:pt x="5992" y="10367"/>
                      <a:pt x="5980" y="10355"/>
                      <a:pt x="5968" y="10331"/>
                    </a:cubicBezTo>
                    <a:cubicBezTo>
                      <a:pt x="5968" y="10331"/>
                      <a:pt x="5956" y="10318"/>
                      <a:pt x="5956" y="10307"/>
                    </a:cubicBezTo>
                    <a:cubicBezTo>
                      <a:pt x="5943" y="10294"/>
                      <a:pt x="5943" y="10282"/>
                      <a:pt x="5932" y="10282"/>
                    </a:cubicBezTo>
                    <a:lnTo>
                      <a:pt x="5919" y="10258"/>
                    </a:lnTo>
                    <a:cubicBezTo>
                      <a:pt x="5907" y="10234"/>
                      <a:pt x="5883" y="10197"/>
                      <a:pt x="5859" y="10161"/>
                    </a:cubicBezTo>
                    <a:cubicBezTo>
                      <a:pt x="5846" y="10161"/>
                      <a:pt x="5846" y="10148"/>
                      <a:pt x="5834" y="10137"/>
                    </a:cubicBezTo>
                    <a:cubicBezTo>
                      <a:pt x="5822" y="10112"/>
                      <a:pt x="5797" y="10100"/>
                      <a:pt x="5786" y="10075"/>
                    </a:cubicBezTo>
                    <a:lnTo>
                      <a:pt x="5761" y="10051"/>
                    </a:lnTo>
                    <a:lnTo>
                      <a:pt x="5749" y="10039"/>
                    </a:lnTo>
                    <a:lnTo>
                      <a:pt x="5737" y="10027"/>
                    </a:lnTo>
                    <a:cubicBezTo>
                      <a:pt x="5737" y="10015"/>
                      <a:pt x="5724" y="10002"/>
                      <a:pt x="5713" y="9978"/>
                    </a:cubicBezTo>
                    <a:lnTo>
                      <a:pt x="5676" y="9905"/>
                    </a:lnTo>
                    <a:lnTo>
                      <a:pt x="5640" y="9832"/>
                    </a:lnTo>
                    <a:lnTo>
                      <a:pt x="5640" y="9821"/>
                    </a:lnTo>
                    <a:lnTo>
                      <a:pt x="5627" y="9796"/>
                    </a:lnTo>
                    <a:lnTo>
                      <a:pt x="5627" y="9759"/>
                    </a:lnTo>
                    <a:cubicBezTo>
                      <a:pt x="5627" y="9748"/>
                      <a:pt x="5616" y="9748"/>
                      <a:pt x="5616" y="9748"/>
                    </a:cubicBezTo>
                    <a:lnTo>
                      <a:pt x="5616" y="9735"/>
                    </a:lnTo>
                    <a:lnTo>
                      <a:pt x="5616" y="9723"/>
                    </a:lnTo>
                    <a:lnTo>
                      <a:pt x="5616" y="9699"/>
                    </a:lnTo>
                    <a:lnTo>
                      <a:pt x="5603" y="9699"/>
                    </a:lnTo>
                    <a:lnTo>
                      <a:pt x="5603" y="9686"/>
                    </a:lnTo>
                    <a:lnTo>
                      <a:pt x="5603" y="9650"/>
                    </a:lnTo>
                    <a:lnTo>
                      <a:pt x="5603" y="9626"/>
                    </a:lnTo>
                    <a:cubicBezTo>
                      <a:pt x="5591" y="9614"/>
                      <a:pt x="5591" y="9602"/>
                      <a:pt x="5591" y="9602"/>
                    </a:cubicBezTo>
                    <a:lnTo>
                      <a:pt x="5591" y="9589"/>
                    </a:lnTo>
                    <a:lnTo>
                      <a:pt x="5591" y="9565"/>
                    </a:lnTo>
                    <a:lnTo>
                      <a:pt x="5591" y="9541"/>
                    </a:lnTo>
                    <a:cubicBezTo>
                      <a:pt x="5591" y="9529"/>
                      <a:pt x="5591" y="9505"/>
                      <a:pt x="5579" y="9492"/>
                    </a:cubicBezTo>
                    <a:lnTo>
                      <a:pt x="5579" y="9468"/>
                    </a:lnTo>
                    <a:lnTo>
                      <a:pt x="5579" y="9407"/>
                    </a:lnTo>
                    <a:lnTo>
                      <a:pt x="5579" y="9395"/>
                    </a:lnTo>
                    <a:lnTo>
                      <a:pt x="5579" y="9370"/>
                    </a:lnTo>
                    <a:lnTo>
                      <a:pt x="5579" y="9346"/>
                    </a:lnTo>
                    <a:lnTo>
                      <a:pt x="5579" y="9322"/>
                    </a:lnTo>
                    <a:lnTo>
                      <a:pt x="5579" y="9310"/>
                    </a:lnTo>
                    <a:lnTo>
                      <a:pt x="5579" y="9273"/>
                    </a:lnTo>
                    <a:lnTo>
                      <a:pt x="5579" y="9213"/>
                    </a:lnTo>
                    <a:lnTo>
                      <a:pt x="5579" y="9152"/>
                    </a:lnTo>
                    <a:cubicBezTo>
                      <a:pt x="5591" y="9103"/>
                      <a:pt x="5591" y="9043"/>
                      <a:pt x="5591" y="8982"/>
                    </a:cubicBezTo>
                    <a:lnTo>
                      <a:pt x="5603" y="8946"/>
                    </a:lnTo>
                    <a:lnTo>
                      <a:pt x="5603" y="8921"/>
                    </a:lnTo>
                    <a:lnTo>
                      <a:pt x="5603" y="8860"/>
                    </a:lnTo>
                    <a:cubicBezTo>
                      <a:pt x="5616" y="8848"/>
                      <a:pt x="5616" y="8848"/>
                      <a:pt x="5616" y="8836"/>
                    </a:cubicBezTo>
                    <a:lnTo>
                      <a:pt x="5616" y="8824"/>
                    </a:lnTo>
                    <a:cubicBezTo>
                      <a:pt x="5616" y="8800"/>
                      <a:pt x="5627" y="8787"/>
                      <a:pt x="5627" y="8775"/>
                    </a:cubicBezTo>
                    <a:cubicBezTo>
                      <a:pt x="5627" y="8751"/>
                      <a:pt x="5627" y="8727"/>
                      <a:pt x="5640" y="8714"/>
                    </a:cubicBezTo>
                    <a:lnTo>
                      <a:pt x="5640" y="8690"/>
                    </a:lnTo>
                    <a:cubicBezTo>
                      <a:pt x="5652" y="8666"/>
                      <a:pt x="5652" y="8654"/>
                      <a:pt x="5652" y="8641"/>
                    </a:cubicBezTo>
                    <a:cubicBezTo>
                      <a:pt x="5652" y="8630"/>
                      <a:pt x="5664" y="8617"/>
                      <a:pt x="5664" y="8617"/>
                    </a:cubicBezTo>
                    <a:cubicBezTo>
                      <a:pt x="5664" y="8581"/>
                      <a:pt x="5676" y="8557"/>
                      <a:pt x="5689" y="8520"/>
                    </a:cubicBezTo>
                    <a:cubicBezTo>
                      <a:pt x="5689" y="8495"/>
                      <a:pt x="5700" y="8459"/>
                      <a:pt x="5713" y="8411"/>
                    </a:cubicBezTo>
                    <a:cubicBezTo>
                      <a:pt x="5737" y="8350"/>
                      <a:pt x="5749" y="8277"/>
                      <a:pt x="5773" y="8204"/>
                    </a:cubicBezTo>
                    <a:cubicBezTo>
                      <a:pt x="5786" y="8168"/>
                      <a:pt x="5786" y="8119"/>
                      <a:pt x="5797" y="8058"/>
                    </a:cubicBezTo>
                    <a:cubicBezTo>
                      <a:pt x="5810" y="8034"/>
                      <a:pt x="5810" y="7998"/>
                      <a:pt x="5810" y="7973"/>
                    </a:cubicBezTo>
                    <a:cubicBezTo>
                      <a:pt x="5810" y="7961"/>
                      <a:pt x="5810" y="7961"/>
                      <a:pt x="5822" y="7949"/>
                    </a:cubicBezTo>
                    <a:lnTo>
                      <a:pt x="5822" y="7912"/>
                    </a:lnTo>
                    <a:lnTo>
                      <a:pt x="5822" y="7900"/>
                    </a:lnTo>
                    <a:cubicBezTo>
                      <a:pt x="5822" y="7876"/>
                      <a:pt x="5822" y="7852"/>
                      <a:pt x="5834" y="7839"/>
                    </a:cubicBezTo>
                    <a:lnTo>
                      <a:pt x="5834" y="7815"/>
                    </a:lnTo>
                    <a:lnTo>
                      <a:pt x="5834" y="7742"/>
                    </a:lnTo>
                    <a:cubicBezTo>
                      <a:pt x="5834" y="7706"/>
                      <a:pt x="5846" y="7669"/>
                      <a:pt x="5846" y="7645"/>
                    </a:cubicBezTo>
                    <a:lnTo>
                      <a:pt x="5846" y="7584"/>
                    </a:lnTo>
                    <a:cubicBezTo>
                      <a:pt x="5859" y="7547"/>
                      <a:pt x="5859" y="7499"/>
                      <a:pt x="5870" y="7463"/>
                    </a:cubicBezTo>
                    <a:cubicBezTo>
                      <a:pt x="5883" y="7439"/>
                      <a:pt x="5883" y="7414"/>
                      <a:pt x="5895" y="7390"/>
                    </a:cubicBezTo>
                    <a:cubicBezTo>
                      <a:pt x="5919" y="7341"/>
                      <a:pt x="5943" y="7280"/>
                      <a:pt x="5968" y="7231"/>
                    </a:cubicBezTo>
                    <a:cubicBezTo>
                      <a:pt x="5980" y="7220"/>
                      <a:pt x="5992" y="7207"/>
                      <a:pt x="6005" y="7183"/>
                    </a:cubicBezTo>
                    <a:cubicBezTo>
                      <a:pt x="6029" y="7159"/>
                      <a:pt x="6040" y="7134"/>
                      <a:pt x="6065" y="7123"/>
                    </a:cubicBezTo>
                    <a:cubicBezTo>
                      <a:pt x="6077" y="7098"/>
                      <a:pt x="6102" y="7074"/>
                      <a:pt x="6113" y="7061"/>
                    </a:cubicBezTo>
                    <a:lnTo>
                      <a:pt x="6138" y="7037"/>
                    </a:lnTo>
                    <a:lnTo>
                      <a:pt x="6162" y="7013"/>
                    </a:lnTo>
                    <a:lnTo>
                      <a:pt x="6175" y="6988"/>
                    </a:lnTo>
                    <a:cubicBezTo>
                      <a:pt x="6199" y="6977"/>
                      <a:pt x="6211" y="6964"/>
                      <a:pt x="6223" y="6952"/>
                    </a:cubicBezTo>
                    <a:cubicBezTo>
                      <a:pt x="6235" y="6928"/>
                      <a:pt x="6259" y="6904"/>
                      <a:pt x="6272" y="6879"/>
                    </a:cubicBezTo>
                    <a:lnTo>
                      <a:pt x="6296" y="6855"/>
                    </a:lnTo>
                    <a:close/>
                    <a:moveTo>
                      <a:pt x="1970" y="9894"/>
                    </a:moveTo>
                    <a:lnTo>
                      <a:pt x="1994" y="9918"/>
                    </a:lnTo>
                    <a:cubicBezTo>
                      <a:pt x="2018" y="9930"/>
                      <a:pt x="2030" y="9942"/>
                      <a:pt x="2042" y="9954"/>
                    </a:cubicBezTo>
                    <a:lnTo>
                      <a:pt x="2091" y="10002"/>
                    </a:lnTo>
                    <a:lnTo>
                      <a:pt x="2115" y="10027"/>
                    </a:lnTo>
                    <a:cubicBezTo>
                      <a:pt x="2127" y="10051"/>
                      <a:pt x="2151" y="10064"/>
                      <a:pt x="2176" y="10088"/>
                    </a:cubicBezTo>
                    <a:lnTo>
                      <a:pt x="2176" y="10100"/>
                    </a:lnTo>
                    <a:lnTo>
                      <a:pt x="2188" y="10112"/>
                    </a:lnTo>
                    <a:lnTo>
                      <a:pt x="2188" y="10124"/>
                    </a:lnTo>
                    <a:cubicBezTo>
                      <a:pt x="2200" y="10124"/>
                      <a:pt x="2200" y="10124"/>
                      <a:pt x="2200" y="10137"/>
                    </a:cubicBezTo>
                    <a:lnTo>
                      <a:pt x="2213" y="10148"/>
                    </a:lnTo>
                    <a:cubicBezTo>
                      <a:pt x="2224" y="10161"/>
                      <a:pt x="2224" y="10173"/>
                      <a:pt x="2237" y="10173"/>
                    </a:cubicBezTo>
                    <a:cubicBezTo>
                      <a:pt x="2249" y="10197"/>
                      <a:pt x="2261" y="10210"/>
                      <a:pt x="2273" y="10234"/>
                    </a:cubicBezTo>
                    <a:lnTo>
                      <a:pt x="2273" y="10246"/>
                    </a:lnTo>
                    <a:cubicBezTo>
                      <a:pt x="2286" y="10282"/>
                      <a:pt x="2310" y="10307"/>
                      <a:pt x="2322" y="10343"/>
                    </a:cubicBezTo>
                    <a:cubicBezTo>
                      <a:pt x="2346" y="10380"/>
                      <a:pt x="2358" y="10416"/>
                      <a:pt x="2370" y="10453"/>
                    </a:cubicBezTo>
                    <a:cubicBezTo>
                      <a:pt x="2383" y="10489"/>
                      <a:pt x="2383" y="10513"/>
                      <a:pt x="2394" y="10550"/>
                    </a:cubicBezTo>
                    <a:lnTo>
                      <a:pt x="2394" y="10623"/>
                    </a:lnTo>
                    <a:lnTo>
                      <a:pt x="2394" y="10696"/>
                    </a:lnTo>
                    <a:lnTo>
                      <a:pt x="2394" y="10756"/>
                    </a:lnTo>
                    <a:cubicBezTo>
                      <a:pt x="2394" y="10793"/>
                      <a:pt x="2394" y="10829"/>
                      <a:pt x="2383" y="10866"/>
                    </a:cubicBezTo>
                    <a:lnTo>
                      <a:pt x="2383" y="10890"/>
                    </a:lnTo>
                    <a:lnTo>
                      <a:pt x="2383" y="10926"/>
                    </a:lnTo>
                    <a:lnTo>
                      <a:pt x="2383" y="10939"/>
                    </a:lnTo>
                    <a:lnTo>
                      <a:pt x="2383" y="10950"/>
                    </a:lnTo>
                    <a:lnTo>
                      <a:pt x="2383" y="10975"/>
                    </a:lnTo>
                    <a:cubicBezTo>
                      <a:pt x="2370" y="11023"/>
                      <a:pt x="2370" y="11072"/>
                      <a:pt x="2370" y="11109"/>
                    </a:cubicBezTo>
                    <a:lnTo>
                      <a:pt x="2370" y="11133"/>
                    </a:lnTo>
                    <a:lnTo>
                      <a:pt x="2370" y="11145"/>
                    </a:lnTo>
                    <a:cubicBezTo>
                      <a:pt x="2358" y="11169"/>
                      <a:pt x="2358" y="11193"/>
                      <a:pt x="2358" y="11206"/>
                    </a:cubicBezTo>
                    <a:lnTo>
                      <a:pt x="2358" y="11145"/>
                    </a:lnTo>
                    <a:lnTo>
                      <a:pt x="2358" y="11085"/>
                    </a:lnTo>
                    <a:lnTo>
                      <a:pt x="2358" y="11023"/>
                    </a:lnTo>
                    <a:cubicBezTo>
                      <a:pt x="2358" y="10999"/>
                      <a:pt x="2346" y="10975"/>
                      <a:pt x="2346" y="10950"/>
                    </a:cubicBezTo>
                    <a:cubicBezTo>
                      <a:pt x="2346" y="10939"/>
                      <a:pt x="2334" y="10914"/>
                      <a:pt x="2334" y="10890"/>
                    </a:cubicBezTo>
                    <a:cubicBezTo>
                      <a:pt x="2310" y="10853"/>
                      <a:pt x="2297" y="10817"/>
                      <a:pt x="2286" y="10780"/>
                    </a:cubicBezTo>
                    <a:cubicBezTo>
                      <a:pt x="2273" y="10769"/>
                      <a:pt x="2261" y="10756"/>
                      <a:pt x="2249" y="10732"/>
                    </a:cubicBezTo>
                    <a:cubicBezTo>
                      <a:pt x="2237" y="10720"/>
                      <a:pt x="2224" y="10707"/>
                      <a:pt x="2213" y="10683"/>
                    </a:cubicBezTo>
                    <a:lnTo>
                      <a:pt x="2164" y="10634"/>
                    </a:lnTo>
                    <a:cubicBezTo>
                      <a:pt x="2151" y="10623"/>
                      <a:pt x="2140" y="10610"/>
                      <a:pt x="2127" y="10610"/>
                    </a:cubicBezTo>
                    <a:cubicBezTo>
                      <a:pt x="2115" y="10598"/>
                      <a:pt x="2103" y="10598"/>
                      <a:pt x="2091" y="10586"/>
                    </a:cubicBezTo>
                    <a:cubicBezTo>
                      <a:pt x="2067" y="10586"/>
                      <a:pt x="2054" y="10574"/>
                      <a:pt x="2030" y="10574"/>
                    </a:cubicBezTo>
                    <a:lnTo>
                      <a:pt x="2018" y="10574"/>
                    </a:lnTo>
                    <a:lnTo>
                      <a:pt x="2018" y="10526"/>
                    </a:lnTo>
                    <a:cubicBezTo>
                      <a:pt x="2006" y="10501"/>
                      <a:pt x="2006" y="10489"/>
                      <a:pt x="2006" y="10477"/>
                    </a:cubicBezTo>
                    <a:cubicBezTo>
                      <a:pt x="1994" y="10404"/>
                      <a:pt x="1994" y="10343"/>
                      <a:pt x="1994" y="10270"/>
                    </a:cubicBezTo>
                    <a:cubicBezTo>
                      <a:pt x="1994" y="10197"/>
                      <a:pt x="1981" y="10124"/>
                      <a:pt x="1981" y="10051"/>
                    </a:cubicBezTo>
                    <a:lnTo>
                      <a:pt x="1981" y="10015"/>
                    </a:lnTo>
                    <a:lnTo>
                      <a:pt x="1981" y="10002"/>
                    </a:lnTo>
                    <a:cubicBezTo>
                      <a:pt x="1981" y="9978"/>
                      <a:pt x="1970" y="9954"/>
                      <a:pt x="1970" y="9942"/>
                    </a:cubicBezTo>
                    <a:lnTo>
                      <a:pt x="1970" y="9930"/>
                    </a:lnTo>
                    <a:cubicBezTo>
                      <a:pt x="1970" y="9918"/>
                      <a:pt x="1970" y="9905"/>
                      <a:pt x="1957" y="9894"/>
                    </a:cubicBezTo>
                    <a:close/>
                    <a:moveTo>
                      <a:pt x="1252" y="9516"/>
                    </a:moveTo>
                    <a:lnTo>
                      <a:pt x="1265" y="9529"/>
                    </a:lnTo>
                    <a:lnTo>
                      <a:pt x="1338" y="9529"/>
                    </a:lnTo>
                    <a:lnTo>
                      <a:pt x="1362" y="9541"/>
                    </a:lnTo>
                    <a:cubicBezTo>
                      <a:pt x="1398" y="9541"/>
                      <a:pt x="1411" y="9553"/>
                      <a:pt x="1435" y="9553"/>
                    </a:cubicBezTo>
                    <a:lnTo>
                      <a:pt x="1508" y="9589"/>
                    </a:lnTo>
                    <a:cubicBezTo>
                      <a:pt x="1532" y="9602"/>
                      <a:pt x="1544" y="9614"/>
                      <a:pt x="1568" y="9626"/>
                    </a:cubicBezTo>
                    <a:cubicBezTo>
                      <a:pt x="1581" y="9638"/>
                      <a:pt x="1605" y="9650"/>
                      <a:pt x="1629" y="9675"/>
                    </a:cubicBezTo>
                    <a:lnTo>
                      <a:pt x="1678" y="9711"/>
                    </a:lnTo>
                    <a:lnTo>
                      <a:pt x="1702" y="9723"/>
                    </a:lnTo>
                    <a:lnTo>
                      <a:pt x="1726" y="9748"/>
                    </a:lnTo>
                    <a:cubicBezTo>
                      <a:pt x="1751" y="9759"/>
                      <a:pt x="1762" y="9772"/>
                      <a:pt x="1775" y="9772"/>
                    </a:cubicBezTo>
                    <a:cubicBezTo>
                      <a:pt x="1787" y="9784"/>
                      <a:pt x="1787" y="9796"/>
                      <a:pt x="1799" y="9808"/>
                    </a:cubicBezTo>
                    <a:cubicBezTo>
                      <a:pt x="1811" y="9821"/>
                      <a:pt x="1811" y="9832"/>
                      <a:pt x="1824" y="9845"/>
                    </a:cubicBezTo>
                    <a:cubicBezTo>
                      <a:pt x="1824" y="9845"/>
                      <a:pt x="1835" y="9857"/>
                      <a:pt x="1835" y="9869"/>
                    </a:cubicBezTo>
                    <a:cubicBezTo>
                      <a:pt x="1848" y="9881"/>
                      <a:pt x="1848" y="9894"/>
                      <a:pt x="1848" y="9905"/>
                    </a:cubicBezTo>
                    <a:cubicBezTo>
                      <a:pt x="1860" y="9918"/>
                      <a:pt x="1860" y="9930"/>
                      <a:pt x="1860" y="9942"/>
                    </a:cubicBezTo>
                    <a:cubicBezTo>
                      <a:pt x="1860" y="9954"/>
                      <a:pt x="1872" y="9966"/>
                      <a:pt x="1872" y="9991"/>
                    </a:cubicBezTo>
                    <a:cubicBezTo>
                      <a:pt x="1872" y="10002"/>
                      <a:pt x="1872" y="10027"/>
                      <a:pt x="1884" y="10051"/>
                    </a:cubicBezTo>
                    <a:lnTo>
                      <a:pt x="1884" y="10137"/>
                    </a:lnTo>
                    <a:cubicBezTo>
                      <a:pt x="1897" y="10185"/>
                      <a:pt x="1897" y="10234"/>
                      <a:pt x="1908" y="10282"/>
                    </a:cubicBezTo>
                    <a:cubicBezTo>
                      <a:pt x="1908" y="10331"/>
                      <a:pt x="1908" y="10367"/>
                      <a:pt x="1921" y="10416"/>
                    </a:cubicBezTo>
                    <a:cubicBezTo>
                      <a:pt x="1921" y="10453"/>
                      <a:pt x="1921" y="10501"/>
                      <a:pt x="1933" y="10550"/>
                    </a:cubicBezTo>
                    <a:cubicBezTo>
                      <a:pt x="1933" y="10562"/>
                      <a:pt x="1933" y="10586"/>
                      <a:pt x="1945" y="10598"/>
                    </a:cubicBezTo>
                    <a:cubicBezTo>
                      <a:pt x="1933" y="10610"/>
                      <a:pt x="1908" y="10623"/>
                      <a:pt x="1897" y="10634"/>
                    </a:cubicBezTo>
                    <a:cubicBezTo>
                      <a:pt x="1872" y="10647"/>
                      <a:pt x="1848" y="10659"/>
                      <a:pt x="1835" y="10683"/>
                    </a:cubicBezTo>
                    <a:cubicBezTo>
                      <a:pt x="1811" y="10707"/>
                      <a:pt x="1799" y="10720"/>
                      <a:pt x="1787" y="10744"/>
                    </a:cubicBezTo>
                    <a:lnTo>
                      <a:pt x="1751" y="10817"/>
                    </a:lnTo>
                    <a:cubicBezTo>
                      <a:pt x="1751" y="10842"/>
                      <a:pt x="1738" y="10853"/>
                      <a:pt x="1738" y="10877"/>
                    </a:cubicBezTo>
                    <a:lnTo>
                      <a:pt x="1714" y="10877"/>
                    </a:lnTo>
                    <a:cubicBezTo>
                      <a:pt x="1690" y="10890"/>
                      <a:pt x="1665" y="10902"/>
                      <a:pt x="1641" y="10902"/>
                    </a:cubicBezTo>
                    <a:lnTo>
                      <a:pt x="1568" y="10939"/>
                    </a:lnTo>
                    <a:cubicBezTo>
                      <a:pt x="1519" y="10963"/>
                      <a:pt x="1471" y="10999"/>
                      <a:pt x="1446" y="11023"/>
                    </a:cubicBezTo>
                    <a:cubicBezTo>
                      <a:pt x="1422" y="11036"/>
                      <a:pt x="1411" y="11060"/>
                      <a:pt x="1386" y="11085"/>
                    </a:cubicBezTo>
                    <a:cubicBezTo>
                      <a:pt x="1374" y="11109"/>
                      <a:pt x="1349" y="11145"/>
                      <a:pt x="1349" y="11182"/>
                    </a:cubicBezTo>
                    <a:cubicBezTo>
                      <a:pt x="1338" y="11206"/>
                      <a:pt x="1338" y="11218"/>
                      <a:pt x="1338" y="11255"/>
                    </a:cubicBezTo>
                    <a:cubicBezTo>
                      <a:pt x="1338" y="11255"/>
                      <a:pt x="1349" y="11279"/>
                      <a:pt x="1349" y="11291"/>
                    </a:cubicBezTo>
                    <a:lnTo>
                      <a:pt x="1349" y="11315"/>
                    </a:lnTo>
                    <a:cubicBezTo>
                      <a:pt x="1362" y="11328"/>
                      <a:pt x="1362" y="11339"/>
                      <a:pt x="1362" y="11352"/>
                    </a:cubicBezTo>
                    <a:lnTo>
                      <a:pt x="1362" y="11364"/>
                    </a:lnTo>
                    <a:lnTo>
                      <a:pt x="1349" y="11364"/>
                    </a:lnTo>
                    <a:lnTo>
                      <a:pt x="1325" y="11339"/>
                    </a:lnTo>
                    <a:cubicBezTo>
                      <a:pt x="1313" y="11339"/>
                      <a:pt x="1301" y="11339"/>
                      <a:pt x="1301" y="11328"/>
                    </a:cubicBezTo>
                    <a:lnTo>
                      <a:pt x="1289" y="11315"/>
                    </a:lnTo>
                    <a:cubicBezTo>
                      <a:pt x="1265" y="11303"/>
                      <a:pt x="1252" y="11303"/>
                      <a:pt x="1240" y="11291"/>
                    </a:cubicBezTo>
                    <a:cubicBezTo>
                      <a:pt x="1203" y="11266"/>
                      <a:pt x="1155" y="11242"/>
                      <a:pt x="1119" y="11218"/>
                    </a:cubicBezTo>
                    <a:cubicBezTo>
                      <a:pt x="1046" y="11169"/>
                      <a:pt x="960" y="11121"/>
                      <a:pt x="876" y="11085"/>
                    </a:cubicBezTo>
                    <a:lnTo>
                      <a:pt x="863" y="11072"/>
                    </a:lnTo>
                    <a:cubicBezTo>
                      <a:pt x="827" y="11048"/>
                      <a:pt x="790" y="11036"/>
                      <a:pt x="754" y="11012"/>
                    </a:cubicBezTo>
                    <a:cubicBezTo>
                      <a:pt x="717" y="10987"/>
                      <a:pt x="681" y="10963"/>
                      <a:pt x="657" y="10939"/>
                    </a:cubicBezTo>
                    <a:lnTo>
                      <a:pt x="644" y="10939"/>
                    </a:lnTo>
                    <a:cubicBezTo>
                      <a:pt x="620" y="10926"/>
                      <a:pt x="608" y="10914"/>
                      <a:pt x="596" y="10902"/>
                    </a:cubicBezTo>
                    <a:cubicBezTo>
                      <a:pt x="571" y="10890"/>
                      <a:pt x="547" y="10866"/>
                      <a:pt x="535" y="10853"/>
                    </a:cubicBezTo>
                    <a:lnTo>
                      <a:pt x="523" y="10842"/>
                    </a:lnTo>
                    <a:cubicBezTo>
                      <a:pt x="499" y="10829"/>
                      <a:pt x="487" y="10805"/>
                      <a:pt x="463" y="10780"/>
                    </a:cubicBezTo>
                    <a:cubicBezTo>
                      <a:pt x="438" y="10756"/>
                      <a:pt x="414" y="10732"/>
                      <a:pt x="390" y="10696"/>
                    </a:cubicBezTo>
                    <a:lnTo>
                      <a:pt x="377" y="10683"/>
                    </a:lnTo>
                    <a:cubicBezTo>
                      <a:pt x="377" y="10683"/>
                      <a:pt x="365" y="10671"/>
                      <a:pt x="365" y="10659"/>
                    </a:cubicBezTo>
                    <a:cubicBezTo>
                      <a:pt x="353" y="10659"/>
                      <a:pt x="353" y="10647"/>
                      <a:pt x="341" y="10647"/>
                    </a:cubicBezTo>
                    <a:lnTo>
                      <a:pt x="328" y="10623"/>
                    </a:lnTo>
                    <a:cubicBezTo>
                      <a:pt x="317" y="10610"/>
                      <a:pt x="317" y="10586"/>
                      <a:pt x="304" y="10574"/>
                    </a:cubicBezTo>
                    <a:cubicBezTo>
                      <a:pt x="292" y="10562"/>
                      <a:pt x="292" y="10550"/>
                      <a:pt x="280" y="10537"/>
                    </a:cubicBezTo>
                    <a:cubicBezTo>
                      <a:pt x="280" y="10513"/>
                      <a:pt x="268" y="10501"/>
                      <a:pt x="268" y="10489"/>
                    </a:cubicBezTo>
                    <a:cubicBezTo>
                      <a:pt x="268" y="10477"/>
                      <a:pt x="268" y="10477"/>
                      <a:pt x="255" y="10464"/>
                    </a:cubicBezTo>
                    <a:lnTo>
                      <a:pt x="255" y="10440"/>
                    </a:lnTo>
                    <a:lnTo>
                      <a:pt x="255" y="10404"/>
                    </a:lnTo>
                    <a:cubicBezTo>
                      <a:pt x="255" y="10391"/>
                      <a:pt x="244" y="10380"/>
                      <a:pt x="244" y="10355"/>
                    </a:cubicBezTo>
                    <a:lnTo>
                      <a:pt x="244" y="10258"/>
                    </a:lnTo>
                    <a:lnTo>
                      <a:pt x="255" y="10246"/>
                    </a:lnTo>
                    <a:lnTo>
                      <a:pt x="255" y="10210"/>
                    </a:lnTo>
                    <a:lnTo>
                      <a:pt x="255" y="10197"/>
                    </a:lnTo>
                    <a:cubicBezTo>
                      <a:pt x="255" y="10161"/>
                      <a:pt x="268" y="10112"/>
                      <a:pt x="268" y="10075"/>
                    </a:cubicBezTo>
                    <a:cubicBezTo>
                      <a:pt x="268" y="10075"/>
                      <a:pt x="280" y="10075"/>
                      <a:pt x="280" y="10064"/>
                    </a:cubicBezTo>
                    <a:cubicBezTo>
                      <a:pt x="280" y="10051"/>
                      <a:pt x="280" y="10039"/>
                      <a:pt x="292" y="10015"/>
                    </a:cubicBezTo>
                    <a:cubicBezTo>
                      <a:pt x="292" y="10002"/>
                      <a:pt x="304" y="9991"/>
                      <a:pt x="304" y="9978"/>
                    </a:cubicBezTo>
                    <a:lnTo>
                      <a:pt x="317" y="9966"/>
                    </a:lnTo>
                    <a:cubicBezTo>
                      <a:pt x="328" y="9954"/>
                      <a:pt x="328" y="9942"/>
                      <a:pt x="341" y="9942"/>
                    </a:cubicBezTo>
                    <a:cubicBezTo>
                      <a:pt x="365" y="9905"/>
                      <a:pt x="401" y="9881"/>
                      <a:pt x="438" y="9845"/>
                    </a:cubicBezTo>
                    <a:lnTo>
                      <a:pt x="450" y="9845"/>
                    </a:lnTo>
                    <a:cubicBezTo>
                      <a:pt x="474" y="9821"/>
                      <a:pt x="487" y="9808"/>
                      <a:pt x="511" y="9796"/>
                    </a:cubicBezTo>
                    <a:cubicBezTo>
                      <a:pt x="535" y="9772"/>
                      <a:pt x="560" y="9759"/>
                      <a:pt x="571" y="9748"/>
                    </a:cubicBezTo>
                    <a:lnTo>
                      <a:pt x="644" y="9699"/>
                    </a:lnTo>
                    <a:lnTo>
                      <a:pt x="717" y="9662"/>
                    </a:lnTo>
                    <a:lnTo>
                      <a:pt x="742" y="9638"/>
                    </a:lnTo>
                    <a:cubicBezTo>
                      <a:pt x="754" y="9626"/>
                      <a:pt x="779" y="9626"/>
                      <a:pt x="790" y="9614"/>
                    </a:cubicBezTo>
                    <a:lnTo>
                      <a:pt x="803" y="9602"/>
                    </a:lnTo>
                    <a:cubicBezTo>
                      <a:pt x="827" y="9589"/>
                      <a:pt x="851" y="9578"/>
                      <a:pt x="887" y="9565"/>
                    </a:cubicBezTo>
                    <a:cubicBezTo>
                      <a:pt x="900" y="9553"/>
                      <a:pt x="912" y="9553"/>
                      <a:pt x="936" y="9541"/>
                    </a:cubicBezTo>
                    <a:cubicBezTo>
                      <a:pt x="949" y="9541"/>
                      <a:pt x="973" y="9529"/>
                      <a:pt x="1009" y="9529"/>
                    </a:cubicBezTo>
                    <a:lnTo>
                      <a:pt x="1033" y="9529"/>
                    </a:lnTo>
                    <a:cubicBezTo>
                      <a:pt x="1058" y="9516"/>
                      <a:pt x="1082" y="9516"/>
                      <a:pt x="1119" y="9516"/>
                    </a:cubicBezTo>
                    <a:close/>
                    <a:moveTo>
                      <a:pt x="2042" y="10683"/>
                    </a:moveTo>
                    <a:cubicBezTo>
                      <a:pt x="2054" y="10683"/>
                      <a:pt x="2054" y="10696"/>
                      <a:pt x="2054" y="10696"/>
                    </a:cubicBezTo>
                    <a:cubicBezTo>
                      <a:pt x="2067" y="10696"/>
                      <a:pt x="2078" y="10696"/>
                      <a:pt x="2078" y="10707"/>
                    </a:cubicBezTo>
                    <a:cubicBezTo>
                      <a:pt x="2091" y="10707"/>
                      <a:pt x="2091" y="10707"/>
                      <a:pt x="2091" y="10720"/>
                    </a:cubicBezTo>
                    <a:cubicBezTo>
                      <a:pt x="2103" y="10720"/>
                      <a:pt x="2103" y="10720"/>
                      <a:pt x="2115" y="10732"/>
                    </a:cubicBezTo>
                    <a:lnTo>
                      <a:pt x="2140" y="10756"/>
                    </a:lnTo>
                    <a:cubicBezTo>
                      <a:pt x="2151" y="10780"/>
                      <a:pt x="2176" y="10805"/>
                      <a:pt x="2188" y="10817"/>
                    </a:cubicBezTo>
                    <a:lnTo>
                      <a:pt x="2176" y="10817"/>
                    </a:lnTo>
                    <a:cubicBezTo>
                      <a:pt x="2188" y="10817"/>
                      <a:pt x="2188" y="10829"/>
                      <a:pt x="2188" y="10829"/>
                    </a:cubicBezTo>
                    <a:cubicBezTo>
                      <a:pt x="2200" y="10842"/>
                      <a:pt x="2200" y="10853"/>
                      <a:pt x="2213" y="10877"/>
                    </a:cubicBezTo>
                    <a:cubicBezTo>
                      <a:pt x="2224" y="10902"/>
                      <a:pt x="2237" y="10926"/>
                      <a:pt x="2249" y="10963"/>
                    </a:cubicBezTo>
                    <a:cubicBezTo>
                      <a:pt x="2249" y="10987"/>
                      <a:pt x="2249" y="10999"/>
                      <a:pt x="2261" y="11012"/>
                    </a:cubicBezTo>
                    <a:lnTo>
                      <a:pt x="2261" y="11023"/>
                    </a:lnTo>
                    <a:cubicBezTo>
                      <a:pt x="2261" y="11048"/>
                      <a:pt x="2261" y="11072"/>
                      <a:pt x="2273" y="11096"/>
                    </a:cubicBezTo>
                    <a:lnTo>
                      <a:pt x="2273" y="11121"/>
                    </a:lnTo>
                    <a:lnTo>
                      <a:pt x="2273" y="11145"/>
                    </a:lnTo>
                    <a:lnTo>
                      <a:pt x="2273" y="11182"/>
                    </a:lnTo>
                    <a:lnTo>
                      <a:pt x="2286" y="11193"/>
                    </a:lnTo>
                    <a:lnTo>
                      <a:pt x="2286" y="11242"/>
                    </a:lnTo>
                    <a:cubicBezTo>
                      <a:pt x="2286" y="11255"/>
                      <a:pt x="2297" y="11266"/>
                      <a:pt x="2297" y="11291"/>
                    </a:cubicBezTo>
                    <a:lnTo>
                      <a:pt x="2297" y="11315"/>
                    </a:lnTo>
                    <a:cubicBezTo>
                      <a:pt x="2286" y="11315"/>
                      <a:pt x="2261" y="11303"/>
                      <a:pt x="2249" y="11303"/>
                    </a:cubicBezTo>
                    <a:lnTo>
                      <a:pt x="2224" y="11291"/>
                    </a:lnTo>
                    <a:cubicBezTo>
                      <a:pt x="2200" y="11279"/>
                      <a:pt x="2176" y="11255"/>
                      <a:pt x="2140" y="11242"/>
                    </a:cubicBezTo>
                    <a:cubicBezTo>
                      <a:pt x="2115" y="11230"/>
                      <a:pt x="2078" y="11218"/>
                      <a:pt x="2054" y="11206"/>
                    </a:cubicBezTo>
                    <a:lnTo>
                      <a:pt x="2030" y="11206"/>
                    </a:lnTo>
                    <a:lnTo>
                      <a:pt x="2030" y="11193"/>
                    </a:lnTo>
                    <a:cubicBezTo>
                      <a:pt x="2006" y="11193"/>
                      <a:pt x="1981" y="11182"/>
                      <a:pt x="1957" y="11169"/>
                    </a:cubicBezTo>
                    <a:cubicBezTo>
                      <a:pt x="1945" y="11158"/>
                      <a:pt x="1921" y="11158"/>
                      <a:pt x="1908" y="11145"/>
                    </a:cubicBezTo>
                    <a:cubicBezTo>
                      <a:pt x="1884" y="11133"/>
                      <a:pt x="1860" y="11121"/>
                      <a:pt x="1835" y="11096"/>
                    </a:cubicBezTo>
                    <a:lnTo>
                      <a:pt x="1835" y="11096"/>
                    </a:lnTo>
                    <a:cubicBezTo>
                      <a:pt x="1835" y="11109"/>
                      <a:pt x="1848" y="11121"/>
                      <a:pt x="1860" y="11133"/>
                    </a:cubicBezTo>
                    <a:cubicBezTo>
                      <a:pt x="1884" y="11169"/>
                      <a:pt x="1921" y="11206"/>
                      <a:pt x="1957" y="11242"/>
                    </a:cubicBezTo>
                    <a:cubicBezTo>
                      <a:pt x="1994" y="11266"/>
                      <a:pt x="2030" y="11303"/>
                      <a:pt x="2078" y="11328"/>
                    </a:cubicBezTo>
                    <a:cubicBezTo>
                      <a:pt x="2140" y="11364"/>
                      <a:pt x="2200" y="11401"/>
                      <a:pt x="2273" y="11437"/>
                    </a:cubicBezTo>
                    <a:cubicBezTo>
                      <a:pt x="2249" y="11437"/>
                      <a:pt x="2237" y="11449"/>
                      <a:pt x="2224" y="11449"/>
                    </a:cubicBezTo>
                    <a:cubicBezTo>
                      <a:pt x="2213" y="11449"/>
                      <a:pt x="2200" y="11461"/>
                      <a:pt x="2188" y="11461"/>
                    </a:cubicBezTo>
                    <a:lnTo>
                      <a:pt x="2176" y="11473"/>
                    </a:lnTo>
                    <a:cubicBezTo>
                      <a:pt x="2151" y="11485"/>
                      <a:pt x="2115" y="11498"/>
                      <a:pt x="2078" y="11509"/>
                    </a:cubicBezTo>
                    <a:cubicBezTo>
                      <a:pt x="2042" y="11522"/>
                      <a:pt x="2006" y="11534"/>
                      <a:pt x="1957" y="11534"/>
                    </a:cubicBezTo>
                    <a:cubicBezTo>
                      <a:pt x="1921" y="11546"/>
                      <a:pt x="1872" y="11546"/>
                      <a:pt x="1824" y="11546"/>
                    </a:cubicBezTo>
                    <a:lnTo>
                      <a:pt x="1702" y="11546"/>
                    </a:lnTo>
                    <a:cubicBezTo>
                      <a:pt x="1678" y="11534"/>
                      <a:pt x="1654" y="11534"/>
                      <a:pt x="1641" y="11522"/>
                    </a:cubicBezTo>
                    <a:cubicBezTo>
                      <a:pt x="1617" y="11522"/>
                      <a:pt x="1605" y="11509"/>
                      <a:pt x="1592" y="11498"/>
                    </a:cubicBezTo>
                    <a:cubicBezTo>
                      <a:pt x="1581" y="11498"/>
                      <a:pt x="1568" y="11485"/>
                      <a:pt x="1556" y="11485"/>
                    </a:cubicBezTo>
                    <a:cubicBezTo>
                      <a:pt x="1556" y="11473"/>
                      <a:pt x="1544" y="11473"/>
                      <a:pt x="1532" y="11473"/>
                    </a:cubicBezTo>
                    <a:cubicBezTo>
                      <a:pt x="1532" y="11461"/>
                      <a:pt x="1519" y="11461"/>
                      <a:pt x="1508" y="11449"/>
                    </a:cubicBezTo>
                    <a:cubicBezTo>
                      <a:pt x="1508" y="11437"/>
                      <a:pt x="1495" y="11437"/>
                      <a:pt x="1495" y="11425"/>
                    </a:cubicBezTo>
                    <a:lnTo>
                      <a:pt x="1483" y="11425"/>
                    </a:lnTo>
                    <a:lnTo>
                      <a:pt x="1483" y="11412"/>
                    </a:lnTo>
                    <a:lnTo>
                      <a:pt x="1483" y="11401"/>
                    </a:lnTo>
                    <a:lnTo>
                      <a:pt x="1483" y="11364"/>
                    </a:lnTo>
                    <a:lnTo>
                      <a:pt x="1483" y="11315"/>
                    </a:lnTo>
                    <a:cubicBezTo>
                      <a:pt x="1483" y="11315"/>
                      <a:pt x="1471" y="11303"/>
                      <a:pt x="1471" y="11291"/>
                    </a:cubicBezTo>
                    <a:cubicBezTo>
                      <a:pt x="1471" y="11279"/>
                      <a:pt x="1471" y="11266"/>
                      <a:pt x="1459" y="11255"/>
                    </a:cubicBezTo>
                    <a:lnTo>
                      <a:pt x="1459" y="11230"/>
                    </a:lnTo>
                    <a:lnTo>
                      <a:pt x="1459" y="11218"/>
                    </a:lnTo>
                    <a:lnTo>
                      <a:pt x="1459" y="11206"/>
                    </a:lnTo>
                    <a:cubicBezTo>
                      <a:pt x="1471" y="11206"/>
                      <a:pt x="1471" y="11193"/>
                      <a:pt x="1471" y="11193"/>
                    </a:cubicBezTo>
                    <a:cubicBezTo>
                      <a:pt x="1471" y="11182"/>
                      <a:pt x="1471" y="11169"/>
                      <a:pt x="1483" y="11169"/>
                    </a:cubicBezTo>
                    <a:lnTo>
                      <a:pt x="1483" y="11158"/>
                    </a:lnTo>
                    <a:cubicBezTo>
                      <a:pt x="1495" y="11145"/>
                      <a:pt x="1495" y="11133"/>
                      <a:pt x="1508" y="11133"/>
                    </a:cubicBezTo>
                    <a:lnTo>
                      <a:pt x="1544" y="11096"/>
                    </a:lnTo>
                    <a:cubicBezTo>
                      <a:pt x="1556" y="11085"/>
                      <a:pt x="1568" y="11072"/>
                      <a:pt x="1592" y="11072"/>
                    </a:cubicBezTo>
                    <a:cubicBezTo>
                      <a:pt x="1605" y="11060"/>
                      <a:pt x="1629" y="11048"/>
                      <a:pt x="1641" y="11036"/>
                    </a:cubicBezTo>
                    <a:cubicBezTo>
                      <a:pt x="1665" y="11023"/>
                      <a:pt x="1678" y="11023"/>
                      <a:pt x="1702" y="11012"/>
                    </a:cubicBezTo>
                    <a:cubicBezTo>
                      <a:pt x="1714" y="11012"/>
                      <a:pt x="1738" y="10999"/>
                      <a:pt x="1762" y="10999"/>
                    </a:cubicBezTo>
                    <a:cubicBezTo>
                      <a:pt x="1775" y="10987"/>
                      <a:pt x="1775" y="10987"/>
                      <a:pt x="1787" y="10987"/>
                    </a:cubicBezTo>
                    <a:cubicBezTo>
                      <a:pt x="1799" y="10987"/>
                      <a:pt x="1811" y="10975"/>
                      <a:pt x="1824" y="10963"/>
                    </a:cubicBezTo>
                    <a:cubicBezTo>
                      <a:pt x="1835" y="10963"/>
                      <a:pt x="1848" y="10950"/>
                      <a:pt x="1848" y="10939"/>
                    </a:cubicBezTo>
                    <a:cubicBezTo>
                      <a:pt x="1848" y="10926"/>
                      <a:pt x="1860" y="10914"/>
                      <a:pt x="1860" y="10902"/>
                    </a:cubicBezTo>
                    <a:lnTo>
                      <a:pt x="1860" y="10866"/>
                    </a:lnTo>
                    <a:cubicBezTo>
                      <a:pt x="1872" y="10853"/>
                      <a:pt x="1872" y="10829"/>
                      <a:pt x="1884" y="10817"/>
                    </a:cubicBezTo>
                    <a:lnTo>
                      <a:pt x="1884" y="10805"/>
                    </a:lnTo>
                    <a:cubicBezTo>
                      <a:pt x="1897" y="10793"/>
                      <a:pt x="1897" y="10780"/>
                      <a:pt x="1908" y="10769"/>
                    </a:cubicBezTo>
                    <a:cubicBezTo>
                      <a:pt x="1908" y="10769"/>
                      <a:pt x="1921" y="10756"/>
                      <a:pt x="1921" y="10744"/>
                    </a:cubicBezTo>
                    <a:cubicBezTo>
                      <a:pt x="1933" y="10744"/>
                      <a:pt x="1945" y="10732"/>
                      <a:pt x="1945" y="10732"/>
                    </a:cubicBezTo>
                    <a:cubicBezTo>
                      <a:pt x="1957" y="10720"/>
                      <a:pt x="1970" y="10707"/>
                      <a:pt x="1981" y="10707"/>
                    </a:cubicBezTo>
                    <a:cubicBezTo>
                      <a:pt x="1981" y="10696"/>
                      <a:pt x="1994" y="10696"/>
                      <a:pt x="2006" y="10696"/>
                    </a:cubicBezTo>
                    <a:lnTo>
                      <a:pt x="2018" y="10683"/>
                    </a:lnTo>
                    <a:close/>
                    <a:moveTo>
                      <a:pt x="365" y="10842"/>
                    </a:moveTo>
                    <a:cubicBezTo>
                      <a:pt x="365" y="10842"/>
                      <a:pt x="377" y="10842"/>
                      <a:pt x="377" y="10853"/>
                    </a:cubicBezTo>
                    <a:cubicBezTo>
                      <a:pt x="390" y="10853"/>
                      <a:pt x="390" y="10866"/>
                      <a:pt x="401" y="10877"/>
                    </a:cubicBezTo>
                    <a:lnTo>
                      <a:pt x="463" y="10939"/>
                    </a:lnTo>
                    <a:cubicBezTo>
                      <a:pt x="474" y="10950"/>
                      <a:pt x="487" y="10963"/>
                      <a:pt x="511" y="10963"/>
                    </a:cubicBezTo>
                    <a:lnTo>
                      <a:pt x="511" y="10975"/>
                    </a:lnTo>
                    <a:cubicBezTo>
                      <a:pt x="535" y="10987"/>
                      <a:pt x="547" y="10999"/>
                      <a:pt x="571" y="11012"/>
                    </a:cubicBezTo>
                    <a:cubicBezTo>
                      <a:pt x="596" y="11036"/>
                      <a:pt x="608" y="11048"/>
                      <a:pt x="633" y="11060"/>
                    </a:cubicBezTo>
                    <a:cubicBezTo>
                      <a:pt x="657" y="11072"/>
                      <a:pt x="669" y="11085"/>
                      <a:pt x="693" y="11096"/>
                    </a:cubicBezTo>
                    <a:cubicBezTo>
                      <a:pt x="717" y="11109"/>
                      <a:pt x="730" y="11121"/>
                      <a:pt x="754" y="11121"/>
                    </a:cubicBezTo>
                    <a:cubicBezTo>
                      <a:pt x="790" y="11145"/>
                      <a:pt x="839" y="11169"/>
                      <a:pt x="887" y="11193"/>
                    </a:cubicBezTo>
                    <a:cubicBezTo>
                      <a:pt x="960" y="11218"/>
                      <a:pt x="1033" y="11266"/>
                      <a:pt x="1130" y="11315"/>
                    </a:cubicBezTo>
                    <a:cubicBezTo>
                      <a:pt x="1167" y="11328"/>
                      <a:pt x="1203" y="11352"/>
                      <a:pt x="1240" y="11376"/>
                    </a:cubicBezTo>
                    <a:cubicBezTo>
                      <a:pt x="1289" y="11388"/>
                      <a:pt x="1325" y="11412"/>
                      <a:pt x="1362" y="11437"/>
                    </a:cubicBezTo>
                    <a:cubicBezTo>
                      <a:pt x="1362" y="11449"/>
                      <a:pt x="1374" y="11449"/>
                      <a:pt x="1374" y="11449"/>
                    </a:cubicBezTo>
                    <a:lnTo>
                      <a:pt x="1374" y="11461"/>
                    </a:lnTo>
                    <a:lnTo>
                      <a:pt x="1386" y="11461"/>
                    </a:lnTo>
                    <a:cubicBezTo>
                      <a:pt x="1398" y="11498"/>
                      <a:pt x="1435" y="11534"/>
                      <a:pt x="1495" y="11571"/>
                    </a:cubicBezTo>
                    <a:lnTo>
                      <a:pt x="1508" y="11571"/>
                    </a:lnTo>
                    <a:lnTo>
                      <a:pt x="1519" y="11582"/>
                    </a:lnTo>
                    <a:cubicBezTo>
                      <a:pt x="1544" y="11595"/>
                      <a:pt x="1556" y="11595"/>
                      <a:pt x="1581" y="11607"/>
                    </a:cubicBezTo>
                    <a:cubicBezTo>
                      <a:pt x="1605" y="11607"/>
                      <a:pt x="1629" y="11619"/>
                      <a:pt x="1654" y="11619"/>
                    </a:cubicBezTo>
                    <a:cubicBezTo>
                      <a:pt x="1690" y="11631"/>
                      <a:pt x="1714" y="11631"/>
                      <a:pt x="1738" y="11631"/>
                    </a:cubicBezTo>
                    <a:lnTo>
                      <a:pt x="1799" y="11631"/>
                    </a:lnTo>
                    <a:cubicBezTo>
                      <a:pt x="1860" y="11619"/>
                      <a:pt x="1908" y="11619"/>
                      <a:pt x="1957" y="11607"/>
                    </a:cubicBezTo>
                    <a:cubicBezTo>
                      <a:pt x="1994" y="11595"/>
                      <a:pt x="2042" y="11582"/>
                      <a:pt x="2091" y="11571"/>
                    </a:cubicBezTo>
                    <a:cubicBezTo>
                      <a:pt x="2115" y="11558"/>
                      <a:pt x="2140" y="11558"/>
                      <a:pt x="2164" y="11546"/>
                    </a:cubicBezTo>
                    <a:cubicBezTo>
                      <a:pt x="2188" y="11534"/>
                      <a:pt x="2213" y="11522"/>
                      <a:pt x="2224" y="11522"/>
                    </a:cubicBezTo>
                    <a:cubicBezTo>
                      <a:pt x="2241" y="11522"/>
                      <a:pt x="2252" y="11516"/>
                      <a:pt x="2261" y="11513"/>
                    </a:cubicBezTo>
                    <a:lnTo>
                      <a:pt x="2261" y="11513"/>
                    </a:lnTo>
                    <a:cubicBezTo>
                      <a:pt x="2259" y="11522"/>
                      <a:pt x="2249" y="11523"/>
                      <a:pt x="2249" y="11534"/>
                    </a:cubicBezTo>
                    <a:cubicBezTo>
                      <a:pt x="2213" y="11558"/>
                      <a:pt x="2164" y="11595"/>
                      <a:pt x="2127" y="11619"/>
                    </a:cubicBezTo>
                    <a:cubicBezTo>
                      <a:pt x="2103" y="11631"/>
                      <a:pt x="2091" y="11631"/>
                      <a:pt x="2067" y="11644"/>
                    </a:cubicBezTo>
                    <a:cubicBezTo>
                      <a:pt x="2054" y="11655"/>
                      <a:pt x="2030" y="11655"/>
                      <a:pt x="2018" y="11668"/>
                    </a:cubicBezTo>
                    <a:cubicBezTo>
                      <a:pt x="1970" y="11680"/>
                      <a:pt x="1933" y="11692"/>
                      <a:pt x="1884" y="11692"/>
                    </a:cubicBezTo>
                    <a:cubicBezTo>
                      <a:pt x="1860" y="11704"/>
                      <a:pt x="1848" y="11704"/>
                      <a:pt x="1824" y="11704"/>
                    </a:cubicBezTo>
                    <a:lnTo>
                      <a:pt x="1775" y="11717"/>
                    </a:lnTo>
                    <a:cubicBezTo>
                      <a:pt x="1738" y="11717"/>
                      <a:pt x="1714" y="11728"/>
                      <a:pt x="1690" y="11728"/>
                    </a:cubicBezTo>
                    <a:lnTo>
                      <a:pt x="1665" y="11728"/>
                    </a:lnTo>
                    <a:cubicBezTo>
                      <a:pt x="1617" y="11741"/>
                      <a:pt x="1568" y="11741"/>
                      <a:pt x="1519" y="11753"/>
                    </a:cubicBezTo>
                    <a:lnTo>
                      <a:pt x="1338" y="11753"/>
                    </a:lnTo>
                    <a:cubicBezTo>
                      <a:pt x="1313" y="11741"/>
                      <a:pt x="1289" y="11741"/>
                      <a:pt x="1265" y="11741"/>
                    </a:cubicBezTo>
                    <a:cubicBezTo>
                      <a:pt x="1240" y="11728"/>
                      <a:pt x="1216" y="11728"/>
                      <a:pt x="1192" y="11717"/>
                    </a:cubicBezTo>
                    <a:cubicBezTo>
                      <a:pt x="1167" y="11717"/>
                      <a:pt x="1155" y="11704"/>
                      <a:pt x="1130" y="11704"/>
                    </a:cubicBezTo>
                    <a:cubicBezTo>
                      <a:pt x="1106" y="11692"/>
                      <a:pt x="1082" y="11668"/>
                      <a:pt x="1046" y="11655"/>
                    </a:cubicBezTo>
                    <a:cubicBezTo>
                      <a:pt x="973" y="11619"/>
                      <a:pt x="887" y="11558"/>
                      <a:pt x="790" y="11498"/>
                    </a:cubicBezTo>
                    <a:cubicBezTo>
                      <a:pt x="766" y="11473"/>
                      <a:pt x="754" y="11461"/>
                      <a:pt x="730" y="11449"/>
                    </a:cubicBezTo>
                    <a:lnTo>
                      <a:pt x="717" y="11437"/>
                    </a:lnTo>
                    <a:lnTo>
                      <a:pt x="706" y="11425"/>
                    </a:lnTo>
                    <a:lnTo>
                      <a:pt x="669" y="11388"/>
                    </a:lnTo>
                    <a:lnTo>
                      <a:pt x="633" y="11352"/>
                    </a:lnTo>
                    <a:lnTo>
                      <a:pt x="633" y="11339"/>
                    </a:lnTo>
                    <a:lnTo>
                      <a:pt x="620" y="11339"/>
                    </a:lnTo>
                    <a:cubicBezTo>
                      <a:pt x="584" y="11279"/>
                      <a:pt x="547" y="11218"/>
                      <a:pt x="511" y="11145"/>
                    </a:cubicBezTo>
                    <a:cubicBezTo>
                      <a:pt x="474" y="11085"/>
                      <a:pt x="438" y="11023"/>
                      <a:pt x="414" y="10950"/>
                    </a:cubicBezTo>
                    <a:cubicBezTo>
                      <a:pt x="401" y="10926"/>
                      <a:pt x="377" y="10890"/>
                      <a:pt x="365" y="10842"/>
                    </a:cubicBezTo>
                    <a:close/>
                    <a:moveTo>
                      <a:pt x="9759" y="9918"/>
                    </a:moveTo>
                    <a:lnTo>
                      <a:pt x="9759" y="9930"/>
                    </a:lnTo>
                    <a:cubicBezTo>
                      <a:pt x="9748" y="9930"/>
                      <a:pt x="9748" y="9942"/>
                      <a:pt x="9735" y="9954"/>
                    </a:cubicBezTo>
                    <a:cubicBezTo>
                      <a:pt x="9735" y="9966"/>
                      <a:pt x="9723" y="9978"/>
                      <a:pt x="9711" y="9991"/>
                    </a:cubicBezTo>
                    <a:cubicBezTo>
                      <a:pt x="9711" y="10002"/>
                      <a:pt x="9699" y="10015"/>
                      <a:pt x="9687" y="10027"/>
                    </a:cubicBezTo>
                    <a:cubicBezTo>
                      <a:pt x="9675" y="10051"/>
                      <a:pt x="9675" y="10064"/>
                      <a:pt x="9662" y="10075"/>
                    </a:cubicBezTo>
                    <a:cubicBezTo>
                      <a:pt x="9651" y="10100"/>
                      <a:pt x="9638" y="10112"/>
                      <a:pt x="9626" y="10137"/>
                    </a:cubicBezTo>
                    <a:cubicBezTo>
                      <a:pt x="9589" y="10173"/>
                      <a:pt x="9565" y="10221"/>
                      <a:pt x="9541" y="10258"/>
                    </a:cubicBezTo>
                    <a:cubicBezTo>
                      <a:pt x="9516" y="10294"/>
                      <a:pt x="9492" y="10331"/>
                      <a:pt x="9480" y="10367"/>
                    </a:cubicBezTo>
                    <a:cubicBezTo>
                      <a:pt x="9456" y="10391"/>
                      <a:pt x="9443" y="10428"/>
                      <a:pt x="9419" y="10464"/>
                    </a:cubicBezTo>
                    <a:cubicBezTo>
                      <a:pt x="9407" y="10501"/>
                      <a:pt x="9383" y="10526"/>
                      <a:pt x="9371" y="10562"/>
                    </a:cubicBezTo>
                    <a:cubicBezTo>
                      <a:pt x="9346" y="10598"/>
                      <a:pt x="9322" y="10623"/>
                      <a:pt x="9310" y="10647"/>
                    </a:cubicBezTo>
                    <a:lnTo>
                      <a:pt x="9298" y="10659"/>
                    </a:lnTo>
                    <a:lnTo>
                      <a:pt x="9286" y="10671"/>
                    </a:lnTo>
                    <a:cubicBezTo>
                      <a:pt x="9273" y="10696"/>
                      <a:pt x="9262" y="10720"/>
                      <a:pt x="9237" y="10744"/>
                    </a:cubicBezTo>
                    <a:lnTo>
                      <a:pt x="9225" y="10769"/>
                    </a:lnTo>
                    <a:lnTo>
                      <a:pt x="9200" y="10793"/>
                    </a:lnTo>
                    <a:cubicBezTo>
                      <a:pt x="9189" y="10805"/>
                      <a:pt x="9176" y="10829"/>
                      <a:pt x="9152" y="10842"/>
                    </a:cubicBezTo>
                    <a:cubicBezTo>
                      <a:pt x="9140" y="10877"/>
                      <a:pt x="9116" y="10902"/>
                      <a:pt x="9091" y="10939"/>
                    </a:cubicBezTo>
                    <a:lnTo>
                      <a:pt x="9079" y="10950"/>
                    </a:lnTo>
                    <a:cubicBezTo>
                      <a:pt x="9055" y="10975"/>
                      <a:pt x="9030" y="10999"/>
                      <a:pt x="9019" y="11023"/>
                    </a:cubicBezTo>
                    <a:lnTo>
                      <a:pt x="9006" y="11036"/>
                    </a:lnTo>
                    <a:cubicBezTo>
                      <a:pt x="8982" y="11060"/>
                      <a:pt x="8957" y="11085"/>
                      <a:pt x="8921" y="11109"/>
                    </a:cubicBezTo>
                    <a:lnTo>
                      <a:pt x="8909" y="11121"/>
                    </a:lnTo>
                    <a:cubicBezTo>
                      <a:pt x="8897" y="11133"/>
                      <a:pt x="8884" y="11145"/>
                      <a:pt x="8873" y="11145"/>
                    </a:cubicBezTo>
                    <a:cubicBezTo>
                      <a:pt x="8860" y="11158"/>
                      <a:pt x="8836" y="11169"/>
                      <a:pt x="8824" y="11182"/>
                    </a:cubicBezTo>
                    <a:lnTo>
                      <a:pt x="8739" y="11266"/>
                    </a:lnTo>
                    <a:cubicBezTo>
                      <a:pt x="8727" y="11279"/>
                      <a:pt x="8703" y="11291"/>
                      <a:pt x="8690" y="11303"/>
                    </a:cubicBezTo>
                    <a:lnTo>
                      <a:pt x="8581" y="11412"/>
                    </a:lnTo>
                    <a:cubicBezTo>
                      <a:pt x="8557" y="11425"/>
                      <a:pt x="8544" y="11425"/>
                      <a:pt x="8532" y="11437"/>
                    </a:cubicBezTo>
                    <a:lnTo>
                      <a:pt x="8495" y="11473"/>
                    </a:lnTo>
                    <a:lnTo>
                      <a:pt x="8423" y="11509"/>
                    </a:lnTo>
                    <a:cubicBezTo>
                      <a:pt x="8398" y="11522"/>
                      <a:pt x="8374" y="11534"/>
                      <a:pt x="8338" y="11534"/>
                    </a:cubicBezTo>
                    <a:cubicBezTo>
                      <a:pt x="8314" y="11546"/>
                      <a:pt x="8277" y="11558"/>
                      <a:pt x="8252" y="11558"/>
                    </a:cubicBezTo>
                    <a:cubicBezTo>
                      <a:pt x="8228" y="11571"/>
                      <a:pt x="8204" y="11571"/>
                      <a:pt x="8179" y="11582"/>
                    </a:cubicBezTo>
                    <a:cubicBezTo>
                      <a:pt x="8131" y="11595"/>
                      <a:pt x="8071" y="11619"/>
                      <a:pt x="8022" y="11644"/>
                    </a:cubicBezTo>
                    <a:lnTo>
                      <a:pt x="7998" y="11644"/>
                    </a:lnTo>
                    <a:lnTo>
                      <a:pt x="7973" y="11655"/>
                    </a:lnTo>
                    <a:cubicBezTo>
                      <a:pt x="7900" y="11692"/>
                      <a:pt x="7828" y="11704"/>
                      <a:pt x="7766" y="11728"/>
                    </a:cubicBezTo>
                    <a:cubicBezTo>
                      <a:pt x="7718" y="11741"/>
                      <a:pt x="7657" y="11765"/>
                      <a:pt x="7609" y="11777"/>
                    </a:cubicBezTo>
                    <a:cubicBezTo>
                      <a:pt x="7523" y="11801"/>
                      <a:pt x="7450" y="11814"/>
                      <a:pt x="7390" y="11825"/>
                    </a:cubicBezTo>
                    <a:cubicBezTo>
                      <a:pt x="7317" y="11838"/>
                      <a:pt x="7244" y="11862"/>
                      <a:pt x="7171" y="11874"/>
                    </a:cubicBezTo>
                    <a:lnTo>
                      <a:pt x="7159" y="11874"/>
                    </a:lnTo>
                    <a:cubicBezTo>
                      <a:pt x="7134" y="11874"/>
                      <a:pt x="7098" y="11887"/>
                      <a:pt x="7061" y="11887"/>
                    </a:cubicBezTo>
                    <a:cubicBezTo>
                      <a:pt x="7025" y="11898"/>
                      <a:pt x="6988" y="11898"/>
                      <a:pt x="6952" y="11898"/>
                    </a:cubicBezTo>
                    <a:cubicBezTo>
                      <a:pt x="6916" y="11898"/>
                      <a:pt x="6880" y="11911"/>
                      <a:pt x="6843" y="11911"/>
                    </a:cubicBezTo>
                    <a:lnTo>
                      <a:pt x="6782" y="11911"/>
                    </a:lnTo>
                    <a:lnTo>
                      <a:pt x="6794" y="11898"/>
                    </a:lnTo>
                    <a:lnTo>
                      <a:pt x="6952" y="11741"/>
                    </a:lnTo>
                    <a:lnTo>
                      <a:pt x="6977" y="11717"/>
                    </a:lnTo>
                    <a:cubicBezTo>
                      <a:pt x="6988" y="11704"/>
                      <a:pt x="7013" y="11692"/>
                      <a:pt x="7025" y="11668"/>
                    </a:cubicBezTo>
                    <a:cubicBezTo>
                      <a:pt x="7050" y="11644"/>
                      <a:pt x="7086" y="11619"/>
                      <a:pt x="7110" y="11595"/>
                    </a:cubicBezTo>
                    <a:cubicBezTo>
                      <a:pt x="7159" y="11558"/>
                      <a:pt x="7196" y="11534"/>
                      <a:pt x="7244" y="11498"/>
                    </a:cubicBezTo>
                    <a:lnTo>
                      <a:pt x="7280" y="11473"/>
                    </a:lnTo>
                    <a:cubicBezTo>
                      <a:pt x="7317" y="11449"/>
                      <a:pt x="7353" y="11425"/>
                      <a:pt x="7377" y="11401"/>
                    </a:cubicBezTo>
                    <a:cubicBezTo>
                      <a:pt x="7450" y="11364"/>
                      <a:pt x="7499" y="11315"/>
                      <a:pt x="7560" y="11279"/>
                    </a:cubicBezTo>
                    <a:cubicBezTo>
                      <a:pt x="7584" y="11255"/>
                      <a:pt x="7620" y="11230"/>
                      <a:pt x="7645" y="11206"/>
                    </a:cubicBezTo>
                    <a:cubicBezTo>
                      <a:pt x="7669" y="11193"/>
                      <a:pt x="7693" y="11169"/>
                      <a:pt x="7718" y="11158"/>
                    </a:cubicBezTo>
                    <a:lnTo>
                      <a:pt x="7730" y="11145"/>
                    </a:lnTo>
                    <a:cubicBezTo>
                      <a:pt x="7779" y="11133"/>
                      <a:pt x="7815" y="11109"/>
                      <a:pt x="7852" y="11085"/>
                    </a:cubicBezTo>
                    <a:cubicBezTo>
                      <a:pt x="7900" y="11048"/>
                      <a:pt x="7961" y="11012"/>
                      <a:pt x="8022" y="10975"/>
                    </a:cubicBezTo>
                    <a:cubicBezTo>
                      <a:pt x="8058" y="10950"/>
                      <a:pt x="8082" y="10926"/>
                      <a:pt x="8119" y="10902"/>
                    </a:cubicBezTo>
                    <a:cubicBezTo>
                      <a:pt x="8144" y="10890"/>
                      <a:pt x="8179" y="10866"/>
                      <a:pt x="8204" y="10829"/>
                    </a:cubicBezTo>
                    <a:cubicBezTo>
                      <a:pt x="8228" y="10817"/>
                      <a:pt x="8241" y="10793"/>
                      <a:pt x="8265" y="10780"/>
                    </a:cubicBezTo>
                    <a:lnTo>
                      <a:pt x="8289" y="10756"/>
                    </a:lnTo>
                    <a:cubicBezTo>
                      <a:pt x="8314" y="10732"/>
                      <a:pt x="8338" y="10720"/>
                      <a:pt x="8362" y="10696"/>
                    </a:cubicBezTo>
                    <a:cubicBezTo>
                      <a:pt x="8387" y="10671"/>
                      <a:pt x="8411" y="10659"/>
                      <a:pt x="8435" y="10634"/>
                    </a:cubicBezTo>
                    <a:cubicBezTo>
                      <a:pt x="8447" y="10623"/>
                      <a:pt x="8471" y="10610"/>
                      <a:pt x="8495" y="10598"/>
                    </a:cubicBezTo>
                    <a:cubicBezTo>
                      <a:pt x="8508" y="10586"/>
                      <a:pt x="8532" y="10574"/>
                      <a:pt x="8544" y="10574"/>
                    </a:cubicBezTo>
                    <a:cubicBezTo>
                      <a:pt x="8532" y="10574"/>
                      <a:pt x="8520" y="10574"/>
                      <a:pt x="8508" y="10586"/>
                    </a:cubicBezTo>
                    <a:cubicBezTo>
                      <a:pt x="8495" y="10598"/>
                      <a:pt x="8471" y="10598"/>
                      <a:pt x="8460" y="10610"/>
                    </a:cubicBezTo>
                    <a:cubicBezTo>
                      <a:pt x="8423" y="10623"/>
                      <a:pt x="8398" y="10647"/>
                      <a:pt x="8362" y="10659"/>
                    </a:cubicBezTo>
                    <a:cubicBezTo>
                      <a:pt x="8325" y="10683"/>
                      <a:pt x="8301" y="10696"/>
                      <a:pt x="8277" y="10720"/>
                    </a:cubicBezTo>
                    <a:lnTo>
                      <a:pt x="8265" y="10720"/>
                    </a:lnTo>
                    <a:cubicBezTo>
                      <a:pt x="8241" y="10744"/>
                      <a:pt x="8216" y="10756"/>
                      <a:pt x="8192" y="10769"/>
                    </a:cubicBezTo>
                    <a:lnTo>
                      <a:pt x="8168" y="10780"/>
                    </a:lnTo>
                    <a:cubicBezTo>
                      <a:pt x="8155" y="10793"/>
                      <a:pt x="8131" y="10817"/>
                      <a:pt x="8107" y="10829"/>
                    </a:cubicBezTo>
                    <a:lnTo>
                      <a:pt x="8082" y="10842"/>
                    </a:lnTo>
                    <a:cubicBezTo>
                      <a:pt x="8046" y="10866"/>
                      <a:pt x="8022" y="10877"/>
                      <a:pt x="7985" y="10902"/>
                    </a:cubicBezTo>
                    <a:cubicBezTo>
                      <a:pt x="7973" y="10902"/>
                      <a:pt x="7949" y="10914"/>
                      <a:pt x="7936" y="10926"/>
                    </a:cubicBezTo>
                    <a:lnTo>
                      <a:pt x="7864" y="10963"/>
                    </a:lnTo>
                    <a:cubicBezTo>
                      <a:pt x="7839" y="10975"/>
                      <a:pt x="7828" y="10987"/>
                      <a:pt x="7803" y="10999"/>
                    </a:cubicBezTo>
                    <a:cubicBezTo>
                      <a:pt x="7766" y="11012"/>
                      <a:pt x="7742" y="11036"/>
                      <a:pt x="7706" y="11048"/>
                    </a:cubicBezTo>
                    <a:cubicBezTo>
                      <a:pt x="7669" y="11072"/>
                      <a:pt x="7645" y="11096"/>
                      <a:pt x="7609" y="11121"/>
                    </a:cubicBezTo>
                    <a:cubicBezTo>
                      <a:pt x="7572" y="11133"/>
                      <a:pt x="7548" y="11158"/>
                      <a:pt x="7523" y="11182"/>
                    </a:cubicBezTo>
                    <a:cubicBezTo>
                      <a:pt x="7487" y="11206"/>
                      <a:pt x="7463" y="11218"/>
                      <a:pt x="7439" y="11242"/>
                    </a:cubicBezTo>
                    <a:cubicBezTo>
                      <a:pt x="7366" y="11291"/>
                      <a:pt x="7317" y="11328"/>
                      <a:pt x="7256" y="11364"/>
                    </a:cubicBezTo>
                    <a:lnTo>
                      <a:pt x="7220" y="11401"/>
                    </a:lnTo>
                    <a:cubicBezTo>
                      <a:pt x="7171" y="11425"/>
                      <a:pt x="7123" y="11461"/>
                      <a:pt x="7086" y="11498"/>
                    </a:cubicBezTo>
                    <a:cubicBezTo>
                      <a:pt x="7050" y="11522"/>
                      <a:pt x="7013" y="11546"/>
                      <a:pt x="6988" y="11571"/>
                    </a:cubicBezTo>
                    <a:lnTo>
                      <a:pt x="6916" y="11644"/>
                    </a:lnTo>
                    <a:lnTo>
                      <a:pt x="6758" y="11801"/>
                    </a:lnTo>
                    <a:lnTo>
                      <a:pt x="6758" y="11789"/>
                    </a:lnTo>
                    <a:cubicBezTo>
                      <a:pt x="6770" y="11753"/>
                      <a:pt x="6794" y="11717"/>
                      <a:pt x="6807" y="11680"/>
                    </a:cubicBezTo>
                    <a:cubicBezTo>
                      <a:pt x="6818" y="11655"/>
                      <a:pt x="6831" y="11619"/>
                      <a:pt x="6843" y="11595"/>
                    </a:cubicBezTo>
                    <a:lnTo>
                      <a:pt x="6855" y="11571"/>
                    </a:lnTo>
                    <a:cubicBezTo>
                      <a:pt x="6867" y="11558"/>
                      <a:pt x="6867" y="11546"/>
                      <a:pt x="6880" y="11534"/>
                    </a:cubicBezTo>
                    <a:lnTo>
                      <a:pt x="6880" y="11522"/>
                    </a:lnTo>
                    <a:cubicBezTo>
                      <a:pt x="6891" y="11509"/>
                      <a:pt x="6891" y="11498"/>
                      <a:pt x="6891" y="11498"/>
                    </a:cubicBezTo>
                    <a:cubicBezTo>
                      <a:pt x="6891" y="11498"/>
                      <a:pt x="6891" y="11485"/>
                      <a:pt x="6904" y="11485"/>
                    </a:cubicBezTo>
                    <a:cubicBezTo>
                      <a:pt x="6904" y="11473"/>
                      <a:pt x="6904" y="11461"/>
                      <a:pt x="6916" y="11449"/>
                    </a:cubicBezTo>
                    <a:lnTo>
                      <a:pt x="6928" y="11437"/>
                    </a:lnTo>
                    <a:cubicBezTo>
                      <a:pt x="6928" y="11425"/>
                      <a:pt x="6928" y="11412"/>
                      <a:pt x="6940" y="11401"/>
                    </a:cubicBezTo>
                    <a:lnTo>
                      <a:pt x="6940" y="11388"/>
                    </a:lnTo>
                    <a:lnTo>
                      <a:pt x="6952" y="11388"/>
                    </a:lnTo>
                    <a:lnTo>
                      <a:pt x="6952" y="11376"/>
                    </a:lnTo>
                    <a:lnTo>
                      <a:pt x="6977" y="11339"/>
                    </a:lnTo>
                    <a:cubicBezTo>
                      <a:pt x="7001" y="11291"/>
                      <a:pt x="7037" y="11230"/>
                      <a:pt x="7061" y="11182"/>
                    </a:cubicBezTo>
                    <a:lnTo>
                      <a:pt x="7086" y="11145"/>
                    </a:lnTo>
                    <a:cubicBezTo>
                      <a:pt x="7098" y="11109"/>
                      <a:pt x="7123" y="11085"/>
                      <a:pt x="7134" y="11048"/>
                    </a:cubicBezTo>
                    <a:cubicBezTo>
                      <a:pt x="7159" y="11023"/>
                      <a:pt x="7171" y="10999"/>
                      <a:pt x="7196" y="10975"/>
                    </a:cubicBezTo>
                    <a:lnTo>
                      <a:pt x="7196" y="10963"/>
                    </a:lnTo>
                    <a:cubicBezTo>
                      <a:pt x="7207" y="10950"/>
                      <a:pt x="7220" y="10926"/>
                      <a:pt x="7232" y="10914"/>
                    </a:cubicBezTo>
                    <a:lnTo>
                      <a:pt x="7268" y="10877"/>
                    </a:lnTo>
                    <a:lnTo>
                      <a:pt x="7293" y="10853"/>
                    </a:lnTo>
                    <a:cubicBezTo>
                      <a:pt x="7317" y="10829"/>
                      <a:pt x="7329" y="10817"/>
                      <a:pt x="7341" y="10793"/>
                    </a:cubicBezTo>
                    <a:lnTo>
                      <a:pt x="7353" y="10793"/>
                    </a:lnTo>
                    <a:lnTo>
                      <a:pt x="7353" y="10780"/>
                    </a:lnTo>
                    <a:lnTo>
                      <a:pt x="7366" y="10769"/>
                    </a:lnTo>
                    <a:lnTo>
                      <a:pt x="7377" y="10769"/>
                    </a:lnTo>
                    <a:cubicBezTo>
                      <a:pt x="7402" y="10732"/>
                      <a:pt x="7426" y="10707"/>
                      <a:pt x="7450" y="10683"/>
                    </a:cubicBezTo>
                    <a:lnTo>
                      <a:pt x="7523" y="10610"/>
                    </a:lnTo>
                    <a:cubicBezTo>
                      <a:pt x="7536" y="10586"/>
                      <a:pt x="7560" y="10574"/>
                      <a:pt x="7572" y="10550"/>
                    </a:cubicBezTo>
                    <a:cubicBezTo>
                      <a:pt x="7596" y="10537"/>
                      <a:pt x="7609" y="10526"/>
                      <a:pt x="7620" y="10513"/>
                    </a:cubicBezTo>
                    <a:lnTo>
                      <a:pt x="7633" y="10501"/>
                    </a:lnTo>
                    <a:cubicBezTo>
                      <a:pt x="7645" y="10489"/>
                      <a:pt x="7669" y="10477"/>
                      <a:pt x="7682" y="10464"/>
                    </a:cubicBezTo>
                    <a:cubicBezTo>
                      <a:pt x="7693" y="10453"/>
                      <a:pt x="7718" y="10440"/>
                      <a:pt x="7730" y="10428"/>
                    </a:cubicBezTo>
                    <a:lnTo>
                      <a:pt x="7742" y="10428"/>
                    </a:lnTo>
                    <a:cubicBezTo>
                      <a:pt x="7766" y="10416"/>
                      <a:pt x="7779" y="10404"/>
                      <a:pt x="7791" y="10404"/>
                    </a:cubicBezTo>
                    <a:cubicBezTo>
                      <a:pt x="7815" y="10391"/>
                      <a:pt x="7839" y="10380"/>
                      <a:pt x="7852" y="10367"/>
                    </a:cubicBezTo>
                    <a:lnTo>
                      <a:pt x="7961" y="10331"/>
                    </a:lnTo>
                    <a:cubicBezTo>
                      <a:pt x="7985" y="10318"/>
                      <a:pt x="8022" y="10307"/>
                      <a:pt x="8046" y="10294"/>
                    </a:cubicBezTo>
                    <a:lnTo>
                      <a:pt x="8058" y="10282"/>
                    </a:lnTo>
                    <a:cubicBezTo>
                      <a:pt x="8082" y="10282"/>
                      <a:pt x="8095" y="10270"/>
                      <a:pt x="8119" y="10270"/>
                    </a:cubicBezTo>
                    <a:cubicBezTo>
                      <a:pt x="8168" y="10246"/>
                      <a:pt x="8216" y="10234"/>
                      <a:pt x="8265" y="10210"/>
                    </a:cubicBezTo>
                    <a:cubicBezTo>
                      <a:pt x="8289" y="10210"/>
                      <a:pt x="8314" y="10197"/>
                      <a:pt x="8338" y="10197"/>
                    </a:cubicBezTo>
                    <a:cubicBezTo>
                      <a:pt x="8362" y="10185"/>
                      <a:pt x="8387" y="10185"/>
                      <a:pt x="8423" y="10173"/>
                    </a:cubicBezTo>
                    <a:lnTo>
                      <a:pt x="8435" y="10173"/>
                    </a:lnTo>
                    <a:cubicBezTo>
                      <a:pt x="8471" y="10173"/>
                      <a:pt x="8508" y="10161"/>
                      <a:pt x="8557" y="10161"/>
                    </a:cubicBezTo>
                    <a:cubicBezTo>
                      <a:pt x="8593" y="10148"/>
                      <a:pt x="8641" y="10148"/>
                      <a:pt x="8690" y="10137"/>
                    </a:cubicBezTo>
                    <a:lnTo>
                      <a:pt x="8714" y="10137"/>
                    </a:lnTo>
                    <a:cubicBezTo>
                      <a:pt x="8775" y="10137"/>
                      <a:pt x="8848" y="10124"/>
                      <a:pt x="8909" y="10112"/>
                    </a:cubicBezTo>
                    <a:cubicBezTo>
                      <a:pt x="8994" y="10112"/>
                      <a:pt x="9067" y="10100"/>
                      <a:pt x="9140" y="10088"/>
                    </a:cubicBezTo>
                    <a:lnTo>
                      <a:pt x="9152" y="10088"/>
                    </a:lnTo>
                    <a:cubicBezTo>
                      <a:pt x="9189" y="10075"/>
                      <a:pt x="9225" y="10075"/>
                      <a:pt x="9273" y="10064"/>
                    </a:cubicBezTo>
                    <a:cubicBezTo>
                      <a:pt x="9346" y="10039"/>
                      <a:pt x="9419" y="10027"/>
                      <a:pt x="9492" y="10002"/>
                    </a:cubicBezTo>
                    <a:cubicBezTo>
                      <a:pt x="9529" y="9991"/>
                      <a:pt x="9578" y="9978"/>
                      <a:pt x="9614" y="9966"/>
                    </a:cubicBezTo>
                    <a:cubicBezTo>
                      <a:pt x="9651" y="9954"/>
                      <a:pt x="9675" y="9942"/>
                      <a:pt x="9699" y="9942"/>
                    </a:cubicBezTo>
                    <a:cubicBezTo>
                      <a:pt x="9711" y="9942"/>
                      <a:pt x="9711" y="9930"/>
                      <a:pt x="9711" y="9930"/>
                    </a:cubicBezTo>
                    <a:cubicBezTo>
                      <a:pt x="9723" y="9930"/>
                      <a:pt x="9748" y="9930"/>
                      <a:pt x="9759" y="9918"/>
                    </a:cubicBezTo>
                    <a:close/>
                    <a:moveTo>
                      <a:pt x="3622" y="12932"/>
                    </a:moveTo>
                    <a:cubicBezTo>
                      <a:pt x="3622" y="12932"/>
                      <a:pt x="3634" y="12932"/>
                      <a:pt x="3634" y="12944"/>
                    </a:cubicBezTo>
                    <a:lnTo>
                      <a:pt x="3658" y="12944"/>
                    </a:lnTo>
                    <a:cubicBezTo>
                      <a:pt x="3671" y="12944"/>
                      <a:pt x="3671" y="12956"/>
                      <a:pt x="3683" y="12956"/>
                    </a:cubicBezTo>
                    <a:cubicBezTo>
                      <a:pt x="3695" y="12956"/>
                      <a:pt x="3707" y="12968"/>
                      <a:pt x="3720" y="12981"/>
                    </a:cubicBezTo>
                    <a:cubicBezTo>
                      <a:pt x="3731" y="12981"/>
                      <a:pt x="3744" y="12992"/>
                      <a:pt x="3744" y="12992"/>
                    </a:cubicBezTo>
                    <a:cubicBezTo>
                      <a:pt x="3756" y="13005"/>
                      <a:pt x="3768" y="13029"/>
                      <a:pt x="3780" y="13041"/>
                    </a:cubicBezTo>
                    <a:lnTo>
                      <a:pt x="3817" y="13078"/>
                    </a:lnTo>
                    <a:cubicBezTo>
                      <a:pt x="3829" y="13089"/>
                      <a:pt x="3829" y="13102"/>
                      <a:pt x="3841" y="13102"/>
                    </a:cubicBezTo>
                    <a:cubicBezTo>
                      <a:pt x="3841" y="13126"/>
                      <a:pt x="3853" y="13138"/>
                      <a:pt x="3853" y="13151"/>
                    </a:cubicBezTo>
                    <a:cubicBezTo>
                      <a:pt x="3866" y="13175"/>
                      <a:pt x="3866" y="13199"/>
                      <a:pt x="3866" y="13211"/>
                    </a:cubicBezTo>
                    <a:cubicBezTo>
                      <a:pt x="3877" y="13248"/>
                      <a:pt x="3877" y="13272"/>
                      <a:pt x="3877" y="13297"/>
                    </a:cubicBezTo>
                    <a:cubicBezTo>
                      <a:pt x="3877" y="13321"/>
                      <a:pt x="3890" y="13357"/>
                      <a:pt x="3890" y="13381"/>
                    </a:cubicBezTo>
                    <a:lnTo>
                      <a:pt x="3890" y="13394"/>
                    </a:lnTo>
                    <a:cubicBezTo>
                      <a:pt x="3890" y="13418"/>
                      <a:pt x="3901" y="13442"/>
                      <a:pt x="3901" y="13467"/>
                    </a:cubicBezTo>
                    <a:cubicBezTo>
                      <a:pt x="3914" y="13503"/>
                      <a:pt x="3914" y="13527"/>
                      <a:pt x="3926" y="13564"/>
                    </a:cubicBezTo>
                    <a:lnTo>
                      <a:pt x="3890" y="13527"/>
                    </a:lnTo>
                    <a:cubicBezTo>
                      <a:pt x="3877" y="13503"/>
                      <a:pt x="3853" y="13491"/>
                      <a:pt x="3841" y="13478"/>
                    </a:cubicBezTo>
                    <a:cubicBezTo>
                      <a:pt x="3817" y="13467"/>
                      <a:pt x="3804" y="13454"/>
                      <a:pt x="3780" y="13442"/>
                    </a:cubicBezTo>
                    <a:lnTo>
                      <a:pt x="3731" y="13394"/>
                    </a:lnTo>
                    <a:cubicBezTo>
                      <a:pt x="3707" y="13381"/>
                      <a:pt x="3683" y="13369"/>
                      <a:pt x="3671" y="13357"/>
                    </a:cubicBezTo>
                    <a:cubicBezTo>
                      <a:pt x="3634" y="13332"/>
                      <a:pt x="3598" y="13308"/>
                      <a:pt x="3561" y="13272"/>
                    </a:cubicBezTo>
                    <a:lnTo>
                      <a:pt x="3537" y="13248"/>
                    </a:lnTo>
                    <a:cubicBezTo>
                      <a:pt x="3525" y="13235"/>
                      <a:pt x="3513" y="13224"/>
                      <a:pt x="3513" y="13211"/>
                    </a:cubicBezTo>
                    <a:cubicBezTo>
                      <a:pt x="3501" y="13199"/>
                      <a:pt x="3501" y="13187"/>
                      <a:pt x="3488" y="13175"/>
                    </a:cubicBezTo>
                    <a:cubicBezTo>
                      <a:pt x="3488" y="13175"/>
                      <a:pt x="3488" y="13162"/>
                      <a:pt x="3477" y="13151"/>
                    </a:cubicBezTo>
                    <a:cubicBezTo>
                      <a:pt x="3477" y="13138"/>
                      <a:pt x="3477" y="13126"/>
                      <a:pt x="3464" y="13114"/>
                    </a:cubicBezTo>
                    <a:lnTo>
                      <a:pt x="3464" y="13089"/>
                    </a:lnTo>
                    <a:lnTo>
                      <a:pt x="3464" y="13041"/>
                    </a:lnTo>
                    <a:lnTo>
                      <a:pt x="3464" y="13017"/>
                    </a:lnTo>
                    <a:lnTo>
                      <a:pt x="3464" y="13005"/>
                    </a:lnTo>
                    <a:lnTo>
                      <a:pt x="3464" y="12992"/>
                    </a:lnTo>
                    <a:lnTo>
                      <a:pt x="3477" y="12981"/>
                    </a:lnTo>
                    <a:lnTo>
                      <a:pt x="3477" y="12968"/>
                    </a:lnTo>
                    <a:lnTo>
                      <a:pt x="3488" y="12968"/>
                    </a:lnTo>
                    <a:lnTo>
                      <a:pt x="3488" y="12956"/>
                    </a:lnTo>
                    <a:lnTo>
                      <a:pt x="3501" y="12956"/>
                    </a:lnTo>
                    <a:cubicBezTo>
                      <a:pt x="3513" y="12956"/>
                      <a:pt x="3513" y="12944"/>
                      <a:pt x="3525" y="12944"/>
                    </a:cubicBezTo>
                    <a:lnTo>
                      <a:pt x="3550" y="12944"/>
                    </a:lnTo>
                    <a:cubicBezTo>
                      <a:pt x="3561" y="12932"/>
                      <a:pt x="3574" y="12932"/>
                      <a:pt x="3585" y="12932"/>
                    </a:cubicBezTo>
                    <a:close/>
                    <a:moveTo>
                      <a:pt x="5154" y="15642"/>
                    </a:moveTo>
                    <a:cubicBezTo>
                      <a:pt x="5165" y="15654"/>
                      <a:pt x="5165" y="15666"/>
                      <a:pt x="5178" y="15679"/>
                    </a:cubicBezTo>
                    <a:cubicBezTo>
                      <a:pt x="5178" y="15686"/>
                      <a:pt x="5179" y="15693"/>
                      <a:pt x="5181" y="15698"/>
                    </a:cubicBezTo>
                    <a:lnTo>
                      <a:pt x="5181" y="15698"/>
                    </a:lnTo>
                    <a:cubicBezTo>
                      <a:pt x="5174" y="15679"/>
                      <a:pt x="5165" y="15659"/>
                      <a:pt x="5154" y="15642"/>
                    </a:cubicBezTo>
                    <a:close/>
                    <a:moveTo>
                      <a:pt x="5185" y="15710"/>
                    </a:moveTo>
                    <a:cubicBezTo>
                      <a:pt x="5187" y="15715"/>
                      <a:pt x="5189" y="15719"/>
                      <a:pt x="5189" y="15723"/>
                    </a:cubicBezTo>
                    <a:lnTo>
                      <a:pt x="5189" y="15723"/>
                    </a:lnTo>
                    <a:cubicBezTo>
                      <a:pt x="5188" y="15719"/>
                      <a:pt x="5186" y="15714"/>
                      <a:pt x="5185" y="15710"/>
                    </a:cubicBezTo>
                    <a:close/>
                    <a:moveTo>
                      <a:pt x="5197" y="15747"/>
                    </a:moveTo>
                    <a:cubicBezTo>
                      <a:pt x="5200" y="15752"/>
                      <a:pt x="5202" y="15758"/>
                      <a:pt x="5202" y="15763"/>
                    </a:cubicBezTo>
                    <a:cubicBezTo>
                      <a:pt x="5201" y="15758"/>
                      <a:pt x="5199" y="15752"/>
                      <a:pt x="5197" y="15747"/>
                    </a:cubicBezTo>
                    <a:close/>
                    <a:moveTo>
                      <a:pt x="5202" y="15763"/>
                    </a:moveTo>
                    <a:lnTo>
                      <a:pt x="5202" y="15763"/>
                    </a:lnTo>
                    <a:cubicBezTo>
                      <a:pt x="5214" y="15776"/>
                      <a:pt x="5214" y="15787"/>
                      <a:pt x="5227" y="15800"/>
                    </a:cubicBezTo>
                    <a:lnTo>
                      <a:pt x="5227" y="15824"/>
                    </a:lnTo>
                    <a:cubicBezTo>
                      <a:pt x="5214" y="15812"/>
                      <a:pt x="5214" y="15787"/>
                      <a:pt x="5202" y="15763"/>
                    </a:cubicBezTo>
                    <a:close/>
                    <a:moveTo>
                      <a:pt x="7280" y="13442"/>
                    </a:moveTo>
                    <a:lnTo>
                      <a:pt x="7280" y="13454"/>
                    </a:lnTo>
                    <a:cubicBezTo>
                      <a:pt x="7293" y="13467"/>
                      <a:pt x="7293" y="13467"/>
                      <a:pt x="7293" y="13478"/>
                    </a:cubicBezTo>
                    <a:cubicBezTo>
                      <a:pt x="7304" y="13515"/>
                      <a:pt x="7329" y="13540"/>
                      <a:pt x="7341" y="13576"/>
                    </a:cubicBezTo>
                    <a:lnTo>
                      <a:pt x="7341" y="13588"/>
                    </a:lnTo>
                    <a:lnTo>
                      <a:pt x="7377" y="13648"/>
                    </a:lnTo>
                    <a:lnTo>
                      <a:pt x="7390" y="13697"/>
                    </a:lnTo>
                    <a:cubicBezTo>
                      <a:pt x="7402" y="13721"/>
                      <a:pt x="7414" y="13758"/>
                      <a:pt x="7426" y="13783"/>
                    </a:cubicBezTo>
                    <a:lnTo>
                      <a:pt x="7439" y="13807"/>
                    </a:lnTo>
                    <a:cubicBezTo>
                      <a:pt x="7450" y="13819"/>
                      <a:pt x="7450" y="13831"/>
                      <a:pt x="7463" y="13856"/>
                    </a:cubicBezTo>
                    <a:lnTo>
                      <a:pt x="7475" y="13880"/>
                    </a:lnTo>
                    <a:lnTo>
                      <a:pt x="7499" y="13928"/>
                    </a:lnTo>
                    <a:cubicBezTo>
                      <a:pt x="7512" y="13940"/>
                      <a:pt x="7512" y="13953"/>
                      <a:pt x="7523" y="13977"/>
                    </a:cubicBezTo>
                    <a:lnTo>
                      <a:pt x="7536" y="13989"/>
                    </a:lnTo>
                    <a:lnTo>
                      <a:pt x="7609" y="14099"/>
                    </a:lnTo>
                    <a:cubicBezTo>
                      <a:pt x="7645" y="14147"/>
                      <a:pt x="7682" y="14196"/>
                      <a:pt x="7730" y="14244"/>
                    </a:cubicBezTo>
                    <a:cubicBezTo>
                      <a:pt x="7742" y="14256"/>
                      <a:pt x="7755" y="14269"/>
                      <a:pt x="7779" y="14280"/>
                    </a:cubicBezTo>
                    <a:lnTo>
                      <a:pt x="7791" y="14293"/>
                    </a:lnTo>
                    <a:lnTo>
                      <a:pt x="7852" y="14353"/>
                    </a:lnTo>
                    <a:cubicBezTo>
                      <a:pt x="7876" y="14366"/>
                      <a:pt x="7900" y="14390"/>
                      <a:pt x="7912" y="14415"/>
                    </a:cubicBezTo>
                    <a:cubicBezTo>
                      <a:pt x="7936" y="14426"/>
                      <a:pt x="7949" y="14439"/>
                      <a:pt x="7961" y="14451"/>
                    </a:cubicBezTo>
                    <a:cubicBezTo>
                      <a:pt x="7985" y="14463"/>
                      <a:pt x="8009" y="14488"/>
                      <a:pt x="8034" y="14512"/>
                    </a:cubicBezTo>
                    <a:lnTo>
                      <a:pt x="8082" y="14548"/>
                    </a:lnTo>
                    <a:cubicBezTo>
                      <a:pt x="8107" y="14572"/>
                      <a:pt x="8131" y="14596"/>
                      <a:pt x="8168" y="14621"/>
                    </a:cubicBezTo>
                    <a:lnTo>
                      <a:pt x="8289" y="14742"/>
                    </a:lnTo>
                    <a:cubicBezTo>
                      <a:pt x="8314" y="14767"/>
                      <a:pt x="8338" y="14791"/>
                      <a:pt x="8350" y="14815"/>
                    </a:cubicBezTo>
                    <a:cubicBezTo>
                      <a:pt x="8374" y="14828"/>
                      <a:pt x="8387" y="14852"/>
                      <a:pt x="8398" y="14876"/>
                    </a:cubicBezTo>
                    <a:lnTo>
                      <a:pt x="8435" y="14949"/>
                    </a:lnTo>
                    <a:cubicBezTo>
                      <a:pt x="8447" y="14985"/>
                      <a:pt x="8460" y="15010"/>
                      <a:pt x="8471" y="15034"/>
                    </a:cubicBezTo>
                    <a:cubicBezTo>
                      <a:pt x="8484" y="15071"/>
                      <a:pt x="8484" y="15095"/>
                      <a:pt x="8495" y="15131"/>
                    </a:cubicBezTo>
                    <a:lnTo>
                      <a:pt x="8484" y="15131"/>
                    </a:lnTo>
                    <a:cubicBezTo>
                      <a:pt x="8495" y="15131"/>
                      <a:pt x="8495" y="15144"/>
                      <a:pt x="8495" y="15144"/>
                    </a:cubicBezTo>
                    <a:lnTo>
                      <a:pt x="8495" y="15156"/>
                    </a:lnTo>
                    <a:lnTo>
                      <a:pt x="8495" y="15241"/>
                    </a:lnTo>
                    <a:cubicBezTo>
                      <a:pt x="8495" y="15374"/>
                      <a:pt x="8495" y="15520"/>
                      <a:pt x="8484" y="15654"/>
                    </a:cubicBezTo>
                    <a:lnTo>
                      <a:pt x="8484" y="15860"/>
                    </a:lnTo>
                    <a:lnTo>
                      <a:pt x="8484" y="15922"/>
                    </a:lnTo>
                    <a:cubicBezTo>
                      <a:pt x="8471" y="16019"/>
                      <a:pt x="8471" y="16103"/>
                      <a:pt x="8471" y="16201"/>
                    </a:cubicBezTo>
                    <a:cubicBezTo>
                      <a:pt x="8460" y="16322"/>
                      <a:pt x="8460" y="16432"/>
                      <a:pt x="8447" y="16541"/>
                    </a:cubicBezTo>
                    <a:lnTo>
                      <a:pt x="8435" y="16590"/>
                    </a:lnTo>
                    <a:lnTo>
                      <a:pt x="8435" y="16663"/>
                    </a:lnTo>
                    <a:cubicBezTo>
                      <a:pt x="8423" y="16687"/>
                      <a:pt x="8423" y="16724"/>
                      <a:pt x="8423" y="16748"/>
                    </a:cubicBezTo>
                    <a:lnTo>
                      <a:pt x="8411" y="16772"/>
                    </a:lnTo>
                    <a:cubicBezTo>
                      <a:pt x="8398" y="16857"/>
                      <a:pt x="8387" y="16943"/>
                      <a:pt x="8387" y="17015"/>
                    </a:cubicBezTo>
                    <a:lnTo>
                      <a:pt x="8374" y="17040"/>
                    </a:lnTo>
                    <a:cubicBezTo>
                      <a:pt x="8374" y="17088"/>
                      <a:pt x="8362" y="17137"/>
                      <a:pt x="8362" y="17197"/>
                    </a:cubicBezTo>
                    <a:lnTo>
                      <a:pt x="8350" y="17246"/>
                    </a:lnTo>
                    <a:cubicBezTo>
                      <a:pt x="8350" y="17283"/>
                      <a:pt x="8338" y="17319"/>
                      <a:pt x="8338" y="17356"/>
                    </a:cubicBezTo>
                    <a:cubicBezTo>
                      <a:pt x="8325" y="17453"/>
                      <a:pt x="8314" y="17550"/>
                      <a:pt x="8314" y="17659"/>
                    </a:cubicBezTo>
                    <a:cubicBezTo>
                      <a:pt x="8314" y="17647"/>
                      <a:pt x="8314" y="17647"/>
                      <a:pt x="8301" y="17635"/>
                    </a:cubicBezTo>
                    <a:cubicBezTo>
                      <a:pt x="8301" y="17623"/>
                      <a:pt x="8289" y="17599"/>
                      <a:pt x="8289" y="17575"/>
                    </a:cubicBezTo>
                    <a:cubicBezTo>
                      <a:pt x="8265" y="17513"/>
                      <a:pt x="8252" y="17453"/>
                      <a:pt x="8228" y="17380"/>
                    </a:cubicBezTo>
                    <a:lnTo>
                      <a:pt x="8155" y="17197"/>
                    </a:lnTo>
                    <a:lnTo>
                      <a:pt x="8119" y="17124"/>
                    </a:lnTo>
                    <a:cubicBezTo>
                      <a:pt x="8082" y="17040"/>
                      <a:pt x="8046" y="16954"/>
                      <a:pt x="8022" y="16870"/>
                    </a:cubicBezTo>
                    <a:lnTo>
                      <a:pt x="7998" y="16821"/>
                    </a:lnTo>
                    <a:cubicBezTo>
                      <a:pt x="7973" y="16748"/>
                      <a:pt x="7949" y="16663"/>
                      <a:pt x="7925" y="16590"/>
                    </a:cubicBezTo>
                    <a:cubicBezTo>
                      <a:pt x="7888" y="16517"/>
                      <a:pt x="7852" y="16432"/>
                      <a:pt x="7803" y="16347"/>
                    </a:cubicBezTo>
                    <a:lnTo>
                      <a:pt x="7730" y="16238"/>
                    </a:lnTo>
                    <a:lnTo>
                      <a:pt x="7730" y="16225"/>
                    </a:lnTo>
                    <a:cubicBezTo>
                      <a:pt x="7706" y="16176"/>
                      <a:pt x="7682" y="16128"/>
                      <a:pt x="7657" y="16092"/>
                    </a:cubicBezTo>
                    <a:lnTo>
                      <a:pt x="7657" y="16092"/>
                    </a:lnTo>
                    <a:cubicBezTo>
                      <a:pt x="7657" y="16140"/>
                      <a:pt x="7669" y="16176"/>
                      <a:pt x="7669" y="16225"/>
                    </a:cubicBezTo>
                    <a:cubicBezTo>
                      <a:pt x="7669" y="16262"/>
                      <a:pt x="7682" y="16298"/>
                      <a:pt x="7693" y="16335"/>
                    </a:cubicBezTo>
                    <a:cubicBezTo>
                      <a:pt x="7706" y="16408"/>
                      <a:pt x="7730" y="16492"/>
                      <a:pt x="7755" y="16554"/>
                    </a:cubicBezTo>
                    <a:cubicBezTo>
                      <a:pt x="7766" y="16614"/>
                      <a:pt x="7791" y="16675"/>
                      <a:pt x="7815" y="16735"/>
                    </a:cubicBezTo>
                    <a:cubicBezTo>
                      <a:pt x="7815" y="16760"/>
                      <a:pt x="7828" y="16797"/>
                      <a:pt x="7839" y="16821"/>
                    </a:cubicBezTo>
                    <a:cubicBezTo>
                      <a:pt x="7876" y="16906"/>
                      <a:pt x="7900" y="17003"/>
                      <a:pt x="7936" y="17100"/>
                    </a:cubicBezTo>
                    <a:cubicBezTo>
                      <a:pt x="7961" y="17161"/>
                      <a:pt x="7985" y="17210"/>
                      <a:pt x="8009" y="17270"/>
                    </a:cubicBezTo>
                    <a:cubicBezTo>
                      <a:pt x="8022" y="17283"/>
                      <a:pt x="8022" y="17295"/>
                      <a:pt x="8034" y="17307"/>
                    </a:cubicBezTo>
                    <a:cubicBezTo>
                      <a:pt x="8034" y="17331"/>
                      <a:pt x="8046" y="17343"/>
                      <a:pt x="8046" y="17356"/>
                    </a:cubicBezTo>
                    <a:cubicBezTo>
                      <a:pt x="8071" y="17404"/>
                      <a:pt x="8082" y="17453"/>
                      <a:pt x="8095" y="17489"/>
                    </a:cubicBezTo>
                    <a:cubicBezTo>
                      <a:pt x="8107" y="17538"/>
                      <a:pt x="8131" y="17575"/>
                      <a:pt x="8144" y="17611"/>
                    </a:cubicBezTo>
                    <a:cubicBezTo>
                      <a:pt x="8144" y="17659"/>
                      <a:pt x="8155" y="17696"/>
                      <a:pt x="8168" y="17732"/>
                    </a:cubicBezTo>
                    <a:cubicBezTo>
                      <a:pt x="8179" y="17769"/>
                      <a:pt x="8179" y="17818"/>
                      <a:pt x="8192" y="17854"/>
                    </a:cubicBezTo>
                    <a:cubicBezTo>
                      <a:pt x="8204" y="17891"/>
                      <a:pt x="8204" y="17927"/>
                      <a:pt x="8216" y="17963"/>
                    </a:cubicBezTo>
                    <a:cubicBezTo>
                      <a:pt x="8216" y="17999"/>
                      <a:pt x="8228" y="18036"/>
                      <a:pt x="8228" y="18072"/>
                    </a:cubicBezTo>
                    <a:lnTo>
                      <a:pt x="8228" y="18085"/>
                    </a:lnTo>
                    <a:lnTo>
                      <a:pt x="8241" y="18097"/>
                    </a:lnTo>
                    <a:lnTo>
                      <a:pt x="8241" y="18097"/>
                    </a:lnTo>
                    <a:lnTo>
                      <a:pt x="8216" y="18085"/>
                    </a:lnTo>
                    <a:cubicBezTo>
                      <a:pt x="8216" y="18085"/>
                      <a:pt x="8204" y="18072"/>
                      <a:pt x="8192" y="18072"/>
                    </a:cubicBezTo>
                    <a:cubicBezTo>
                      <a:pt x="8192" y="18061"/>
                      <a:pt x="8192" y="18061"/>
                      <a:pt x="8179" y="18061"/>
                    </a:cubicBezTo>
                    <a:cubicBezTo>
                      <a:pt x="8168" y="18048"/>
                      <a:pt x="8155" y="18036"/>
                      <a:pt x="8155" y="18024"/>
                    </a:cubicBezTo>
                    <a:cubicBezTo>
                      <a:pt x="8119" y="18012"/>
                      <a:pt x="8095" y="17988"/>
                      <a:pt x="8071" y="17975"/>
                    </a:cubicBezTo>
                    <a:lnTo>
                      <a:pt x="8058" y="17963"/>
                    </a:lnTo>
                    <a:lnTo>
                      <a:pt x="8046" y="17951"/>
                    </a:lnTo>
                    <a:cubicBezTo>
                      <a:pt x="7985" y="17915"/>
                      <a:pt x="7936" y="17878"/>
                      <a:pt x="7876" y="17829"/>
                    </a:cubicBezTo>
                    <a:lnTo>
                      <a:pt x="7876" y="17842"/>
                    </a:lnTo>
                    <a:lnTo>
                      <a:pt x="7839" y="17805"/>
                    </a:lnTo>
                    <a:cubicBezTo>
                      <a:pt x="7828" y="17793"/>
                      <a:pt x="7815" y="17793"/>
                      <a:pt x="7803" y="17781"/>
                    </a:cubicBezTo>
                    <a:lnTo>
                      <a:pt x="7779" y="17756"/>
                    </a:lnTo>
                    <a:cubicBezTo>
                      <a:pt x="7755" y="17745"/>
                      <a:pt x="7730" y="17720"/>
                      <a:pt x="7706" y="17708"/>
                    </a:cubicBezTo>
                    <a:cubicBezTo>
                      <a:pt x="7657" y="17659"/>
                      <a:pt x="7596" y="17611"/>
                      <a:pt x="7548" y="17562"/>
                    </a:cubicBezTo>
                    <a:lnTo>
                      <a:pt x="7536" y="17550"/>
                    </a:lnTo>
                    <a:lnTo>
                      <a:pt x="7499" y="17513"/>
                    </a:lnTo>
                    <a:cubicBezTo>
                      <a:pt x="7475" y="17489"/>
                      <a:pt x="7463" y="17477"/>
                      <a:pt x="7450" y="17453"/>
                    </a:cubicBezTo>
                    <a:cubicBezTo>
                      <a:pt x="7426" y="17429"/>
                      <a:pt x="7402" y="17404"/>
                      <a:pt x="7390" y="17380"/>
                    </a:cubicBezTo>
                    <a:lnTo>
                      <a:pt x="7366" y="17343"/>
                    </a:lnTo>
                    <a:cubicBezTo>
                      <a:pt x="7329" y="17319"/>
                      <a:pt x="7304" y="17283"/>
                      <a:pt x="7280" y="17246"/>
                    </a:cubicBezTo>
                    <a:lnTo>
                      <a:pt x="7183" y="17149"/>
                    </a:lnTo>
                    <a:lnTo>
                      <a:pt x="7183" y="17137"/>
                    </a:lnTo>
                    <a:cubicBezTo>
                      <a:pt x="7171" y="17113"/>
                      <a:pt x="7147" y="17100"/>
                      <a:pt x="7134" y="17076"/>
                    </a:cubicBezTo>
                    <a:cubicBezTo>
                      <a:pt x="7123" y="17051"/>
                      <a:pt x="7110" y="17040"/>
                      <a:pt x="7098" y="17015"/>
                    </a:cubicBezTo>
                    <a:lnTo>
                      <a:pt x="7086" y="17003"/>
                    </a:lnTo>
                    <a:cubicBezTo>
                      <a:pt x="7074" y="16979"/>
                      <a:pt x="7061" y="16954"/>
                      <a:pt x="7061" y="16943"/>
                    </a:cubicBezTo>
                    <a:lnTo>
                      <a:pt x="7025" y="16870"/>
                    </a:lnTo>
                    <a:cubicBezTo>
                      <a:pt x="6988" y="16797"/>
                      <a:pt x="6964" y="16735"/>
                      <a:pt x="6940" y="16675"/>
                    </a:cubicBezTo>
                    <a:cubicBezTo>
                      <a:pt x="6928" y="16651"/>
                      <a:pt x="6916" y="16614"/>
                      <a:pt x="6904" y="16578"/>
                    </a:cubicBezTo>
                    <a:cubicBezTo>
                      <a:pt x="6904" y="16554"/>
                      <a:pt x="6891" y="16529"/>
                      <a:pt x="6880" y="16505"/>
                    </a:cubicBezTo>
                    <a:lnTo>
                      <a:pt x="6880" y="16492"/>
                    </a:lnTo>
                    <a:cubicBezTo>
                      <a:pt x="6880" y="16481"/>
                      <a:pt x="6867" y="16456"/>
                      <a:pt x="6867" y="16444"/>
                    </a:cubicBezTo>
                    <a:lnTo>
                      <a:pt x="6867" y="16419"/>
                    </a:lnTo>
                    <a:lnTo>
                      <a:pt x="6855" y="16419"/>
                    </a:lnTo>
                    <a:lnTo>
                      <a:pt x="6855" y="16408"/>
                    </a:lnTo>
                    <a:lnTo>
                      <a:pt x="6855" y="16359"/>
                    </a:lnTo>
                    <a:lnTo>
                      <a:pt x="6843" y="16335"/>
                    </a:lnTo>
                    <a:cubicBezTo>
                      <a:pt x="6843" y="16286"/>
                      <a:pt x="6831" y="16225"/>
                      <a:pt x="6831" y="16176"/>
                    </a:cubicBezTo>
                    <a:cubicBezTo>
                      <a:pt x="6831" y="16116"/>
                      <a:pt x="6843" y="16055"/>
                      <a:pt x="6843" y="16006"/>
                    </a:cubicBezTo>
                    <a:cubicBezTo>
                      <a:pt x="6855" y="15946"/>
                      <a:pt x="6855" y="15885"/>
                      <a:pt x="6867" y="15812"/>
                    </a:cubicBezTo>
                    <a:cubicBezTo>
                      <a:pt x="6880" y="15739"/>
                      <a:pt x="6891" y="15654"/>
                      <a:pt x="6916" y="15569"/>
                    </a:cubicBezTo>
                    <a:lnTo>
                      <a:pt x="6928" y="15484"/>
                    </a:lnTo>
                    <a:lnTo>
                      <a:pt x="6928" y="15436"/>
                    </a:lnTo>
                    <a:lnTo>
                      <a:pt x="6940" y="15387"/>
                    </a:lnTo>
                    <a:cubicBezTo>
                      <a:pt x="6940" y="15363"/>
                      <a:pt x="6952" y="15350"/>
                      <a:pt x="6952" y="15326"/>
                    </a:cubicBezTo>
                    <a:lnTo>
                      <a:pt x="6952" y="15301"/>
                    </a:lnTo>
                    <a:cubicBezTo>
                      <a:pt x="6964" y="15253"/>
                      <a:pt x="6964" y="15192"/>
                      <a:pt x="6977" y="15144"/>
                    </a:cubicBezTo>
                    <a:lnTo>
                      <a:pt x="6977" y="15131"/>
                    </a:lnTo>
                    <a:lnTo>
                      <a:pt x="6977" y="15083"/>
                    </a:lnTo>
                    <a:lnTo>
                      <a:pt x="6977" y="15058"/>
                    </a:lnTo>
                    <a:lnTo>
                      <a:pt x="6977" y="15034"/>
                    </a:lnTo>
                    <a:lnTo>
                      <a:pt x="6977" y="14985"/>
                    </a:lnTo>
                    <a:cubicBezTo>
                      <a:pt x="6977" y="14925"/>
                      <a:pt x="6977" y="14876"/>
                      <a:pt x="6988" y="14815"/>
                    </a:cubicBezTo>
                    <a:cubicBezTo>
                      <a:pt x="6988" y="14731"/>
                      <a:pt x="6988" y="14658"/>
                      <a:pt x="6977" y="14585"/>
                    </a:cubicBezTo>
                    <a:cubicBezTo>
                      <a:pt x="6977" y="14439"/>
                      <a:pt x="6977" y="14293"/>
                      <a:pt x="6988" y="14147"/>
                    </a:cubicBezTo>
                    <a:cubicBezTo>
                      <a:pt x="6988" y="14123"/>
                      <a:pt x="7001" y="14110"/>
                      <a:pt x="7001" y="14086"/>
                    </a:cubicBezTo>
                    <a:cubicBezTo>
                      <a:pt x="7013" y="14050"/>
                      <a:pt x="7025" y="14013"/>
                      <a:pt x="7037" y="13989"/>
                    </a:cubicBezTo>
                    <a:lnTo>
                      <a:pt x="7037" y="13977"/>
                    </a:lnTo>
                    <a:cubicBezTo>
                      <a:pt x="7086" y="13867"/>
                      <a:pt x="7134" y="13758"/>
                      <a:pt x="7171" y="13685"/>
                    </a:cubicBezTo>
                    <a:lnTo>
                      <a:pt x="7196" y="13624"/>
                    </a:lnTo>
                    <a:cubicBezTo>
                      <a:pt x="7207" y="13600"/>
                      <a:pt x="7220" y="13564"/>
                      <a:pt x="7244" y="13527"/>
                    </a:cubicBezTo>
                    <a:cubicBezTo>
                      <a:pt x="7256" y="13503"/>
                      <a:pt x="7268" y="13478"/>
                      <a:pt x="7268" y="13454"/>
                    </a:cubicBezTo>
                    <a:cubicBezTo>
                      <a:pt x="7280" y="13454"/>
                      <a:pt x="7280" y="13454"/>
                      <a:pt x="7280" y="13442"/>
                    </a:cubicBezTo>
                    <a:close/>
                    <a:moveTo>
                      <a:pt x="3306" y="16176"/>
                    </a:moveTo>
                    <a:cubicBezTo>
                      <a:pt x="3331" y="16189"/>
                      <a:pt x="3342" y="16189"/>
                      <a:pt x="3367" y="16201"/>
                    </a:cubicBezTo>
                    <a:cubicBezTo>
                      <a:pt x="3379" y="16201"/>
                      <a:pt x="3404" y="16201"/>
                      <a:pt x="3415" y="16213"/>
                    </a:cubicBezTo>
                    <a:cubicBezTo>
                      <a:pt x="3428" y="16225"/>
                      <a:pt x="3452" y="16238"/>
                      <a:pt x="3477" y="16249"/>
                    </a:cubicBezTo>
                    <a:cubicBezTo>
                      <a:pt x="3488" y="16249"/>
                      <a:pt x="3501" y="16262"/>
                      <a:pt x="3513" y="16274"/>
                    </a:cubicBezTo>
                    <a:cubicBezTo>
                      <a:pt x="3537" y="16286"/>
                      <a:pt x="3550" y="16311"/>
                      <a:pt x="3574" y="16322"/>
                    </a:cubicBezTo>
                    <a:cubicBezTo>
                      <a:pt x="3585" y="16347"/>
                      <a:pt x="3610" y="16371"/>
                      <a:pt x="3634" y="16408"/>
                    </a:cubicBezTo>
                    <a:lnTo>
                      <a:pt x="3707" y="16517"/>
                    </a:lnTo>
                    <a:cubicBezTo>
                      <a:pt x="3756" y="16627"/>
                      <a:pt x="3817" y="16735"/>
                      <a:pt x="3866" y="16870"/>
                    </a:cubicBezTo>
                    <a:lnTo>
                      <a:pt x="3901" y="16979"/>
                    </a:lnTo>
                    <a:lnTo>
                      <a:pt x="3938" y="17088"/>
                    </a:lnTo>
                    <a:cubicBezTo>
                      <a:pt x="3950" y="17149"/>
                      <a:pt x="3950" y="17197"/>
                      <a:pt x="3963" y="17259"/>
                    </a:cubicBezTo>
                    <a:lnTo>
                      <a:pt x="3963" y="17392"/>
                    </a:lnTo>
                    <a:cubicBezTo>
                      <a:pt x="3963" y="17416"/>
                      <a:pt x="3963" y="17440"/>
                      <a:pt x="3974" y="17465"/>
                    </a:cubicBezTo>
                    <a:lnTo>
                      <a:pt x="3974" y="17526"/>
                    </a:lnTo>
                    <a:lnTo>
                      <a:pt x="3974" y="17793"/>
                    </a:lnTo>
                    <a:lnTo>
                      <a:pt x="3974" y="17805"/>
                    </a:lnTo>
                    <a:cubicBezTo>
                      <a:pt x="3963" y="17854"/>
                      <a:pt x="3963" y="17891"/>
                      <a:pt x="3963" y="17939"/>
                    </a:cubicBezTo>
                    <a:cubicBezTo>
                      <a:pt x="3963" y="17963"/>
                      <a:pt x="3963" y="18012"/>
                      <a:pt x="3974" y="18048"/>
                    </a:cubicBezTo>
                    <a:cubicBezTo>
                      <a:pt x="3974" y="18085"/>
                      <a:pt x="3987" y="18134"/>
                      <a:pt x="3987" y="18170"/>
                    </a:cubicBezTo>
                    <a:cubicBezTo>
                      <a:pt x="3999" y="18218"/>
                      <a:pt x="4011" y="18267"/>
                      <a:pt x="4023" y="18304"/>
                    </a:cubicBezTo>
                    <a:lnTo>
                      <a:pt x="4023" y="18315"/>
                    </a:lnTo>
                    <a:cubicBezTo>
                      <a:pt x="4011" y="18315"/>
                      <a:pt x="3999" y="18304"/>
                      <a:pt x="3987" y="18291"/>
                    </a:cubicBezTo>
                    <a:cubicBezTo>
                      <a:pt x="3950" y="18267"/>
                      <a:pt x="3901" y="18242"/>
                      <a:pt x="3877" y="18218"/>
                    </a:cubicBezTo>
                    <a:cubicBezTo>
                      <a:pt x="3817" y="18182"/>
                      <a:pt x="3744" y="18158"/>
                      <a:pt x="3683" y="18121"/>
                    </a:cubicBezTo>
                    <a:lnTo>
                      <a:pt x="3634" y="18097"/>
                    </a:lnTo>
                    <a:cubicBezTo>
                      <a:pt x="3610" y="18085"/>
                      <a:pt x="3598" y="18072"/>
                      <a:pt x="3574" y="18072"/>
                    </a:cubicBezTo>
                    <a:cubicBezTo>
                      <a:pt x="3550" y="18061"/>
                      <a:pt x="3537" y="18061"/>
                      <a:pt x="3513" y="18048"/>
                    </a:cubicBezTo>
                    <a:cubicBezTo>
                      <a:pt x="3501" y="18036"/>
                      <a:pt x="3477" y="18036"/>
                      <a:pt x="3452" y="18036"/>
                    </a:cubicBezTo>
                    <a:cubicBezTo>
                      <a:pt x="3428" y="18024"/>
                      <a:pt x="3415" y="18024"/>
                      <a:pt x="3391" y="18024"/>
                    </a:cubicBezTo>
                    <a:lnTo>
                      <a:pt x="3379" y="18012"/>
                    </a:lnTo>
                    <a:lnTo>
                      <a:pt x="3367" y="18012"/>
                    </a:lnTo>
                    <a:cubicBezTo>
                      <a:pt x="3331" y="18012"/>
                      <a:pt x="3294" y="17999"/>
                      <a:pt x="3258" y="17999"/>
                    </a:cubicBezTo>
                    <a:cubicBezTo>
                      <a:pt x="3234" y="17988"/>
                      <a:pt x="3209" y="17988"/>
                      <a:pt x="3185" y="17975"/>
                    </a:cubicBezTo>
                    <a:lnTo>
                      <a:pt x="3136" y="17975"/>
                    </a:lnTo>
                    <a:cubicBezTo>
                      <a:pt x="3099" y="17963"/>
                      <a:pt x="3075" y="17963"/>
                      <a:pt x="3051" y="17951"/>
                    </a:cubicBezTo>
                    <a:lnTo>
                      <a:pt x="3002" y="17951"/>
                    </a:lnTo>
                    <a:cubicBezTo>
                      <a:pt x="2954" y="17939"/>
                      <a:pt x="2918" y="17927"/>
                      <a:pt x="2881" y="17915"/>
                    </a:cubicBezTo>
                    <a:cubicBezTo>
                      <a:pt x="2845" y="17902"/>
                      <a:pt x="2820" y="17902"/>
                      <a:pt x="2796" y="17891"/>
                    </a:cubicBezTo>
                    <a:cubicBezTo>
                      <a:pt x="2783" y="17878"/>
                      <a:pt x="2759" y="17866"/>
                      <a:pt x="2747" y="17866"/>
                    </a:cubicBezTo>
                    <a:cubicBezTo>
                      <a:pt x="2735" y="17854"/>
                      <a:pt x="2723" y="17854"/>
                      <a:pt x="2710" y="17842"/>
                    </a:cubicBezTo>
                    <a:cubicBezTo>
                      <a:pt x="2674" y="17818"/>
                      <a:pt x="2650" y="17793"/>
                      <a:pt x="2613" y="17769"/>
                    </a:cubicBezTo>
                    <a:cubicBezTo>
                      <a:pt x="2589" y="17756"/>
                      <a:pt x="2577" y="17732"/>
                      <a:pt x="2553" y="17720"/>
                    </a:cubicBezTo>
                    <a:cubicBezTo>
                      <a:pt x="2540" y="17696"/>
                      <a:pt x="2516" y="17672"/>
                      <a:pt x="2504" y="17659"/>
                    </a:cubicBezTo>
                    <a:lnTo>
                      <a:pt x="2492" y="17647"/>
                    </a:lnTo>
                    <a:cubicBezTo>
                      <a:pt x="2492" y="17635"/>
                      <a:pt x="2480" y="17623"/>
                      <a:pt x="2467" y="17611"/>
                    </a:cubicBezTo>
                    <a:cubicBezTo>
                      <a:pt x="2456" y="17586"/>
                      <a:pt x="2443" y="17575"/>
                      <a:pt x="2443" y="17550"/>
                    </a:cubicBezTo>
                    <a:lnTo>
                      <a:pt x="2370" y="17404"/>
                    </a:lnTo>
                    <a:cubicBezTo>
                      <a:pt x="2358" y="17367"/>
                      <a:pt x="2346" y="17343"/>
                      <a:pt x="2346" y="17319"/>
                    </a:cubicBezTo>
                    <a:cubicBezTo>
                      <a:pt x="2334" y="17295"/>
                      <a:pt x="2334" y="17270"/>
                      <a:pt x="2334" y="17246"/>
                    </a:cubicBezTo>
                    <a:lnTo>
                      <a:pt x="2334" y="17197"/>
                    </a:lnTo>
                    <a:lnTo>
                      <a:pt x="2334" y="17113"/>
                    </a:lnTo>
                    <a:cubicBezTo>
                      <a:pt x="2346" y="17051"/>
                      <a:pt x="2358" y="16991"/>
                      <a:pt x="2370" y="16943"/>
                    </a:cubicBezTo>
                    <a:lnTo>
                      <a:pt x="2383" y="16881"/>
                    </a:lnTo>
                    <a:lnTo>
                      <a:pt x="2383" y="16857"/>
                    </a:lnTo>
                    <a:cubicBezTo>
                      <a:pt x="2394" y="16797"/>
                      <a:pt x="2407" y="16724"/>
                      <a:pt x="2431" y="16663"/>
                    </a:cubicBezTo>
                    <a:cubicBezTo>
                      <a:pt x="2431" y="16638"/>
                      <a:pt x="2443" y="16614"/>
                      <a:pt x="2456" y="16578"/>
                    </a:cubicBezTo>
                    <a:cubicBezTo>
                      <a:pt x="2467" y="16565"/>
                      <a:pt x="2480" y="16541"/>
                      <a:pt x="2480" y="16529"/>
                    </a:cubicBezTo>
                    <a:cubicBezTo>
                      <a:pt x="2504" y="16505"/>
                      <a:pt x="2516" y="16481"/>
                      <a:pt x="2540" y="16456"/>
                    </a:cubicBezTo>
                    <a:cubicBezTo>
                      <a:pt x="2553" y="16432"/>
                      <a:pt x="2577" y="16408"/>
                      <a:pt x="2602" y="16383"/>
                    </a:cubicBezTo>
                    <a:cubicBezTo>
                      <a:pt x="2613" y="16371"/>
                      <a:pt x="2638" y="16347"/>
                      <a:pt x="2662" y="16335"/>
                    </a:cubicBezTo>
                    <a:cubicBezTo>
                      <a:pt x="2674" y="16322"/>
                      <a:pt x="2686" y="16311"/>
                      <a:pt x="2710" y="16311"/>
                    </a:cubicBezTo>
                    <a:lnTo>
                      <a:pt x="2710" y="16298"/>
                    </a:lnTo>
                    <a:lnTo>
                      <a:pt x="2735" y="16298"/>
                    </a:lnTo>
                    <a:cubicBezTo>
                      <a:pt x="2783" y="16262"/>
                      <a:pt x="2845" y="16238"/>
                      <a:pt x="2893" y="16225"/>
                    </a:cubicBezTo>
                    <a:cubicBezTo>
                      <a:pt x="2918" y="16213"/>
                      <a:pt x="2929" y="16213"/>
                      <a:pt x="2942" y="16201"/>
                    </a:cubicBezTo>
                    <a:cubicBezTo>
                      <a:pt x="2966" y="16201"/>
                      <a:pt x="2990" y="16201"/>
                      <a:pt x="3015" y="16189"/>
                    </a:cubicBezTo>
                    <a:lnTo>
                      <a:pt x="3112" y="16189"/>
                    </a:lnTo>
                    <a:cubicBezTo>
                      <a:pt x="3136" y="16189"/>
                      <a:pt x="3161" y="16189"/>
                      <a:pt x="3185" y="16176"/>
                    </a:cubicBezTo>
                    <a:close/>
                    <a:moveTo>
                      <a:pt x="4668" y="17769"/>
                    </a:moveTo>
                    <a:lnTo>
                      <a:pt x="4668" y="17781"/>
                    </a:lnTo>
                    <a:cubicBezTo>
                      <a:pt x="4655" y="17805"/>
                      <a:pt x="4643" y="17829"/>
                      <a:pt x="4643" y="17866"/>
                    </a:cubicBezTo>
                    <a:cubicBezTo>
                      <a:pt x="4606" y="17927"/>
                      <a:pt x="4570" y="17999"/>
                      <a:pt x="4522" y="18085"/>
                    </a:cubicBezTo>
                    <a:cubicBezTo>
                      <a:pt x="4509" y="18109"/>
                      <a:pt x="4485" y="18134"/>
                      <a:pt x="4473" y="18158"/>
                    </a:cubicBezTo>
                    <a:cubicBezTo>
                      <a:pt x="4461" y="18170"/>
                      <a:pt x="4449" y="18194"/>
                      <a:pt x="4436" y="18207"/>
                    </a:cubicBezTo>
                    <a:lnTo>
                      <a:pt x="4425" y="18231"/>
                    </a:lnTo>
                    <a:cubicBezTo>
                      <a:pt x="4412" y="18242"/>
                      <a:pt x="4400" y="18267"/>
                      <a:pt x="4388" y="18279"/>
                    </a:cubicBezTo>
                    <a:cubicBezTo>
                      <a:pt x="4363" y="18304"/>
                      <a:pt x="4352" y="18340"/>
                      <a:pt x="4327" y="18364"/>
                    </a:cubicBezTo>
                    <a:lnTo>
                      <a:pt x="4303" y="18388"/>
                    </a:lnTo>
                    <a:cubicBezTo>
                      <a:pt x="4290" y="18401"/>
                      <a:pt x="4290" y="18413"/>
                      <a:pt x="4279" y="18413"/>
                    </a:cubicBezTo>
                    <a:lnTo>
                      <a:pt x="4279" y="18364"/>
                    </a:lnTo>
                    <a:cubicBezTo>
                      <a:pt x="4279" y="18352"/>
                      <a:pt x="4290" y="18328"/>
                      <a:pt x="4290" y="18315"/>
                    </a:cubicBezTo>
                    <a:cubicBezTo>
                      <a:pt x="4290" y="18304"/>
                      <a:pt x="4303" y="18291"/>
                      <a:pt x="4303" y="18279"/>
                    </a:cubicBezTo>
                    <a:cubicBezTo>
                      <a:pt x="4315" y="18267"/>
                      <a:pt x="4327" y="18242"/>
                      <a:pt x="4339" y="18218"/>
                    </a:cubicBezTo>
                    <a:cubicBezTo>
                      <a:pt x="4352" y="18207"/>
                      <a:pt x="4363" y="18182"/>
                      <a:pt x="4376" y="18158"/>
                    </a:cubicBezTo>
                    <a:cubicBezTo>
                      <a:pt x="4388" y="18145"/>
                      <a:pt x="4388" y="18134"/>
                      <a:pt x="4400" y="18109"/>
                    </a:cubicBezTo>
                    <a:cubicBezTo>
                      <a:pt x="4412" y="18097"/>
                      <a:pt x="4425" y="18085"/>
                      <a:pt x="4425" y="18072"/>
                    </a:cubicBezTo>
                    <a:lnTo>
                      <a:pt x="4461" y="17999"/>
                    </a:lnTo>
                    <a:cubicBezTo>
                      <a:pt x="4473" y="17988"/>
                      <a:pt x="4485" y="17963"/>
                      <a:pt x="4497" y="17951"/>
                    </a:cubicBezTo>
                    <a:cubicBezTo>
                      <a:pt x="4522" y="17927"/>
                      <a:pt x="4546" y="17891"/>
                      <a:pt x="4582" y="17866"/>
                    </a:cubicBezTo>
                    <a:cubicBezTo>
                      <a:pt x="4595" y="17842"/>
                      <a:pt x="4619" y="17829"/>
                      <a:pt x="4643" y="17805"/>
                    </a:cubicBezTo>
                    <a:lnTo>
                      <a:pt x="4668" y="17769"/>
                    </a:lnTo>
                    <a:close/>
                    <a:moveTo>
                      <a:pt x="4242" y="16055"/>
                    </a:moveTo>
                    <a:cubicBezTo>
                      <a:pt x="4303" y="16068"/>
                      <a:pt x="4363" y="16092"/>
                      <a:pt x="4425" y="16103"/>
                    </a:cubicBezTo>
                    <a:lnTo>
                      <a:pt x="4449" y="16103"/>
                    </a:lnTo>
                    <a:cubicBezTo>
                      <a:pt x="4473" y="16116"/>
                      <a:pt x="4497" y="16128"/>
                      <a:pt x="4522" y="16128"/>
                    </a:cubicBezTo>
                    <a:cubicBezTo>
                      <a:pt x="4533" y="16140"/>
                      <a:pt x="4546" y="16140"/>
                      <a:pt x="4558" y="16152"/>
                    </a:cubicBezTo>
                    <a:cubicBezTo>
                      <a:pt x="4558" y="16165"/>
                      <a:pt x="4570" y="16165"/>
                      <a:pt x="4582" y="16176"/>
                    </a:cubicBezTo>
                    <a:cubicBezTo>
                      <a:pt x="4595" y="16176"/>
                      <a:pt x="4595" y="16189"/>
                      <a:pt x="4606" y="16201"/>
                    </a:cubicBezTo>
                    <a:cubicBezTo>
                      <a:pt x="4619" y="16213"/>
                      <a:pt x="4631" y="16213"/>
                      <a:pt x="4631" y="16225"/>
                    </a:cubicBezTo>
                    <a:cubicBezTo>
                      <a:pt x="4643" y="16249"/>
                      <a:pt x="4655" y="16262"/>
                      <a:pt x="4668" y="16274"/>
                    </a:cubicBezTo>
                    <a:cubicBezTo>
                      <a:pt x="4692" y="16322"/>
                      <a:pt x="4704" y="16371"/>
                      <a:pt x="4728" y="16419"/>
                    </a:cubicBezTo>
                    <a:cubicBezTo>
                      <a:pt x="4741" y="16456"/>
                      <a:pt x="4752" y="16492"/>
                      <a:pt x="4765" y="16541"/>
                    </a:cubicBezTo>
                    <a:lnTo>
                      <a:pt x="4765" y="16578"/>
                    </a:lnTo>
                    <a:cubicBezTo>
                      <a:pt x="4777" y="16602"/>
                      <a:pt x="4777" y="16614"/>
                      <a:pt x="4777" y="16638"/>
                    </a:cubicBezTo>
                    <a:cubicBezTo>
                      <a:pt x="4777" y="16675"/>
                      <a:pt x="4789" y="16699"/>
                      <a:pt x="4789" y="16735"/>
                    </a:cubicBezTo>
                    <a:lnTo>
                      <a:pt x="4789" y="16784"/>
                    </a:lnTo>
                    <a:lnTo>
                      <a:pt x="4789" y="16797"/>
                    </a:lnTo>
                    <a:cubicBezTo>
                      <a:pt x="4801" y="16833"/>
                      <a:pt x="4801" y="16881"/>
                      <a:pt x="4801" y="16918"/>
                    </a:cubicBezTo>
                    <a:lnTo>
                      <a:pt x="4801" y="16930"/>
                    </a:lnTo>
                    <a:lnTo>
                      <a:pt x="4801" y="17064"/>
                    </a:lnTo>
                    <a:lnTo>
                      <a:pt x="4801" y="17137"/>
                    </a:lnTo>
                    <a:cubicBezTo>
                      <a:pt x="4801" y="17210"/>
                      <a:pt x="4801" y="17259"/>
                      <a:pt x="4789" y="17319"/>
                    </a:cubicBezTo>
                    <a:cubicBezTo>
                      <a:pt x="4789" y="17343"/>
                      <a:pt x="4777" y="17367"/>
                      <a:pt x="4777" y="17380"/>
                    </a:cubicBezTo>
                    <a:cubicBezTo>
                      <a:pt x="4765" y="17392"/>
                      <a:pt x="4765" y="17416"/>
                      <a:pt x="4752" y="17429"/>
                    </a:cubicBezTo>
                    <a:cubicBezTo>
                      <a:pt x="4752" y="17440"/>
                      <a:pt x="4741" y="17453"/>
                      <a:pt x="4741" y="17465"/>
                    </a:cubicBezTo>
                    <a:cubicBezTo>
                      <a:pt x="4716" y="17489"/>
                      <a:pt x="4704" y="17526"/>
                      <a:pt x="4679" y="17550"/>
                    </a:cubicBezTo>
                    <a:cubicBezTo>
                      <a:pt x="4655" y="17575"/>
                      <a:pt x="4643" y="17599"/>
                      <a:pt x="4619" y="17623"/>
                    </a:cubicBezTo>
                    <a:lnTo>
                      <a:pt x="4595" y="17647"/>
                    </a:lnTo>
                    <a:cubicBezTo>
                      <a:pt x="4558" y="17683"/>
                      <a:pt x="4522" y="17732"/>
                      <a:pt x="4485" y="17756"/>
                    </a:cubicBezTo>
                    <a:lnTo>
                      <a:pt x="4473" y="17781"/>
                    </a:lnTo>
                    <a:cubicBezTo>
                      <a:pt x="4425" y="17829"/>
                      <a:pt x="4363" y="17878"/>
                      <a:pt x="4339" y="17951"/>
                    </a:cubicBezTo>
                    <a:cubicBezTo>
                      <a:pt x="4327" y="17975"/>
                      <a:pt x="4315" y="17988"/>
                      <a:pt x="4303" y="18012"/>
                    </a:cubicBezTo>
                    <a:cubicBezTo>
                      <a:pt x="4290" y="18036"/>
                      <a:pt x="4279" y="18072"/>
                      <a:pt x="4266" y="18097"/>
                    </a:cubicBezTo>
                    <a:lnTo>
                      <a:pt x="4254" y="18121"/>
                    </a:lnTo>
                    <a:cubicBezTo>
                      <a:pt x="4254" y="18121"/>
                      <a:pt x="4254" y="18134"/>
                      <a:pt x="4242" y="18134"/>
                    </a:cubicBezTo>
                    <a:cubicBezTo>
                      <a:pt x="4242" y="18145"/>
                      <a:pt x="4230" y="18158"/>
                      <a:pt x="4230" y="18170"/>
                    </a:cubicBezTo>
                    <a:lnTo>
                      <a:pt x="4193" y="18279"/>
                    </a:lnTo>
                    <a:cubicBezTo>
                      <a:pt x="4193" y="18315"/>
                      <a:pt x="4181" y="18340"/>
                      <a:pt x="4181" y="18377"/>
                    </a:cubicBezTo>
                    <a:lnTo>
                      <a:pt x="4181" y="18401"/>
                    </a:lnTo>
                    <a:lnTo>
                      <a:pt x="4193" y="18413"/>
                    </a:lnTo>
                    <a:cubicBezTo>
                      <a:pt x="4193" y="18425"/>
                      <a:pt x="4181" y="18425"/>
                      <a:pt x="4181" y="18437"/>
                    </a:cubicBezTo>
                    <a:lnTo>
                      <a:pt x="4181" y="18450"/>
                    </a:lnTo>
                    <a:lnTo>
                      <a:pt x="4181" y="18461"/>
                    </a:lnTo>
                    <a:lnTo>
                      <a:pt x="4133" y="18413"/>
                    </a:lnTo>
                    <a:cubicBezTo>
                      <a:pt x="4120" y="18388"/>
                      <a:pt x="4120" y="18364"/>
                      <a:pt x="4109" y="18340"/>
                    </a:cubicBezTo>
                    <a:cubicBezTo>
                      <a:pt x="4096" y="18291"/>
                      <a:pt x="4084" y="18231"/>
                      <a:pt x="4072" y="18170"/>
                    </a:cubicBezTo>
                    <a:cubicBezTo>
                      <a:pt x="4072" y="18121"/>
                      <a:pt x="4060" y="18072"/>
                      <a:pt x="4047" y="18024"/>
                    </a:cubicBezTo>
                    <a:lnTo>
                      <a:pt x="4047" y="17915"/>
                    </a:lnTo>
                    <a:cubicBezTo>
                      <a:pt x="4047" y="17878"/>
                      <a:pt x="4047" y="17842"/>
                      <a:pt x="4060" y="17805"/>
                    </a:cubicBezTo>
                    <a:lnTo>
                      <a:pt x="4060" y="17781"/>
                    </a:lnTo>
                    <a:lnTo>
                      <a:pt x="4060" y="17513"/>
                    </a:lnTo>
                    <a:lnTo>
                      <a:pt x="4060" y="17453"/>
                    </a:lnTo>
                    <a:lnTo>
                      <a:pt x="4060" y="17380"/>
                    </a:lnTo>
                    <a:lnTo>
                      <a:pt x="4060" y="17356"/>
                    </a:lnTo>
                    <a:lnTo>
                      <a:pt x="4060" y="17246"/>
                    </a:lnTo>
                    <a:cubicBezTo>
                      <a:pt x="4047" y="17197"/>
                      <a:pt x="4047" y="17149"/>
                      <a:pt x="4036" y="17113"/>
                    </a:cubicBezTo>
                    <a:cubicBezTo>
                      <a:pt x="4023" y="17064"/>
                      <a:pt x="4011" y="17015"/>
                      <a:pt x="3999" y="16979"/>
                    </a:cubicBezTo>
                    <a:cubicBezTo>
                      <a:pt x="3999" y="16954"/>
                      <a:pt x="3987" y="16930"/>
                      <a:pt x="3974" y="16918"/>
                    </a:cubicBezTo>
                    <a:cubicBezTo>
                      <a:pt x="3963" y="16870"/>
                      <a:pt x="3950" y="16833"/>
                      <a:pt x="3926" y="16784"/>
                    </a:cubicBezTo>
                    <a:cubicBezTo>
                      <a:pt x="3914" y="16760"/>
                      <a:pt x="3914" y="16735"/>
                      <a:pt x="3901" y="16711"/>
                    </a:cubicBezTo>
                    <a:lnTo>
                      <a:pt x="3877" y="16663"/>
                    </a:lnTo>
                    <a:cubicBezTo>
                      <a:pt x="3890" y="16651"/>
                      <a:pt x="3890" y="16627"/>
                      <a:pt x="3890" y="16590"/>
                    </a:cubicBezTo>
                    <a:cubicBezTo>
                      <a:pt x="3901" y="16578"/>
                      <a:pt x="3901" y="16565"/>
                      <a:pt x="3901" y="16554"/>
                    </a:cubicBezTo>
                    <a:lnTo>
                      <a:pt x="3901" y="16529"/>
                    </a:lnTo>
                    <a:cubicBezTo>
                      <a:pt x="3901" y="16517"/>
                      <a:pt x="3890" y="16517"/>
                      <a:pt x="3890" y="16505"/>
                    </a:cubicBezTo>
                    <a:cubicBezTo>
                      <a:pt x="3890" y="16492"/>
                      <a:pt x="3890" y="16492"/>
                      <a:pt x="3901" y="16481"/>
                    </a:cubicBezTo>
                    <a:cubicBezTo>
                      <a:pt x="3901" y="16468"/>
                      <a:pt x="3901" y="16456"/>
                      <a:pt x="3914" y="16432"/>
                    </a:cubicBezTo>
                    <a:lnTo>
                      <a:pt x="3914" y="16408"/>
                    </a:lnTo>
                    <a:cubicBezTo>
                      <a:pt x="3914" y="16395"/>
                      <a:pt x="3926" y="16383"/>
                      <a:pt x="3926" y="16371"/>
                    </a:cubicBezTo>
                    <a:cubicBezTo>
                      <a:pt x="3926" y="16359"/>
                      <a:pt x="3938" y="16347"/>
                      <a:pt x="3938" y="16335"/>
                    </a:cubicBezTo>
                    <a:lnTo>
                      <a:pt x="3938" y="16311"/>
                    </a:lnTo>
                    <a:lnTo>
                      <a:pt x="3950" y="16311"/>
                    </a:lnTo>
                    <a:cubicBezTo>
                      <a:pt x="3963" y="16262"/>
                      <a:pt x="3974" y="16213"/>
                      <a:pt x="3999" y="16176"/>
                    </a:cubicBezTo>
                    <a:cubicBezTo>
                      <a:pt x="3999" y="16165"/>
                      <a:pt x="3999" y="16152"/>
                      <a:pt x="4011" y="16140"/>
                    </a:cubicBezTo>
                    <a:cubicBezTo>
                      <a:pt x="4011" y="16128"/>
                      <a:pt x="4023" y="16128"/>
                      <a:pt x="4023" y="16116"/>
                    </a:cubicBezTo>
                    <a:cubicBezTo>
                      <a:pt x="4036" y="16116"/>
                      <a:pt x="4036" y="16103"/>
                      <a:pt x="4036" y="16103"/>
                    </a:cubicBezTo>
                    <a:cubicBezTo>
                      <a:pt x="4047" y="16092"/>
                      <a:pt x="4047" y="16092"/>
                      <a:pt x="4060" y="16092"/>
                    </a:cubicBezTo>
                    <a:cubicBezTo>
                      <a:pt x="4060" y="16079"/>
                      <a:pt x="4072" y="16079"/>
                      <a:pt x="4072" y="16079"/>
                    </a:cubicBezTo>
                    <a:cubicBezTo>
                      <a:pt x="4084" y="16079"/>
                      <a:pt x="4084" y="16068"/>
                      <a:pt x="4096" y="16068"/>
                    </a:cubicBezTo>
                    <a:lnTo>
                      <a:pt x="4109" y="16068"/>
                    </a:lnTo>
                    <a:cubicBezTo>
                      <a:pt x="4120" y="16055"/>
                      <a:pt x="4145" y="16055"/>
                      <a:pt x="4157" y="16055"/>
                    </a:cubicBezTo>
                    <a:close/>
                    <a:moveTo>
                      <a:pt x="2261" y="17538"/>
                    </a:moveTo>
                    <a:cubicBezTo>
                      <a:pt x="2273" y="17538"/>
                      <a:pt x="2273" y="17550"/>
                      <a:pt x="2273" y="17550"/>
                    </a:cubicBezTo>
                    <a:lnTo>
                      <a:pt x="2297" y="17550"/>
                    </a:lnTo>
                    <a:lnTo>
                      <a:pt x="2310" y="17562"/>
                    </a:lnTo>
                    <a:cubicBezTo>
                      <a:pt x="2334" y="17575"/>
                      <a:pt x="2346" y="17575"/>
                      <a:pt x="2370" y="17586"/>
                    </a:cubicBezTo>
                    <a:lnTo>
                      <a:pt x="2383" y="17586"/>
                    </a:lnTo>
                    <a:cubicBezTo>
                      <a:pt x="2394" y="17599"/>
                      <a:pt x="2394" y="17611"/>
                      <a:pt x="2407" y="17623"/>
                    </a:cubicBezTo>
                    <a:lnTo>
                      <a:pt x="2480" y="17732"/>
                    </a:lnTo>
                    <a:lnTo>
                      <a:pt x="2577" y="17829"/>
                    </a:lnTo>
                    <a:lnTo>
                      <a:pt x="2589" y="17829"/>
                    </a:lnTo>
                    <a:cubicBezTo>
                      <a:pt x="2602" y="17842"/>
                      <a:pt x="2626" y="17854"/>
                      <a:pt x="2638" y="17866"/>
                    </a:cubicBezTo>
                    <a:cubicBezTo>
                      <a:pt x="2662" y="17878"/>
                      <a:pt x="2686" y="17902"/>
                      <a:pt x="2699" y="17915"/>
                    </a:cubicBezTo>
                    <a:cubicBezTo>
                      <a:pt x="2723" y="17915"/>
                      <a:pt x="2747" y="17927"/>
                      <a:pt x="2759" y="17939"/>
                    </a:cubicBezTo>
                    <a:cubicBezTo>
                      <a:pt x="2783" y="17951"/>
                      <a:pt x="2808" y="17951"/>
                      <a:pt x="2832" y="17963"/>
                    </a:cubicBezTo>
                    <a:lnTo>
                      <a:pt x="2856" y="17963"/>
                    </a:lnTo>
                    <a:cubicBezTo>
                      <a:pt x="2893" y="17975"/>
                      <a:pt x="2918" y="17988"/>
                      <a:pt x="2954" y="17999"/>
                    </a:cubicBezTo>
                    <a:cubicBezTo>
                      <a:pt x="2978" y="17999"/>
                      <a:pt x="3002" y="17999"/>
                      <a:pt x="3015" y="18012"/>
                    </a:cubicBezTo>
                    <a:cubicBezTo>
                      <a:pt x="3039" y="18012"/>
                      <a:pt x="3063" y="18012"/>
                      <a:pt x="3088" y="18024"/>
                    </a:cubicBezTo>
                    <a:cubicBezTo>
                      <a:pt x="3136" y="18024"/>
                      <a:pt x="3172" y="18036"/>
                      <a:pt x="3209" y="18048"/>
                    </a:cubicBezTo>
                    <a:cubicBezTo>
                      <a:pt x="3245" y="18061"/>
                      <a:pt x="3294" y="18072"/>
                      <a:pt x="3342" y="18072"/>
                    </a:cubicBezTo>
                    <a:cubicBezTo>
                      <a:pt x="3379" y="18085"/>
                      <a:pt x="3428" y="18097"/>
                      <a:pt x="3464" y="18109"/>
                    </a:cubicBezTo>
                    <a:cubicBezTo>
                      <a:pt x="3488" y="18109"/>
                      <a:pt x="3513" y="18121"/>
                      <a:pt x="3537" y="18134"/>
                    </a:cubicBezTo>
                    <a:cubicBezTo>
                      <a:pt x="3574" y="18145"/>
                      <a:pt x="3610" y="18170"/>
                      <a:pt x="3647" y="18182"/>
                    </a:cubicBezTo>
                    <a:cubicBezTo>
                      <a:pt x="3658" y="18194"/>
                      <a:pt x="3683" y="18207"/>
                      <a:pt x="3695" y="18218"/>
                    </a:cubicBezTo>
                    <a:cubicBezTo>
                      <a:pt x="3744" y="18242"/>
                      <a:pt x="3793" y="18267"/>
                      <a:pt x="3841" y="18304"/>
                    </a:cubicBezTo>
                    <a:cubicBezTo>
                      <a:pt x="3890" y="18328"/>
                      <a:pt x="3926" y="18352"/>
                      <a:pt x="3963" y="18377"/>
                    </a:cubicBezTo>
                    <a:cubicBezTo>
                      <a:pt x="3963" y="18401"/>
                      <a:pt x="3963" y="18413"/>
                      <a:pt x="3987" y="18425"/>
                    </a:cubicBezTo>
                    <a:lnTo>
                      <a:pt x="3987" y="18437"/>
                    </a:lnTo>
                    <a:cubicBezTo>
                      <a:pt x="3950" y="18425"/>
                      <a:pt x="3914" y="18425"/>
                      <a:pt x="3877" y="18425"/>
                    </a:cubicBezTo>
                    <a:lnTo>
                      <a:pt x="3817" y="18425"/>
                    </a:lnTo>
                    <a:cubicBezTo>
                      <a:pt x="3793" y="18425"/>
                      <a:pt x="3768" y="18425"/>
                      <a:pt x="3744" y="18437"/>
                    </a:cubicBezTo>
                    <a:cubicBezTo>
                      <a:pt x="3707" y="18437"/>
                      <a:pt x="3683" y="18437"/>
                      <a:pt x="3647" y="18450"/>
                    </a:cubicBezTo>
                    <a:cubicBezTo>
                      <a:pt x="3610" y="18461"/>
                      <a:pt x="3574" y="18474"/>
                      <a:pt x="3537" y="18474"/>
                    </a:cubicBezTo>
                    <a:cubicBezTo>
                      <a:pt x="3513" y="18486"/>
                      <a:pt x="3488" y="18498"/>
                      <a:pt x="3452" y="18510"/>
                    </a:cubicBezTo>
                    <a:lnTo>
                      <a:pt x="3379" y="18547"/>
                    </a:lnTo>
                    <a:lnTo>
                      <a:pt x="3306" y="18583"/>
                    </a:lnTo>
                    <a:lnTo>
                      <a:pt x="3294" y="18595"/>
                    </a:lnTo>
                    <a:lnTo>
                      <a:pt x="3258" y="18620"/>
                    </a:lnTo>
                    <a:cubicBezTo>
                      <a:pt x="3209" y="18644"/>
                      <a:pt x="3172" y="18668"/>
                      <a:pt x="3136" y="18680"/>
                    </a:cubicBezTo>
                    <a:cubicBezTo>
                      <a:pt x="3051" y="18729"/>
                      <a:pt x="2966" y="18766"/>
                      <a:pt x="2881" y="18802"/>
                    </a:cubicBezTo>
                    <a:cubicBezTo>
                      <a:pt x="2869" y="18802"/>
                      <a:pt x="2856" y="18814"/>
                      <a:pt x="2856" y="18814"/>
                    </a:cubicBezTo>
                    <a:lnTo>
                      <a:pt x="2832" y="18814"/>
                    </a:lnTo>
                    <a:lnTo>
                      <a:pt x="2820" y="18826"/>
                    </a:lnTo>
                    <a:lnTo>
                      <a:pt x="2759" y="18826"/>
                    </a:lnTo>
                    <a:lnTo>
                      <a:pt x="2747" y="18838"/>
                    </a:lnTo>
                    <a:lnTo>
                      <a:pt x="2480" y="18838"/>
                    </a:lnTo>
                    <a:cubicBezTo>
                      <a:pt x="2443" y="18838"/>
                      <a:pt x="2407" y="18850"/>
                      <a:pt x="2358" y="18850"/>
                    </a:cubicBezTo>
                    <a:cubicBezTo>
                      <a:pt x="2322" y="18850"/>
                      <a:pt x="2297" y="18838"/>
                      <a:pt x="2261" y="18838"/>
                    </a:cubicBezTo>
                    <a:cubicBezTo>
                      <a:pt x="2224" y="18826"/>
                      <a:pt x="2200" y="18826"/>
                      <a:pt x="2164" y="18814"/>
                    </a:cubicBezTo>
                    <a:cubicBezTo>
                      <a:pt x="2115" y="18802"/>
                      <a:pt x="2067" y="18790"/>
                      <a:pt x="2030" y="18766"/>
                    </a:cubicBezTo>
                    <a:cubicBezTo>
                      <a:pt x="2018" y="18766"/>
                      <a:pt x="2006" y="18753"/>
                      <a:pt x="1994" y="18741"/>
                    </a:cubicBezTo>
                    <a:cubicBezTo>
                      <a:pt x="1970" y="18729"/>
                      <a:pt x="1945" y="18717"/>
                      <a:pt x="1921" y="18693"/>
                    </a:cubicBezTo>
                    <a:cubicBezTo>
                      <a:pt x="1884" y="18656"/>
                      <a:pt x="1848" y="18631"/>
                      <a:pt x="1811" y="18595"/>
                    </a:cubicBezTo>
                    <a:cubicBezTo>
                      <a:pt x="1799" y="18571"/>
                      <a:pt x="1787" y="18558"/>
                      <a:pt x="1775" y="18547"/>
                    </a:cubicBezTo>
                    <a:cubicBezTo>
                      <a:pt x="1751" y="18534"/>
                      <a:pt x="1738" y="18510"/>
                      <a:pt x="1714" y="18486"/>
                    </a:cubicBezTo>
                    <a:lnTo>
                      <a:pt x="1665" y="18437"/>
                    </a:lnTo>
                    <a:cubicBezTo>
                      <a:pt x="1654" y="18425"/>
                      <a:pt x="1641" y="18413"/>
                      <a:pt x="1617" y="18401"/>
                    </a:cubicBezTo>
                    <a:cubicBezTo>
                      <a:pt x="1605" y="18377"/>
                      <a:pt x="1581" y="18352"/>
                      <a:pt x="1568" y="18328"/>
                    </a:cubicBezTo>
                    <a:lnTo>
                      <a:pt x="1544" y="18304"/>
                    </a:lnTo>
                    <a:lnTo>
                      <a:pt x="1508" y="18267"/>
                    </a:lnTo>
                    <a:cubicBezTo>
                      <a:pt x="1495" y="18242"/>
                      <a:pt x="1471" y="18218"/>
                      <a:pt x="1459" y="18194"/>
                    </a:cubicBezTo>
                    <a:cubicBezTo>
                      <a:pt x="1446" y="18194"/>
                      <a:pt x="1435" y="18182"/>
                      <a:pt x="1422" y="18170"/>
                    </a:cubicBezTo>
                    <a:cubicBezTo>
                      <a:pt x="1422" y="18158"/>
                      <a:pt x="1411" y="18145"/>
                      <a:pt x="1398" y="18134"/>
                    </a:cubicBezTo>
                    <a:cubicBezTo>
                      <a:pt x="1386" y="18134"/>
                      <a:pt x="1386" y="18121"/>
                      <a:pt x="1374" y="18121"/>
                    </a:cubicBezTo>
                    <a:cubicBezTo>
                      <a:pt x="1374" y="18109"/>
                      <a:pt x="1362" y="18097"/>
                      <a:pt x="1349" y="18072"/>
                    </a:cubicBezTo>
                    <a:lnTo>
                      <a:pt x="1349" y="18061"/>
                    </a:lnTo>
                    <a:cubicBezTo>
                      <a:pt x="1338" y="18048"/>
                      <a:pt x="1338" y="18036"/>
                      <a:pt x="1338" y="18024"/>
                    </a:cubicBezTo>
                    <a:lnTo>
                      <a:pt x="1338" y="18012"/>
                    </a:lnTo>
                    <a:lnTo>
                      <a:pt x="1338" y="17975"/>
                    </a:lnTo>
                    <a:lnTo>
                      <a:pt x="1338" y="17951"/>
                    </a:lnTo>
                    <a:lnTo>
                      <a:pt x="1338" y="17915"/>
                    </a:lnTo>
                    <a:cubicBezTo>
                      <a:pt x="1349" y="17891"/>
                      <a:pt x="1362" y="17878"/>
                      <a:pt x="1362" y="17854"/>
                    </a:cubicBezTo>
                    <a:cubicBezTo>
                      <a:pt x="1374" y="17829"/>
                      <a:pt x="1386" y="17793"/>
                      <a:pt x="1411" y="17769"/>
                    </a:cubicBezTo>
                    <a:lnTo>
                      <a:pt x="1422" y="17756"/>
                    </a:lnTo>
                    <a:cubicBezTo>
                      <a:pt x="1435" y="17745"/>
                      <a:pt x="1435" y="17732"/>
                      <a:pt x="1446" y="17720"/>
                    </a:cubicBezTo>
                    <a:cubicBezTo>
                      <a:pt x="1446" y="17708"/>
                      <a:pt x="1459" y="17708"/>
                      <a:pt x="1459" y="17696"/>
                    </a:cubicBezTo>
                    <a:cubicBezTo>
                      <a:pt x="1471" y="17696"/>
                      <a:pt x="1471" y="17683"/>
                      <a:pt x="1483" y="17683"/>
                    </a:cubicBezTo>
                    <a:cubicBezTo>
                      <a:pt x="1483" y="17672"/>
                      <a:pt x="1495" y="17659"/>
                      <a:pt x="1508" y="17659"/>
                    </a:cubicBezTo>
                    <a:cubicBezTo>
                      <a:pt x="1519" y="17647"/>
                      <a:pt x="1544" y="17635"/>
                      <a:pt x="1556" y="17623"/>
                    </a:cubicBezTo>
                    <a:lnTo>
                      <a:pt x="1568" y="17623"/>
                    </a:lnTo>
                    <a:cubicBezTo>
                      <a:pt x="1581" y="17611"/>
                      <a:pt x="1592" y="17611"/>
                      <a:pt x="1605" y="17599"/>
                    </a:cubicBezTo>
                    <a:lnTo>
                      <a:pt x="1629" y="17599"/>
                    </a:lnTo>
                    <a:lnTo>
                      <a:pt x="1629" y="17586"/>
                    </a:lnTo>
                    <a:cubicBezTo>
                      <a:pt x="1641" y="17586"/>
                      <a:pt x="1665" y="17586"/>
                      <a:pt x="1678" y="17575"/>
                    </a:cubicBezTo>
                    <a:lnTo>
                      <a:pt x="1738" y="17575"/>
                    </a:lnTo>
                    <a:cubicBezTo>
                      <a:pt x="1751" y="17562"/>
                      <a:pt x="1775" y="17562"/>
                      <a:pt x="1811" y="17562"/>
                    </a:cubicBezTo>
                    <a:cubicBezTo>
                      <a:pt x="1835" y="17562"/>
                      <a:pt x="1860" y="17575"/>
                      <a:pt x="1884" y="17575"/>
                    </a:cubicBezTo>
                    <a:lnTo>
                      <a:pt x="2127" y="17575"/>
                    </a:lnTo>
                    <a:cubicBezTo>
                      <a:pt x="2151" y="17562"/>
                      <a:pt x="2164" y="17562"/>
                      <a:pt x="2188" y="17562"/>
                    </a:cubicBezTo>
                    <a:cubicBezTo>
                      <a:pt x="2200" y="17562"/>
                      <a:pt x="2200" y="17550"/>
                      <a:pt x="2213" y="17550"/>
                    </a:cubicBezTo>
                    <a:cubicBezTo>
                      <a:pt x="2224" y="17550"/>
                      <a:pt x="2224" y="17550"/>
                      <a:pt x="2237" y="17538"/>
                    </a:cubicBezTo>
                    <a:close/>
                    <a:moveTo>
                      <a:pt x="4023" y="18558"/>
                    </a:moveTo>
                    <a:cubicBezTo>
                      <a:pt x="4036" y="18558"/>
                      <a:pt x="4047" y="18558"/>
                      <a:pt x="4060" y="18571"/>
                    </a:cubicBezTo>
                    <a:cubicBezTo>
                      <a:pt x="4072" y="18571"/>
                      <a:pt x="4084" y="18583"/>
                      <a:pt x="4109" y="18583"/>
                    </a:cubicBezTo>
                    <a:cubicBezTo>
                      <a:pt x="4096" y="18595"/>
                      <a:pt x="4072" y="18595"/>
                      <a:pt x="4060" y="18595"/>
                    </a:cubicBezTo>
                    <a:cubicBezTo>
                      <a:pt x="4047" y="18595"/>
                      <a:pt x="4023" y="18607"/>
                      <a:pt x="4011" y="18607"/>
                    </a:cubicBezTo>
                    <a:cubicBezTo>
                      <a:pt x="3950" y="18620"/>
                      <a:pt x="3890" y="18644"/>
                      <a:pt x="3853" y="18680"/>
                    </a:cubicBezTo>
                    <a:cubicBezTo>
                      <a:pt x="3817" y="18717"/>
                      <a:pt x="3780" y="18741"/>
                      <a:pt x="3756" y="18777"/>
                    </a:cubicBezTo>
                    <a:cubicBezTo>
                      <a:pt x="3744" y="18790"/>
                      <a:pt x="3731" y="18802"/>
                      <a:pt x="3707" y="18814"/>
                    </a:cubicBezTo>
                    <a:cubicBezTo>
                      <a:pt x="3671" y="18850"/>
                      <a:pt x="3647" y="18887"/>
                      <a:pt x="3610" y="18911"/>
                    </a:cubicBezTo>
                    <a:cubicBezTo>
                      <a:pt x="3574" y="18947"/>
                      <a:pt x="3537" y="18972"/>
                      <a:pt x="3501" y="18996"/>
                    </a:cubicBezTo>
                    <a:cubicBezTo>
                      <a:pt x="3488" y="19009"/>
                      <a:pt x="3464" y="19020"/>
                      <a:pt x="3440" y="19033"/>
                    </a:cubicBezTo>
                    <a:cubicBezTo>
                      <a:pt x="3428" y="19045"/>
                      <a:pt x="3404" y="19057"/>
                      <a:pt x="3379" y="19069"/>
                    </a:cubicBezTo>
                    <a:cubicBezTo>
                      <a:pt x="3367" y="19082"/>
                      <a:pt x="3355" y="19093"/>
                      <a:pt x="3342" y="19093"/>
                    </a:cubicBezTo>
                    <a:cubicBezTo>
                      <a:pt x="3294" y="19118"/>
                      <a:pt x="3245" y="19142"/>
                      <a:pt x="3209" y="19154"/>
                    </a:cubicBezTo>
                    <a:lnTo>
                      <a:pt x="3099" y="19190"/>
                    </a:lnTo>
                    <a:cubicBezTo>
                      <a:pt x="3051" y="19203"/>
                      <a:pt x="3015" y="19203"/>
                      <a:pt x="2978" y="19215"/>
                    </a:cubicBezTo>
                    <a:lnTo>
                      <a:pt x="2929" y="19215"/>
                    </a:lnTo>
                    <a:cubicBezTo>
                      <a:pt x="2918" y="19215"/>
                      <a:pt x="2905" y="19215"/>
                      <a:pt x="2893" y="19203"/>
                    </a:cubicBezTo>
                    <a:lnTo>
                      <a:pt x="2856" y="19203"/>
                    </a:lnTo>
                    <a:cubicBezTo>
                      <a:pt x="2845" y="19190"/>
                      <a:pt x="2820" y="19190"/>
                      <a:pt x="2808" y="19179"/>
                    </a:cubicBezTo>
                    <a:lnTo>
                      <a:pt x="2783" y="19179"/>
                    </a:lnTo>
                    <a:cubicBezTo>
                      <a:pt x="2783" y="19166"/>
                      <a:pt x="2772" y="19166"/>
                      <a:pt x="2772" y="19166"/>
                    </a:cubicBezTo>
                    <a:lnTo>
                      <a:pt x="2759" y="19166"/>
                    </a:lnTo>
                    <a:lnTo>
                      <a:pt x="2686" y="19130"/>
                    </a:lnTo>
                    <a:lnTo>
                      <a:pt x="2674" y="19130"/>
                    </a:lnTo>
                    <a:cubicBezTo>
                      <a:pt x="2662" y="19130"/>
                      <a:pt x="2650" y="19118"/>
                      <a:pt x="2638" y="19118"/>
                    </a:cubicBezTo>
                    <a:lnTo>
                      <a:pt x="2565" y="19082"/>
                    </a:lnTo>
                    <a:cubicBezTo>
                      <a:pt x="2553" y="19069"/>
                      <a:pt x="2529" y="19069"/>
                      <a:pt x="2516" y="19057"/>
                    </a:cubicBezTo>
                    <a:cubicBezTo>
                      <a:pt x="2492" y="19057"/>
                      <a:pt x="2467" y="19045"/>
                      <a:pt x="2443" y="19033"/>
                    </a:cubicBezTo>
                    <a:cubicBezTo>
                      <a:pt x="2407" y="19020"/>
                      <a:pt x="2383" y="19009"/>
                      <a:pt x="2358" y="18984"/>
                    </a:cubicBezTo>
                    <a:lnTo>
                      <a:pt x="2346" y="18984"/>
                    </a:lnTo>
                    <a:cubicBezTo>
                      <a:pt x="2346" y="18984"/>
                      <a:pt x="2346" y="18972"/>
                      <a:pt x="2334" y="18972"/>
                    </a:cubicBezTo>
                    <a:cubicBezTo>
                      <a:pt x="2334" y="18972"/>
                      <a:pt x="2322" y="18960"/>
                      <a:pt x="2310" y="18960"/>
                    </a:cubicBezTo>
                    <a:lnTo>
                      <a:pt x="2310" y="18947"/>
                    </a:lnTo>
                    <a:cubicBezTo>
                      <a:pt x="2310" y="18947"/>
                      <a:pt x="2310" y="18960"/>
                      <a:pt x="2322" y="18960"/>
                    </a:cubicBezTo>
                    <a:lnTo>
                      <a:pt x="2686" y="18960"/>
                    </a:lnTo>
                    <a:cubicBezTo>
                      <a:pt x="2699" y="18972"/>
                      <a:pt x="2710" y="18972"/>
                      <a:pt x="2723" y="18972"/>
                    </a:cubicBezTo>
                    <a:cubicBezTo>
                      <a:pt x="2735" y="18972"/>
                      <a:pt x="2747" y="18972"/>
                      <a:pt x="2759" y="18960"/>
                    </a:cubicBezTo>
                    <a:lnTo>
                      <a:pt x="2856" y="18960"/>
                    </a:lnTo>
                    <a:cubicBezTo>
                      <a:pt x="2881" y="18947"/>
                      <a:pt x="2905" y="18947"/>
                      <a:pt x="2942" y="18936"/>
                    </a:cubicBezTo>
                    <a:cubicBezTo>
                      <a:pt x="3002" y="18911"/>
                      <a:pt x="3063" y="18887"/>
                      <a:pt x="3112" y="18863"/>
                    </a:cubicBezTo>
                    <a:lnTo>
                      <a:pt x="3124" y="18863"/>
                    </a:lnTo>
                    <a:cubicBezTo>
                      <a:pt x="3172" y="18838"/>
                      <a:pt x="3221" y="18814"/>
                      <a:pt x="3282" y="18790"/>
                    </a:cubicBezTo>
                    <a:cubicBezTo>
                      <a:pt x="3331" y="18766"/>
                      <a:pt x="3391" y="18741"/>
                      <a:pt x="3440" y="18704"/>
                    </a:cubicBezTo>
                    <a:cubicBezTo>
                      <a:pt x="3488" y="18680"/>
                      <a:pt x="3537" y="18668"/>
                      <a:pt x="3598" y="18644"/>
                    </a:cubicBezTo>
                    <a:cubicBezTo>
                      <a:pt x="3671" y="18620"/>
                      <a:pt x="3731" y="18595"/>
                      <a:pt x="3804" y="18583"/>
                    </a:cubicBezTo>
                    <a:cubicBezTo>
                      <a:pt x="3841" y="18571"/>
                      <a:pt x="3877" y="18571"/>
                      <a:pt x="3914" y="18558"/>
                    </a:cubicBezTo>
                    <a:close/>
                    <a:moveTo>
                      <a:pt x="7584" y="18972"/>
                    </a:moveTo>
                    <a:cubicBezTo>
                      <a:pt x="7584" y="18972"/>
                      <a:pt x="7596" y="18972"/>
                      <a:pt x="7596" y="18984"/>
                    </a:cubicBezTo>
                    <a:lnTo>
                      <a:pt x="7620" y="18984"/>
                    </a:lnTo>
                    <a:cubicBezTo>
                      <a:pt x="7620" y="18984"/>
                      <a:pt x="7620" y="18996"/>
                      <a:pt x="7633" y="18996"/>
                    </a:cubicBezTo>
                    <a:cubicBezTo>
                      <a:pt x="7633" y="18996"/>
                      <a:pt x="7645" y="18996"/>
                      <a:pt x="7645" y="19009"/>
                    </a:cubicBezTo>
                    <a:lnTo>
                      <a:pt x="7657" y="19020"/>
                    </a:lnTo>
                    <a:lnTo>
                      <a:pt x="7682" y="19045"/>
                    </a:lnTo>
                    <a:cubicBezTo>
                      <a:pt x="7682" y="19057"/>
                      <a:pt x="7693" y="19057"/>
                      <a:pt x="7693" y="19069"/>
                    </a:cubicBezTo>
                    <a:lnTo>
                      <a:pt x="7706" y="19082"/>
                    </a:lnTo>
                    <a:lnTo>
                      <a:pt x="7706" y="19093"/>
                    </a:lnTo>
                    <a:cubicBezTo>
                      <a:pt x="7718" y="19118"/>
                      <a:pt x="7730" y="19142"/>
                      <a:pt x="7730" y="19166"/>
                    </a:cubicBezTo>
                    <a:cubicBezTo>
                      <a:pt x="7755" y="19215"/>
                      <a:pt x="7766" y="19276"/>
                      <a:pt x="7766" y="19325"/>
                    </a:cubicBezTo>
                    <a:cubicBezTo>
                      <a:pt x="7779" y="19349"/>
                      <a:pt x="7779" y="19385"/>
                      <a:pt x="7791" y="19422"/>
                    </a:cubicBezTo>
                    <a:cubicBezTo>
                      <a:pt x="7791" y="19458"/>
                      <a:pt x="7791" y="19495"/>
                      <a:pt x="7803" y="19543"/>
                    </a:cubicBezTo>
                    <a:lnTo>
                      <a:pt x="7803" y="19652"/>
                    </a:lnTo>
                    <a:cubicBezTo>
                      <a:pt x="7730" y="19592"/>
                      <a:pt x="7645" y="19531"/>
                      <a:pt x="7572" y="19458"/>
                    </a:cubicBezTo>
                    <a:cubicBezTo>
                      <a:pt x="7560" y="19446"/>
                      <a:pt x="7536" y="19434"/>
                      <a:pt x="7523" y="19409"/>
                    </a:cubicBezTo>
                    <a:cubicBezTo>
                      <a:pt x="7499" y="19385"/>
                      <a:pt x="7487" y="19373"/>
                      <a:pt x="7475" y="19349"/>
                    </a:cubicBezTo>
                    <a:cubicBezTo>
                      <a:pt x="7463" y="19336"/>
                      <a:pt x="7463" y="19325"/>
                      <a:pt x="7450" y="19312"/>
                    </a:cubicBezTo>
                    <a:cubicBezTo>
                      <a:pt x="7439" y="19288"/>
                      <a:pt x="7439" y="19276"/>
                      <a:pt x="7426" y="19252"/>
                    </a:cubicBezTo>
                    <a:cubicBezTo>
                      <a:pt x="7426" y="19239"/>
                      <a:pt x="7426" y="19215"/>
                      <a:pt x="7414" y="19203"/>
                    </a:cubicBezTo>
                    <a:lnTo>
                      <a:pt x="7414" y="19190"/>
                    </a:lnTo>
                    <a:lnTo>
                      <a:pt x="7414" y="19154"/>
                    </a:lnTo>
                    <a:lnTo>
                      <a:pt x="7414" y="19118"/>
                    </a:lnTo>
                    <a:lnTo>
                      <a:pt x="7414" y="19093"/>
                    </a:lnTo>
                    <a:cubicBezTo>
                      <a:pt x="7414" y="19082"/>
                      <a:pt x="7426" y="19069"/>
                      <a:pt x="7426" y="19057"/>
                    </a:cubicBezTo>
                    <a:cubicBezTo>
                      <a:pt x="7426" y="19057"/>
                      <a:pt x="7426" y="19045"/>
                      <a:pt x="7439" y="19033"/>
                    </a:cubicBezTo>
                    <a:cubicBezTo>
                      <a:pt x="7439" y="19020"/>
                      <a:pt x="7450" y="19020"/>
                      <a:pt x="7450" y="19020"/>
                    </a:cubicBezTo>
                    <a:lnTo>
                      <a:pt x="7450" y="19009"/>
                    </a:lnTo>
                    <a:lnTo>
                      <a:pt x="7463" y="19009"/>
                    </a:lnTo>
                    <a:lnTo>
                      <a:pt x="7475" y="18996"/>
                    </a:lnTo>
                    <a:cubicBezTo>
                      <a:pt x="7487" y="18996"/>
                      <a:pt x="7487" y="18996"/>
                      <a:pt x="7499" y="18984"/>
                    </a:cubicBezTo>
                    <a:lnTo>
                      <a:pt x="7536" y="18984"/>
                    </a:lnTo>
                    <a:cubicBezTo>
                      <a:pt x="7548" y="18972"/>
                      <a:pt x="7560" y="18972"/>
                      <a:pt x="7560" y="18972"/>
                    </a:cubicBezTo>
                    <a:close/>
                    <a:moveTo>
                      <a:pt x="10829" y="16590"/>
                    </a:moveTo>
                    <a:lnTo>
                      <a:pt x="10829" y="16602"/>
                    </a:lnTo>
                    <a:lnTo>
                      <a:pt x="10829" y="16614"/>
                    </a:lnTo>
                    <a:lnTo>
                      <a:pt x="10842" y="16638"/>
                    </a:lnTo>
                    <a:lnTo>
                      <a:pt x="10853" y="16675"/>
                    </a:lnTo>
                    <a:cubicBezTo>
                      <a:pt x="10853" y="16699"/>
                      <a:pt x="10853" y="16711"/>
                      <a:pt x="10866" y="16735"/>
                    </a:cubicBezTo>
                    <a:cubicBezTo>
                      <a:pt x="10866" y="16760"/>
                      <a:pt x="10878" y="16772"/>
                      <a:pt x="10878" y="16797"/>
                    </a:cubicBezTo>
                    <a:cubicBezTo>
                      <a:pt x="10890" y="16857"/>
                      <a:pt x="10902" y="16930"/>
                      <a:pt x="10915" y="16991"/>
                    </a:cubicBezTo>
                    <a:lnTo>
                      <a:pt x="10926" y="17027"/>
                    </a:lnTo>
                    <a:cubicBezTo>
                      <a:pt x="10926" y="17064"/>
                      <a:pt x="10939" y="17100"/>
                      <a:pt x="10950" y="17137"/>
                    </a:cubicBezTo>
                    <a:cubicBezTo>
                      <a:pt x="10950" y="17186"/>
                      <a:pt x="10963" y="17222"/>
                      <a:pt x="10975" y="17270"/>
                    </a:cubicBezTo>
                    <a:lnTo>
                      <a:pt x="10975" y="17295"/>
                    </a:lnTo>
                    <a:lnTo>
                      <a:pt x="10975" y="17307"/>
                    </a:lnTo>
                    <a:lnTo>
                      <a:pt x="10987" y="17307"/>
                    </a:lnTo>
                    <a:lnTo>
                      <a:pt x="11023" y="17562"/>
                    </a:lnTo>
                    <a:cubicBezTo>
                      <a:pt x="11023" y="17599"/>
                      <a:pt x="11036" y="17635"/>
                      <a:pt x="11036" y="17672"/>
                    </a:cubicBezTo>
                    <a:cubicBezTo>
                      <a:pt x="11036" y="17696"/>
                      <a:pt x="11048" y="17720"/>
                      <a:pt x="11048" y="17745"/>
                    </a:cubicBezTo>
                    <a:lnTo>
                      <a:pt x="11048" y="17793"/>
                    </a:lnTo>
                    <a:lnTo>
                      <a:pt x="11048" y="17805"/>
                    </a:lnTo>
                    <a:lnTo>
                      <a:pt x="11048" y="17878"/>
                    </a:lnTo>
                    <a:cubicBezTo>
                      <a:pt x="11048" y="17902"/>
                      <a:pt x="11036" y="17939"/>
                      <a:pt x="11036" y="17963"/>
                    </a:cubicBezTo>
                    <a:cubicBezTo>
                      <a:pt x="11023" y="17988"/>
                      <a:pt x="11023" y="18012"/>
                      <a:pt x="11012" y="18036"/>
                    </a:cubicBezTo>
                    <a:cubicBezTo>
                      <a:pt x="10999" y="18061"/>
                      <a:pt x="10999" y="18097"/>
                      <a:pt x="10987" y="18134"/>
                    </a:cubicBezTo>
                    <a:cubicBezTo>
                      <a:pt x="10963" y="18207"/>
                      <a:pt x="10939" y="18279"/>
                      <a:pt x="10915" y="18364"/>
                    </a:cubicBezTo>
                    <a:lnTo>
                      <a:pt x="10915" y="18388"/>
                    </a:lnTo>
                    <a:cubicBezTo>
                      <a:pt x="10902" y="18425"/>
                      <a:pt x="10890" y="18461"/>
                      <a:pt x="10890" y="18486"/>
                    </a:cubicBezTo>
                    <a:cubicBezTo>
                      <a:pt x="10878" y="18510"/>
                      <a:pt x="10878" y="18534"/>
                      <a:pt x="10866" y="18547"/>
                    </a:cubicBezTo>
                    <a:cubicBezTo>
                      <a:pt x="10866" y="18558"/>
                      <a:pt x="10866" y="18571"/>
                      <a:pt x="10853" y="18583"/>
                    </a:cubicBezTo>
                    <a:lnTo>
                      <a:pt x="10853" y="18607"/>
                    </a:lnTo>
                    <a:lnTo>
                      <a:pt x="10853" y="18620"/>
                    </a:lnTo>
                    <a:cubicBezTo>
                      <a:pt x="10842" y="18620"/>
                      <a:pt x="10842" y="18631"/>
                      <a:pt x="10842" y="18644"/>
                    </a:cubicBezTo>
                    <a:lnTo>
                      <a:pt x="10829" y="18656"/>
                    </a:lnTo>
                    <a:cubicBezTo>
                      <a:pt x="10817" y="18704"/>
                      <a:pt x="10793" y="18766"/>
                      <a:pt x="10769" y="18802"/>
                    </a:cubicBezTo>
                    <a:cubicBezTo>
                      <a:pt x="10744" y="18838"/>
                      <a:pt x="10732" y="18874"/>
                      <a:pt x="10720" y="18899"/>
                    </a:cubicBezTo>
                    <a:cubicBezTo>
                      <a:pt x="10696" y="18923"/>
                      <a:pt x="10683" y="18960"/>
                      <a:pt x="10659" y="18984"/>
                    </a:cubicBezTo>
                    <a:cubicBezTo>
                      <a:pt x="10634" y="19009"/>
                      <a:pt x="10623" y="19033"/>
                      <a:pt x="10599" y="19057"/>
                    </a:cubicBezTo>
                    <a:lnTo>
                      <a:pt x="10586" y="19069"/>
                    </a:lnTo>
                    <a:cubicBezTo>
                      <a:pt x="10586" y="19082"/>
                      <a:pt x="10574" y="19093"/>
                      <a:pt x="10574" y="19093"/>
                    </a:cubicBezTo>
                    <a:lnTo>
                      <a:pt x="10537" y="19130"/>
                    </a:lnTo>
                    <a:lnTo>
                      <a:pt x="10501" y="19166"/>
                    </a:lnTo>
                    <a:cubicBezTo>
                      <a:pt x="10501" y="19179"/>
                      <a:pt x="10489" y="19190"/>
                      <a:pt x="10489" y="19190"/>
                    </a:cubicBezTo>
                    <a:lnTo>
                      <a:pt x="10477" y="19203"/>
                    </a:lnTo>
                    <a:cubicBezTo>
                      <a:pt x="10453" y="19227"/>
                      <a:pt x="10428" y="19239"/>
                      <a:pt x="10416" y="19263"/>
                    </a:cubicBezTo>
                    <a:cubicBezTo>
                      <a:pt x="10391" y="19276"/>
                      <a:pt x="10367" y="19300"/>
                      <a:pt x="10343" y="19312"/>
                    </a:cubicBezTo>
                    <a:lnTo>
                      <a:pt x="10294" y="19361"/>
                    </a:lnTo>
                    <a:lnTo>
                      <a:pt x="10210" y="19422"/>
                    </a:lnTo>
                    <a:cubicBezTo>
                      <a:pt x="10173" y="19446"/>
                      <a:pt x="10137" y="19482"/>
                      <a:pt x="10100" y="19506"/>
                    </a:cubicBezTo>
                    <a:cubicBezTo>
                      <a:pt x="10075" y="19519"/>
                      <a:pt x="10064" y="19543"/>
                      <a:pt x="10039" y="19555"/>
                    </a:cubicBezTo>
                    <a:cubicBezTo>
                      <a:pt x="10027" y="19568"/>
                      <a:pt x="10015" y="19579"/>
                      <a:pt x="9991" y="19592"/>
                    </a:cubicBezTo>
                    <a:lnTo>
                      <a:pt x="9978" y="19604"/>
                    </a:lnTo>
                    <a:lnTo>
                      <a:pt x="9978" y="19592"/>
                    </a:lnTo>
                    <a:cubicBezTo>
                      <a:pt x="10003" y="19568"/>
                      <a:pt x="10015" y="19543"/>
                      <a:pt x="10027" y="19531"/>
                    </a:cubicBezTo>
                    <a:cubicBezTo>
                      <a:pt x="10027" y="19506"/>
                      <a:pt x="10039" y="19495"/>
                      <a:pt x="10039" y="19482"/>
                    </a:cubicBezTo>
                    <a:cubicBezTo>
                      <a:pt x="10064" y="19446"/>
                      <a:pt x="10075" y="19409"/>
                      <a:pt x="10088" y="19385"/>
                    </a:cubicBezTo>
                    <a:cubicBezTo>
                      <a:pt x="10100" y="19361"/>
                      <a:pt x="10100" y="19336"/>
                      <a:pt x="10112" y="19312"/>
                    </a:cubicBezTo>
                    <a:cubicBezTo>
                      <a:pt x="10124" y="19288"/>
                      <a:pt x="10124" y="19263"/>
                      <a:pt x="10137" y="19239"/>
                    </a:cubicBezTo>
                    <a:cubicBezTo>
                      <a:pt x="10148" y="19190"/>
                      <a:pt x="10161" y="19154"/>
                      <a:pt x="10173" y="19106"/>
                    </a:cubicBezTo>
                    <a:lnTo>
                      <a:pt x="10173" y="19082"/>
                    </a:lnTo>
                    <a:cubicBezTo>
                      <a:pt x="10185" y="19033"/>
                      <a:pt x="10197" y="18984"/>
                      <a:pt x="10221" y="18936"/>
                    </a:cubicBezTo>
                    <a:cubicBezTo>
                      <a:pt x="10221" y="18911"/>
                      <a:pt x="10234" y="18887"/>
                      <a:pt x="10246" y="18874"/>
                    </a:cubicBezTo>
                    <a:cubicBezTo>
                      <a:pt x="10246" y="18863"/>
                      <a:pt x="10246" y="18850"/>
                      <a:pt x="10258" y="18826"/>
                    </a:cubicBezTo>
                    <a:cubicBezTo>
                      <a:pt x="10258" y="18814"/>
                      <a:pt x="10258" y="18802"/>
                      <a:pt x="10270" y="18790"/>
                    </a:cubicBezTo>
                    <a:cubicBezTo>
                      <a:pt x="10283" y="18753"/>
                      <a:pt x="10283" y="18717"/>
                      <a:pt x="10294" y="18680"/>
                    </a:cubicBezTo>
                    <a:cubicBezTo>
                      <a:pt x="10307" y="18668"/>
                      <a:pt x="10307" y="18656"/>
                      <a:pt x="10307" y="18644"/>
                    </a:cubicBezTo>
                    <a:cubicBezTo>
                      <a:pt x="10331" y="18547"/>
                      <a:pt x="10343" y="18461"/>
                      <a:pt x="10355" y="18364"/>
                    </a:cubicBezTo>
                    <a:cubicBezTo>
                      <a:pt x="10367" y="18328"/>
                      <a:pt x="10367" y="18291"/>
                      <a:pt x="10380" y="18255"/>
                    </a:cubicBezTo>
                    <a:lnTo>
                      <a:pt x="10380" y="18255"/>
                    </a:lnTo>
                    <a:lnTo>
                      <a:pt x="10355" y="18315"/>
                    </a:lnTo>
                    <a:cubicBezTo>
                      <a:pt x="10318" y="18377"/>
                      <a:pt x="10294" y="18450"/>
                      <a:pt x="10270" y="18510"/>
                    </a:cubicBezTo>
                    <a:lnTo>
                      <a:pt x="10270" y="18534"/>
                    </a:lnTo>
                    <a:lnTo>
                      <a:pt x="10234" y="18607"/>
                    </a:lnTo>
                    <a:cubicBezTo>
                      <a:pt x="10234" y="18631"/>
                      <a:pt x="10221" y="18656"/>
                      <a:pt x="10210" y="18693"/>
                    </a:cubicBezTo>
                    <a:cubicBezTo>
                      <a:pt x="10197" y="18729"/>
                      <a:pt x="10185" y="18777"/>
                      <a:pt x="10161" y="18826"/>
                    </a:cubicBezTo>
                    <a:cubicBezTo>
                      <a:pt x="10148" y="18874"/>
                      <a:pt x="10124" y="18923"/>
                      <a:pt x="10112" y="18984"/>
                    </a:cubicBezTo>
                    <a:cubicBezTo>
                      <a:pt x="10100" y="19009"/>
                      <a:pt x="10100" y="19033"/>
                      <a:pt x="10088" y="19069"/>
                    </a:cubicBezTo>
                    <a:cubicBezTo>
                      <a:pt x="10088" y="19082"/>
                      <a:pt x="10075" y="19106"/>
                      <a:pt x="10075" y="19130"/>
                    </a:cubicBezTo>
                    <a:cubicBezTo>
                      <a:pt x="10064" y="19190"/>
                      <a:pt x="10039" y="19239"/>
                      <a:pt x="10027" y="19276"/>
                    </a:cubicBezTo>
                    <a:lnTo>
                      <a:pt x="10027" y="19288"/>
                    </a:lnTo>
                    <a:lnTo>
                      <a:pt x="9991" y="19361"/>
                    </a:lnTo>
                    <a:cubicBezTo>
                      <a:pt x="9991" y="19373"/>
                      <a:pt x="9978" y="19398"/>
                      <a:pt x="9967" y="19422"/>
                    </a:cubicBezTo>
                    <a:lnTo>
                      <a:pt x="9954" y="19434"/>
                    </a:lnTo>
                    <a:cubicBezTo>
                      <a:pt x="9942" y="19470"/>
                      <a:pt x="9918" y="19495"/>
                      <a:pt x="9905" y="19531"/>
                    </a:cubicBezTo>
                    <a:lnTo>
                      <a:pt x="9869" y="19568"/>
                    </a:lnTo>
                    <a:lnTo>
                      <a:pt x="9832" y="19641"/>
                    </a:lnTo>
                    <a:cubicBezTo>
                      <a:pt x="9772" y="19725"/>
                      <a:pt x="9723" y="19811"/>
                      <a:pt x="9675" y="19895"/>
                    </a:cubicBezTo>
                    <a:cubicBezTo>
                      <a:pt x="9662" y="19908"/>
                      <a:pt x="9651" y="19932"/>
                      <a:pt x="9638" y="19957"/>
                    </a:cubicBezTo>
                    <a:cubicBezTo>
                      <a:pt x="9626" y="19968"/>
                      <a:pt x="9626" y="19981"/>
                      <a:pt x="9614" y="19981"/>
                    </a:cubicBezTo>
                    <a:cubicBezTo>
                      <a:pt x="9614" y="20005"/>
                      <a:pt x="9602" y="20017"/>
                      <a:pt x="9589" y="20030"/>
                    </a:cubicBezTo>
                    <a:cubicBezTo>
                      <a:pt x="9578" y="20054"/>
                      <a:pt x="9565" y="20078"/>
                      <a:pt x="9553" y="20090"/>
                    </a:cubicBezTo>
                    <a:lnTo>
                      <a:pt x="9553" y="20041"/>
                    </a:lnTo>
                    <a:cubicBezTo>
                      <a:pt x="9565" y="19957"/>
                      <a:pt x="9565" y="19871"/>
                      <a:pt x="9553" y="19798"/>
                    </a:cubicBezTo>
                    <a:lnTo>
                      <a:pt x="9553" y="19786"/>
                    </a:lnTo>
                    <a:lnTo>
                      <a:pt x="9553" y="19774"/>
                    </a:lnTo>
                    <a:lnTo>
                      <a:pt x="9553" y="19762"/>
                    </a:lnTo>
                    <a:lnTo>
                      <a:pt x="9553" y="19652"/>
                    </a:lnTo>
                    <a:cubicBezTo>
                      <a:pt x="9541" y="19616"/>
                      <a:pt x="9541" y="19579"/>
                      <a:pt x="9541" y="19531"/>
                    </a:cubicBezTo>
                    <a:cubicBezTo>
                      <a:pt x="9529" y="19495"/>
                      <a:pt x="9529" y="19458"/>
                      <a:pt x="9529" y="19422"/>
                    </a:cubicBezTo>
                    <a:cubicBezTo>
                      <a:pt x="9516" y="19385"/>
                      <a:pt x="9516" y="19349"/>
                      <a:pt x="9516" y="19312"/>
                    </a:cubicBezTo>
                    <a:cubicBezTo>
                      <a:pt x="9505" y="19263"/>
                      <a:pt x="9505" y="19215"/>
                      <a:pt x="9492" y="19166"/>
                    </a:cubicBezTo>
                    <a:lnTo>
                      <a:pt x="9480" y="19069"/>
                    </a:lnTo>
                    <a:lnTo>
                      <a:pt x="9480" y="18984"/>
                    </a:lnTo>
                    <a:cubicBezTo>
                      <a:pt x="9468" y="18923"/>
                      <a:pt x="9456" y="18874"/>
                      <a:pt x="9456" y="18826"/>
                    </a:cubicBezTo>
                    <a:lnTo>
                      <a:pt x="9456" y="18741"/>
                    </a:lnTo>
                    <a:lnTo>
                      <a:pt x="9456" y="18668"/>
                    </a:lnTo>
                    <a:lnTo>
                      <a:pt x="9456" y="18644"/>
                    </a:lnTo>
                    <a:cubicBezTo>
                      <a:pt x="9456" y="18631"/>
                      <a:pt x="9468" y="18607"/>
                      <a:pt x="9468" y="18583"/>
                    </a:cubicBezTo>
                    <a:lnTo>
                      <a:pt x="9468" y="18486"/>
                    </a:lnTo>
                    <a:cubicBezTo>
                      <a:pt x="9468" y="18461"/>
                      <a:pt x="9480" y="18437"/>
                      <a:pt x="9480" y="18413"/>
                    </a:cubicBezTo>
                    <a:cubicBezTo>
                      <a:pt x="9480" y="18388"/>
                      <a:pt x="9492" y="18364"/>
                      <a:pt x="9492" y="18340"/>
                    </a:cubicBezTo>
                    <a:lnTo>
                      <a:pt x="9492" y="18315"/>
                    </a:lnTo>
                    <a:cubicBezTo>
                      <a:pt x="9505" y="18304"/>
                      <a:pt x="9505" y="18291"/>
                      <a:pt x="9505" y="18279"/>
                    </a:cubicBezTo>
                    <a:cubicBezTo>
                      <a:pt x="9505" y="18279"/>
                      <a:pt x="9505" y="18267"/>
                      <a:pt x="9516" y="18267"/>
                    </a:cubicBezTo>
                    <a:cubicBezTo>
                      <a:pt x="9516" y="18242"/>
                      <a:pt x="9529" y="18218"/>
                      <a:pt x="9541" y="18194"/>
                    </a:cubicBezTo>
                    <a:lnTo>
                      <a:pt x="9541" y="18170"/>
                    </a:lnTo>
                    <a:cubicBezTo>
                      <a:pt x="9565" y="18121"/>
                      <a:pt x="9589" y="18072"/>
                      <a:pt x="9602" y="18024"/>
                    </a:cubicBezTo>
                    <a:cubicBezTo>
                      <a:pt x="9614" y="17999"/>
                      <a:pt x="9626" y="17963"/>
                      <a:pt x="9638" y="17939"/>
                    </a:cubicBezTo>
                    <a:cubicBezTo>
                      <a:pt x="9651" y="17915"/>
                      <a:pt x="9662" y="17891"/>
                      <a:pt x="9675" y="17878"/>
                    </a:cubicBezTo>
                    <a:lnTo>
                      <a:pt x="9675" y="17866"/>
                    </a:lnTo>
                    <a:cubicBezTo>
                      <a:pt x="9711" y="17805"/>
                      <a:pt x="9735" y="17756"/>
                      <a:pt x="9772" y="17696"/>
                    </a:cubicBezTo>
                    <a:cubicBezTo>
                      <a:pt x="9784" y="17659"/>
                      <a:pt x="9808" y="17635"/>
                      <a:pt x="9821" y="17611"/>
                    </a:cubicBezTo>
                    <a:cubicBezTo>
                      <a:pt x="9832" y="17575"/>
                      <a:pt x="9857" y="17550"/>
                      <a:pt x="9869" y="17526"/>
                    </a:cubicBezTo>
                    <a:cubicBezTo>
                      <a:pt x="9881" y="17502"/>
                      <a:pt x="9905" y="17477"/>
                      <a:pt x="9918" y="17453"/>
                    </a:cubicBezTo>
                    <a:cubicBezTo>
                      <a:pt x="9967" y="17380"/>
                      <a:pt x="10015" y="17319"/>
                      <a:pt x="10064" y="17246"/>
                    </a:cubicBezTo>
                    <a:lnTo>
                      <a:pt x="10075" y="17234"/>
                    </a:lnTo>
                    <a:cubicBezTo>
                      <a:pt x="10100" y="17210"/>
                      <a:pt x="10124" y="17173"/>
                      <a:pt x="10137" y="17149"/>
                    </a:cubicBezTo>
                    <a:cubicBezTo>
                      <a:pt x="10148" y="17124"/>
                      <a:pt x="10161" y="17113"/>
                      <a:pt x="10173" y="17100"/>
                    </a:cubicBezTo>
                    <a:cubicBezTo>
                      <a:pt x="10185" y="17088"/>
                      <a:pt x="10197" y="17076"/>
                      <a:pt x="10210" y="17051"/>
                    </a:cubicBezTo>
                    <a:cubicBezTo>
                      <a:pt x="10246" y="17027"/>
                      <a:pt x="10270" y="17003"/>
                      <a:pt x="10294" y="16979"/>
                    </a:cubicBezTo>
                    <a:lnTo>
                      <a:pt x="10367" y="16906"/>
                    </a:lnTo>
                    <a:cubicBezTo>
                      <a:pt x="10440" y="16845"/>
                      <a:pt x="10513" y="16784"/>
                      <a:pt x="10599" y="16735"/>
                    </a:cubicBezTo>
                    <a:lnTo>
                      <a:pt x="10610" y="16724"/>
                    </a:lnTo>
                    <a:lnTo>
                      <a:pt x="10623" y="16711"/>
                    </a:lnTo>
                    <a:cubicBezTo>
                      <a:pt x="10659" y="16687"/>
                      <a:pt x="10696" y="16675"/>
                      <a:pt x="10732" y="16651"/>
                    </a:cubicBezTo>
                    <a:lnTo>
                      <a:pt x="10744" y="16638"/>
                    </a:lnTo>
                    <a:lnTo>
                      <a:pt x="10769" y="16627"/>
                    </a:lnTo>
                    <a:lnTo>
                      <a:pt x="10805" y="16602"/>
                    </a:lnTo>
                    <a:lnTo>
                      <a:pt x="10817" y="16602"/>
                    </a:lnTo>
                    <a:cubicBezTo>
                      <a:pt x="10817" y="16590"/>
                      <a:pt x="10829" y="16590"/>
                      <a:pt x="10829" y="16590"/>
                    </a:cubicBezTo>
                    <a:close/>
                    <a:moveTo>
                      <a:pt x="5797" y="14317"/>
                    </a:moveTo>
                    <a:cubicBezTo>
                      <a:pt x="5822" y="14378"/>
                      <a:pt x="5846" y="14451"/>
                      <a:pt x="5870" y="14512"/>
                    </a:cubicBezTo>
                    <a:cubicBezTo>
                      <a:pt x="5883" y="14548"/>
                      <a:pt x="5907" y="14585"/>
                      <a:pt x="5919" y="14633"/>
                    </a:cubicBezTo>
                    <a:cubicBezTo>
                      <a:pt x="5919" y="14669"/>
                      <a:pt x="5932" y="14706"/>
                      <a:pt x="5943" y="14742"/>
                    </a:cubicBezTo>
                    <a:cubicBezTo>
                      <a:pt x="5956" y="14779"/>
                      <a:pt x="5968" y="14828"/>
                      <a:pt x="5980" y="14876"/>
                    </a:cubicBezTo>
                    <a:cubicBezTo>
                      <a:pt x="5992" y="14912"/>
                      <a:pt x="5992" y="14961"/>
                      <a:pt x="6005" y="15010"/>
                    </a:cubicBezTo>
                    <a:lnTo>
                      <a:pt x="6040" y="15301"/>
                    </a:lnTo>
                    <a:cubicBezTo>
                      <a:pt x="6053" y="15411"/>
                      <a:pt x="6053" y="15520"/>
                      <a:pt x="6065" y="15617"/>
                    </a:cubicBezTo>
                    <a:cubicBezTo>
                      <a:pt x="6077" y="15715"/>
                      <a:pt x="6089" y="15800"/>
                      <a:pt x="6102" y="15897"/>
                    </a:cubicBezTo>
                    <a:cubicBezTo>
                      <a:pt x="6126" y="15982"/>
                      <a:pt x="6138" y="16079"/>
                      <a:pt x="6162" y="16165"/>
                    </a:cubicBezTo>
                    <a:cubicBezTo>
                      <a:pt x="6186" y="16347"/>
                      <a:pt x="6235" y="16517"/>
                      <a:pt x="6272" y="16687"/>
                    </a:cubicBezTo>
                    <a:cubicBezTo>
                      <a:pt x="6356" y="17027"/>
                      <a:pt x="6454" y="17356"/>
                      <a:pt x="6527" y="17696"/>
                    </a:cubicBezTo>
                    <a:cubicBezTo>
                      <a:pt x="6564" y="17878"/>
                      <a:pt x="6600" y="18061"/>
                      <a:pt x="6636" y="18255"/>
                    </a:cubicBezTo>
                    <a:cubicBezTo>
                      <a:pt x="6672" y="18425"/>
                      <a:pt x="6721" y="18607"/>
                      <a:pt x="6758" y="18790"/>
                    </a:cubicBezTo>
                    <a:cubicBezTo>
                      <a:pt x="6782" y="18960"/>
                      <a:pt x="6818" y="19130"/>
                      <a:pt x="6855" y="19288"/>
                    </a:cubicBezTo>
                    <a:cubicBezTo>
                      <a:pt x="6891" y="19470"/>
                      <a:pt x="6928" y="19641"/>
                      <a:pt x="6964" y="19822"/>
                    </a:cubicBezTo>
                    <a:cubicBezTo>
                      <a:pt x="6977" y="19944"/>
                      <a:pt x="6988" y="20054"/>
                      <a:pt x="7001" y="20175"/>
                    </a:cubicBezTo>
                    <a:cubicBezTo>
                      <a:pt x="7001" y="20200"/>
                      <a:pt x="7013" y="20224"/>
                      <a:pt x="7013" y="20248"/>
                    </a:cubicBezTo>
                    <a:cubicBezTo>
                      <a:pt x="7001" y="20224"/>
                      <a:pt x="6988" y="20187"/>
                      <a:pt x="6964" y="20163"/>
                    </a:cubicBezTo>
                    <a:cubicBezTo>
                      <a:pt x="6952" y="20138"/>
                      <a:pt x="6940" y="20114"/>
                      <a:pt x="6928" y="20078"/>
                    </a:cubicBezTo>
                    <a:cubicBezTo>
                      <a:pt x="6880" y="19981"/>
                      <a:pt x="6818" y="19895"/>
                      <a:pt x="6758" y="19798"/>
                    </a:cubicBezTo>
                    <a:cubicBezTo>
                      <a:pt x="6697" y="19714"/>
                      <a:pt x="6624" y="19628"/>
                      <a:pt x="6564" y="19531"/>
                    </a:cubicBezTo>
                    <a:cubicBezTo>
                      <a:pt x="6539" y="19519"/>
                      <a:pt x="6527" y="19495"/>
                      <a:pt x="6515" y="19470"/>
                    </a:cubicBezTo>
                    <a:cubicBezTo>
                      <a:pt x="6491" y="19434"/>
                      <a:pt x="6466" y="19409"/>
                      <a:pt x="6454" y="19385"/>
                    </a:cubicBezTo>
                    <a:cubicBezTo>
                      <a:pt x="6429" y="19349"/>
                      <a:pt x="6405" y="19300"/>
                      <a:pt x="6381" y="19263"/>
                    </a:cubicBezTo>
                    <a:cubicBezTo>
                      <a:pt x="6356" y="19227"/>
                      <a:pt x="6332" y="19179"/>
                      <a:pt x="6308" y="19142"/>
                    </a:cubicBezTo>
                    <a:cubicBezTo>
                      <a:pt x="6296" y="19106"/>
                      <a:pt x="6272" y="19069"/>
                      <a:pt x="6248" y="19020"/>
                    </a:cubicBezTo>
                    <a:cubicBezTo>
                      <a:pt x="6211" y="18947"/>
                      <a:pt x="6175" y="18874"/>
                      <a:pt x="6126" y="18802"/>
                    </a:cubicBezTo>
                    <a:cubicBezTo>
                      <a:pt x="6053" y="18656"/>
                      <a:pt x="5968" y="18510"/>
                      <a:pt x="5870" y="18364"/>
                    </a:cubicBezTo>
                    <a:cubicBezTo>
                      <a:pt x="5846" y="18315"/>
                      <a:pt x="5822" y="18267"/>
                      <a:pt x="5786" y="18218"/>
                    </a:cubicBezTo>
                    <a:cubicBezTo>
                      <a:pt x="5773" y="18207"/>
                      <a:pt x="5761" y="18182"/>
                      <a:pt x="5749" y="18158"/>
                    </a:cubicBezTo>
                    <a:cubicBezTo>
                      <a:pt x="5737" y="18134"/>
                      <a:pt x="5724" y="18097"/>
                      <a:pt x="5713" y="18072"/>
                    </a:cubicBezTo>
                    <a:cubicBezTo>
                      <a:pt x="5700" y="18048"/>
                      <a:pt x="5689" y="18024"/>
                      <a:pt x="5676" y="17988"/>
                    </a:cubicBezTo>
                    <a:cubicBezTo>
                      <a:pt x="5676" y="17963"/>
                      <a:pt x="5664" y="17951"/>
                      <a:pt x="5652" y="17927"/>
                    </a:cubicBezTo>
                    <a:cubicBezTo>
                      <a:pt x="5640" y="17866"/>
                      <a:pt x="5616" y="17818"/>
                      <a:pt x="5603" y="17756"/>
                    </a:cubicBezTo>
                    <a:cubicBezTo>
                      <a:pt x="5591" y="17696"/>
                      <a:pt x="5579" y="17647"/>
                      <a:pt x="5554" y="17586"/>
                    </a:cubicBezTo>
                    <a:cubicBezTo>
                      <a:pt x="5543" y="17526"/>
                      <a:pt x="5543" y="17477"/>
                      <a:pt x="5530" y="17416"/>
                    </a:cubicBezTo>
                    <a:cubicBezTo>
                      <a:pt x="5518" y="17367"/>
                      <a:pt x="5518" y="17331"/>
                      <a:pt x="5506" y="17283"/>
                    </a:cubicBezTo>
                    <a:cubicBezTo>
                      <a:pt x="5506" y="17234"/>
                      <a:pt x="5494" y="17173"/>
                      <a:pt x="5494" y="17124"/>
                    </a:cubicBezTo>
                    <a:cubicBezTo>
                      <a:pt x="5481" y="17027"/>
                      <a:pt x="5470" y="16930"/>
                      <a:pt x="5470" y="16821"/>
                    </a:cubicBezTo>
                    <a:lnTo>
                      <a:pt x="5470" y="16529"/>
                    </a:lnTo>
                    <a:cubicBezTo>
                      <a:pt x="5470" y="16419"/>
                      <a:pt x="5470" y="16311"/>
                      <a:pt x="5481" y="16201"/>
                    </a:cubicBezTo>
                    <a:cubicBezTo>
                      <a:pt x="5481" y="16103"/>
                      <a:pt x="5494" y="16006"/>
                      <a:pt x="5494" y="15909"/>
                    </a:cubicBezTo>
                    <a:cubicBezTo>
                      <a:pt x="5506" y="15849"/>
                      <a:pt x="5506" y="15800"/>
                      <a:pt x="5518" y="15739"/>
                    </a:cubicBezTo>
                    <a:cubicBezTo>
                      <a:pt x="5518" y="15690"/>
                      <a:pt x="5518" y="15654"/>
                      <a:pt x="5530" y="15606"/>
                    </a:cubicBezTo>
                    <a:lnTo>
                      <a:pt x="5567" y="15350"/>
                    </a:lnTo>
                    <a:cubicBezTo>
                      <a:pt x="5591" y="15253"/>
                      <a:pt x="5603" y="15168"/>
                      <a:pt x="5627" y="15083"/>
                    </a:cubicBezTo>
                    <a:cubicBezTo>
                      <a:pt x="5664" y="14901"/>
                      <a:pt x="5700" y="14731"/>
                      <a:pt x="5749" y="14560"/>
                    </a:cubicBezTo>
                    <a:cubicBezTo>
                      <a:pt x="5761" y="14475"/>
                      <a:pt x="5786" y="14402"/>
                      <a:pt x="5797" y="14317"/>
                    </a:cubicBezTo>
                    <a:close/>
                    <a:moveTo>
                      <a:pt x="4206" y="21402"/>
                    </a:moveTo>
                    <a:cubicBezTo>
                      <a:pt x="4207" y="21403"/>
                      <a:pt x="4208" y="21404"/>
                      <a:pt x="4209" y="21405"/>
                    </a:cubicBezTo>
                    <a:lnTo>
                      <a:pt x="4209" y="21405"/>
                    </a:lnTo>
                    <a:lnTo>
                      <a:pt x="4206" y="21402"/>
                    </a:lnTo>
                    <a:close/>
                    <a:moveTo>
                      <a:pt x="9602" y="21524"/>
                    </a:moveTo>
                    <a:cubicBezTo>
                      <a:pt x="9602" y="21524"/>
                      <a:pt x="9602" y="21537"/>
                      <a:pt x="9614" y="21537"/>
                    </a:cubicBezTo>
                    <a:lnTo>
                      <a:pt x="9626" y="21537"/>
                    </a:lnTo>
                    <a:lnTo>
                      <a:pt x="9638" y="21548"/>
                    </a:lnTo>
                    <a:lnTo>
                      <a:pt x="9651" y="21548"/>
                    </a:lnTo>
                    <a:cubicBezTo>
                      <a:pt x="9651" y="21561"/>
                      <a:pt x="9651" y="21561"/>
                      <a:pt x="9662" y="21561"/>
                    </a:cubicBezTo>
                    <a:lnTo>
                      <a:pt x="9662" y="21573"/>
                    </a:lnTo>
                    <a:lnTo>
                      <a:pt x="9675" y="21585"/>
                    </a:lnTo>
                    <a:cubicBezTo>
                      <a:pt x="9675" y="21597"/>
                      <a:pt x="9687" y="21597"/>
                      <a:pt x="9687" y="21609"/>
                    </a:cubicBezTo>
                    <a:lnTo>
                      <a:pt x="9687" y="21621"/>
                    </a:lnTo>
                    <a:lnTo>
                      <a:pt x="9687" y="21634"/>
                    </a:lnTo>
                    <a:lnTo>
                      <a:pt x="9687" y="21658"/>
                    </a:lnTo>
                    <a:cubicBezTo>
                      <a:pt x="9687" y="21658"/>
                      <a:pt x="9675" y="21670"/>
                      <a:pt x="9675" y="21682"/>
                    </a:cubicBezTo>
                    <a:cubicBezTo>
                      <a:pt x="9675" y="21694"/>
                      <a:pt x="9662" y="21694"/>
                      <a:pt x="9662" y="21707"/>
                    </a:cubicBezTo>
                    <a:cubicBezTo>
                      <a:pt x="9651" y="21718"/>
                      <a:pt x="9651" y="21743"/>
                      <a:pt x="9638" y="21755"/>
                    </a:cubicBezTo>
                    <a:cubicBezTo>
                      <a:pt x="9626" y="21755"/>
                      <a:pt x="9626" y="21767"/>
                      <a:pt x="9614" y="21780"/>
                    </a:cubicBezTo>
                    <a:lnTo>
                      <a:pt x="9589" y="21804"/>
                    </a:lnTo>
                    <a:cubicBezTo>
                      <a:pt x="9578" y="21804"/>
                      <a:pt x="9565" y="21816"/>
                      <a:pt x="9565" y="21828"/>
                    </a:cubicBezTo>
                    <a:cubicBezTo>
                      <a:pt x="9541" y="21840"/>
                      <a:pt x="9516" y="21853"/>
                      <a:pt x="9492" y="21853"/>
                    </a:cubicBezTo>
                    <a:cubicBezTo>
                      <a:pt x="9468" y="21877"/>
                      <a:pt x="9432" y="21889"/>
                      <a:pt x="9407" y="21889"/>
                    </a:cubicBezTo>
                    <a:lnTo>
                      <a:pt x="9395" y="21901"/>
                    </a:lnTo>
                    <a:lnTo>
                      <a:pt x="9383" y="21901"/>
                    </a:lnTo>
                    <a:cubicBezTo>
                      <a:pt x="9371" y="21901"/>
                      <a:pt x="9346" y="21913"/>
                      <a:pt x="9335" y="21913"/>
                    </a:cubicBezTo>
                    <a:lnTo>
                      <a:pt x="9322" y="21913"/>
                    </a:lnTo>
                    <a:cubicBezTo>
                      <a:pt x="9298" y="21925"/>
                      <a:pt x="9262" y="21925"/>
                      <a:pt x="9237" y="21925"/>
                    </a:cubicBezTo>
                    <a:lnTo>
                      <a:pt x="9225" y="21925"/>
                    </a:lnTo>
                    <a:cubicBezTo>
                      <a:pt x="9200" y="21925"/>
                      <a:pt x="9176" y="21925"/>
                      <a:pt x="9152" y="21937"/>
                    </a:cubicBezTo>
                    <a:cubicBezTo>
                      <a:pt x="9103" y="21950"/>
                      <a:pt x="9055" y="21961"/>
                      <a:pt x="9019" y="21986"/>
                    </a:cubicBezTo>
                    <a:cubicBezTo>
                      <a:pt x="9043" y="21950"/>
                      <a:pt x="9067" y="21925"/>
                      <a:pt x="9091" y="21901"/>
                    </a:cubicBezTo>
                    <a:cubicBezTo>
                      <a:pt x="9103" y="21889"/>
                      <a:pt x="9103" y="21877"/>
                      <a:pt x="9116" y="21864"/>
                    </a:cubicBezTo>
                    <a:lnTo>
                      <a:pt x="9127" y="21853"/>
                    </a:lnTo>
                    <a:cubicBezTo>
                      <a:pt x="9140" y="21840"/>
                      <a:pt x="9152" y="21828"/>
                      <a:pt x="9152" y="21816"/>
                    </a:cubicBezTo>
                    <a:lnTo>
                      <a:pt x="9176" y="21804"/>
                    </a:lnTo>
                    <a:cubicBezTo>
                      <a:pt x="9189" y="21780"/>
                      <a:pt x="9200" y="21767"/>
                      <a:pt x="9225" y="21743"/>
                    </a:cubicBezTo>
                    <a:lnTo>
                      <a:pt x="9262" y="21707"/>
                    </a:lnTo>
                    <a:lnTo>
                      <a:pt x="9273" y="21694"/>
                    </a:lnTo>
                    <a:cubicBezTo>
                      <a:pt x="9298" y="21670"/>
                      <a:pt x="9335" y="21645"/>
                      <a:pt x="9359" y="21634"/>
                    </a:cubicBezTo>
                    <a:cubicBezTo>
                      <a:pt x="9395" y="21609"/>
                      <a:pt x="9419" y="21585"/>
                      <a:pt x="9443" y="21561"/>
                    </a:cubicBezTo>
                    <a:cubicBezTo>
                      <a:pt x="9456" y="21561"/>
                      <a:pt x="9468" y="21548"/>
                      <a:pt x="9480" y="21548"/>
                    </a:cubicBezTo>
                    <a:cubicBezTo>
                      <a:pt x="9492" y="21537"/>
                      <a:pt x="9505" y="21537"/>
                      <a:pt x="9505" y="21537"/>
                    </a:cubicBezTo>
                    <a:cubicBezTo>
                      <a:pt x="9516" y="21537"/>
                      <a:pt x="9529" y="21524"/>
                      <a:pt x="9541" y="21524"/>
                    </a:cubicBezTo>
                    <a:close/>
                    <a:moveTo>
                      <a:pt x="3002" y="21013"/>
                    </a:moveTo>
                    <a:cubicBezTo>
                      <a:pt x="3026" y="21013"/>
                      <a:pt x="3051" y="21026"/>
                      <a:pt x="3088" y="21026"/>
                    </a:cubicBezTo>
                    <a:cubicBezTo>
                      <a:pt x="3112" y="21038"/>
                      <a:pt x="3124" y="21038"/>
                      <a:pt x="3148" y="21038"/>
                    </a:cubicBezTo>
                    <a:cubicBezTo>
                      <a:pt x="3172" y="21050"/>
                      <a:pt x="3197" y="21050"/>
                      <a:pt x="3221" y="21050"/>
                    </a:cubicBezTo>
                    <a:cubicBezTo>
                      <a:pt x="3258" y="21050"/>
                      <a:pt x="3306" y="21062"/>
                      <a:pt x="3355" y="21062"/>
                    </a:cubicBezTo>
                    <a:lnTo>
                      <a:pt x="3477" y="21062"/>
                    </a:lnTo>
                    <a:cubicBezTo>
                      <a:pt x="3525" y="21075"/>
                      <a:pt x="3574" y="21075"/>
                      <a:pt x="3610" y="21075"/>
                    </a:cubicBezTo>
                    <a:lnTo>
                      <a:pt x="3647" y="21075"/>
                    </a:lnTo>
                    <a:lnTo>
                      <a:pt x="3683" y="21086"/>
                    </a:lnTo>
                    <a:lnTo>
                      <a:pt x="3793" y="21086"/>
                    </a:lnTo>
                    <a:cubicBezTo>
                      <a:pt x="3804" y="21086"/>
                      <a:pt x="3804" y="21086"/>
                      <a:pt x="3817" y="21099"/>
                    </a:cubicBezTo>
                    <a:lnTo>
                      <a:pt x="3974" y="21099"/>
                    </a:lnTo>
                    <a:cubicBezTo>
                      <a:pt x="4011" y="21099"/>
                      <a:pt x="4047" y="21099"/>
                      <a:pt x="4084" y="21111"/>
                    </a:cubicBezTo>
                    <a:lnTo>
                      <a:pt x="4217" y="21111"/>
                    </a:lnTo>
                    <a:cubicBezTo>
                      <a:pt x="4266" y="21111"/>
                      <a:pt x="4315" y="21123"/>
                      <a:pt x="4352" y="21123"/>
                    </a:cubicBezTo>
                    <a:lnTo>
                      <a:pt x="4485" y="21123"/>
                    </a:lnTo>
                    <a:lnTo>
                      <a:pt x="4522" y="21135"/>
                    </a:lnTo>
                    <a:lnTo>
                      <a:pt x="4668" y="21135"/>
                    </a:lnTo>
                    <a:cubicBezTo>
                      <a:pt x="4692" y="21148"/>
                      <a:pt x="4716" y="21148"/>
                      <a:pt x="4741" y="21148"/>
                    </a:cubicBezTo>
                    <a:cubicBezTo>
                      <a:pt x="4765" y="21159"/>
                      <a:pt x="4789" y="21159"/>
                      <a:pt x="4801" y="21172"/>
                    </a:cubicBezTo>
                    <a:cubicBezTo>
                      <a:pt x="4825" y="21172"/>
                      <a:pt x="4838" y="21184"/>
                      <a:pt x="4862" y="21184"/>
                    </a:cubicBezTo>
                    <a:lnTo>
                      <a:pt x="4874" y="21196"/>
                    </a:lnTo>
                    <a:cubicBezTo>
                      <a:pt x="4898" y="21208"/>
                      <a:pt x="4922" y="21208"/>
                      <a:pt x="4935" y="21221"/>
                    </a:cubicBezTo>
                    <a:lnTo>
                      <a:pt x="5008" y="21257"/>
                    </a:lnTo>
                    <a:cubicBezTo>
                      <a:pt x="5032" y="21257"/>
                      <a:pt x="5044" y="21269"/>
                      <a:pt x="5057" y="21281"/>
                    </a:cubicBezTo>
                    <a:cubicBezTo>
                      <a:pt x="5068" y="21281"/>
                      <a:pt x="5081" y="21293"/>
                      <a:pt x="5105" y="21305"/>
                    </a:cubicBezTo>
                    <a:cubicBezTo>
                      <a:pt x="5141" y="21329"/>
                      <a:pt x="5165" y="21342"/>
                      <a:pt x="5178" y="21366"/>
                    </a:cubicBezTo>
                    <a:cubicBezTo>
                      <a:pt x="5202" y="21378"/>
                      <a:pt x="5227" y="21402"/>
                      <a:pt x="5251" y="21427"/>
                    </a:cubicBezTo>
                    <a:lnTo>
                      <a:pt x="5263" y="21427"/>
                    </a:lnTo>
                    <a:lnTo>
                      <a:pt x="5384" y="21548"/>
                    </a:lnTo>
                    <a:lnTo>
                      <a:pt x="5433" y="21597"/>
                    </a:lnTo>
                    <a:lnTo>
                      <a:pt x="5445" y="21609"/>
                    </a:lnTo>
                    <a:cubicBezTo>
                      <a:pt x="5470" y="21634"/>
                      <a:pt x="5494" y="21645"/>
                      <a:pt x="5518" y="21670"/>
                    </a:cubicBezTo>
                    <a:lnTo>
                      <a:pt x="5518" y="21682"/>
                    </a:lnTo>
                    <a:lnTo>
                      <a:pt x="5530" y="21694"/>
                    </a:lnTo>
                    <a:lnTo>
                      <a:pt x="5554" y="21718"/>
                    </a:lnTo>
                    <a:lnTo>
                      <a:pt x="5579" y="21743"/>
                    </a:lnTo>
                    <a:cubicBezTo>
                      <a:pt x="5579" y="21755"/>
                      <a:pt x="5591" y="21755"/>
                      <a:pt x="5603" y="21767"/>
                    </a:cubicBezTo>
                    <a:cubicBezTo>
                      <a:pt x="5627" y="21804"/>
                      <a:pt x="5652" y="21840"/>
                      <a:pt x="5689" y="21864"/>
                    </a:cubicBezTo>
                    <a:cubicBezTo>
                      <a:pt x="5713" y="21889"/>
                      <a:pt x="5724" y="21925"/>
                      <a:pt x="5749" y="21950"/>
                    </a:cubicBezTo>
                    <a:cubicBezTo>
                      <a:pt x="5773" y="21974"/>
                      <a:pt x="5797" y="21998"/>
                      <a:pt x="5810" y="22023"/>
                    </a:cubicBezTo>
                    <a:cubicBezTo>
                      <a:pt x="5797" y="22023"/>
                      <a:pt x="5786" y="22010"/>
                      <a:pt x="5786" y="22010"/>
                    </a:cubicBezTo>
                    <a:lnTo>
                      <a:pt x="5761" y="21998"/>
                    </a:lnTo>
                    <a:lnTo>
                      <a:pt x="5749" y="21986"/>
                    </a:lnTo>
                    <a:lnTo>
                      <a:pt x="5724" y="21961"/>
                    </a:lnTo>
                    <a:lnTo>
                      <a:pt x="5713" y="21961"/>
                    </a:lnTo>
                    <a:lnTo>
                      <a:pt x="5700" y="21950"/>
                    </a:lnTo>
                    <a:cubicBezTo>
                      <a:pt x="5664" y="21925"/>
                      <a:pt x="5616" y="21889"/>
                      <a:pt x="5579" y="21877"/>
                    </a:cubicBezTo>
                    <a:cubicBezTo>
                      <a:pt x="5530" y="21853"/>
                      <a:pt x="5494" y="21840"/>
                      <a:pt x="5445" y="21828"/>
                    </a:cubicBezTo>
                    <a:cubicBezTo>
                      <a:pt x="5433" y="21828"/>
                      <a:pt x="5421" y="21816"/>
                      <a:pt x="5409" y="21816"/>
                    </a:cubicBezTo>
                    <a:lnTo>
                      <a:pt x="5300" y="21780"/>
                    </a:lnTo>
                    <a:cubicBezTo>
                      <a:pt x="5238" y="21755"/>
                      <a:pt x="5178" y="21731"/>
                      <a:pt x="5105" y="21718"/>
                    </a:cubicBezTo>
                    <a:cubicBezTo>
                      <a:pt x="5093" y="21707"/>
                      <a:pt x="5068" y="21707"/>
                      <a:pt x="5057" y="21694"/>
                    </a:cubicBezTo>
                    <a:cubicBezTo>
                      <a:pt x="5032" y="21694"/>
                      <a:pt x="5020" y="21694"/>
                      <a:pt x="4995" y="21682"/>
                    </a:cubicBezTo>
                    <a:lnTo>
                      <a:pt x="4947" y="21670"/>
                    </a:lnTo>
                    <a:cubicBezTo>
                      <a:pt x="4886" y="21658"/>
                      <a:pt x="4825" y="21634"/>
                      <a:pt x="4789" y="21621"/>
                    </a:cubicBezTo>
                    <a:cubicBezTo>
                      <a:pt x="4752" y="21609"/>
                      <a:pt x="4716" y="21609"/>
                      <a:pt x="4668" y="21597"/>
                    </a:cubicBezTo>
                    <a:lnTo>
                      <a:pt x="4619" y="21573"/>
                    </a:lnTo>
                    <a:cubicBezTo>
                      <a:pt x="4606" y="21573"/>
                      <a:pt x="4582" y="21561"/>
                      <a:pt x="4570" y="21561"/>
                    </a:cubicBezTo>
                    <a:cubicBezTo>
                      <a:pt x="4533" y="21548"/>
                      <a:pt x="4485" y="21537"/>
                      <a:pt x="4449" y="21524"/>
                    </a:cubicBezTo>
                    <a:cubicBezTo>
                      <a:pt x="4412" y="21512"/>
                      <a:pt x="4388" y="21500"/>
                      <a:pt x="4352" y="21488"/>
                    </a:cubicBezTo>
                    <a:cubicBezTo>
                      <a:pt x="4327" y="21475"/>
                      <a:pt x="4303" y="21451"/>
                      <a:pt x="4266" y="21439"/>
                    </a:cubicBezTo>
                    <a:cubicBezTo>
                      <a:pt x="4244" y="21428"/>
                      <a:pt x="4221" y="21417"/>
                      <a:pt x="4209" y="21405"/>
                    </a:cubicBezTo>
                    <a:lnTo>
                      <a:pt x="4209" y="21405"/>
                    </a:lnTo>
                    <a:lnTo>
                      <a:pt x="4230" y="21427"/>
                    </a:lnTo>
                    <a:cubicBezTo>
                      <a:pt x="4254" y="21464"/>
                      <a:pt x="4303" y="21488"/>
                      <a:pt x="4339" y="21524"/>
                    </a:cubicBezTo>
                    <a:cubicBezTo>
                      <a:pt x="4400" y="21573"/>
                      <a:pt x="4461" y="21609"/>
                      <a:pt x="4533" y="21634"/>
                    </a:cubicBezTo>
                    <a:cubicBezTo>
                      <a:pt x="4570" y="21645"/>
                      <a:pt x="4619" y="21670"/>
                      <a:pt x="4668" y="21682"/>
                    </a:cubicBezTo>
                    <a:lnTo>
                      <a:pt x="4692" y="21694"/>
                    </a:lnTo>
                    <a:cubicBezTo>
                      <a:pt x="4741" y="21707"/>
                      <a:pt x="4801" y="21731"/>
                      <a:pt x="4849" y="21743"/>
                    </a:cubicBezTo>
                    <a:cubicBezTo>
                      <a:pt x="4898" y="21755"/>
                      <a:pt x="4947" y="21780"/>
                      <a:pt x="5008" y="21791"/>
                    </a:cubicBezTo>
                    <a:cubicBezTo>
                      <a:pt x="5032" y="21804"/>
                      <a:pt x="5057" y="21804"/>
                      <a:pt x="5081" y="21816"/>
                    </a:cubicBezTo>
                    <a:cubicBezTo>
                      <a:pt x="5105" y="21828"/>
                      <a:pt x="5129" y="21828"/>
                      <a:pt x="5154" y="21840"/>
                    </a:cubicBezTo>
                    <a:cubicBezTo>
                      <a:pt x="5178" y="21853"/>
                      <a:pt x="5214" y="21864"/>
                      <a:pt x="5238" y="21877"/>
                    </a:cubicBezTo>
                    <a:cubicBezTo>
                      <a:pt x="5263" y="21889"/>
                      <a:pt x="5300" y="21901"/>
                      <a:pt x="5324" y="21913"/>
                    </a:cubicBezTo>
                    <a:cubicBezTo>
                      <a:pt x="5348" y="21913"/>
                      <a:pt x="5360" y="21925"/>
                      <a:pt x="5384" y="21937"/>
                    </a:cubicBezTo>
                    <a:cubicBezTo>
                      <a:pt x="5421" y="21950"/>
                      <a:pt x="5445" y="21961"/>
                      <a:pt x="5481" y="21974"/>
                    </a:cubicBezTo>
                    <a:cubicBezTo>
                      <a:pt x="5506" y="21986"/>
                      <a:pt x="5530" y="21998"/>
                      <a:pt x="5543" y="22010"/>
                    </a:cubicBezTo>
                    <a:cubicBezTo>
                      <a:pt x="5567" y="22023"/>
                      <a:pt x="5579" y="22034"/>
                      <a:pt x="5603" y="22047"/>
                    </a:cubicBezTo>
                    <a:cubicBezTo>
                      <a:pt x="5627" y="22071"/>
                      <a:pt x="5652" y="22083"/>
                      <a:pt x="5676" y="22096"/>
                    </a:cubicBezTo>
                    <a:cubicBezTo>
                      <a:pt x="5700" y="22120"/>
                      <a:pt x="5737" y="22144"/>
                      <a:pt x="5773" y="22169"/>
                    </a:cubicBezTo>
                    <a:cubicBezTo>
                      <a:pt x="5810" y="22180"/>
                      <a:pt x="5834" y="22205"/>
                      <a:pt x="5859" y="22217"/>
                    </a:cubicBezTo>
                    <a:cubicBezTo>
                      <a:pt x="5834" y="22217"/>
                      <a:pt x="5810" y="22217"/>
                      <a:pt x="5786" y="22229"/>
                    </a:cubicBezTo>
                    <a:lnTo>
                      <a:pt x="5724" y="22229"/>
                    </a:lnTo>
                    <a:cubicBezTo>
                      <a:pt x="5676" y="22241"/>
                      <a:pt x="5627" y="22253"/>
                      <a:pt x="5579" y="22253"/>
                    </a:cubicBezTo>
                    <a:cubicBezTo>
                      <a:pt x="5554" y="22266"/>
                      <a:pt x="5543" y="22266"/>
                      <a:pt x="5518" y="22277"/>
                    </a:cubicBezTo>
                    <a:lnTo>
                      <a:pt x="5506" y="22277"/>
                    </a:lnTo>
                    <a:cubicBezTo>
                      <a:pt x="5494" y="22290"/>
                      <a:pt x="5470" y="22290"/>
                      <a:pt x="5457" y="22302"/>
                    </a:cubicBezTo>
                    <a:lnTo>
                      <a:pt x="5275" y="22375"/>
                    </a:lnTo>
                    <a:lnTo>
                      <a:pt x="5202" y="22412"/>
                    </a:lnTo>
                    <a:lnTo>
                      <a:pt x="5190" y="22412"/>
                    </a:lnTo>
                    <a:cubicBezTo>
                      <a:pt x="5154" y="22423"/>
                      <a:pt x="5117" y="22436"/>
                      <a:pt x="5093" y="22448"/>
                    </a:cubicBezTo>
                    <a:lnTo>
                      <a:pt x="5081" y="22460"/>
                    </a:lnTo>
                    <a:cubicBezTo>
                      <a:pt x="5068" y="22460"/>
                      <a:pt x="5057" y="22472"/>
                      <a:pt x="5044" y="22472"/>
                    </a:cubicBezTo>
                    <a:lnTo>
                      <a:pt x="5032" y="22472"/>
                    </a:lnTo>
                    <a:lnTo>
                      <a:pt x="5008" y="22485"/>
                    </a:lnTo>
                    <a:cubicBezTo>
                      <a:pt x="4984" y="22496"/>
                      <a:pt x="4971" y="22496"/>
                      <a:pt x="4959" y="22496"/>
                    </a:cubicBezTo>
                    <a:cubicBezTo>
                      <a:pt x="4911" y="22509"/>
                      <a:pt x="4874" y="22521"/>
                      <a:pt x="4838" y="22533"/>
                    </a:cubicBezTo>
                    <a:cubicBezTo>
                      <a:pt x="4801" y="22545"/>
                      <a:pt x="4765" y="22557"/>
                      <a:pt x="4728" y="22557"/>
                    </a:cubicBezTo>
                    <a:lnTo>
                      <a:pt x="4704" y="22557"/>
                    </a:lnTo>
                    <a:cubicBezTo>
                      <a:pt x="4668" y="22569"/>
                      <a:pt x="4643" y="22569"/>
                      <a:pt x="4606" y="22569"/>
                    </a:cubicBezTo>
                    <a:lnTo>
                      <a:pt x="4509" y="22569"/>
                    </a:lnTo>
                    <a:cubicBezTo>
                      <a:pt x="4485" y="22569"/>
                      <a:pt x="4473" y="22569"/>
                      <a:pt x="4449" y="22557"/>
                    </a:cubicBezTo>
                    <a:cubicBezTo>
                      <a:pt x="4425" y="22557"/>
                      <a:pt x="4388" y="22545"/>
                      <a:pt x="4363" y="22533"/>
                    </a:cubicBezTo>
                    <a:cubicBezTo>
                      <a:pt x="4303" y="22509"/>
                      <a:pt x="4242" y="22485"/>
                      <a:pt x="4181" y="22448"/>
                    </a:cubicBezTo>
                    <a:lnTo>
                      <a:pt x="4133" y="22423"/>
                    </a:lnTo>
                    <a:lnTo>
                      <a:pt x="4120" y="22412"/>
                    </a:lnTo>
                    <a:cubicBezTo>
                      <a:pt x="4096" y="22412"/>
                      <a:pt x="4084" y="22399"/>
                      <a:pt x="4072" y="22387"/>
                    </a:cubicBezTo>
                    <a:cubicBezTo>
                      <a:pt x="4060" y="22375"/>
                      <a:pt x="4036" y="22363"/>
                      <a:pt x="4023" y="22363"/>
                    </a:cubicBezTo>
                    <a:cubicBezTo>
                      <a:pt x="3999" y="22339"/>
                      <a:pt x="3963" y="22314"/>
                      <a:pt x="3938" y="22290"/>
                    </a:cubicBezTo>
                    <a:cubicBezTo>
                      <a:pt x="3901" y="22266"/>
                      <a:pt x="3866" y="22229"/>
                      <a:pt x="3841" y="22193"/>
                    </a:cubicBezTo>
                    <a:cubicBezTo>
                      <a:pt x="3829" y="22180"/>
                      <a:pt x="3829" y="22169"/>
                      <a:pt x="3817" y="22156"/>
                    </a:cubicBezTo>
                    <a:cubicBezTo>
                      <a:pt x="3804" y="22144"/>
                      <a:pt x="3793" y="22132"/>
                      <a:pt x="3793" y="22120"/>
                    </a:cubicBezTo>
                    <a:lnTo>
                      <a:pt x="3756" y="22083"/>
                    </a:lnTo>
                    <a:cubicBezTo>
                      <a:pt x="3744" y="22071"/>
                      <a:pt x="3731" y="22047"/>
                      <a:pt x="3720" y="22034"/>
                    </a:cubicBezTo>
                    <a:cubicBezTo>
                      <a:pt x="3707" y="22023"/>
                      <a:pt x="3695" y="22010"/>
                      <a:pt x="3695" y="21998"/>
                    </a:cubicBezTo>
                    <a:lnTo>
                      <a:pt x="3671" y="21986"/>
                    </a:lnTo>
                    <a:lnTo>
                      <a:pt x="3658" y="21961"/>
                    </a:lnTo>
                    <a:cubicBezTo>
                      <a:pt x="3658" y="21961"/>
                      <a:pt x="3658" y="21950"/>
                      <a:pt x="3647" y="21950"/>
                    </a:cubicBezTo>
                    <a:cubicBezTo>
                      <a:pt x="3647" y="21937"/>
                      <a:pt x="3634" y="21937"/>
                      <a:pt x="3634" y="21925"/>
                    </a:cubicBezTo>
                    <a:cubicBezTo>
                      <a:pt x="3622" y="21913"/>
                      <a:pt x="3622" y="21901"/>
                      <a:pt x="3610" y="21889"/>
                    </a:cubicBezTo>
                    <a:lnTo>
                      <a:pt x="3598" y="21877"/>
                    </a:lnTo>
                    <a:cubicBezTo>
                      <a:pt x="3585" y="21864"/>
                      <a:pt x="3585" y="21853"/>
                      <a:pt x="3585" y="21853"/>
                    </a:cubicBezTo>
                    <a:cubicBezTo>
                      <a:pt x="3574" y="21840"/>
                      <a:pt x="3561" y="21828"/>
                      <a:pt x="3561" y="21816"/>
                    </a:cubicBezTo>
                    <a:cubicBezTo>
                      <a:pt x="3537" y="21791"/>
                      <a:pt x="3513" y="21755"/>
                      <a:pt x="3501" y="21731"/>
                    </a:cubicBezTo>
                    <a:lnTo>
                      <a:pt x="3477" y="21707"/>
                    </a:lnTo>
                    <a:cubicBezTo>
                      <a:pt x="3440" y="21658"/>
                      <a:pt x="3415" y="21609"/>
                      <a:pt x="3379" y="21548"/>
                    </a:cubicBezTo>
                    <a:cubicBezTo>
                      <a:pt x="3355" y="21524"/>
                      <a:pt x="3342" y="21500"/>
                      <a:pt x="3331" y="21475"/>
                    </a:cubicBezTo>
                    <a:cubicBezTo>
                      <a:pt x="3306" y="21451"/>
                      <a:pt x="3282" y="21427"/>
                      <a:pt x="3269" y="21402"/>
                    </a:cubicBezTo>
                    <a:lnTo>
                      <a:pt x="3245" y="21366"/>
                    </a:lnTo>
                    <a:cubicBezTo>
                      <a:pt x="3234" y="21342"/>
                      <a:pt x="3209" y="21318"/>
                      <a:pt x="3197" y="21293"/>
                    </a:cubicBezTo>
                    <a:lnTo>
                      <a:pt x="3172" y="21269"/>
                    </a:lnTo>
                    <a:cubicBezTo>
                      <a:pt x="3161" y="21245"/>
                      <a:pt x="3148" y="21232"/>
                      <a:pt x="3136" y="21208"/>
                    </a:cubicBezTo>
                    <a:cubicBezTo>
                      <a:pt x="3124" y="21196"/>
                      <a:pt x="3112" y="21184"/>
                      <a:pt x="3099" y="21159"/>
                    </a:cubicBezTo>
                    <a:lnTo>
                      <a:pt x="3088" y="21148"/>
                    </a:lnTo>
                    <a:lnTo>
                      <a:pt x="3075" y="21135"/>
                    </a:lnTo>
                    <a:cubicBezTo>
                      <a:pt x="3063" y="21111"/>
                      <a:pt x="3051" y="21086"/>
                      <a:pt x="3039" y="21075"/>
                    </a:cubicBezTo>
                    <a:lnTo>
                      <a:pt x="3002" y="21038"/>
                    </a:lnTo>
                    <a:cubicBezTo>
                      <a:pt x="3002" y="21026"/>
                      <a:pt x="3002" y="21013"/>
                      <a:pt x="2990" y="21013"/>
                    </a:cubicBezTo>
                    <a:close/>
                    <a:moveTo>
                      <a:pt x="4825" y="1"/>
                    </a:moveTo>
                    <a:cubicBezTo>
                      <a:pt x="4813" y="1"/>
                      <a:pt x="4813" y="1"/>
                      <a:pt x="4801" y="12"/>
                    </a:cubicBezTo>
                    <a:cubicBezTo>
                      <a:pt x="4789" y="12"/>
                      <a:pt x="4777" y="25"/>
                      <a:pt x="4765" y="37"/>
                    </a:cubicBezTo>
                    <a:cubicBezTo>
                      <a:pt x="4752" y="49"/>
                      <a:pt x="4741" y="61"/>
                      <a:pt x="4716" y="74"/>
                    </a:cubicBezTo>
                    <a:lnTo>
                      <a:pt x="4570" y="182"/>
                    </a:lnTo>
                    <a:lnTo>
                      <a:pt x="4388" y="292"/>
                    </a:lnTo>
                    <a:lnTo>
                      <a:pt x="4352" y="328"/>
                    </a:lnTo>
                    <a:cubicBezTo>
                      <a:pt x="4327" y="328"/>
                      <a:pt x="4315" y="341"/>
                      <a:pt x="4303" y="353"/>
                    </a:cubicBezTo>
                    <a:cubicBezTo>
                      <a:pt x="4279" y="365"/>
                      <a:pt x="4266" y="377"/>
                      <a:pt x="4254" y="390"/>
                    </a:cubicBezTo>
                    <a:cubicBezTo>
                      <a:pt x="4242" y="401"/>
                      <a:pt x="4230" y="401"/>
                      <a:pt x="4217" y="414"/>
                    </a:cubicBezTo>
                    <a:lnTo>
                      <a:pt x="4206" y="414"/>
                    </a:lnTo>
                    <a:lnTo>
                      <a:pt x="4206" y="426"/>
                    </a:lnTo>
                    <a:lnTo>
                      <a:pt x="4193" y="426"/>
                    </a:lnTo>
                    <a:lnTo>
                      <a:pt x="4193" y="438"/>
                    </a:lnTo>
                    <a:cubicBezTo>
                      <a:pt x="4181" y="438"/>
                      <a:pt x="4181" y="438"/>
                      <a:pt x="4169" y="450"/>
                    </a:cubicBezTo>
                    <a:lnTo>
                      <a:pt x="4157" y="462"/>
                    </a:lnTo>
                    <a:cubicBezTo>
                      <a:pt x="4145" y="462"/>
                      <a:pt x="4145" y="462"/>
                      <a:pt x="4145" y="474"/>
                    </a:cubicBezTo>
                    <a:lnTo>
                      <a:pt x="4145" y="462"/>
                    </a:lnTo>
                    <a:cubicBezTo>
                      <a:pt x="4133" y="487"/>
                      <a:pt x="4109" y="498"/>
                      <a:pt x="4096" y="511"/>
                    </a:cubicBezTo>
                    <a:cubicBezTo>
                      <a:pt x="4084" y="535"/>
                      <a:pt x="4060" y="547"/>
                      <a:pt x="4047" y="560"/>
                    </a:cubicBezTo>
                    <a:lnTo>
                      <a:pt x="3938" y="669"/>
                    </a:lnTo>
                    <a:cubicBezTo>
                      <a:pt x="3914" y="693"/>
                      <a:pt x="3890" y="730"/>
                      <a:pt x="3853" y="754"/>
                    </a:cubicBezTo>
                    <a:cubicBezTo>
                      <a:pt x="3817" y="790"/>
                      <a:pt x="3780" y="814"/>
                      <a:pt x="3744" y="851"/>
                    </a:cubicBezTo>
                    <a:cubicBezTo>
                      <a:pt x="3707" y="887"/>
                      <a:pt x="3671" y="924"/>
                      <a:pt x="3634" y="949"/>
                    </a:cubicBezTo>
                    <a:cubicBezTo>
                      <a:pt x="3598" y="985"/>
                      <a:pt x="3561" y="1009"/>
                      <a:pt x="3525" y="1046"/>
                    </a:cubicBezTo>
                    <a:lnTo>
                      <a:pt x="3488" y="1082"/>
                    </a:lnTo>
                    <a:cubicBezTo>
                      <a:pt x="3464" y="1094"/>
                      <a:pt x="3452" y="1119"/>
                      <a:pt x="3428" y="1130"/>
                    </a:cubicBezTo>
                    <a:cubicBezTo>
                      <a:pt x="3415" y="1143"/>
                      <a:pt x="3404" y="1167"/>
                      <a:pt x="3379" y="1179"/>
                    </a:cubicBezTo>
                    <a:cubicBezTo>
                      <a:pt x="3367" y="1203"/>
                      <a:pt x="3342" y="1228"/>
                      <a:pt x="3331" y="1252"/>
                    </a:cubicBezTo>
                    <a:cubicBezTo>
                      <a:pt x="3306" y="1265"/>
                      <a:pt x="3294" y="1276"/>
                      <a:pt x="3282" y="1289"/>
                    </a:cubicBezTo>
                    <a:cubicBezTo>
                      <a:pt x="3269" y="1301"/>
                      <a:pt x="3269" y="1313"/>
                      <a:pt x="3258" y="1338"/>
                    </a:cubicBezTo>
                    <a:cubicBezTo>
                      <a:pt x="3245" y="1338"/>
                      <a:pt x="3245" y="1338"/>
                      <a:pt x="3245" y="1349"/>
                    </a:cubicBezTo>
                    <a:cubicBezTo>
                      <a:pt x="3221" y="1373"/>
                      <a:pt x="3197" y="1410"/>
                      <a:pt x="3172" y="1435"/>
                    </a:cubicBezTo>
                    <a:cubicBezTo>
                      <a:pt x="3172" y="1446"/>
                      <a:pt x="3161" y="1459"/>
                      <a:pt x="3148" y="1471"/>
                    </a:cubicBezTo>
                    <a:cubicBezTo>
                      <a:pt x="3136" y="1495"/>
                      <a:pt x="3124" y="1508"/>
                      <a:pt x="3112" y="1532"/>
                    </a:cubicBezTo>
                    <a:cubicBezTo>
                      <a:pt x="3099" y="1556"/>
                      <a:pt x="3088" y="1592"/>
                      <a:pt x="3063" y="1617"/>
                    </a:cubicBezTo>
                    <a:cubicBezTo>
                      <a:pt x="3051" y="1641"/>
                      <a:pt x="3039" y="1678"/>
                      <a:pt x="3015" y="1702"/>
                    </a:cubicBezTo>
                    <a:cubicBezTo>
                      <a:pt x="3002" y="1738"/>
                      <a:pt x="2978" y="1775"/>
                      <a:pt x="2966" y="1811"/>
                    </a:cubicBezTo>
                    <a:cubicBezTo>
                      <a:pt x="2954" y="1848"/>
                      <a:pt x="2942" y="1872"/>
                      <a:pt x="2929" y="1908"/>
                    </a:cubicBezTo>
                    <a:cubicBezTo>
                      <a:pt x="2918" y="1945"/>
                      <a:pt x="2905" y="1969"/>
                      <a:pt x="2905" y="2005"/>
                    </a:cubicBezTo>
                    <a:cubicBezTo>
                      <a:pt x="2893" y="2042"/>
                      <a:pt x="2881" y="2091"/>
                      <a:pt x="2869" y="2140"/>
                    </a:cubicBezTo>
                    <a:cubicBezTo>
                      <a:pt x="2869" y="2164"/>
                      <a:pt x="2869" y="2200"/>
                      <a:pt x="2856" y="2224"/>
                    </a:cubicBezTo>
                    <a:cubicBezTo>
                      <a:pt x="2856" y="2249"/>
                      <a:pt x="2856" y="2261"/>
                      <a:pt x="2845" y="2285"/>
                    </a:cubicBezTo>
                    <a:cubicBezTo>
                      <a:pt x="2845" y="2334"/>
                      <a:pt x="2832" y="2383"/>
                      <a:pt x="2832" y="2419"/>
                    </a:cubicBezTo>
                    <a:cubicBezTo>
                      <a:pt x="2832" y="2456"/>
                      <a:pt x="2820" y="2480"/>
                      <a:pt x="2820" y="2504"/>
                    </a:cubicBezTo>
                    <a:lnTo>
                      <a:pt x="2820" y="2577"/>
                    </a:lnTo>
                    <a:lnTo>
                      <a:pt x="2820" y="2710"/>
                    </a:lnTo>
                    <a:cubicBezTo>
                      <a:pt x="2808" y="2808"/>
                      <a:pt x="2832" y="2905"/>
                      <a:pt x="2856" y="2990"/>
                    </a:cubicBezTo>
                    <a:cubicBezTo>
                      <a:pt x="2881" y="3088"/>
                      <a:pt x="2918" y="3172"/>
                      <a:pt x="2966" y="3258"/>
                    </a:cubicBezTo>
                    <a:cubicBezTo>
                      <a:pt x="3002" y="3331"/>
                      <a:pt x="3063" y="3404"/>
                      <a:pt x="3112" y="3477"/>
                    </a:cubicBezTo>
                    <a:cubicBezTo>
                      <a:pt x="3161" y="3561"/>
                      <a:pt x="3221" y="3647"/>
                      <a:pt x="3269" y="3720"/>
                    </a:cubicBezTo>
                    <a:cubicBezTo>
                      <a:pt x="3294" y="3756"/>
                      <a:pt x="3331" y="3793"/>
                      <a:pt x="3355" y="3828"/>
                    </a:cubicBezTo>
                    <a:cubicBezTo>
                      <a:pt x="3367" y="3853"/>
                      <a:pt x="3379" y="3865"/>
                      <a:pt x="3404" y="3890"/>
                    </a:cubicBezTo>
                    <a:cubicBezTo>
                      <a:pt x="3415" y="3914"/>
                      <a:pt x="3440" y="3938"/>
                      <a:pt x="3452" y="3963"/>
                    </a:cubicBezTo>
                    <a:cubicBezTo>
                      <a:pt x="3464" y="3974"/>
                      <a:pt x="3464" y="3974"/>
                      <a:pt x="3464" y="3987"/>
                    </a:cubicBezTo>
                    <a:lnTo>
                      <a:pt x="3464" y="3974"/>
                    </a:lnTo>
                    <a:cubicBezTo>
                      <a:pt x="3477" y="3987"/>
                      <a:pt x="3477" y="3999"/>
                      <a:pt x="3488" y="4011"/>
                    </a:cubicBezTo>
                    <a:lnTo>
                      <a:pt x="3488" y="4036"/>
                    </a:lnTo>
                    <a:cubicBezTo>
                      <a:pt x="3501" y="4047"/>
                      <a:pt x="3501" y="4072"/>
                      <a:pt x="3501" y="4096"/>
                    </a:cubicBezTo>
                    <a:cubicBezTo>
                      <a:pt x="3513" y="4108"/>
                      <a:pt x="3525" y="4120"/>
                      <a:pt x="3537" y="4120"/>
                    </a:cubicBezTo>
                    <a:cubicBezTo>
                      <a:pt x="3525" y="4230"/>
                      <a:pt x="3513" y="4327"/>
                      <a:pt x="3501" y="4424"/>
                    </a:cubicBezTo>
                    <a:cubicBezTo>
                      <a:pt x="3488" y="4449"/>
                      <a:pt x="3488" y="4473"/>
                      <a:pt x="3488" y="4497"/>
                    </a:cubicBezTo>
                    <a:cubicBezTo>
                      <a:pt x="3488" y="4533"/>
                      <a:pt x="3477" y="4558"/>
                      <a:pt x="3477" y="4595"/>
                    </a:cubicBezTo>
                    <a:lnTo>
                      <a:pt x="3477" y="4668"/>
                    </a:lnTo>
                    <a:lnTo>
                      <a:pt x="3477" y="4752"/>
                    </a:lnTo>
                    <a:cubicBezTo>
                      <a:pt x="3477" y="4862"/>
                      <a:pt x="3477" y="4971"/>
                      <a:pt x="3488" y="5081"/>
                    </a:cubicBezTo>
                    <a:cubicBezTo>
                      <a:pt x="3488" y="5190"/>
                      <a:pt x="3488" y="5300"/>
                      <a:pt x="3501" y="5408"/>
                    </a:cubicBezTo>
                    <a:cubicBezTo>
                      <a:pt x="3501" y="5530"/>
                      <a:pt x="3525" y="5640"/>
                      <a:pt x="3537" y="5749"/>
                    </a:cubicBezTo>
                    <a:lnTo>
                      <a:pt x="3537" y="5870"/>
                    </a:lnTo>
                    <a:cubicBezTo>
                      <a:pt x="3537" y="5834"/>
                      <a:pt x="3525" y="5797"/>
                      <a:pt x="3501" y="5761"/>
                    </a:cubicBezTo>
                    <a:cubicBezTo>
                      <a:pt x="3501" y="5749"/>
                      <a:pt x="3488" y="5737"/>
                      <a:pt x="3488" y="5724"/>
                    </a:cubicBezTo>
                    <a:cubicBezTo>
                      <a:pt x="3477" y="5713"/>
                      <a:pt x="3477" y="5700"/>
                      <a:pt x="3464" y="5700"/>
                    </a:cubicBezTo>
                    <a:cubicBezTo>
                      <a:pt x="3464" y="5688"/>
                      <a:pt x="3452" y="5676"/>
                      <a:pt x="3452" y="5664"/>
                    </a:cubicBezTo>
                    <a:cubicBezTo>
                      <a:pt x="3440" y="5652"/>
                      <a:pt x="3440" y="5640"/>
                      <a:pt x="3428" y="5640"/>
                    </a:cubicBezTo>
                    <a:cubicBezTo>
                      <a:pt x="3415" y="5616"/>
                      <a:pt x="3391" y="5603"/>
                      <a:pt x="3379" y="5579"/>
                    </a:cubicBezTo>
                    <a:cubicBezTo>
                      <a:pt x="3367" y="5554"/>
                      <a:pt x="3342" y="5543"/>
                      <a:pt x="3331" y="5518"/>
                    </a:cubicBezTo>
                    <a:cubicBezTo>
                      <a:pt x="3294" y="5481"/>
                      <a:pt x="3258" y="5457"/>
                      <a:pt x="3234" y="5421"/>
                    </a:cubicBezTo>
                    <a:cubicBezTo>
                      <a:pt x="3197" y="5397"/>
                      <a:pt x="3172" y="5360"/>
                      <a:pt x="3136" y="5336"/>
                    </a:cubicBezTo>
                    <a:lnTo>
                      <a:pt x="3136" y="5324"/>
                    </a:lnTo>
                    <a:cubicBezTo>
                      <a:pt x="3124" y="5311"/>
                      <a:pt x="3112" y="5287"/>
                      <a:pt x="3112" y="5275"/>
                    </a:cubicBezTo>
                    <a:lnTo>
                      <a:pt x="3075" y="5202"/>
                    </a:lnTo>
                    <a:cubicBezTo>
                      <a:pt x="3051" y="5141"/>
                      <a:pt x="3026" y="5081"/>
                      <a:pt x="2990" y="5008"/>
                    </a:cubicBezTo>
                    <a:cubicBezTo>
                      <a:pt x="2990" y="4995"/>
                      <a:pt x="2978" y="4971"/>
                      <a:pt x="2966" y="4947"/>
                    </a:cubicBezTo>
                    <a:lnTo>
                      <a:pt x="2966" y="4959"/>
                    </a:lnTo>
                    <a:cubicBezTo>
                      <a:pt x="2942" y="4886"/>
                      <a:pt x="2905" y="4825"/>
                      <a:pt x="2856" y="4765"/>
                    </a:cubicBezTo>
                    <a:cubicBezTo>
                      <a:pt x="2832" y="4728"/>
                      <a:pt x="2808" y="4704"/>
                      <a:pt x="2796" y="4668"/>
                    </a:cubicBezTo>
                    <a:cubicBezTo>
                      <a:pt x="2772" y="4643"/>
                      <a:pt x="2747" y="4606"/>
                      <a:pt x="2735" y="4582"/>
                    </a:cubicBezTo>
                    <a:cubicBezTo>
                      <a:pt x="2710" y="4533"/>
                      <a:pt x="2686" y="4497"/>
                      <a:pt x="2650" y="4449"/>
                    </a:cubicBezTo>
                    <a:cubicBezTo>
                      <a:pt x="2626" y="4412"/>
                      <a:pt x="2589" y="4376"/>
                      <a:pt x="2553" y="4327"/>
                    </a:cubicBezTo>
                    <a:cubicBezTo>
                      <a:pt x="2492" y="4266"/>
                      <a:pt x="2419" y="4206"/>
                      <a:pt x="2334" y="4157"/>
                    </a:cubicBezTo>
                    <a:lnTo>
                      <a:pt x="2224" y="4084"/>
                    </a:lnTo>
                    <a:cubicBezTo>
                      <a:pt x="2200" y="4072"/>
                      <a:pt x="2176" y="4060"/>
                      <a:pt x="2164" y="4047"/>
                    </a:cubicBezTo>
                    <a:lnTo>
                      <a:pt x="2091" y="4011"/>
                    </a:lnTo>
                    <a:cubicBezTo>
                      <a:pt x="2078" y="4011"/>
                      <a:pt x="2054" y="3999"/>
                      <a:pt x="2030" y="3987"/>
                    </a:cubicBezTo>
                    <a:cubicBezTo>
                      <a:pt x="2018" y="3987"/>
                      <a:pt x="2006" y="3987"/>
                      <a:pt x="1994" y="3974"/>
                    </a:cubicBezTo>
                    <a:cubicBezTo>
                      <a:pt x="1981" y="3974"/>
                      <a:pt x="1970" y="3963"/>
                      <a:pt x="1970" y="3963"/>
                    </a:cubicBezTo>
                    <a:lnTo>
                      <a:pt x="1824" y="3926"/>
                    </a:lnTo>
                    <a:cubicBezTo>
                      <a:pt x="1738" y="3901"/>
                      <a:pt x="1641" y="3877"/>
                      <a:pt x="1556" y="3853"/>
                    </a:cubicBezTo>
                    <a:cubicBezTo>
                      <a:pt x="1459" y="3828"/>
                      <a:pt x="1374" y="3804"/>
                      <a:pt x="1276" y="3793"/>
                    </a:cubicBezTo>
                    <a:cubicBezTo>
                      <a:pt x="1228" y="3780"/>
                      <a:pt x="1192" y="3780"/>
                      <a:pt x="1143" y="3768"/>
                    </a:cubicBezTo>
                    <a:lnTo>
                      <a:pt x="924" y="3768"/>
                    </a:lnTo>
                    <a:cubicBezTo>
                      <a:pt x="912" y="3768"/>
                      <a:pt x="887" y="3780"/>
                      <a:pt x="863" y="3780"/>
                    </a:cubicBezTo>
                    <a:cubicBezTo>
                      <a:pt x="815" y="3793"/>
                      <a:pt x="779" y="3793"/>
                      <a:pt x="730" y="3804"/>
                    </a:cubicBezTo>
                    <a:cubicBezTo>
                      <a:pt x="644" y="3828"/>
                      <a:pt x="547" y="3853"/>
                      <a:pt x="463" y="3865"/>
                    </a:cubicBezTo>
                    <a:cubicBezTo>
                      <a:pt x="438" y="3865"/>
                      <a:pt x="426" y="3877"/>
                      <a:pt x="401" y="3877"/>
                    </a:cubicBezTo>
                    <a:lnTo>
                      <a:pt x="353" y="3877"/>
                    </a:lnTo>
                    <a:cubicBezTo>
                      <a:pt x="292" y="3877"/>
                      <a:pt x="231" y="3877"/>
                      <a:pt x="171" y="3865"/>
                    </a:cubicBezTo>
                    <a:lnTo>
                      <a:pt x="74" y="3865"/>
                    </a:lnTo>
                    <a:cubicBezTo>
                      <a:pt x="61" y="3853"/>
                      <a:pt x="49" y="3853"/>
                      <a:pt x="37" y="3853"/>
                    </a:cubicBezTo>
                    <a:lnTo>
                      <a:pt x="1" y="3890"/>
                    </a:lnTo>
                    <a:lnTo>
                      <a:pt x="1" y="3926"/>
                    </a:lnTo>
                    <a:lnTo>
                      <a:pt x="74" y="4036"/>
                    </a:lnTo>
                    <a:lnTo>
                      <a:pt x="122" y="4084"/>
                    </a:lnTo>
                    <a:lnTo>
                      <a:pt x="195" y="4157"/>
                    </a:lnTo>
                    <a:cubicBezTo>
                      <a:pt x="219" y="4169"/>
                      <a:pt x="231" y="4193"/>
                      <a:pt x="255" y="4206"/>
                    </a:cubicBezTo>
                    <a:lnTo>
                      <a:pt x="292" y="4242"/>
                    </a:lnTo>
                    <a:cubicBezTo>
                      <a:pt x="304" y="4254"/>
                      <a:pt x="304" y="4254"/>
                      <a:pt x="317" y="4254"/>
                    </a:cubicBezTo>
                    <a:lnTo>
                      <a:pt x="304" y="4254"/>
                    </a:lnTo>
                    <a:cubicBezTo>
                      <a:pt x="317" y="4254"/>
                      <a:pt x="317" y="4266"/>
                      <a:pt x="317" y="4266"/>
                    </a:cubicBezTo>
                    <a:cubicBezTo>
                      <a:pt x="353" y="4290"/>
                      <a:pt x="377" y="4327"/>
                      <a:pt x="401" y="4352"/>
                    </a:cubicBezTo>
                    <a:cubicBezTo>
                      <a:pt x="438" y="4388"/>
                      <a:pt x="474" y="4424"/>
                      <a:pt x="499" y="4460"/>
                    </a:cubicBezTo>
                    <a:cubicBezTo>
                      <a:pt x="560" y="4522"/>
                      <a:pt x="620" y="4582"/>
                      <a:pt x="681" y="4655"/>
                    </a:cubicBezTo>
                    <a:cubicBezTo>
                      <a:pt x="693" y="4668"/>
                      <a:pt x="706" y="4679"/>
                      <a:pt x="717" y="4704"/>
                    </a:cubicBezTo>
                    <a:cubicBezTo>
                      <a:pt x="730" y="4716"/>
                      <a:pt x="742" y="4728"/>
                      <a:pt x="742" y="4740"/>
                    </a:cubicBezTo>
                    <a:cubicBezTo>
                      <a:pt x="766" y="4752"/>
                      <a:pt x="779" y="4776"/>
                      <a:pt x="803" y="4801"/>
                    </a:cubicBezTo>
                    <a:cubicBezTo>
                      <a:pt x="863" y="4862"/>
                      <a:pt x="936" y="4911"/>
                      <a:pt x="997" y="4971"/>
                    </a:cubicBezTo>
                    <a:lnTo>
                      <a:pt x="1143" y="5081"/>
                    </a:lnTo>
                    <a:cubicBezTo>
                      <a:pt x="1155" y="5092"/>
                      <a:pt x="1167" y="5105"/>
                      <a:pt x="1192" y="5117"/>
                    </a:cubicBezTo>
                    <a:cubicBezTo>
                      <a:pt x="1203" y="5129"/>
                      <a:pt x="1216" y="5141"/>
                      <a:pt x="1240" y="5154"/>
                    </a:cubicBezTo>
                    <a:cubicBezTo>
                      <a:pt x="1265" y="5165"/>
                      <a:pt x="1289" y="5190"/>
                      <a:pt x="1325" y="5202"/>
                    </a:cubicBezTo>
                    <a:cubicBezTo>
                      <a:pt x="1362" y="5227"/>
                      <a:pt x="1398" y="5251"/>
                      <a:pt x="1446" y="5263"/>
                    </a:cubicBezTo>
                    <a:cubicBezTo>
                      <a:pt x="1483" y="5287"/>
                      <a:pt x="1532" y="5300"/>
                      <a:pt x="1581" y="5324"/>
                    </a:cubicBezTo>
                    <a:cubicBezTo>
                      <a:pt x="1605" y="5324"/>
                      <a:pt x="1617" y="5336"/>
                      <a:pt x="1641" y="5336"/>
                    </a:cubicBezTo>
                    <a:cubicBezTo>
                      <a:pt x="1665" y="5348"/>
                      <a:pt x="1690" y="5348"/>
                      <a:pt x="1714" y="5360"/>
                    </a:cubicBezTo>
                    <a:cubicBezTo>
                      <a:pt x="1751" y="5372"/>
                      <a:pt x="1799" y="5372"/>
                      <a:pt x="1835" y="5384"/>
                    </a:cubicBezTo>
                    <a:lnTo>
                      <a:pt x="1981" y="5421"/>
                    </a:lnTo>
                    <a:cubicBezTo>
                      <a:pt x="2018" y="5421"/>
                      <a:pt x="2067" y="5433"/>
                      <a:pt x="2115" y="5433"/>
                    </a:cubicBezTo>
                    <a:cubicBezTo>
                      <a:pt x="2164" y="5445"/>
                      <a:pt x="2213" y="5445"/>
                      <a:pt x="2261" y="5445"/>
                    </a:cubicBezTo>
                    <a:lnTo>
                      <a:pt x="2394" y="5445"/>
                    </a:lnTo>
                    <a:cubicBezTo>
                      <a:pt x="2443" y="5445"/>
                      <a:pt x="2480" y="5433"/>
                      <a:pt x="2529" y="5433"/>
                    </a:cubicBezTo>
                    <a:cubicBezTo>
                      <a:pt x="2577" y="5433"/>
                      <a:pt x="2626" y="5421"/>
                      <a:pt x="2662" y="5408"/>
                    </a:cubicBezTo>
                    <a:cubicBezTo>
                      <a:pt x="2710" y="5408"/>
                      <a:pt x="2747" y="5397"/>
                      <a:pt x="2796" y="5384"/>
                    </a:cubicBezTo>
                    <a:cubicBezTo>
                      <a:pt x="2820" y="5372"/>
                      <a:pt x="2845" y="5360"/>
                      <a:pt x="2856" y="5360"/>
                    </a:cubicBezTo>
                    <a:cubicBezTo>
                      <a:pt x="2881" y="5348"/>
                      <a:pt x="2893" y="5336"/>
                      <a:pt x="2918" y="5336"/>
                    </a:cubicBezTo>
                    <a:lnTo>
                      <a:pt x="2929" y="5336"/>
                    </a:lnTo>
                    <a:cubicBezTo>
                      <a:pt x="2942" y="5324"/>
                      <a:pt x="2954" y="5324"/>
                      <a:pt x="2966" y="5324"/>
                    </a:cubicBezTo>
                    <a:cubicBezTo>
                      <a:pt x="2966" y="5324"/>
                      <a:pt x="2966" y="5336"/>
                      <a:pt x="2978" y="5336"/>
                    </a:cubicBezTo>
                    <a:cubicBezTo>
                      <a:pt x="3002" y="5348"/>
                      <a:pt x="3026" y="5372"/>
                      <a:pt x="3051" y="5397"/>
                    </a:cubicBezTo>
                    <a:lnTo>
                      <a:pt x="3197" y="5543"/>
                    </a:lnTo>
                    <a:cubicBezTo>
                      <a:pt x="3221" y="5567"/>
                      <a:pt x="3245" y="5603"/>
                      <a:pt x="3269" y="5627"/>
                    </a:cubicBezTo>
                    <a:cubicBezTo>
                      <a:pt x="3294" y="5652"/>
                      <a:pt x="3318" y="5676"/>
                      <a:pt x="3331" y="5700"/>
                    </a:cubicBezTo>
                    <a:lnTo>
                      <a:pt x="3367" y="5737"/>
                    </a:lnTo>
                    <a:cubicBezTo>
                      <a:pt x="3379" y="5749"/>
                      <a:pt x="3379" y="5773"/>
                      <a:pt x="3391" y="5786"/>
                    </a:cubicBezTo>
                    <a:cubicBezTo>
                      <a:pt x="3404" y="5797"/>
                      <a:pt x="3415" y="5822"/>
                      <a:pt x="3428" y="5846"/>
                    </a:cubicBezTo>
                    <a:cubicBezTo>
                      <a:pt x="3440" y="5859"/>
                      <a:pt x="3440" y="5883"/>
                      <a:pt x="3452" y="5907"/>
                    </a:cubicBezTo>
                    <a:lnTo>
                      <a:pt x="3488" y="5980"/>
                    </a:lnTo>
                    <a:cubicBezTo>
                      <a:pt x="3501" y="5992"/>
                      <a:pt x="3501" y="6004"/>
                      <a:pt x="3513" y="6016"/>
                    </a:cubicBezTo>
                    <a:cubicBezTo>
                      <a:pt x="3513" y="6029"/>
                      <a:pt x="3513" y="6029"/>
                      <a:pt x="3525" y="6040"/>
                    </a:cubicBezTo>
                    <a:lnTo>
                      <a:pt x="3525" y="6053"/>
                    </a:lnTo>
                    <a:cubicBezTo>
                      <a:pt x="3537" y="6065"/>
                      <a:pt x="3537" y="6077"/>
                      <a:pt x="3550" y="6089"/>
                    </a:cubicBezTo>
                    <a:lnTo>
                      <a:pt x="3561" y="6102"/>
                    </a:lnTo>
                    <a:cubicBezTo>
                      <a:pt x="3561" y="6138"/>
                      <a:pt x="3561" y="6162"/>
                      <a:pt x="3574" y="6199"/>
                    </a:cubicBezTo>
                    <a:cubicBezTo>
                      <a:pt x="3585" y="6259"/>
                      <a:pt x="3585" y="6308"/>
                      <a:pt x="3598" y="6369"/>
                    </a:cubicBezTo>
                    <a:cubicBezTo>
                      <a:pt x="3610" y="6429"/>
                      <a:pt x="3622" y="6478"/>
                      <a:pt x="3634" y="6539"/>
                    </a:cubicBezTo>
                    <a:lnTo>
                      <a:pt x="3671" y="6685"/>
                    </a:lnTo>
                    <a:cubicBezTo>
                      <a:pt x="3671" y="6721"/>
                      <a:pt x="3683" y="6745"/>
                      <a:pt x="3683" y="6782"/>
                    </a:cubicBezTo>
                    <a:cubicBezTo>
                      <a:pt x="3695" y="6794"/>
                      <a:pt x="3695" y="6818"/>
                      <a:pt x="3695" y="6843"/>
                    </a:cubicBezTo>
                    <a:cubicBezTo>
                      <a:pt x="3707" y="6855"/>
                      <a:pt x="3707" y="6867"/>
                      <a:pt x="3720" y="6891"/>
                    </a:cubicBezTo>
                    <a:cubicBezTo>
                      <a:pt x="3720" y="6904"/>
                      <a:pt x="3731" y="6928"/>
                      <a:pt x="3731" y="6940"/>
                    </a:cubicBezTo>
                    <a:lnTo>
                      <a:pt x="3744" y="6952"/>
                    </a:lnTo>
                    <a:cubicBezTo>
                      <a:pt x="3720" y="6940"/>
                      <a:pt x="3695" y="6928"/>
                      <a:pt x="3683" y="6928"/>
                    </a:cubicBezTo>
                    <a:cubicBezTo>
                      <a:pt x="3647" y="6904"/>
                      <a:pt x="3622" y="6891"/>
                      <a:pt x="3585" y="6867"/>
                    </a:cubicBezTo>
                    <a:lnTo>
                      <a:pt x="3585" y="6867"/>
                    </a:lnTo>
                    <a:cubicBezTo>
                      <a:pt x="3585" y="6869"/>
                      <a:pt x="3586" y="6870"/>
                      <a:pt x="3586" y="6872"/>
                    </a:cubicBezTo>
                    <a:lnTo>
                      <a:pt x="3586" y="6872"/>
                    </a:lnTo>
                    <a:cubicBezTo>
                      <a:pt x="3556" y="6852"/>
                      <a:pt x="3533" y="6840"/>
                      <a:pt x="3501" y="6818"/>
                    </a:cubicBezTo>
                    <a:cubicBezTo>
                      <a:pt x="3464" y="6794"/>
                      <a:pt x="3428" y="6782"/>
                      <a:pt x="3391" y="6758"/>
                    </a:cubicBezTo>
                    <a:cubicBezTo>
                      <a:pt x="3355" y="6734"/>
                      <a:pt x="3318" y="6709"/>
                      <a:pt x="3294" y="6685"/>
                    </a:cubicBezTo>
                    <a:cubicBezTo>
                      <a:pt x="3258" y="6661"/>
                      <a:pt x="3221" y="6636"/>
                      <a:pt x="3197" y="6612"/>
                    </a:cubicBezTo>
                    <a:cubicBezTo>
                      <a:pt x="3166" y="6591"/>
                      <a:pt x="3134" y="6561"/>
                      <a:pt x="3095" y="6561"/>
                    </a:cubicBezTo>
                    <a:cubicBezTo>
                      <a:pt x="3088" y="6561"/>
                      <a:pt x="3082" y="6562"/>
                      <a:pt x="3075" y="6563"/>
                    </a:cubicBezTo>
                    <a:cubicBezTo>
                      <a:pt x="3063" y="6575"/>
                      <a:pt x="3051" y="6575"/>
                      <a:pt x="3051" y="6588"/>
                    </a:cubicBezTo>
                    <a:cubicBezTo>
                      <a:pt x="3039" y="6599"/>
                      <a:pt x="3039" y="6599"/>
                      <a:pt x="3039" y="6612"/>
                    </a:cubicBezTo>
                    <a:cubicBezTo>
                      <a:pt x="3026" y="6624"/>
                      <a:pt x="3026" y="6648"/>
                      <a:pt x="3026" y="6661"/>
                    </a:cubicBezTo>
                    <a:cubicBezTo>
                      <a:pt x="3039" y="6697"/>
                      <a:pt x="3039" y="6734"/>
                      <a:pt x="3039" y="6770"/>
                    </a:cubicBezTo>
                    <a:lnTo>
                      <a:pt x="3039" y="6807"/>
                    </a:lnTo>
                    <a:cubicBezTo>
                      <a:pt x="3039" y="6843"/>
                      <a:pt x="3026" y="6867"/>
                      <a:pt x="3026" y="6891"/>
                    </a:cubicBezTo>
                    <a:cubicBezTo>
                      <a:pt x="2990" y="6988"/>
                      <a:pt x="2966" y="7086"/>
                      <a:pt x="2929" y="7171"/>
                    </a:cubicBezTo>
                    <a:cubicBezTo>
                      <a:pt x="2905" y="7268"/>
                      <a:pt x="2881" y="7366"/>
                      <a:pt x="2869" y="7450"/>
                    </a:cubicBezTo>
                    <a:cubicBezTo>
                      <a:pt x="2845" y="7584"/>
                      <a:pt x="2820" y="7706"/>
                      <a:pt x="2808" y="7827"/>
                    </a:cubicBezTo>
                    <a:cubicBezTo>
                      <a:pt x="2783" y="7973"/>
                      <a:pt x="2772" y="8107"/>
                      <a:pt x="2759" y="8241"/>
                    </a:cubicBezTo>
                    <a:cubicBezTo>
                      <a:pt x="2759" y="8301"/>
                      <a:pt x="2747" y="8362"/>
                      <a:pt x="2747" y="8411"/>
                    </a:cubicBezTo>
                    <a:lnTo>
                      <a:pt x="2747" y="8520"/>
                    </a:lnTo>
                    <a:lnTo>
                      <a:pt x="2747" y="8605"/>
                    </a:lnTo>
                    <a:cubicBezTo>
                      <a:pt x="2759" y="8654"/>
                      <a:pt x="2772" y="8690"/>
                      <a:pt x="2783" y="8738"/>
                    </a:cubicBezTo>
                    <a:cubicBezTo>
                      <a:pt x="2808" y="8824"/>
                      <a:pt x="2832" y="8909"/>
                      <a:pt x="2869" y="8982"/>
                    </a:cubicBezTo>
                    <a:cubicBezTo>
                      <a:pt x="2905" y="9067"/>
                      <a:pt x="2954" y="9152"/>
                      <a:pt x="3002" y="9225"/>
                    </a:cubicBezTo>
                    <a:cubicBezTo>
                      <a:pt x="3051" y="9310"/>
                      <a:pt x="3099" y="9383"/>
                      <a:pt x="3161" y="9456"/>
                    </a:cubicBezTo>
                    <a:lnTo>
                      <a:pt x="3269" y="9602"/>
                    </a:lnTo>
                    <a:cubicBezTo>
                      <a:pt x="3306" y="9650"/>
                      <a:pt x="3342" y="9699"/>
                      <a:pt x="3391" y="9748"/>
                    </a:cubicBezTo>
                    <a:lnTo>
                      <a:pt x="3464" y="9821"/>
                    </a:lnTo>
                    <a:cubicBezTo>
                      <a:pt x="3488" y="9845"/>
                      <a:pt x="3513" y="9869"/>
                      <a:pt x="3537" y="9881"/>
                    </a:cubicBezTo>
                    <a:lnTo>
                      <a:pt x="3683" y="9991"/>
                    </a:lnTo>
                    <a:cubicBezTo>
                      <a:pt x="3707" y="10015"/>
                      <a:pt x="3731" y="10027"/>
                      <a:pt x="3756" y="10051"/>
                    </a:cubicBezTo>
                    <a:cubicBezTo>
                      <a:pt x="3780" y="10064"/>
                      <a:pt x="3793" y="10088"/>
                      <a:pt x="3817" y="10112"/>
                    </a:cubicBezTo>
                    <a:cubicBezTo>
                      <a:pt x="3890" y="10173"/>
                      <a:pt x="3950" y="10246"/>
                      <a:pt x="4023" y="10307"/>
                    </a:cubicBezTo>
                    <a:cubicBezTo>
                      <a:pt x="4084" y="10367"/>
                      <a:pt x="4133" y="10416"/>
                      <a:pt x="4181" y="10477"/>
                    </a:cubicBezTo>
                    <a:cubicBezTo>
                      <a:pt x="4193" y="10489"/>
                      <a:pt x="4206" y="10513"/>
                      <a:pt x="4217" y="10526"/>
                    </a:cubicBezTo>
                    <a:cubicBezTo>
                      <a:pt x="4230" y="10537"/>
                      <a:pt x="4242" y="10550"/>
                      <a:pt x="4254" y="10574"/>
                    </a:cubicBezTo>
                    <a:cubicBezTo>
                      <a:pt x="4290" y="10598"/>
                      <a:pt x="4315" y="10634"/>
                      <a:pt x="4339" y="10671"/>
                    </a:cubicBezTo>
                    <a:lnTo>
                      <a:pt x="4376" y="10707"/>
                    </a:lnTo>
                    <a:cubicBezTo>
                      <a:pt x="4376" y="10720"/>
                      <a:pt x="4388" y="10732"/>
                      <a:pt x="4400" y="10756"/>
                    </a:cubicBezTo>
                    <a:lnTo>
                      <a:pt x="4400" y="10769"/>
                    </a:lnTo>
                    <a:cubicBezTo>
                      <a:pt x="4400" y="10780"/>
                      <a:pt x="4412" y="10780"/>
                      <a:pt x="4412" y="10780"/>
                    </a:cubicBezTo>
                    <a:cubicBezTo>
                      <a:pt x="4425" y="10817"/>
                      <a:pt x="4449" y="10853"/>
                      <a:pt x="4461" y="10890"/>
                    </a:cubicBezTo>
                    <a:lnTo>
                      <a:pt x="4461" y="10914"/>
                    </a:lnTo>
                    <a:cubicBezTo>
                      <a:pt x="4461" y="10926"/>
                      <a:pt x="4473" y="10950"/>
                      <a:pt x="4473" y="10963"/>
                    </a:cubicBezTo>
                    <a:cubicBezTo>
                      <a:pt x="4485" y="10975"/>
                      <a:pt x="4497" y="10987"/>
                      <a:pt x="4497" y="10999"/>
                    </a:cubicBezTo>
                    <a:cubicBezTo>
                      <a:pt x="4533" y="11060"/>
                      <a:pt x="4558" y="11121"/>
                      <a:pt x="4582" y="11182"/>
                    </a:cubicBezTo>
                    <a:cubicBezTo>
                      <a:pt x="4606" y="11255"/>
                      <a:pt x="4643" y="11328"/>
                      <a:pt x="4668" y="11401"/>
                    </a:cubicBezTo>
                    <a:cubicBezTo>
                      <a:pt x="4692" y="11461"/>
                      <a:pt x="4716" y="11534"/>
                      <a:pt x="4741" y="11595"/>
                    </a:cubicBezTo>
                    <a:cubicBezTo>
                      <a:pt x="4752" y="11595"/>
                      <a:pt x="4752" y="11607"/>
                      <a:pt x="4752" y="11607"/>
                    </a:cubicBezTo>
                    <a:lnTo>
                      <a:pt x="4752" y="11619"/>
                    </a:lnTo>
                    <a:cubicBezTo>
                      <a:pt x="4765" y="11631"/>
                      <a:pt x="4765" y="11644"/>
                      <a:pt x="4777" y="11655"/>
                    </a:cubicBezTo>
                    <a:cubicBezTo>
                      <a:pt x="4777" y="11668"/>
                      <a:pt x="4777" y="11680"/>
                      <a:pt x="4789" y="11680"/>
                    </a:cubicBezTo>
                    <a:lnTo>
                      <a:pt x="4789" y="11692"/>
                    </a:lnTo>
                    <a:lnTo>
                      <a:pt x="4789" y="11704"/>
                    </a:lnTo>
                    <a:cubicBezTo>
                      <a:pt x="4849" y="11825"/>
                      <a:pt x="4911" y="11947"/>
                      <a:pt x="4959" y="12069"/>
                    </a:cubicBezTo>
                    <a:cubicBezTo>
                      <a:pt x="5008" y="12178"/>
                      <a:pt x="5044" y="12287"/>
                      <a:pt x="5093" y="12397"/>
                    </a:cubicBezTo>
                    <a:cubicBezTo>
                      <a:pt x="5105" y="12446"/>
                      <a:pt x="5129" y="12494"/>
                      <a:pt x="5154" y="12543"/>
                    </a:cubicBezTo>
                    <a:cubicBezTo>
                      <a:pt x="5141" y="12530"/>
                      <a:pt x="5129" y="12519"/>
                      <a:pt x="5129" y="12506"/>
                    </a:cubicBezTo>
                    <a:lnTo>
                      <a:pt x="5093" y="12470"/>
                    </a:lnTo>
                    <a:cubicBezTo>
                      <a:pt x="5081" y="12446"/>
                      <a:pt x="5068" y="12433"/>
                      <a:pt x="5057" y="12421"/>
                    </a:cubicBezTo>
                    <a:cubicBezTo>
                      <a:pt x="5057" y="12409"/>
                      <a:pt x="5044" y="12397"/>
                      <a:pt x="5032" y="12397"/>
                    </a:cubicBezTo>
                    <a:cubicBezTo>
                      <a:pt x="5020" y="12385"/>
                      <a:pt x="5008" y="12385"/>
                      <a:pt x="4995" y="12385"/>
                    </a:cubicBezTo>
                    <a:lnTo>
                      <a:pt x="4984" y="12385"/>
                    </a:lnTo>
                    <a:cubicBezTo>
                      <a:pt x="4971" y="12373"/>
                      <a:pt x="4959" y="12373"/>
                      <a:pt x="4947" y="12360"/>
                    </a:cubicBezTo>
                    <a:cubicBezTo>
                      <a:pt x="4935" y="12360"/>
                      <a:pt x="4935" y="12349"/>
                      <a:pt x="4922" y="12349"/>
                    </a:cubicBezTo>
                    <a:cubicBezTo>
                      <a:pt x="4911" y="12336"/>
                      <a:pt x="4886" y="12324"/>
                      <a:pt x="4874" y="12324"/>
                    </a:cubicBezTo>
                    <a:cubicBezTo>
                      <a:pt x="4825" y="12300"/>
                      <a:pt x="4789" y="12276"/>
                      <a:pt x="4741" y="12251"/>
                    </a:cubicBezTo>
                    <a:cubicBezTo>
                      <a:pt x="4692" y="12227"/>
                      <a:pt x="4643" y="12203"/>
                      <a:pt x="4595" y="12190"/>
                    </a:cubicBezTo>
                    <a:cubicBezTo>
                      <a:pt x="4497" y="12141"/>
                      <a:pt x="4412" y="12105"/>
                      <a:pt x="4315" y="12057"/>
                    </a:cubicBezTo>
                    <a:cubicBezTo>
                      <a:pt x="4279" y="12044"/>
                      <a:pt x="4230" y="12020"/>
                      <a:pt x="4193" y="11996"/>
                    </a:cubicBezTo>
                    <a:cubicBezTo>
                      <a:pt x="4145" y="11971"/>
                      <a:pt x="4096" y="11960"/>
                      <a:pt x="4060" y="11935"/>
                    </a:cubicBezTo>
                    <a:cubicBezTo>
                      <a:pt x="3999" y="11911"/>
                      <a:pt x="3950" y="11898"/>
                      <a:pt x="3901" y="11874"/>
                    </a:cubicBezTo>
                    <a:cubicBezTo>
                      <a:pt x="3853" y="11862"/>
                      <a:pt x="3804" y="11838"/>
                      <a:pt x="3756" y="11825"/>
                    </a:cubicBezTo>
                    <a:cubicBezTo>
                      <a:pt x="3683" y="11801"/>
                      <a:pt x="3598" y="11765"/>
                      <a:pt x="3513" y="11741"/>
                    </a:cubicBezTo>
                    <a:cubicBezTo>
                      <a:pt x="3440" y="11704"/>
                      <a:pt x="3355" y="11680"/>
                      <a:pt x="3282" y="11655"/>
                    </a:cubicBezTo>
                    <a:cubicBezTo>
                      <a:pt x="3209" y="11631"/>
                      <a:pt x="3136" y="11595"/>
                      <a:pt x="3075" y="11571"/>
                    </a:cubicBezTo>
                    <a:lnTo>
                      <a:pt x="3051" y="11571"/>
                    </a:lnTo>
                    <a:cubicBezTo>
                      <a:pt x="3051" y="11571"/>
                      <a:pt x="3051" y="11558"/>
                      <a:pt x="3039" y="11558"/>
                    </a:cubicBezTo>
                    <a:cubicBezTo>
                      <a:pt x="3002" y="11546"/>
                      <a:pt x="2978" y="11534"/>
                      <a:pt x="2942" y="11534"/>
                    </a:cubicBezTo>
                    <a:cubicBezTo>
                      <a:pt x="2893" y="11509"/>
                      <a:pt x="2832" y="11498"/>
                      <a:pt x="2783" y="11485"/>
                    </a:cubicBezTo>
                    <a:lnTo>
                      <a:pt x="2638" y="11449"/>
                    </a:lnTo>
                    <a:cubicBezTo>
                      <a:pt x="2602" y="11425"/>
                      <a:pt x="2553" y="11412"/>
                      <a:pt x="2504" y="11401"/>
                    </a:cubicBezTo>
                    <a:cubicBezTo>
                      <a:pt x="2467" y="11388"/>
                      <a:pt x="2431" y="11376"/>
                      <a:pt x="2383" y="11364"/>
                    </a:cubicBezTo>
                    <a:lnTo>
                      <a:pt x="2383" y="11315"/>
                    </a:lnTo>
                    <a:cubicBezTo>
                      <a:pt x="2383" y="11315"/>
                      <a:pt x="2370" y="11315"/>
                      <a:pt x="2370" y="11303"/>
                    </a:cubicBezTo>
                    <a:lnTo>
                      <a:pt x="2383" y="11303"/>
                    </a:lnTo>
                    <a:lnTo>
                      <a:pt x="2383" y="11279"/>
                    </a:lnTo>
                    <a:lnTo>
                      <a:pt x="2383" y="11242"/>
                    </a:lnTo>
                    <a:cubicBezTo>
                      <a:pt x="2383" y="11230"/>
                      <a:pt x="2383" y="11218"/>
                      <a:pt x="2394" y="11206"/>
                    </a:cubicBezTo>
                    <a:lnTo>
                      <a:pt x="2394" y="11158"/>
                    </a:lnTo>
                    <a:cubicBezTo>
                      <a:pt x="2394" y="11133"/>
                      <a:pt x="2407" y="11109"/>
                      <a:pt x="2407" y="11085"/>
                    </a:cubicBezTo>
                    <a:cubicBezTo>
                      <a:pt x="2419" y="11036"/>
                      <a:pt x="2419" y="10987"/>
                      <a:pt x="2431" y="10950"/>
                    </a:cubicBezTo>
                    <a:cubicBezTo>
                      <a:pt x="2443" y="10877"/>
                      <a:pt x="2456" y="10805"/>
                      <a:pt x="2456" y="10732"/>
                    </a:cubicBezTo>
                    <a:cubicBezTo>
                      <a:pt x="2456" y="10720"/>
                      <a:pt x="2467" y="10696"/>
                      <a:pt x="2467" y="10671"/>
                    </a:cubicBezTo>
                    <a:lnTo>
                      <a:pt x="2467" y="10623"/>
                    </a:lnTo>
                    <a:lnTo>
                      <a:pt x="2467" y="10550"/>
                    </a:lnTo>
                    <a:lnTo>
                      <a:pt x="2431" y="10404"/>
                    </a:lnTo>
                    <a:cubicBezTo>
                      <a:pt x="2419" y="10355"/>
                      <a:pt x="2394" y="10307"/>
                      <a:pt x="2370" y="10270"/>
                    </a:cubicBezTo>
                    <a:cubicBezTo>
                      <a:pt x="2358" y="10234"/>
                      <a:pt x="2334" y="10197"/>
                      <a:pt x="2322" y="10161"/>
                    </a:cubicBezTo>
                    <a:cubicBezTo>
                      <a:pt x="2310" y="10148"/>
                      <a:pt x="2297" y="10124"/>
                      <a:pt x="2286" y="10112"/>
                    </a:cubicBezTo>
                    <a:cubicBezTo>
                      <a:pt x="2286" y="10100"/>
                      <a:pt x="2273" y="10088"/>
                      <a:pt x="2261" y="10075"/>
                    </a:cubicBezTo>
                    <a:cubicBezTo>
                      <a:pt x="2249" y="10064"/>
                      <a:pt x="2249" y="10051"/>
                      <a:pt x="2237" y="10039"/>
                    </a:cubicBezTo>
                    <a:lnTo>
                      <a:pt x="2224" y="10027"/>
                    </a:lnTo>
                    <a:cubicBezTo>
                      <a:pt x="2213" y="10015"/>
                      <a:pt x="2200" y="9991"/>
                      <a:pt x="2188" y="9978"/>
                    </a:cubicBezTo>
                    <a:lnTo>
                      <a:pt x="2115" y="9905"/>
                    </a:lnTo>
                    <a:cubicBezTo>
                      <a:pt x="2091" y="9881"/>
                      <a:pt x="2054" y="9857"/>
                      <a:pt x="2030" y="9832"/>
                    </a:cubicBezTo>
                    <a:cubicBezTo>
                      <a:pt x="2018" y="9821"/>
                      <a:pt x="1994" y="9821"/>
                      <a:pt x="1981" y="9808"/>
                    </a:cubicBezTo>
                    <a:cubicBezTo>
                      <a:pt x="1957" y="9784"/>
                      <a:pt x="1921" y="9772"/>
                      <a:pt x="1897" y="9748"/>
                    </a:cubicBezTo>
                    <a:cubicBezTo>
                      <a:pt x="1897" y="9748"/>
                      <a:pt x="1897" y="9735"/>
                      <a:pt x="1884" y="9735"/>
                    </a:cubicBezTo>
                    <a:cubicBezTo>
                      <a:pt x="1860" y="9699"/>
                      <a:pt x="1835" y="9675"/>
                      <a:pt x="1799" y="9650"/>
                    </a:cubicBezTo>
                    <a:cubicBezTo>
                      <a:pt x="1762" y="9626"/>
                      <a:pt x="1726" y="9602"/>
                      <a:pt x="1678" y="9565"/>
                    </a:cubicBezTo>
                    <a:cubicBezTo>
                      <a:pt x="1665" y="9553"/>
                      <a:pt x="1641" y="9541"/>
                      <a:pt x="1617" y="9529"/>
                    </a:cubicBezTo>
                    <a:cubicBezTo>
                      <a:pt x="1581" y="9505"/>
                      <a:pt x="1544" y="9492"/>
                      <a:pt x="1495" y="9468"/>
                    </a:cubicBezTo>
                    <a:cubicBezTo>
                      <a:pt x="1471" y="9456"/>
                      <a:pt x="1435" y="9456"/>
                      <a:pt x="1411" y="9443"/>
                    </a:cubicBezTo>
                    <a:cubicBezTo>
                      <a:pt x="1398" y="9443"/>
                      <a:pt x="1374" y="9443"/>
                      <a:pt x="1362" y="9432"/>
                    </a:cubicBezTo>
                    <a:lnTo>
                      <a:pt x="1289" y="9432"/>
                    </a:lnTo>
                    <a:cubicBezTo>
                      <a:pt x="1216" y="9419"/>
                      <a:pt x="1143" y="9419"/>
                      <a:pt x="1070" y="9419"/>
                    </a:cubicBezTo>
                    <a:cubicBezTo>
                      <a:pt x="1046" y="9419"/>
                      <a:pt x="1009" y="9432"/>
                      <a:pt x="985" y="9432"/>
                    </a:cubicBezTo>
                    <a:cubicBezTo>
                      <a:pt x="924" y="9443"/>
                      <a:pt x="863" y="9468"/>
                      <a:pt x="815" y="9492"/>
                    </a:cubicBezTo>
                    <a:lnTo>
                      <a:pt x="742" y="9529"/>
                    </a:lnTo>
                    <a:cubicBezTo>
                      <a:pt x="717" y="9541"/>
                      <a:pt x="706" y="9553"/>
                      <a:pt x="681" y="9565"/>
                    </a:cubicBezTo>
                    <a:lnTo>
                      <a:pt x="571" y="9638"/>
                    </a:lnTo>
                    <a:cubicBezTo>
                      <a:pt x="547" y="9650"/>
                      <a:pt x="523" y="9662"/>
                      <a:pt x="499" y="9686"/>
                    </a:cubicBezTo>
                    <a:cubicBezTo>
                      <a:pt x="474" y="9699"/>
                      <a:pt x="463" y="9711"/>
                      <a:pt x="438" y="9723"/>
                    </a:cubicBezTo>
                    <a:cubicBezTo>
                      <a:pt x="426" y="9735"/>
                      <a:pt x="401" y="9748"/>
                      <a:pt x="390" y="9759"/>
                    </a:cubicBezTo>
                    <a:cubicBezTo>
                      <a:pt x="377" y="9772"/>
                      <a:pt x="365" y="9772"/>
                      <a:pt x="353" y="9784"/>
                    </a:cubicBezTo>
                    <a:lnTo>
                      <a:pt x="317" y="9821"/>
                    </a:lnTo>
                    <a:lnTo>
                      <a:pt x="244" y="9894"/>
                    </a:lnTo>
                    <a:cubicBezTo>
                      <a:pt x="231" y="9905"/>
                      <a:pt x="219" y="9942"/>
                      <a:pt x="207" y="9966"/>
                    </a:cubicBezTo>
                    <a:cubicBezTo>
                      <a:pt x="183" y="10015"/>
                      <a:pt x="171" y="10064"/>
                      <a:pt x="158" y="10124"/>
                    </a:cubicBezTo>
                    <a:cubicBezTo>
                      <a:pt x="147" y="10173"/>
                      <a:pt x="147" y="10221"/>
                      <a:pt x="147" y="10270"/>
                    </a:cubicBezTo>
                    <a:cubicBezTo>
                      <a:pt x="134" y="10318"/>
                      <a:pt x="147" y="10367"/>
                      <a:pt x="147" y="10416"/>
                    </a:cubicBezTo>
                    <a:cubicBezTo>
                      <a:pt x="147" y="10477"/>
                      <a:pt x="158" y="10537"/>
                      <a:pt x="183" y="10586"/>
                    </a:cubicBezTo>
                    <a:cubicBezTo>
                      <a:pt x="195" y="10610"/>
                      <a:pt x="207" y="10634"/>
                      <a:pt x="219" y="10647"/>
                    </a:cubicBezTo>
                    <a:cubicBezTo>
                      <a:pt x="231" y="10659"/>
                      <a:pt x="231" y="10671"/>
                      <a:pt x="244" y="10683"/>
                    </a:cubicBezTo>
                    <a:cubicBezTo>
                      <a:pt x="255" y="10696"/>
                      <a:pt x="255" y="10707"/>
                      <a:pt x="268" y="10720"/>
                    </a:cubicBezTo>
                    <a:cubicBezTo>
                      <a:pt x="268" y="10732"/>
                      <a:pt x="280" y="10732"/>
                      <a:pt x="280" y="10744"/>
                    </a:cubicBezTo>
                    <a:lnTo>
                      <a:pt x="292" y="10756"/>
                    </a:lnTo>
                    <a:cubicBezTo>
                      <a:pt x="280" y="10756"/>
                      <a:pt x="280" y="10769"/>
                      <a:pt x="280" y="10769"/>
                    </a:cubicBezTo>
                    <a:lnTo>
                      <a:pt x="280" y="10793"/>
                    </a:lnTo>
                    <a:cubicBezTo>
                      <a:pt x="280" y="10793"/>
                      <a:pt x="280" y="10805"/>
                      <a:pt x="292" y="10805"/>
                    </a:cubicBezTo>
                    <a:lnTo>
                      <a:pt x="292" y="10842"/>
                    </a:lnTo>
                    <a:cubicBezTo>
                      <a:pt x="304" y="10866"/>
                      <a:pt x="317" y="10890"/>
                      <a:pt x="317" y="10914"/>
                    </a:cubicBezTo>
                    <a:cubicBezTo>
                      <a:pt x="341" y="10963"/>
                      <a:pt x="353" y="11012"/>
                      <a:pt x="377" y="11048"/>
                    </a:cubicBezTo>
                    <a:cubicBezTo>
                      <a:pt x="390" y="11096"/>
                      <a:pt x="414" y="11133"/>
                      <a:pt x="426" y="11169"/>
                    </a:cubicBezTo>
                    <a:cubicBezTo>
                      <a:pt x="450" y="11206"/>
                      <a:pt x="463" y="11242"/>
                      <a:pt x="474" y="11279"/>
                    </a:cubicBezTo>
                    <a:lnTo>
                      <a:pt x="511" y="11352"/>
                    </a:lnTo>
                    <a:cubicBezTo>
                      <a:pt x="523" y="11364"/>
                      <a:pt x="523" y="11388"/>
                      <a:pt x="535" y="11401"/>
                    </a:cubicBezTo>
                    <a:cubicBezTo>
                      <a:pt x="547" y="11412"/>
                      <a:pt x="547" y="11425"/>
                      <a:pt x="560" y="11437"/>
                    </a:cubicBezTo>
                    <a:lnTo>
                      <a:pt x="584" y="11461"/>
                    </a:lnTo>
                    <a:cubicBezTo>
                      <a:pt x="596" y="11485"/>
                      <a:pt x="608" y="11498"/>
                      <a:pt x="633" y="11509"/>
                    </a:cubicBezTo>
                    <a:cubicBezTo>
                      <a:pt x="644" y="11534"/>
                      <a:pt x="669" y="11546"/>
                      <a:pt x="681" y="11571"/>
                    </a:cubicBezTo>
                    <a:cubicBezTo>
                      <a:pt x="706" y="11582"/>
                      <a:pt x="730" y="11595"/>
                      <a:pt x="754" y="11619"/>
                    </a:cubicBezTo>
                    <a:cubicBezTo>
                      <a:pt x="790" y="11644"/>
                      <a:pt x="839" y="11668"/>
                      <a:pt x="876" y="11692"/>
                    </a:cubicBezTo>
                    <a:cubicBezTo>
                      <a:pt x="924" y="11717"/>
                      <a:pt x="960" y="11741"/>
                      <a:pt x="1009" y="11765"/>
                    </a:cubicBezTo>
                    <a:cubicBezTo>
                      <a:pt x="1058" y="11789"/>
                      <a:pt x="1106" y="11801"/>
                      <a:pt x="1167" y="11814"/>
                    </a:cubicBezTo>
                    <a:cubicBezTo>
                      <a:pt x="1192" y="11825"/>
                      <a:pt x="1216" y="11825"/>
                      <a:pt x="1240" y="11838"/>
                    </a:cubicBezTo>
                    <a:cubicBezTo>
                      <a:pt x="1265" y="11838"/>
                      <a:pt x="1289" y="11838"/>
                      <a:pt x="1313" y="11850"/>
                    </a:cubicBezTo>
                    <a:lnTo>
                      <a:pt x="1471" y="11850"/>
                    </a:lnTo>
                    <a:cubicBezTo>
                      <a:pt x="1519" y="11838"/>
                      <a:pt x="1568" y="11838"/>
                      <a:pt x="1617" y="11838"/>
                    </a:cubicBezTo>
                    <a:cubicBezTo>
                      <a:pt x="1665" y="11825"/>
                      <a:pt x="1714" y="11825"/>
                      <a:pt x="1775" y="11814"/>
                    </a:cubicBezTo>
                    <a:cubicBezTo>
                      <a:pt x="1824" y="11801"/>
                      <a:pt x="1872" y="11801"/>
                      <a:pt x="1921" y="11789"/>
                    </a:cubicBezTo>
                    <a:cubicBezTo>
                      <a:pt x="1970" y="11777"/>
                      <a:pt x="2018" y="11777"/>
                      <a:pt x="2078" y="11753"/>
                    </a:cubicBezTo>
                    <a:cubicBezTo>
                      <a:pt x="2103" y="11741"/>
                      <a:pt x="2127" y="11741"/>
                      <a:pt x="2151" y="11717"/>
                    </a:cubicBezTo>
                    <a:cubicBezTo>
                      <a:pt x="2176" y="11717"/>
                      <a:pt x="2188" y="11704"/>
                      <a:pt x="2213" y="11680"/>
                    </a:cubicBezTo>
                    <a:cubicBezTo>
                      <a:pt x="2261" y="11655"/>
                      <a:pt x="2297" y="11631"/>
                      <a:pt x="2334" y="11607"/>
                    </a:cubicBezTo>
                    <a:cubicBezTo>
                      <a:pt x="2358" y="11582"/>
                      <a:pt x="2370" y="11571"/>
                      <a:pt x="2383" y="11546"/>
                    </a:cubicBezTo>
                    <a:cubicBezTo>
                      <a:pt x="2407" y="11534"/>
                      <a:pt x="2419" y="11509"/>
                      <a:pt x="2431" y="11498"/>
                    </a:cubicBezTo>
                    <a:lnTo>
                      <a:pt x="2577" y="11534"/>
                    </a:lnTo>
                    <a:cubicBezTo>
                      <a:pt x="2626" y="11558"/>
                      <a:pt x="2674" y="11571"/>
                      <a:pt x="2723" y="11582"/>
                    </a:cubicBezTo>
                    <a:lnTo>
                      <a:pt x="2869" y="11619"/>
                    </a:lnTo>
                    <a:cubicBezTo>
                      <a:pt x="2918" y="11631"/>
                      <a:pt x="2966" y="11655"/>
                      <a:pt x="3015" y="11668"/>
                    </a:cubicBezTo>
                    <a:cubicBezTo>
                      <a:pt x="3026" y="11668"/>
                      <a:pt x="3039" y="11680"/>
                      <a:pt x="3051" y="11680"/>
                    </a:cubicBezTo>
                    <a:cubicBezTo>
                      <a:pt x="3112" y="11704"/>
                      <a:pt x="3161" y="11728"/>
                      <a:pt x="3209" y="11741"/>
                    </a:cubicBezTo>
                    <a:cubicBezTo>
                      <a:pt x="3269" y="11765"/>
                      <a:pt x="3331" y="11789"/>
                      <a:pt x="3391" y="11801"/>
                    </a:cubicBezTo>
                    <a:cubicBezTo>
                      <a:pt x="3488" y="11838"/>
                      <a:pt x="3585" y="11862"/>
                      <a:pt x="3683" y="11898"/>
                    </a:cubicBezTo>
                    <a:cubicBezTo>
                      <a:pt x="3731" y="11923"/>
                      <a:pt x="3780" y="11935"/>
                      <a:pt x="3829" y="11947"/>
                    </a:cubicBezTo>
                    <a:cubicBezTo>
                      <a:pt x="3866" y="11960"/>
                      <a:pt x="3914" y="11984"/>
                      <a:pt x="3963" y="11996"/>
                    </a:cubicBezTo>
                    <a:cubicBezTo>
                      <a:pt x="4011" y="12020"/>
                      <a:pt x="4060" y="12044"/>
                      <a:pt x="4120" y="12057"/>
                    </a:cubicBezTo>
                    <a:cubicBezTo>
                      <a:pt x="4169" y="12081"/>
                      <a:pt x="4230" y="12117"/>
                      <a:pt x="4279" y="12141"/>
                    </a:cubicBezTo>
                    <a:cubicBezTo>
                      <a:pt x="4376" y="12178"/>
                      <a:pt x="4461" y="12214"/>
                      <a:pt x="4558" y="12251"/>
                    </a:cubicBezTo>
                    <a:cubicBezTo>
                      <a:pt x="4595" y="12276"/>
                      <a:pt x="4643" y="12300"/>
                      <a:pt x="4692" y="12324"/>
                    </a:cubicBezTo>
                    <a:cubicBezTo>
                      <a:pt x="4716" y="12336"/>
                      <a:pt x="4741" y="12336"/>
                      <a:pt x="4765" y="12349"/>
                    </a:cubicBezTo>
                    <a:cubicBezTo>
                      <a:pt x="4789" y="12360"/>
                      <a:pt x="4813" y="12373"/>
                      <a:pt x="4825" y="12385"/>
                    </a:cubicBezTo>
                    <a:cubicBezTo>
                      <a:pt x="4849" y="12397"/>
                      <a:pt x="4862" y="12409"/>
                      <a:pt x="4886" y="12409"/>
                    </a:cubicBezTo>
                    <a:cubicBezTo>
                      <a:pt x="4898" y="12421"/>
                      <a:pt x="4922" y="12433"/>
                      <a:pt x="4947" y="12446"/>
                    </a:cubicBezTo>
                    <a:cubicBezTo>
                      <a:pt x="4959" y="12446"/>
                      <a:pt x="4959" y="12457"/>
                      <a:pt x="4971" y="12457"/>
                    </a:cubicBezTo>
                    <a:lnTo>
                      <a:pt x="4995" y="12457"/>
                    </a:lnTo>
                    <a:cubicBezTo>
                      <a:pt x="5008" y="12470"/>
                      <a:pt x="5020" y="12494"/>
                      <a:pt x="5032" y="12506"/>
                    </a:cubicBezTo>
                    <a:cubicBezTo>
                      <a:pt x="5044" y="12530"/>
                      <a:pt x="5057" y="12543"/>
                      <a:pt x="5068" y="12567"/>
                    </a:cubicBezTo>
                    <a:cubicBezTo>
                      <a:pt x="5105" y="12592"/>
                      <a:pt x="5129" y="12628"/>
                      <a:pt x="5154" y="12665"/>
                    </a:cubicBezTo>
                    <a:cubicBezTo>
                      <a:pt x="5178" y="12701"/>
                      <a:pt x="5202" y="12725"/>
                      <a:pt x="5227" y="12762"/>
                    </a:cubicBezTo>
                    <a:cubicBezTo>
                      <a:pt x="5238" y="12773"/>
                      <a:pt x="5251" y="12786"/>
                      <a:pt x="5263" y="12810"/>
                    </a:cubicBezTo>
                    <a:cubicBezTo>
                      <a:pt x="5275" y="12871"/>
                      <a:pt x="5300" y="12919"/>
                      <a:pt x="5324" y="12981"/>
                    </a:cubicBezTo>
                    <a:cubicBezTo>
                      <a:pt x="5360" y="13065"/>
                      <a:pt x="5397" y="13138"/>
                      <a:pt x="5433" y="13224"/>
                    </a:cubicBezTo>
                    <a:cubicBezTo>
                      <a:pt x="5470" y="13308"/>
                      <a:pt x="5494" y="13394"/>
                      <a:pt x="5530" y="13491"/>
                    </a:cubicBezTo>
                    <a:cubicBezTo>
                      <a:pt x="5554" y="13576"/>
                      <a:pt x="5591" y="13673"/>
                      <a:pt x="5616" y="13758"/>
                    </a:cubicBezTo>
                    <a:cubicBezTo>
                      <a:pt x="5652" y="13867"/>
                      <a:pt x="5689" y="13989"/>
                      <a:pt x="5724" y="14099"/>
                    </a:cubicBezTo>
                    <a:cubicBezTo>
                      <a:pt x="5713" y="14135"/>
                      <a:pt x="5700" y="14172"/>
                      <a:pt x="5700" y="14208"/>
                    </a:cubicBezTo>
                    <a:cubicBezTo>
                      <a:pt x="5676" y="14317"/>
                      <a:pt x="5652" y="14415"/>
                      <a:pt x="5627" y="14524"/>
                    </a:cubicBezTo>
                    <a:cubicBezTo>
                      <a:pt x="5603" y="14596"/>
                      <a:pt x="5591" y="14669"/>
                      <a:pt x="5567" y="14731"/>
                    </a:cubicBezTo>
                    <a:cubicBezTo>
                      <a:pt x="5543" y="14840"/>
                      <a:pt x="5506" y="14949"/>
                      <a:pt x="5481" y="15047"/>
                    </a:cubicBezTo>
                    <a:lnTo>
                      <a:pt x="5409" y="15374"/>
                    </a:lnTo>
                    <a:cubicBezTo>
                      <a:pt x="5384" y="15484"/>
                      <a:pt x="5360" y="15593"/>
                      <a:pt x="5348" y="15703"/>
                    </a:cubicBezTo>
                    <a:lnTo>
                      <a:pt x="5311" y="16031"/>
                    </a:lnTo>
                    <a:lnTo>
                      <a:pt x="5311" y="16079"/>
                    </a:lnTo>
                    <a:lnTo>
                      <a:pt x="5300" y="16068"/>
                    </a:lnTo>
                    <a:lnTo>
                      <a:pt x="5300" y="16043"/>
                    </a:lnTo>
                    <a:cubicBezTo>
                      <a:pt x="5300" y="15995"/>
                      <a:pt x="5287" y="15933"/>
                      <a:pt x="5287" y="15885"/>
                    </a:cubicBezTo>
                    <a:cubicBezTo>
                      <a:pt x="5275" y="15860"/>
                      <a:pt x="5275" y="15836"/>
                      <a:pt x="5275" y="15824"/>
                    </a:cubicBezTo>
                    <a:lnTo>
                      <a:pt x="5275" y="15787"/>
                    </a:lnTo>
                    <a:cubicBezTo>
                      <a:pt x="5263" y="15776"/>
                      <a:pt x="5263" y="15763"/>
                      <a:pt x="5263" y="15752"/>
                    </a:cubicBezTo>
                    <a:cubicBezTo>
                      <a:pt x="5251" y="15739"/>
                      <a:pt x="5251" y="15727"/>
                      <a:pt x="5251" y="15715"/>
                    </a:cubicBezTo>
                    <a:cubicBezTo>
                      <a:pt x="5227" y="15666"/>
                      <a:pt x="5214" y="15630"/>
                      <a:pt x="5190" y="15581"/>
                    </a:cubicBezTo>
                    <a:cubicBezTo>
                      <a:pt x="5178" y="15533"/>
                      <a:pt x="5165" y="15496"/>
                      <a:pt x="5141" y="15460"/>
                    </a:cubicBezTo>
                    <a:cubicBezTo>
                      <a:pt x="5129" y="15436"/>
                      <a:pt x="5129" y="15423"/>
                      <a:pt x="5117" y="15399"/>
                    </a:cubicBezTo>
                    <a:lnTo>
                      <a:pt x="5117" y="15411"/>
                    </a:lnTo>
                    <a:lnTo>
                      <a:pt x="5081" y="15338"/>
                    </a:lnTo>
                    <a:lnTo>
                      <a:pt x="5081" y="15326"/>
                    </a:lnTo>
                    <a:cubicBezTo>
                      <a:pt x="5044" y="15241"/>
                      <a:pt x="4995" y="15156"/>
                      <a:pt x="4959" y="15058"/>
                    </a:cubicBezTo>
                    <a:cubicBezTo>
                      <a:pt x="4922" y="14974"/>
                      <a:pt x="4886" y="14888"/>
                      <a:pt x="4838" y="14804"/>
                    </a:cubicBezTo>
                    <a:lnTo>
                      <a:pt x="4765" y="14694"/>
                    </a:lnTo>
                    <a:cubicBezTo>
                      <a:pt x="4741" y="14645"/>
                      <a:pt x="4716" y="14609"/>
                      <a:pt x="4692" y="14572"/>
                    </a:cubicBezTo>
                    <a:cubicBezTo>
                      <a:pt x="4643" y="14488"/>
                      <a:pt x="4595" y="14415"/>
                      <a:pt x="4546" y="14329"/>
                    </a:cubicBezTo>
                    <a:cubicBezTo>
                      <a:pt x="4497" y="14256"/>
                      <a:pt x="4436" y="14183"/>
                      <a:pt x="4388" y="14110"/>
                    </a:cubicBezTo>
                    <a:cubicBezTo>
                      <a:pt x="4363" y="14074"/>
                      <a:pt x="4327" y="14037"/>
                      <a:pt x="4303" y="14001"/>
                    </a:cubicBezTo>
                    <a:cubicBezTo>
                      <a:pt x="4266" y="13964"/>
                      <a:pt x="4230" y="13940"/>
                      <a:pt x="4206" y="13904"/>
                    </a:cubicBezTo>
                    <a:cubicBezTo>
                      <a:pt x="4206" y="13892"/>
                      <a:pt x="4193" y="13892"/>
                      <a:pt x="4181" y="13880"/>
                    </a:cubicBezTo>
                    <a:cubicBezTo>
                      <a:pt x="4169" y="13867"/>
                      <a:pt x="4169" y="13856"/>
                      <a:pt x="4157" y="13843"/>
                    </a:cubicBezTo>
                    <a:cubicBezTo>
                      <a:pt x="4145" y="13819"/>
                      <a:pt x="4145" y="13807"/>
                      <a:pt x="4133" y="13794"/>
                    </a:cubicBezTo>
                    <a:cubicBezTo>
                      <a:pt x="4109" y="13721"/>
                      <a:pt x="4084" y="13648"/>
                      <a:pt x="4060" y="13564"/>
                    </a:cubicBezTo>
                    <a:cubicBezTo>
                      <a:pt x="4047" y="13551"/>
                      <a:pt x="4047" y="13527"/>
                      <a:pt x="4036" y="13515"/>
                    </a:cubicBezTo>
                    <a:cubicBezTo>
                      <a:pt x="4036" y="13503"/>
                      <a:pt x="4036" y="13491"/>
                      <a:pt x="4023" y="13478"/>
                    </a:cubicBezTo>
                    <a:cubicBezTo>
                      <a:pt x="4023" y="13467"/>
                      <a:pt x="4023" y="13454"/>
                      <a:pt x="4011" y="13442"/>
                    </a:cubicBezTo>
                    <a:lnTo>
                      <a:pt x="4011" y="13405"/>
                    </a:lnTo>
                    <a:cubicBezTo>
                      <a:pt x="3999" y="13357"/>
                      <a:pt x="3999" y="13308"/>
                      <a:pt x="3987" y="13260"/>
                    </a:cubicBezTo>
                    <a:cubicBezTo>
                      <a:pt x="3987" y="13211"/>
                      <a:pt x="3974" y="13162"/>
                      <a:pt x="3963" y="13114"/>
                    </a:cubicBezTo>
                    <a:lnTo>
                      <a:pt x="3950" y="13102"/>
                    </a:lnTo>
                    <a:cubicBezTo>
                      <a:pt x="3938" y="13053"/>
                      <a:pt x="3914" y="13017"/>
                      <a:pt x="3890" y="12981"/>
                    </a:cubicBezTo>
                    <a:cubicBezTo>
                      <a:pt x="3877" y="12956"/>
                      <a:pt x="3866" y="12944"/>
                      <a:pt x="3841" y="12932"/>
                    </a:cubicBezTo>
                    <a:cubicBezTo>
                      <a:pt x="3829" y="12908"/>
                      <a:pt x="3817" y="12895"/>
                      <a:pt x="3793" y="12883"/>
                    </a:cubicBezTo>
                    <a:cubicBezTo>
                      <a:pt x="3768" y="12871"/>
                      <a:pt x="3756" y="12846"/>
                      <a:pt x="3731" y="12835"/>
                    </a:cubicBezTo>
                    <a:cubicBezTo>
                      <a:pt x="3683" y="12810"/>
                      <a:pt x="3622" y="12810"/>
                      <a:pt x="3574" y="12810"/>
                    </a:cubicBezTo>
                    <a:cubicBezTo>
                      <a:pt x="3537" y="12810"/>
                      <a:pt x="3501" y="12822"/>
                      <a:pt x="3477" y="12835"/>
                    </a:cubicBezTo>
                    <a:cubicBezTo>
                      <a:pt x="3440" y="12846"/>
                      <a:pt x="3415" y="12859"/>
                      <a:pt x="3404" y="12871"/>
                    </a:cubicBezTo>
                    <a:cubicBezTo>
                      <a:pt x="3379" y="12895"/>
                      <a:pt x="3367" y="12919"/>
                      <a:pt x="3355" y="12944"/>
                    </a:cubicBezTo>
                    <a:cubicBezTo>
                      <a:pt x="3342" y="12968"/>
                      <a:pt x="3342" y="12992"/>
                      <a:pt x="3342" y="13029"/>
                    </a:cubicBezTo>
                    <a:cubicBezTo>
                      <a:pt x="3342" y="13078"/>
                      <a:pt x="3355" y="13138"/>
                      <a:pt x="3367" y="13187"/>
                    </a:cubicBezTo>
                    <a:cubicBezTo>
                      <a:pt x="3379" y="13224"/>
                      <a:pt x="3404" y="13248"/>
                      <a:pt x="3428" y="13284"/>
                    </a:cubicBezTo>
                    <a:cubicBezTo>
                      <a:pt x="3440" y="13297"/>
                      <a:pt x="3452" y="13321"/>
                      <a:pt x="3477" y="13332"/>
                    </a:cubicBezTo>
                    <a:cubicBezTo>
                      <a:pt x="3501" y="13369"/>
                      <a:pt x="3537" y="13394"/>
                      <a:pt x="3574" y="13430"/>
                    </a:cubicBezTo>
                    <a:cubicBezTo>
                      <a:pt x="3622" y="13454"/>
                      <a:pt x="3658" y="13478"/>
                      <a:pt x="3695" y="13503"/>
                    </a:cubicBezTo>
                    <a:cubicBezTo>
                      <a:pt x="3731" y="13527"/>
                      <a:pt x="3768" y="13551"/>
                      <a:pt x="3793" y="13588"/>
                    </a:cubicBezTo>
                    <a:lnTo>
                      <a:pt x="3938" y="13734"/>
                    </a:lnTo>
                    <a:cubicBezTo>
                      <a:pt x="3963" y="13770"/>
                      <a:pt x="3999" y="13807"/>
                      <a:pt x="4036" y="13856"/>
                    </a:cubicBezTo>
                    <a:cubicBezTo>
                      <a:pt x="4036" y="13867"/>
                      <a:pt x="4047" y="13880"/>
                      <a:pt x="4060" y="13904"/>
                    </a:cubicBezTo>
                    <a:cubicBezTo>
                      <a:pt x="4060" y="13916"/>
                      <a:pt x="4072" y="13928"/>
                      <a:pt x="4084" y="13928"/>
                    </a:cubicBezTo>
                    <a:cubicBezTo>
                      <a:pt x="4084" y="13940"/>
                      <a:pt x="4096" y="13953"/>
                      <a:pt x="4096" y="13953"/>
                    </a:cubicBezTo>
                    <a:cubicBezTo>
                      <a:pt x="4120" y="13977"/>
                      <a:pt x="4145" y="14001"/>
                      <a:pt x="4181" y="14013"/>
                    </a:cubicBezTo>
                    <a:cubicBezTo>
                      <a:pt x="4181" y="14026"/>
                      <a:pt x="4181" y="14026"/>
                      <a:pt x="4193" y="14026"/>
                    </a:cubicBezTo>
                    <a:cubicBezTo>
                      <a:pt x="4206" y="14037"/>
                      <a:pt x="4217" y="14062"/>
                      <a:pt x="4230" y="14074"/>
                    </a:cubicBezTo>
                    <a:lnTo>
                      <a:pt x="4279" y="14123"/>
                    </a:lnTo>
                    <a:cubicBezTo>
                      <a:pt x="4327" y="14183"/>
                      <a:pt x="4363" y="14244"/>
                      <a:pt x="4412" y="14317"/>
                    </a:cubicBezTo>
                    <a:cubicBezTo>
                      <a:pt x="4461" y="14378"/>
                      <a:pt x="4509" y="14439"/>
                      <a:pt x="4546" y="14499"/>
                    </a:cubicBezTo>
                    <a:cubicBezTo>
                      <a:pt x="4558" y="14499"/>
                      <a:pt x="4558" y="14512"/>
                      <a:pt x="4558" y="14512"/>
                    </a:cubicBezTo>
                    <a:lnTo>
                      <a:pt x="4570" y="14524"/>
                    </a:lnTo>
                    <a:lnTo>
                      <a:pt x="4558" y="14524"/>
                    </a:lnTo>
                    <a:cubicBezTo>
                      <a:pt x="4570" y="14524"/>
                      <a:pt x="4570" y="14524"/>
                      <a:pt x="4570" y="14536"/>
                    </a:cubicBezTo>
                    <a:cubicBezTo>
                      <a:pt x="4595" y="14560"/>
                      <a:pt x="4606" y="14596"/>
                      <a:pt x="4631" y="14621"/>
                    </a:cubicBezTo>
                    <a:cubicBezTo>
                      <a:pt x="4643" y="14658"/>
                      <a:pt x="4668" y="14694"/>
                      <a:pt x="4679" y="14731"/>
                    </a:cubicBezTo>
                    <a:cubicBezTo>
                      <a:pt x="4716" y="14791"/>
                      <a:pt x="4752" y="14852"/>
                      <a:pt x="4777" y="14925"/>
                    </a:cubicBezTo>
                    <a:cubicBezTo>
                      <a:pt x="4813" y="14985"/>
                      <a:pt x="4838" y="15047"/>
                      <a:pt x="4862" y="15107"/>
                    </a:cubicBezTo>
                    <a:cubicBezTo>
                      <a:pt x="4886" y="15180"/>
                      <a:pt x="4922" y="15241"/>
                      <a:pt x="4947" y="15314"/>
                    </a:cubicBezTo>
                    <a:lnTo>
                      <a:pt x="4984" y="15423"/>
                    </a:lnTo>
                    <a:cubicBezTo>
                      <a:pt x="5008" y="15460"/>
                      <a:pt x="5020" y="15496"/>
                      <a:pt x="5032" y="15533"/>
                    </a:cubicBezTo>
                    <a:cubicBezTo>
                      <a:pt x="5068" y="15606"/>
                      <a:pt x="5093" y="15679"/>
                      <a:pt x="5117" y="15752"/>
                    </a:cubicBezTo>
                    <a:lnTo>
                      <a:pt x="5190" y="15970"/>
                    </a:lnTo>
                    <a:cubicBezTo>
                      <a:pt x="5214" y="16031"/>
                      <a:pt x="5227" y="16092"/>
                      <a:pt x="5238" y="16165"/>
                    </a:cubicBezTo>
                    <a:cubicBezTo>
                      <a:pt x="5251" y="16225"/>
                      <a:pt x="5263" y="16298"/>
                      <a:pt x="5263" y="16371"/>
                    </a:cubicBezTo>
                    <a:cubicBezTo>
                      <a:pt x="5275" y="16408"/>
                      <a:pt x="5275" y="16444"/>
                      <a:pt x="5275" y="16481"/>
                    </a:cubicBezTo>
                    <a:lnTo>
                      <a:pt x="5275" y="16711"/>
                    </a:lnTo>
                    <a:lnTo>
                      <a:pt x="5275" y="16906"/>
                    </a:lnTo>
                    <a:lnTo>
                      <a:pt x="5275" y="17076"/>
                    </a:lnTo>
                    <a:cubicBezTo>
                      <a:pt x="5287" y="17124"/>
                      <a:pt x="5287" y="17173"/>
                      <a:pt x="5287" y="17222"/>
                    </a:cubicBezTo>
                    <a:cubicBezTo>
                      <a:pt x="5300" y="17259"/>
                      <a:pt x="5300" y="17295"/>
                      <a:pt x="5300" y="17319"/>
                    </a:cubicBezTo>
                    <a:cubicBezTo>
                      <a:pt x="5311" y="17356"/>
                      <a:pt x="5311" y="17380"/>
                      <a:pt x="5311" y="17416"/>
                    </a:cubicBezTo>
                    <a:cubicBezTo>
                      <a:pt x="5336" y="17526"/>
                      <a:pt x="5348" y="17635"/>
                      <a:pt x="5384" y="17745"/>
                    </a:cubicBezTo>
                    <a:cubicBezTo>
                      <a:pt x="5384" y="17769"/>
                      <a:pt x="5397" y="17805"/>
                      <a:pt x="5409" y="17829"/>
                    </a:cubicBezTo>
                    <a:cubicBezTo>
                      <a:pt x="5409" y="17866"/>
                      <a:pt x="5421" y="17891"/>
                      <a:pt x="5433" y="17927"/>
                    </a:cubicBezTo>
                    <a:cubicBezTo>
                      <a:pt x="5445" y="17951"/>
                      <a:pt x="5445" y="17975"/>
                      <a:pt x="5457" y="17999"/>
                    </a:cubicBezTo>
                    <a:cubicBezTo>
                      <a:pt x="5470" y="18024"/>
                      <a:pt x="5470" y="18048"/>
                      <a:pt x="5481" y="18061"/>
                    </a:cubicBezTo>
                    <a:cubicBezTo>
                      <a:pt x="5494" y="18097"/>
                      <a:pt x="5506" y="18121"/>
                      <a:pt x="5518" y="18158"/>
                    </a:cubicBezTo>
                    <a:cubicBezTo>
                      <a:pt x="5530" y="18182"/>
                      <a:pt x="5543" y="18218"/>
                      <a:pt x="5554" y="18242"/>
                    </a:cubicBezTo>
                    <a:lnTo>
                      <a:pt x="5591" y="18315"/>
                    </a:lnTo>
                    <a:cubicBezTo>
                      <a:pt x="5603" y="18340"/>
                      <a:pt x="5616" y="18364"/>
                      <a:pt x="5627" y="18377"/>
                    </a:cubicBezTo>
                    <a:cubicBezTo>
                      <a:pt x="5664" y="18437"/>
                      <a:pt x="5700" y="18486"/>
                      <a:pt x="5724" y="18534"/>
                    </a:cubicBezTo>
                    <a:cubicBezTo>
                      <a:pt x="5761" y="18583"/>
                      <a:pt x="5786" y="18631"/>
                      <a:pt x="5810" y="18680"/>
                    </a:cubicBezTo>
                    <a:cubicBezTo>
                      <a:pt x="5846" y="18729"/>
                      <a:pt x="5870" y="18766"/>
                      <a:pt x="5895" y="18814"/>
                    </a:cubicBezTo>
                    <a:cubicBezTo>
                      <a:pt x="5956" y="18911"/>
                      <a:pt x="6005" y="19020"/>
                      <a:pt x="6065" y="19118"/>
                    </a:cubicBezTo>
                    <a:cubicBezTo>
                      <a:pt x="6113" y="19215"/>
                      <a:pt x="6162" y="19325"/>
                      <a:pt x="6235" y="19422"/>
                    </a:cubicBezTo>
                    <a:cubicBezTo>
                      <a:pt x="6248" y="19446"/>
                      <a:pt x="6259" y="19458"/>
                      <a:pt x="6272" y="19482"/>
                    </a:cubicBezTo>
                    <a:cubicBezTo>
                      <a:pt x="6296" y="19519"/>
                      <a:pt x="6308" y="19543"/>
                      <a:pt x="6332" y="19568"/>
                    </a:cubicBezTo>
                    <a:cubicBezTo>
                      <a:pt x="6345" y="19592"/>
                      <a:pt x="6369" y="19604"/>
                      <a:pt x="6381" y="19628"/>
                    </a:cubicBezTo>
                    <a:cubicBezTo>
                      <a:pt x="6393" y="19652"/>
                      <a:pt x="6418" y="19677"/>
                      <a:pt x="6429" y="19689"/>
                    </a:cubicBezTo>
                    <a:cubicBezTo>
                      <a:pt x="6502" y="19774"/>
                      <a:pt x="6575" y="19871"/>
                      <a:pt x="6648" y="19957"/>
                    </a:cubicBezTo>
                    <a:lnTo>
                      <a:pt x="6648" y="19944"/>
                    </a:lnTo>
                    <a:cubicBezTo>
                      <a:pt x="6661" y="19968"/>
                      <a:pt x="6685" y="20005"/>
                      <a:pt x="6709" y="20030"/>
                    </a:cubicBezTo>
                    <a:cubicBezTo>
                      <a:pt x="6721" y="20054"/>
                      <a:pt x="6745" y="20066"/>
                      <a:pt x="6758" y="20090"/>
                    </a:cubicBezTo>
                    <a:cubicBezTo>
                      <a:pt x="6794" y="20138"/>
                      <a:pt x="6818" y="20187"/>
                      <a:pt x="6843" y="20224"/>
                    </a:cubicBezTo>
                    <a:cubicBezTo>
                      <a:pt x="6867" y="20260"/>
                      <a:pt x="6891" y="20297"/>
                      <a:pt x="6904" y="20333"/>
                    </a:cubicBezTo>
                    <a:cubicBezTo>
                      <a:pt x="6928" y="20370"/>
                      <a:pt x="6940" y="20406"/>
                      <a:pt x="6964" y="20430"/>
                    </a:cubicBezTo>
                    <a:cubicBezTo>
                      <a:pt x="6988" y="20479"/>
                      <a:pt x="7013" y="20540"/>
                      <a:pt x="7037" y="20589"/>
                    </a:cubicBezTo>
                    <a:lnTo>
                      <a:pt x="7074" y="20916"/>
                    </a:lnTo>
                    <a:cubicBezTo>
                      <a:pt x="7086" y="21050"/>
                      <a:pt x="7086" y="21184"/>
                      <a:pt x="7098" y="21305"/>
                    </a:cubicBezTo>
                    <a:cubicBezTo>
                      <a:pt x="7098" y="21573"/>
                      <a:pt x="7086" y="21840"/>
                      <a:pt x="7110" y="22107"/>
                    </a:cubicBezTo>
                    <a:cubicBezTo>
                      <a:pt x="7123" y="22290"/>
                      <a:pt x="7147" y="22472"/>
                      <a:pt x="7159" y="22655"/>
                    </a:cubicBezTo>
                    <a:cubicBezTo>
                      <a:pt x="7183" y="22837"/>
                      <a:pt x="7196" y="23019"/>
                      <a:pt x="7207" y="23201"/>
                    </a:cubicBezTo>
                    <a:cubicBezTo>
                      <a:pt x="7207" y="23274"/>
                      <a:pt x="7220" y="23360"/>
                      <a:pt x="7220" y="23444"/>
                    </a:cubicBezTo>
                    <a:cubicBezTo>
                      <a:pt x="7232" y="23530"/>
                      <a:pt x="7244" y="23627"/>
                      <a:pt x="7244" y="23712"/>
                    </a:cubicBezTo>
                    <a:cubicBezTo>
                      <a:pt x="7256" y="23797"/>
                      <a:pt x="7256" y="23870"/>
                      <a:pt x="7268" y="23955"/>
                    </a:cubicBezTo>
                    <a:cubicBezTo>
                      <a:pt x="7232" y="23870"/>
                      <a:pt x="7207" y="23797"/>
                      <a:pt x="7183" y="23712"/>
                    </a:cubicBezTo>
                    <a:cubicBezTo>
                      <a:pt x="7159" y="23627"/>
                      <a:pt x="7134" y="23530"/>
                      <a:pt x="7110" y="23444"/>
                    </a:cubicBezTo>
                    <a:cubicBezTo>
                      <a:pt x="7074" y="23347"/>
                      <a:pt x="7050" y="23250"/>
                      <a:pt x="7025" y="23165"/>
                    </a:cubicBezTo>
                    <a:cubicBezTo>
                      <a:pt x="6988" y="23080"/>
                      <a:pt x="6977" y="22982"/>
                      <a:pt x="6952" y="22898"/>
                    </a:cubicBezTo>
                    <a:cubicBezTo>
                      <a:pt x="6928" y="22812"/>
                      <a:pt x="6904" y="22728"/>
                      <a:pt x="6880" y="22630"/>
                    </a:cubicBezTo>
                    <a:cubicBezTo>
                      <a:pt x="6843" y="22545"/>
                      <a:pt x="6818" y="22460"/>
                      <a:pt x="6782" y="22375"/>
                    </a:cubicBezTo>
                    <a:cubicBezTo>
                      <a:pt x="6745" y="22277"/>
                      <a:pt x="6709" y="22193"/>
                      <a:pt x="6672" y="22107"/>
                    </a:cubicBezTo>
                    <a:cubicBezTo>
                      <a:pt x="6661" y="22071"/>
                      <a:pt x="6636" y="22023"/>
                      <a:pt x="6612" y="21974"/>
                    </a:cubicBezTo>
                    <a:cubicBezTo>
                      <a:pt x="6600" y="21937"/>
                      <a:pt x="6575" y="21889"/>
                      <a:pt x="6551" y="21853"/>
                    </a:cubicBezTo>
                    <a:cubicBezTo>
                      <a:pt x="6502" y="21767"/>
                      <a:pt x="6466" y="21682"/>
                      <a:pt x="6418" y="21597"/>
                    </a:cubicBezTo>
                    <a:cubicBezTo>
                      <a:pt x="6369" y="21524"/>
                      <a:pt x="6332" y="21439"/>
                      <a:pt x="6284" y="21354"/>
                    </a:cubicBezTo>
                    <a:cubicBezTo>
                      <a:pt x="6186" y="21196"/>
                      <a:pt x="6102" y="21038"/>
                      <a:pt x="6016" y="20880"/>
                    </a:cubicBezTo>
                    <a:lnTo>
                      <a:pt x="5870" y="20625"/>
                    </a:lnTo>
                    <a:cubicBezTo>
                      <a:pt x="5846" y="20589"/>
                      <a:pt x="5822" y="20552"/>
                      <a:pt x="5797" y="20503"/>
                    </a:cubicBezTo>
                    <a:lnTo>
                      <a:pt x="5724" y="20394"/>
                    </a:lnTo>
                    <a:cubicBezTo>
                      <a:pt x="5664" y="20321"/>
                      <a:pt x="5616" y="20248"/>
                      <a:pt x="5579" y="20175"/>
                    </a:cubicBezTo>
                    <a:cubicBezTo>
                      <a:pt x="5530" y="20090"/>
                      <a:pt x="5481" y="20005"/>
                      <a:pt x="5433" y="19932"/>
                    </a:cubicBezTo>
                    <a:cubicBezTo>
                      <a:pt x="5324" y="19786"/>
                      <a:pt x="5214" y="19641"/>
                      <a:pt x="5093" y="19495"/>
                    </a:cubicBezTo>
                    <a:cubicBezTo>
                      <a:pt x="5044" y="19422"/>
                      <a:pt x="4984" y="19349"/>
                      <a:pt x="4922" y="19276"/>
                    </a:cubicBezTo>
                    <a:cubicBezTo>
                      <a:pt x="4898" y="19239"/>
                      <a:pt x="4874" y="19203"/>
                      <a:pt x="4849" y="19179"/>
                    </a:cubicBezTo>
                    <a:lnTo>
                      <a:pt x="4741" y="19069"/>
                    </a:lnTo>
                    <a:lnTo>
                      <a:pt x="4752" y="19069"/>
                    </a:lnTo>
                    <a:lnTo>
                      <a:pt x="4668" y="18984"/>
                    </a:lnTo>
                    <a:cubicBezTo>
                      <a:pt x="4655" y="18972"/>
                      <a:pt x="4643" y="18960"/>
                      <a:pt x="4631" y="18936"/>
                    </a:cubicBezTo>
                    <a:cubicBezTo>
                      <a:pt x="4570" y="18874"/>
                      <a:pt x="4522" y="18802"/>
                      <a:pt x="4461" y="18741"/>
                    </a:cubicBezTo>
                    <a:lnTo>
                      <a:pt x="4412" y="18693"/>
                    </a:lnTo>
                    <a:lnTo>
                      <a:pt x="4363" y="18644"/>
                    </a:lnTo>
                    <a:cubicBezTo>
                      <a:pt x="4363" y="18644"/>
                      <a:pt x="4363" y="18631"/>
                      <a:pt x="4352" y="18631"/>
                    </a:cubicBezTo>
                    <a:cubicBezTo>
                      <a:pt x="4352" y="18620"/>
                      <a:pt x="4339" y="18607"/>
                      <a:pt x="4339" y="18595"/>
                    </a:cubicBezTo>
                    <a:cubicBezTo>
                      <a:pt x="4327" y="18583"/>
                      <a:pt x="4315" y="18558"/>
                      <a:pt x="4303" y="18547"/>
                    </a:cubicBezTo>
                    <a:cubicBezTo>
                      <a:pt x="4303" y="18534"/>
                      <a:pt x="4290" y="18510"/>
                      <a:pt x="4290" y="18498"/>
                    </a:cubicBezTo>
                    <a:lnTo>
                      <a:pt x="4290" y="18486"/>
                    </a:lnTo>
                    <a:cubicBezTo>
                      <a:pt x="4290" y="18486"/>
                      <a:pt x="4303" y="18486"/>
                      <a:pt x="4303" y="18474"/>
                    </a:cubicBezTo>
                    <a:lnTo>
                      <a:pt x="4363" y="18413"/>
                    </a:lnTo>
                    <a:cubicBezTo>
                      <a:pt x="4376" y="18401"/>
                      <a:pt x="4400" y="18388"/>
                      <a:pt x="4412" y="18364"/>
                    </a:cubicBezTo>
                    <a:cubicBezTo>
                      <a:pt x="4449" y="18328"/>
                      <a:pt x="4473" y="18291"/>
                      <a:pt x="4509" y="18255"/>
                    </a:cubicBezTo>
                    <a:cubicBezTo>
                      <a:pt x="4546" y="18218"/>
                      <a:pt x="4570" y="18182"/>
                      <a:pt x="4595" y="18145"/>
                    </a:cubicBezTo>
                    <a:cubicBezTo>
                      <a:pt x="4619" y="18109"/>
                      <a:pt x="4643" y="18072"/>
                      <a:pt x="4668" y="18024"/>
                    </a:cubicBezTo>
                    <a:cubicBezTo>
                      <a:pt x="4716" y="17951"/>
                      <a:pt x="4765" y="17866"/>
                      <a:pt x="4789" y="17781"/>
                    </a:cubicBezTo>
                    <a:cubicBezTo>
                      <a:pt x="4801" y="17732"/>
                      <a:pt x="4813" y="17696"/>
                      <a:pt x="4813" y="17659"/>
                    </a:cubicBezTo>
                    <a:cubicBezTo>
                      <a:pt x="4825" y="17647"/>
                      <a:pt x="4825" y="17635"/>
                      <a:pt x="4825" y="17623"/>
                    </a:cubicBezTo>
                    <a:lnTo>
                      <a:pt x="4825" y="17586"/>
                    </a:lnTo>
                    <a:cubicBezTo>
                      <a:pt x="4838" y="17575"/>
                      <a:pt x="4825" y="17562"/>
                      <a:pt x="4825" y="17550"/>
                    </a:cubicBezTo>
                    <a:cubicBezTo>
                      <a:pt x="4849" y="17502"/>
                      <a:pt x="4874" y="17453"/>
                      <a:pt x="4874" y="17404"/>
                    </a:cubicBezTo>
                    <a:cubicBezTo>
                      <a:pt x="4886" y="17343"/>
                      <a:pt x="4886" y="17295"/>
                      <a:pt x="4898" y="17234"/>
                    </a:cubicBezTo>
                    <a:cubicBezTo>
                      <a:pt x="4898" y="17186"/>
                      <a:pt x="4886" y="17137"/>
                      <a:pt x="4886" y="17088"/>
                    </a:cubicBezTo>
                    <a:cubicBezTo>
                      <a:pt x="4886" y="17040"/>
                      <a:pt x="4886" y="16979"/>
                      <a:pt x="4874" y="16930"/>
                    </a:cubicBezTo>
                    <a:cubicBezTo>
                      <a:pt x="4874" y="16833"/>
                      <a:pt x="4849" y="16735"/>
                      <a:pt x="4838" y="16638"/>
                    </a:cubicBezTo>
                    <a:lnTo>
                      <a:pt x="4838" y="16627"/>
                    </a:lnTo>
                    <a:lnTo>
                      <a:pt x="4838" y="16602"/>
                    </a:lnTo>
                    <a:cubicBezTo>
                      <a:pt x="4838" y="16554"/>
                      <a:pt x="4825" y="16505"/>
                      <a:pt x="4813" y="16456"/>
                    </a:cubicBezTo>
                    <a:cubicBezTo>
                      <a:pt x="4789" y="16408"/>
                      <a:pt x="4765" y="16347"/>
                      <a:pt x="4741" y="16298"/>
                    </a:cubicBezTo>
                    <a:cubicBezTo>
                      <a:pt x="4728" y="16249"/>
                      <a:pt x="4692" y="16189"/>
                      <a:pt x="4655" y="16152"/>
                    </a:cubicBezTo>
                    <a:lnTo>
                      <a:pt x="4582" y="16079"/>
                    </a:lnTo>
                    <a:cubicBezTo>
                      <a:pt x="4558" y="16068"/>
                      <a:pt x="4546" y="16068"/>
                      <a:pt x="4522" y="16055"/>
                    </a:cubicBezTo>
                    <a:cubicBezTo>
                      <a:pt x="4473" y="16031"/>
                      <a:pt x="4425" y="16019"/>
                      <a:pt x="4376" y="15995"/>
                    </a:cubicBezTo>
                    <a:cubicBezTo>
                      <a:pt x="4315" y="15982"/>
                      <a:pt x="4242" y="15958"/>
                      <a:pt x="4181" y="15958"/>
                    </a:cubicBezTo>
                    <a:cubicBezTo>
                      <a:pt x="4120" y="15958"/>
                      <a:pt x="4060" y="15958"/>
                      <a:pt x="3999" y="15995"/>
                    </a:cubicBezTo>
                    <a:lnTo>
                      <a:pt x="3926" y="16068"/>
                    </a:lnTo>
                    <a:cubicBezTo>
                      <a:pt x="3914" y="16092"/>
                      <a:pt x="3890" y="16116"/>
                      <a:pt x="3877" y="16152"/>
                    </a:cubicBezTo>
                    <a:cubicBezTo>
                      <a:pt x="3866" y="16201"/>
                      <a:pt x="3841" y="16249"/>
                      <a:pt x="3829" y="16298"/>
                    </a:cubicBezTo>
                    <a:cubicBezTo>
                      <a:pt x="3817" y="16322"/>
                      <a:pt x="3804" y="16347"/>
                      <a:pt x="3804" y="16371"/>
                    </a:cubicBezTo>
                    <a:cubicBezTo>
                      <a:pt x="3793" y="16395"/>
                      <a:pt x="3780" y="16419"/>
                      <a:pt x="3780" y="16456"/>
                    </a:cubicBezTo>
                    <a:cubicBezTo>
                      <a:pt x="3756" y="16419"/>
                      <a:pt x="3731" y="16383"/>
                      <a:pt x="3695" y="16347"/>
                    </a:cubicBezTo>
                    <a:cubicBezTo>
                      <a:pt x="3671" y="16311"/>
                      <a:pt x="3647" y="16274"/>
                      <a:pt x="3610" y="16238"/>
                    </a:cubicBezTo>
                    <a:cubicBezTo>
                      <a:pt x="3585" y="16225"/>
                      <a:pt x="3574" y="16213"/>
                      <a:pt x="3550" y="16189"/>
                    </a:cubicBezTo>
                    <a:cubicBezTo>
                      <a:pt x="3537" y="16176"/>
                      <a:pt x="3513" y="16165"/>
                      <a:pt x="3501" y="16152"/>
                    </a:cubicBezTo>
                    <a:cubicBezTo>
                      <a:pt x="3464" y="16140"/>
                      <a:pt x="3415" y="16128"/>
                      <a:pt x="3379" y="16116"/>
                    </a:cubicBezTo>
                    <a:cubicBezTo>
                      <a:pt x="3342" y="16103"/>
                      <a:pt x="3294" y="16092"/>
                      <a:pt x="3245" y="16092"/>
                    </a:cubicBezTo>
                    <a:cubicBezTo>
                      <a:pt x="3197" y="16092"/>
                      <a:pt x="3161" y="16103"/>
                      <a:pt x="3112" y="16103"/>
                    </a:cubicBezTo>
                    <a:cubicBezTo>
                      <a:pt x="3051" y="16116"/>
                      <a:pt x="2990" y="16103"/>
                      <a:pt x="2918" y="16128"/>
                    </a:cubicBezTo>
                    <a:lnTo>
                      <a:pt x="2735" y="16201"/>
                    </a:lnTo>
                    <a:cubicBezTo>
                      <a:pt x="2674" y="16238"/>
                      <a:pt x="2613" y="16274"/>
                      <a:pt x="2565" y="16311"/>
                    </a:cubicBezTo>
                    <a:cubicBezTo>
                      <a:pt x="2516" y="16359"/>
                      <a:pt x="2467" y="16408"/>
                      <a:pt x="2431" y="16456"/>
                    </a:cubicBezTo>
                    <a:cubicBezTo>
                      <a:pt x="2407" y="16505"/>
                      <a:pt x="2394" y="16541"/>
                      <a:pt x="2370" y="16578"/>
                    </a:cubicBezTo>
                    <a:cubicBezTo>
                      <a:pt x="2358" y="16627"/>
                      <a:pt x="2346" y="16675"/>
                      <a:pt x="2334" y="16711"/>
                    </a:cubicBezTo>
                    <a:cubicBezTo>
                      <a:pt x="2322" y="16808"/>
                      <a:pt x="2310" y="16894"/>
                      <a:pt x="2286" y="16991"/>
                    </a:cubicBezTo>
                    <a:cubicBezTo>
                      <a:pt x="2286" y="17027"/>
                      <a:pt x="2273" y="17064"/>
                      <a:pt x="2273" y="17113"/>
                    </a:cubicBezTo>
                    <a:cubicBezTo>
                      <a:pt x="2261" y="17161"/>
                      <a:pt x="2261" y="17197"/>
                      <a:pt x="2261" y="17246"/>
                    </a:cubicBezTo>
                    <a:cubicBezTo>
                      <a:pt x="2273" y="17295"/>
                      <a:pt x="2286" y="17331"/>
                      <a:pt x="2297" y="17380"/>
                    </a:cubicBezTo>
                    <a:cubicBezTo>
                      <a:pt x="2297" y="17416"/>
                      <a:pt x="2322" y="17440"/>
                      <a:pt x="2334" y="17477"/>
                    </a:cubicBezTo>
                    <a:cubicBezTo>
                      <a:pt x="2307" y="17460"/>
                      <a:pt x="2274" y="17448"/>
                      <a:pt x="2244" y="17448"/>
                    </a:cubicBezTo>
                    <a:cubicBezTo>
                      <a:pt x="2233" y="17448"/>
                      <a:pt x="2222" y="17450"/>
                      <a:pt x="2213" y="17453"/>
                    </a:cubicBezTo>
                    <a:cubicBezTo>
                      <a:pt x="2188" y="17465"/>
                      <a:pt x="2176" y="17465"/>
                      <a:pt x="2151" y="17477"/>
                    </a:cubicBezTo>
                    <a:lnTo>
                      <a:pt x="2115" y="17477"/>
                    </a:lnTo>
                    <a:cubicBezTo>
                      <a:pt x="2078" y="17489"/>
                      <a:pt x="2030" y="17489"/>
                      <a:pt x="1994" y="17489"/>
                    </a:cubicBezTo>
                    <a:cubicBezTo>
                      <a:pt x="1970" y="17477"/>
                      <a:pt x="1945" y="17477"/>
                      <a:pt x="1921" y="17477"/>
                    </a:cubicBezTo>
                    <a:cubicBezTo>
                      <a:pt x="1884" y="17465"/>
                      <a:pt x="1848" y="17465"/>
                      <a:pt x="1811" y="17465"/>
                    </a:cubicBezTo>
                    <a:cubicBezTo>
                      <a:pt x="1793" y="17459"/>
                      <a:pt x="1775" y="17456"/>
                      <a:pt x="1757" y="17456"/>
                    </a:cubicBezTo>
                    <a:cubicBezTo>
                      <a:pt x="1738" y="17456"/>
                      <a:pt x="1720" y="17459"/>
                      <a:pt x="1702" y="17465"/>
                    </a:cubicBezTo>
                    <a:cubicBezTo>
                      <a:pt x="1665" y="17465"/>
                      <a:pt x="1617" y="17477"/>
                      <a:pt x="1581" y="17489"/>
                    </a:cubicBezTo>
                    <a:cubicBezTo>
                      <a:pt x="1544" y="17502"/>
                      <a:pt x="1508" y="17513"/>
                      <a:pt x="1483" y="17538"/>
                    </a:cubicBezTo>
                    <a:cubicBezTo>
                      <a:pt x="1446" y="17562"/>
                      <a:pt x="1411" y="17599"/>
                      <a:pt x="1386" y="17623"/>
                    </a:cubicBezTo>
                    <a:cubicBezTo>
                      <a:pt x="1374" y="17659"/>
                      <a:pt x="1362" y="17683"/>
                      <a:pt x="1349" y="17708"/>
                    </a:cubicBezTo>
                    <a:cubicBezTo>
                      <a:pt x="1325" y="17756"/>
                      <a:pt x="1301" y="17818"/>
                      <a:pt x="1289" y="17878"/>
                    </a:cubicBezTo>
                    <a:cubicBezTo>
                      <a:pt x="1265" y="17939"/>
                      <a:pt x="1265" y="17999"/>
                      <a:pt x="1276" y="18048"/>
                    </a:cubicBezTo>
                    <a:cubicBezTo>
                      <a:pt x="1289" y="18085"/>
                      <a:pt x="1313" y="18121"/>
                      <a:pt x="1325" y="18158"/>
                    </a:cubicBezTo>
                    <a:cubicBezTo>
                      <a:pt x="1349" y="18182"/>
                      <a:pt x="1362" y="18207"/>
                      <a:pt x="1386" y="18218"/>
                    </a:cubicBezTo>
                    <a:cubicBezTo>
                      <a:pt x="1411" y="18242"/>
                      <a:pt x="1422" y="18267"/>
                      <a:pt x="1435" y="18291"/>
                    </a:cubicBezTo>
                    <a:cubicBezTo>
                      <a:pt x="1471" y="18328"/>
                      <a:pt x="1495" y="18364"/>
                      <a:pt x="1519" y="18401"/>
                    </a:cubicBezTo>
                    <a:cubicBezTo>
                      <a:pt x="1544" y="18437"/>
                      <a:pt x="1568" y="18474"/>
                      <a:pt x="1605" y="18510"/>
                    </a:cubicBezTo>
                    <a:lnTo>
                      <a:pt x="1617" y="18510"/>
                    </a:lnTo>
                    <a:lnTo>
                      <a:pt x="1617" y="18523"/>
                    </a:lnTo>
                    <a:cubicBezTo>
                      <a:pt x="1665" y="18571"/>
                      <a:pt x="1702" y="18620"/>
                      <a:pt x="1738" y="18656"/>
                    </a:cubicBezTo>
                    <a:lnTo>
                      <a:pt x="1751" y="18668"/>
                    </a:lnTo>
                    <a:lnTo>
                      <a:pt x="1762" y="18680"/>
                    </a:lnTo>
                    <a:cubicBezTo>
                      <a:pt x="1787" y="18717"/>
                      <a:pt x="1824" y="18741"/>
                      <a:pt x="1848" y="18766"/>
                    </a:cubicBezTo>
                    <a:cubicBezTo>
                      <a:pt x="1908" y="18814"/>
                      <a:pt x="1970" y="18863"/>
                      <a:pt x="2042" y="18887"/>
                    </a:cubicBezTo>
                    <a:lnTo>
                      <a:pt x="2151" y="18923"/>
                    </a:lnTo>
                    <a:lnTo>
                      <a:pt x="2224" y="18996"/>
                    </a:lnTo>
                    <a:cubicBezTo>
                      <a:pt x="2249" y="19009"/>
                      <a:pt x="2261" y="19020"/>
                      <a:pt x="2286" y="19033"/>
                    </a:cubicBezTo>
                    <a:cubicBezTo>
                      <a:pt x="2310" y="19045"/>
                      <a:pt x="2322" y="19057"/>
                      <a:pt x="2346" y="19069"/>
                    </a:cubicBezTo>
                    <a:cubicBezTo>
                      <a:pt x="2383" y="19093"/>
                      <a:pt x="2419" y="19118"/>
                      <a:pt x="2467" y="19130"/>
                    </a:cubicBezTo>
                    <a:cubicBezTo>
                      <a:pt x="2504" y="19142"/>
                      <a:pt x="2540" y="19154"/>
                      <a:pt x="2589" y="19166"/>
                    </a:cubicBezTo>
                    <a:lnTo>
                      <a:pt x="2662" y="19203"/>
                    </a:lnTo>
                    <a:cubicBezTo>
                      <a:pt x="2699" y="19215"/>
                      <a:pt x="2723" y="19227"/>
                      <a:pt x="2747" y="19239"/>
                    </a:cubicBezTo>
                    <a:cubicBezTo>
                      <a:pt x="2783" y="19252"/>
                      <a:pt x="2808" y="19263"/>
                      <a:pt x="2832" y="19276"/>
                    </a:cubicBezTo>
                    <a:cubicBezTo>
                      <a:pt x="2856" y="19276"/>
                      <a:pt x="2881" y="19288"/>
                      <a:pt x="2905" y="19288"/>
                    </a:cubicBezTo>
                    <a:lnTo>
                      <a:pt x="2966" y="19288"/>
                    </a:lnTo>
                    <a:cubicBezTo>
                      <a:pt x="3002" y="19288"/>
                      <a:pt x="3051" y="19288"/>
                      <a:pt x="3099" y="19276"/>
                    </a:cubicBezTo>
                    <a:cubicBezTo>
                      <a:pt x="3148" y="19263"/>
                      <a:pt x="3197" y="19263"/>
                      <a:pt x="3234" y="19239"/>
                    </a:cubicBezTo>
                    <a:cubicBezTo>
                      <a:pt x="3331" y="19215"/>
                      <a:pt x="3415" y="19166"/>
                      <a:pt x="3501" y="19118"/>
                    </a:cubicBezTo>
                    <a:cubicBezTo>
                      <a:pt x="3574" y="19069"/>
                      <a:pt x="3647" y="19009"/>
                      <a:pt x="3720" y="18947"/>
                    </a:cubicBezTo>
                    <a:cubicBezTo>
                      <a:pt x="3756" y="18923"/>
                      <a:pt x="3793" y="18887"/>
                      <a:pt x="3829" y="18850"/>
                    </a:cubicBezTo>
                    <a:cubicBezTo>
                      <a:pt x="3866" y="18826"/>
                      <a:pt x="3890" y="18790"/>
                      <a:pt x="3926" y="18766"/>
                    </a:cubicBezTo>
                    <a:lnTo>
                      <a:pt x="3963" y="18729"/>
                    </a:lnTo>
                    <a:cubicBezTo>
                      <a:pt x="3974" y="18729"/>
                      <a:pt x="3987" y="18717"/>
                      <a:pt x="3999" y="18704"/>
                    </a:cubicBezTo>
                    <a:cubicBezTo>
                      <a:pt x="4011" y="18704"/>
                      <a:pt x="4036" y="18693"/>
                      <a:pt x="4060" y="18680"/>
                    </a:cubicBezTo>
                    <a:cubicBezTo>
                      <a:pt x="4072" y="18680"/>
                      <a:pt x="4084" y="18668"/>
                      <a:pt x="4109" y="18668"/>
                    </a:cubicBezTo>
                    <a:lnTo>
                      <a:pt x="4169" y="18668"/>
                    </a:lnTo>
                    <a:cubicBezTo>
                      <a:pt x="4181" y="18680"/>
                      <a:pt x="4193" y="18693"/>
                      <a:pt x="4217" y="18704"/>
                    </a:cubicBezTo>
                    <a:lnTo>
                      <a:pt x="4217" y="18693"/>
                    </a:lnTo>
                    <a:lnTo>
                      <a:pt x="4217" y="18680"/>
                    </a:lnTo>
                    <a:cubicBezTo>
                      <a:pt x="4217" y="18680"/>
                      <a:pt x="4230" y="18680"/>
                      <a:pt x="4242" y="18693"/>
                    </a:cubicBezTo>
                    <a:cubicBezTo>
                      <a:pt x="4254" y="18704"/>
                      <a:pt x="4266" y="18729"/>
                      <a:pt x="4290" y="18741"/>
                    </a:cubicBezTo>
                    <a:cubicBezTo>
                      <a:pt x="4315" y="18777"/>
                      <a:pt x="4339" y="18802"/>
                      <a:pt x="4376" y="18826"/>
                    </a:cubicBezTo>
                    <a:cubicBezTo>
                      <a:pt x="4388" y="18850"/>
                      <a:pt x="4412" y="18863"/>
                      <a:pt x="4425" y="18887"/>
                    </a:cubicBezTo>
                    <a:cubicBezTo>
                      <a:pt x="4461" y="18936"/>
                      <a:pt x="4509" y="18996"/>
                      <a:pt x="4546" y="19057"/>
                    </a:cubicBezTo>
                    <a:cubicBezTo>
                      <a:pt x="4595" y="19130"/>
                      <a:pt x="4655" y="19190"/>
                      <a:pt x="4704" y="19263"/>
                    </a:cubicBezTo>
                    <a:cubicBezTo>
                      <a:pt x="4752" y="19336"/>
                      <a:pt x="4801" y="19398"/>
                      <a:pt x="4849" y="19470"/>
                    </a:cubicBezTo>
                    <a:cubicBezTo>
                      <a:pt x="4898" y="19531"/>
                      <a:pt x="4947" y="19592"/>
                      <a:pt x="5008" y="19665"/>
                    </a:cubicBezTo>
                    <a:cubicBezTo>
                      <a:pt x="5057" y="19725"/>
                      <a:pt x="5105" y="19786"/>
                      <a:pt x="5165" y="19847"/>
                    </a:cubicBezTo>
                    <a:cubicBezTo>
                      <a:pt x="5214" y="19920"/>
                      <a:pt x="5263" y="19981"/>
                      <a:pt x="5324" y="20041"/>
                    </a:cubicBezTo>
                    <a:cubicBezTo>
                      <a:pt x="5384" y="20138"/>
                      <a:pt x="5445" y="20236"/>
                      <a:pt x="5518" y="20333"/>
                    </a:cubicBezTo>
                    <a:cubicBezTo>
                      <a:pt x="5591" y="20430"/>
                      <a:pt x="5664" y="20516"/>
                      <a:pt x="5724" y="20613"/>
                    </a:cubicBezTo>
                    <a:cubicBezTo>
                      <a:pt x="5773" y="20673"/>
                      <a:pt x="5822" y="20746"/>
                      <a:pt x="5870" y="20819"/>
                    </a:cubicBezTo>
                    <a:cubicBezTo>
                      <a:pt x="5919" y="20905"/>
                      <a:pt x="5956" y="20978"/>
                      <a:pt x="6005" y="21050"/>
                    </a:cubicBezTo>
                    <a:cubicBezTo>
                      <a:pt x="6089" y="21196"/>
                      <a:pt x="6175" y="21354"/>
                      <a:pt x="6259" y="21500"/>
                    </a:cubicBezTo>
                    <a:lnTo>
                      <a:pt x="6248" y="21500"/>
                    </a:lnTo>
                    <a:cubicBezTo>
                      <a:pt x="6308" y="21609"/>
                      <a:pt x="6369" y="21707"/>
                      <a:pt x="6429" y="21816"/>
                    </a:cubicBezTo>
                    <a:cubicBezTo>
                      <a:pt x="6454" y="21877"/>
                      <a:pt x="6478" y="21925"/>
                      <a:pt x="6502" y="21974"/>
                    </a:cubicBezTo>
                    <a:cubicBezTo>
                      <a:pt x="6527" y="22034"/>
                      <a:pt x="6564" y="22096"/>
                      <a:pt x="6588" y="22144"/>
                    </a:cubicBezTo>
                    <a:cubicBezTo>
                      <a:pt x="6636" y="22253"/>
                      <a:pt x="6672" y="22363"/>
                      <a:pt x="6721" y="22485"/>
                    </a:cubicBezTo>
                    <a:lnTo>
                      <a:pt x="6794" y="22703"/>
                    </a:lnTo>
                    <a:cubicBezTo>
                      <a:pt x="6794" y="22715"/>
                      <a:pt x="6807" y="22739"/>
                      <a:pt x="6807" y="22764"/>
                    </a:cubicBezTo>
                    <a:cubicBezTo>
                      <a:pt x="6794" y="22752"/>
                      <a:pt x="6782" y="22739"/>
                      <a:pt x="6770" y="22715"/>
                    </a:cubicBezTo>
                    <a:cubicBezTo>
                      <a:pt x="6721" y="22679"/>
                      <a:pt x="6672" y="22630"/>
                      <a:pt x="6624" y="22593"/>
                    </a:cubicBezTo>
                    <a:lnTo>
                      <a:pt x="6539" y="22509"/>
                    </a:lnTo>
                    <a:lnTo>
                      <a:pt x="6466" y="22436"/>
                    </a:lnTo>
                    <a:cubicBezTo>
                      <a:pt x="6429" y="22399"/>
                      <a:pt x="6381" y="22363"/>
                      <a:pt x="6345" y="22326"/>
                    </a:cubicBezTo>
                    <a:cubicBezTo>
                      <a:pt x="6321" y="22314"/>
                      <a:pt x="6296" y="22302"/>
                      <a:pt x="6284" y="22277"/>
                    </a:cubicBezTo>
                    <a:cubicBezTo>
                      <a:pt x="6248" y="22266"/>
                      <a:pt x="6223" y="22253"/>
                      <a:pt x="6199" y="22229"/>
                    </a:cubicBezTo>
                    <a:lnTo>
                      <a:pt x="6053" y="22156"/>
                    </a:lnTo>
                    <a:lnTo>
                      <a:pt x="5907" y="22083"/>
                    </a:lnTo>
                    <a:cubicBezTo>
                      <a:pt x="5870" y="22034"/>
                      <a:pt x="5834" y="21974"/>
                      <a:pt x="5797" y="21925"/>
                    </a:cubicBezTo>
                    <a:lnTo>
                      <a:pt x="5797" y="21913"/>
                    </a:lnTo>
                    <a:cubicBezTo>
                      <a:pt x="5786" y="21901"/>
                      <a:pt x="5773" y="21889"/>
                      <a:pt x="5761" y="21864"/>
                    </a:cubicBezTo>
                    <a:cubicBezTo>
                      <a:pt x="5749" y="21840"/>
                      <a:pt x="5724" y="21816"/>
                      <a:pt x="5713" y="21780"/>
                    </a:cubicBezTo>
                    <a:cubicBezTo>
                      <a:pt x="5689" y="21767"/>
                      <a:pt x="5676" y="21743"/>
                      <a:pt x="5652" y="21718"/>
                    </a:cubicBezTo>
                    <a:lnTo>
                      <a:pt x="5579" y="21609"/>
                    </a:lnTo>
                    <a:cubicBezTo>
                      <a:pt x="5543" y="21573"/>
                      <a:pt x="5518" y="21537"/>
                      <a:pt x="5481" y="21500"/>
                    </a:cubicBezTo>
                    <a:cubicBezTo>
                      <a:pt x="5421" y="21427"/>
                      <a:pt x="5360" y="21366"/>
                      <a:pt x="5300" y="21305"/>
                    </a:cubicBezTo>
                    <a:cubicBezTo>
                      <a:pt x="5263" y="21281"/>
                      <a:pt x="5227" y="21257"/>
                      <a:pt x="5190" y="21221"/>
                    </a:cubicBezTo>
                    <a:cubicBezTo>
                      <a:pt x="5178" y="21208"/>
                      <a:pt x="5154" y="21196"/>
                      <a:pt x="5141" y="21184"/>
                    </a:cubicBezTo>
                    <a:cubicBezTo>
                      <a:pt x="5117" y="21172"/>
                      <a:pt x="5093" y="21159"/>
                      <a:pt x="5081" y="21148"/>
                    </a:cubicBezTo>
                    <a:cubicBezTo>
                      <a:pt x="5032" y="21123"/>
                      <a:pt x="4995" y="21111"/>
                      <a:pt x="4947" y="21086"/>
                    </a:cubicBezTo>
                    <a:cubicBezTo>
                      <a:pt x="4911" y="21075"/>
                      <a:pt x="4862" y="21062"/>
                      <a:pt x="4825" y="21038"/>
                    </a:cubicBezTo>
                    <a:lnTo>
                      <a:pt x="4789" y="21038"/>
                    </a:lnTo>
                    <a:cubicBezTo>
                      <a:pt x="4777" y="21038"/>
                      <a:pt x="4765" y="21026"/>
                      <a:pt x="4765" y="21026"/>
                    </a:cubicBezTo>
                    <a:lnTo>
                      <a:pt x="4728" y="21026"/>
                    </a:lnTo>
                    <a:cubicBezTo>
                      <a:pt x="4716" y="21026"/>
                      <a:pt x="4704" y="21026"/>
                      <a:pt x="4692" y="21013"/>
                    </a:cubicBezTo>
                    <a:lnTo>
                      <a:pt x="4558" y="21013"/>
                    </a:lnTo>
                    <a:cubicBezTo>
                      <a:pt x="4473" y="21013"/>
                      <a:pt x="4376" y="21002"/>
                      <a:pt x="4290" y="21002"/>
                    </a:cubicBezTo>
                    <a:lnTo>
                      <a:pt x="4011" y="21002"/>
                    </a:lnTo>
                    <a:cubicBezTo>
                      <a:pt x="3926" y="20989"/>
                      <a:pt x="3841" y="20989"/>
                      <a:pt x="3756" y="20978"/>
                    </a:cubicBezTo>
                    <a:lnTo>
                      <a:pt x="3731" y="20978"/>
                    </a:lnTo>
                    <a:cubicBezTo>
                      <a:pt x="3707" y="20978"/>
                      <a:pt x="3671" y="20978"/>
                      <a:pt x="3634" y="20965"/>
                    </a:cubicBezTo>
                    <a:lnTo>
                      <a:pt x="3391" y="20965"/>
                    </a:lnTo>
                    <a:cubicBezTo>
                      <a:pt x="3355" y="20965"/>
                      <a:pt x="3331" y="20965"/>
                      <a:pt x="3294" y="20953"/>
                    </a:cubicBezTo>
                    <a:lnTo>
                      <a:pt x="3185" y="20953"/>
                    </a:lnTo>
                    <a:cubicBezTo>
                      <a:pt x="3172" y="20941"/>
                      <a:pt x="3148" y="20941"/>
                      <a:pt x="3124" y="20941"/>
                    </a:cubicBezTo>
                    <a:cubicBezTo>
                      <a:pt x="3112" y="20929"/>
                      <a:pt x="3088" y="20929"/>
                      <a:pt x="3063" y="20929"/>
                    </a:cubicBezTo>
                    <a:cubicBezTo>
                      <a:pt x="3039" y="20916"/>
                      <a:pt x="3002" y="20905"/>
                      <a:pt x="2978" y="20905"/>
                    </a:cubicBezTo>
                    <a:cubicBezTo>
                      <a:pt x="2966" y="20905"/>
                      <a:pt x="2954" y="20892"/>
                      <a:pt x="2942" y="20892"/>
                    </a:cubicBezTo>
                    <a:cubicBezTo>
                      <a:pt x="2918" y="20892"/>
                      <a:pt x="2893" y="20905"/>
                      <a:pt x="2881" y="20916"/>
                    </a:cubicBezTo>
                    <a:lnTo>
                      <a:pt x="2881" y="20929"/>
                    </a:lnTo>
                    <a:cubicBezTo>
                      <a:pt x="2869" y="20941"/>
                      <a:pt x="2869" y="20941"/>
                      <a:pt x="2869" y="20953"/>
                    </a:cubicBezTo>
                    <a:lnTo>
                      <a:pt x="2869" y="20978"/>
                    </a:lnTo>
                    <a:lnTo>
                      <a:pt x="2905" y="21050"/>
                    </a:lnTo>
                    <a:cubicBezTo>
                      <a:pt x="2918" y="21086"/>
                      <a:pt x="2942" y="21111"/>
                      <a:pt x="2966" y="21148"/>
                    </a:cubicBezTo>
                    <a:cubicBezTo>
                      <a:pt x="2978" y="21159"/>
                      <a:pt x="2990" y="21184"/>
                      <a:pt x="3002" y="21196"/>
                    </a:cubicBezTo>
                    <a:cubicBezTo>
                      <a:pt x="3039" y="21232"/>
                      <a:pt x="3063" y="21269"/>
                      <a:pt x="3088" y="21305"/>
                    </a:cubicBezTo>
                    <a:cubicBezTo>
                      <a:pt x="3148" y="21378"/>
                      <a:pt x="3197" y="21451"/>
                      <a:pt x="3258" y="21524"/>
                    </a:cubicBezTo>
                    <a:lnTo>
                      <a:pt x="3331" y="21634"/>
                    </a:lnTo>
                    <a:cubicBezTo>
                      <a:pt x="3355" y="21670"/>
                      <a:pt x="3391" y="21707"/>
                      <a:pt x="3415" y="21755"/>
                    </a:cubicBezTo>
                    <a:cubicBezTo>
                      <a:pt x="3440" y="21791"/>
                      <a:pt x="3464" y="21816"/>
                      <a:pt x="3488" y="21853"/>
                    </a:cubicBezTo>
                    <a:cubicBezTo>
                      <a:pt x="3513" y="21889"/>
                      <a:pt x="3550" y="21925"/>
                      <a:pt x="3574" y="21961"/>
                    </a:cubicBezTo>
                    <a:cubicBezTo>
                      <a:pt x="3622" y="22034"/>
                      <a:pt x="3683" y="22107"/>
                      <a:pt x="3731" y="22180"/>
                    </a:cubicBezTo>
                    <a:cubicBezTo>
                      <a:pt x="3817" y="22266"/>
                      <a:pt x="3901" y="22363"/>
                      <a:pt x="3999" y="22423"/>
                    </a:cubicBezTo>
                    <a:cubicBezTo>
                      <a:pt x="4036" y="22448"/>
                      <a:pt x="4060" y="22460"/>
                      <a:pt x="4096" y="22485"/>
                    </a:cubicBezTo>
                    <a:cubicBezTo>
                      <a:pt x="4109" y="22496"/>
                      <a:pt x="4133" y="22509"/>
                      <a:pt x="4145" y="22509"/>
                    </a:cubicBezTo>
                    <a:lnTo>
                      <a:pt x="4217" y="22545"/>
                    </a:lnTo>
                    <a:lnTo>
                      <a:pt x="4290" y="22582"/>
                    </a:lnTo>
                    <a:cubicBezTo>
                      <a:pt x="4327" y="22593"/>
                      <a:pt x="4376" y="22606"/>
                      <a:pt x="4412" y="22618"/>
                    </a:cubicBezTo>
                    <a:cubicBezTo>
                      <a:pt x="4461" y="22630"/>
                      <a:pt x="4522" y="22642"/>
                      <a:pt x="4570" y="22642"/>
                    </a:cubicBezTo>
                    <a:lnTo>
                      <a:pt x="4595" y="22642"/>
                    </a:lnTo>
                    <a:cubicBezTo>
                      <a:pt x="4668" y="22642"/>
                      <a:pt x="4728" y="22630"/>
                      <a:pt x="4789" y="22618"/>
                    </a:cubicBezTo>
                    <a:cubicBezTo>
                      <a:pt x="4813" y="22606"/>
                      <a:pt x="4838" y="22606"/>
                      <a:pt x="4862" y="22593"/>
                    </a:cubicBezTo>
                    <a:cubicBezTo>
                      <a:pt x="4886" y="22593"/>
                      <a:pt x="4898" y="22593"/>
                      <a:pt x="4911" y="22582"/>
                    </a:cubicBezTo>
                    <a:cubicBezTo>
                      <a:pt x="4935" y="22582"/>
                      <a:pt x="4959" y="22569"/>
                      <a:pt x="4984" y="22569"/>
                    </a:cubicBezTo>
                    <a:cubicBezTo>
                      <a:pt x="5008" y="22557"/>
                      <a:pt x="5032" y="22545"/>
                      <a:pt x="5057" y="22545"/>
                    </a:cubicBezTo>
                    <a:cubicBezTo>
                      <a:pt x="5093" y="22533"/>
                      <a:pt x="5129" y="22521"/>
                      <a:pt x="5165" y="22496"/>
                    </a:cubicBezTo>
                    <a:cubicBezTo>
                      <a:pt x="5202" y="22485"/>
                      <a:pt x="5238" y="22472"/>
                      <a:pt x="5287" y="22460"/>
                    </a:cubicBezTo>
                    <a:cubicBezTo>
                      <a:pt x="5348" y="22423"/>
                      <a:pt x="5421" y="22399"/>
                      <a:pt x="5494" y="22387"/>
                    </a:cubicBezTo>
                    <a:cubicBezTo>
                      <a:pt x="5518" y="22375"/>
                      <a:pt x="5543" y="22363"/>
                      <a:pt x="5567" y="22363"/>
                    </a:cubicBezTo>
                    <a:cubicBezTo>
                      <a:pt x="5591" y="22350"/>
                      <a:pt x="5616" y="22350"/>
                      <a:pt x="5640" y="22350"/>
                    </a:cubicBezTo>
                    <a:cubicBezTo>
                      <a:pt x="5676" y="22339"/>
                      <a:pt x="5724" y="22339"/>
                      <a:pt x="5773" y="22326"/>
                    </a:cubicBezTo>
                    <a:cubicBezTo>
                      <a:pt x="5822" y="22326"/>
                      <a:pt x="5859" y="22314"/>
                      <a:pt x="5907" y="22314"/>
                    </a:cubicBezTo>
                    <a:lnTo>
                      <a:pt x="6077" y="22314"/>
                    </a:lnTo>
                    <a:lnTo>
                      <a:pt x="6077" y="22326"/>
                    </a:lnTo>
                    <a:cubicBezTo>
                      <a:pt x="6113" y="22339"/>
                      <a:pt x="6138" y="22350"/>
                      <a:pt x="6175" y="22375"/>
                    </a:cubicBezTo>
                    <a:cubicBezTo>
                      <a:pt x="6199" y="22387"/>
                      <a:pt x="6235" y="22412"/>
                      <a:pt x="6259" y="22436"/>
                    </a:cubicBezTo>
                    <a:cubicBezTo>
                      <a:pt x="6296" y="22460"/>
                      <a:pt x="6332" y="22472"/>
                      <a:pt x="6356" y="22496"/>
                    </a:cubicBezTo>
                    <a:cubicBezTo>
                      <a:pt x="6393" y="22521"/>
                      <a:pt x="6418" y="22557"/>
                      <a:pt x="6454" y="22569"/>
                    </a:cubicBezTo>
                    <a:cubicBezTo>
                      <a:pt x="6527" y="22618"/>
                      <a:pt x="6588" y="22679"/>
                      <a:pt x="6648" y="22728"/>
                    </a:cubicBezTo>
                    <a:cubicBezTo>
                      <a:pt x="6672" y="22739"/>
                      <a:pt x="6685" y="22764"/>
                      <a:pt x="6697" y="22776"/>
                    </a:cubicBezTo>
                    <a:cubicBezTo>
                      <a:pt x="6709" y="22788"/>
                      <a:pt x="6721" y="22788"/>
                      <a:pt x="6734" y="22801"/>
                    </a:cubicBezTo>
                    <a:cubicBezTo>
                      <a:pt x="6745" y="22812"/>
                      <a:pt x="6758" y="22837"/>
                      <a:pt x="6770" y="22849"/>
                    </a:cubicBezTo>
                    <a:lnTo>
                      <a:pt x="6807" y="22885"/>
                    </a:lnTo>
                    <a:cubicBezTo>
                      <a:pt x="6807" y="22898"/>
                      <a:pt x="6818" y="22898"/>
                      <a:pt x="6831" y="22898"/>
                    </a:cubicBezTo>
                    <a:cubicBezTo>
                      <a:pt x="6831" y="22909"/>
                      <a:pt x="6843" y="22909"/>
                      <a:pt x="6855" y="22909"/>
                    </a:cubicBezTo>
                    <a:lnTo>
                      <a:pt x="6855" y="22922"/>
                    </a:lnTo>
                    <a:cubicBezTo>
                      <a:pt x="6867" y="22971"/>
                      <a:pt x="6880" y="23007"/>
                      <a:pt x="6891" y="23044"/>
                    </a:cubicBezTo>
                    <a:cubicBezTo>
                      <a:pt x="6904" y="23092"/>
                      <a:pt x="6916" y="23141"/>
                      <a:pt x="6928" y="23177"/>
                    </a:cubicBezTo>
                    <a:cubicBezTo>
                      <a:pt x="6952" y="23274"/>
                      <a:pt x="6988" y="23371"/>
                      <a:pt x="7013" y="23457"/>
                    </a:cubicBezTo>
                    <a:cubicBezTo>
                      <a:pt x="7037" y="23554"/>
                      <a:pt x="7061" y="23639"/>
                      <a:pt x="7086" y="23736"/>
                    </a:cubicBezTo>
                    <a:cubicBezTo>
                      <a:pt x="7110" y="23821"/>
                      <a:pt x="7147" y="23919"/>
                      <a:pt x="7183" y="24003"/>
                    </a:cubicBezTo>
                    <a:cubicBezTo>
                      <a:pt x="7207" y="24100"/>
                      <a:pt x="7244" y="24186"/>
                      <a:pt x="7280" y="24283"/>
                    </a:cubicBezTo>
                    <a:lnTo>
                      <a:pt x="7280" y="24308"/>
                    </a:lnTo>
                    <a:cubicBezTo>
                      <a:pt x="7280" y="24416"/>
                      <a:pt x="7280" y="24538"/>
                      <a:pt x="7293" y="24648"/>
                    </a:cubicBezTo>
                    <a:cubicBezTo>
                      <a:pt x="7293" y="24794"/>
                      <a:pt x="7304" y="24927"/>
                      <a:pt x="7317" y="25073"/>
                    </a:cubicBezTo>
                    <a:cubicBezTo>
                      <a:pt x="7317" y="25194"/>
                      <a:pt x="7304" y="25316"/>
                      <a:pt x="7293" y="25437"/>
                    </a:cubicBezTo>
                    <a:cubicBezTo>
                      <a:pt x="7293" y="25559"/>
                      <a:pt x="7280" y="25680"/>
                      <a:pt x="7268" y="25815"/>
                    </a:cubicBezTo>
                    <a:cubicBezTo>
                      <a:pt x="7256" y="25875"/>
                      <a:pt x="7244" y="25948"/>
                      <a:pt x="7232" y="26021"/>
                    </a:cubicBezTo>
                    <a:cubicBezTo>
                      <a:pt x="7220" y="26082"/>
                      <a:pt x="7207" y="26155"/>
                      <a:pt x="7196" y="26215"/>
                    </a:cubicBezTo>
                    <a:cubicBezTo>
                      <a:pt x="7159" y="26361"/>
                      <a:pt x="7147" y="26519"/>
                      <a:pt x="7134" y="26665"/>
                    </a:cubicBezTo>
                    <a:cubicBezTo>
                      <a:pt x="7123" y="26701"/>
                      <a:pt x="7123" y="26726"/>
                      <a:pt x="7123" y="26763"/>
                    </a:cubicBezTo>
                    <a:cubicBezTo>
                      <a:pt x="7110" y="26847"/>
                      <a:pt x="7110" y="26933"/>
                      <a:pt x="7123" y="27030"/>
                    </a:cubicBezTo>
                    <a:cubicBezTo>
                      <a:pt x="7134" y="27103"/>
                      <a:pt x="7134" y="27187"/>
                      <a:pt x="7147" y="27273"/>
                    </a:cubicBezTo>
                    <a:cubicBezTo>
                      <a:pt x="7159" y="27346"/>
                      <a:pt x="7196" y="27419"/>
                      <a:pt x="7256" y="27467"/>
                    </a:cubicBezTo>
                    <a:cubicBezTo>
                      <a:pt x="7304" y="27503"/>
                      <a:pt x="7353" y="27528"/>
                      <a:pt x="7402" y="27528"/>
                    </a:cubicBezTo>
                    <a:lnTo>
                      <a:pt x="7426" y="27528"/>
                    </a:lnTo>
                    <a:cubicBezTo>
                      <a:pt x="7499" y="27516"/>
                      <a:pt x="7560" y="27467"/>
                      <a:pt x="7596" y="27406"/>
                    </a:cubicBezTo>
                    <a:cubicBezTo>
                      <a:pt x="7620" y="27346"/>
                      <a:pt x="7620" y="27273"/>
                      <a:pt x="7633" y="27212"/>
                    </a:cubicBezTo>
                    <a:cubicBezTo>
                      <a:pt x="7633" y="27176"/>
                      <a:pt x="7620" y="27127"/>
                      <a:pt x="7620" y="27079"/>
                    </a:cubicBezTo>
                    <a:cubicBezTo>
                      <a:pt x="7609" y="27006"/>
                      <a:pt x="7596" y="26920"/>
                      <a:pt x="7584" y="26835"/>
                    </a:cubicBezTo>
                    <a:cubicBezTo>
                      <a:pt x="7572" y="26763"/>
                      <a:pt x="7572" y="26690"/>
                      <a:pt x="7560" y="26617"/>
                    </a:cubicBezTo>
                    <a:cubicBezTo>
                      <a:pt x="7548" y="26544"/>
                      <a:pt x="7536" y="26471"/>
                      <a:pt x="7536" y="26385"/>
                    </a:cubicBezTo>
                    <a:cubicBezTo>
                      <a:pt x="7536" y="26252"/>
                      <a:pt x="7523" y="26118"/>
                      <a:pt x="7523" y="25985"/>
                    </a:cubicBezTo>
                    <a:lnTo>
                      <a:pt x="7523" y="25972"/>
                    </a:lnTo>
                    <a:lnTo>
                      <a:pt x="7523" y="25960"/>
                    </a:lnTo>
                    <a:cubicBezTo>
                      <a:pt x="7536" y="25888"/>
                      <a:pt x="7536" y="25802"/>
                      <a:pt x="7548" y="25729"/>
                    </a:cubicBezTo>
                    <a:cubicBezTo>
                      <a:pt x="7560" y="25644"/>
                      <a:pt x="7560" y="25572"/>
                      <a:pt x="7572" y="25486"/>
                    </a:cubicBezTo>
                    <a:cubicBezTo>
                      <a:pt x="7584" y="25316"/>
                      <a:pt x="7596" y="25146"/>
                      <a:pt x="7584" y="24976"/>
                    </a:cubicBezTo>
                    <a:cubicBezTo>
                      <a:pt x="7584" y="24903"/>
                      <a:pt x="7572" y="24818"/>
                      <a:pt x="7560" y="24745"/>
                    </a:cubicBezTo>
                    <a:lnTo>
                      <a:pt x="7560" y="24514"/>
                    </a:lnTo>
                    <a:cubicBezTo>
                      <a:pt x="7560" y="24453"/>
                      <a:pt x="7548" y="24392"/>
                      <a:pt x="7548" y="24332"/>
                    </a:cubicBezTo>
                    <a:cubicBezTo>
                      <a:pt x="7560" y="24283"/>
                      <a:pt x="7560" y="24222"/>
                      <a:pt x="7572" y="24173"/>
                    </a:cubicBezTo>
                    <a:lnTo>
                      <a:pt x="7645" y="23590"/>
                    </a:lnTo>
                    <a:cubicBezTo>
                      <a:pt x="7669" y="23408"/>
                      <a:pt x="7718" y="23225"/>
                      <a:pt x="7755" y="23044"/>
                    </a:cubicBezTo>
                    <a:cubicBezTo>
                      <a:pt x="7766" y="23007"/>
                      <a:pt x="7779" y="22971"/>
                      <a:pt x="7779" y="22946"/>
                    </a:cubicBezTo>
                    <a:cubicBezTo>
                      <a:pt x="7791" y="22934"/>
                      <a:pt x="7791" y="22934"/>
                      <a:pt x="7791" y="22922"/>
                    </a:cubicBezTo>
                    <a:cubicBezTo>
                      <a:pt x="7803" y="22898"/>
                      <a:pt x="7828" y="22885"/>
                      <a:pt x="7839" y="22861"/>
                    </a:cubicBezTo>
                    <a:lnTo>
                      <a:pt x="7852" y="22849"/>
                    </a:lnTo>
                    <a:cubicBezTo>
                      <a:pt x="7864" y="22837"/>
                      <a:pt x="7888" y="22825"/>
                      <a:pt x="7912" y="22812"/>
                    </a:cubicBezTo>
                    <a:lnTo>
                      <a:pt x="7949" y="22776"/>
                    </a:lnTo>
                    <a:cubicBezTo>
                      <a:pt x="7985" y="22764"/>
                      <a:pt x="8022" y="22739"/>
                      <a:pt x="8058" y="22715"/>
                    </a:cubicBezTo>
                    <a:cubicBezTo>
                      <a:pt x="8082" y="22703"/>
                      <a:pt x="8119" y="22679"/>
                      <a:pt x="8155" y="22655"/>
                    </a:cubicBezTo>
                    <a:cubicBezTo>
                      <a:pt x="8192" y="22642"/>
                      <a:pt x="8228" y="22618"/>
                      <a:pt x="8252" y="22593"/>
                    </a:cubicBezTo>
                    <a:lnTo>
                      <a:pt x="8362" y="22521"/>
                    </a:lnTo>
                    <a:cubicBezTo>
                      <a:pt x="8398" y="22496"/>
                      <a:pt x="8423" y="22472"/>
                      <a:pt x="8460" y="22448"/>
                    </a:cubicBezTo>
                    <a:cubicBezTo>
                      <a:pt x="8495" y="22423"/>
                      <a:pt x="8532" y="22387"/>
                      <a:pt x="8568" y="22363"/>
                    </a:cubicBezTo>
                    <a:cubicBezTo>
                      <a:pt x="8641" y="22314"/>
                      <a:pt x="8727" y="22266"/>
                      <a:pt x="8800" y="22205"/>
                    </a:cubicBezTo>
                    <a:lnTo>
                      <a:pt x="8848" y="22156"/>
                    </a:lnTo>
                    <a:cubicBezTo>
                      <a:pt x="8873" y="22144"/>
                      <a:pt x="8884" y="22120"/>
                      <a:pt x="8897" y="22107"/>
                    </a:cubicBezTo>
                    <a:cubicBezTo>
                      <a:pt x="8933" y="22071"/>
                      <a:pt x="8957" y="22034"/>
                      <a:pt x="8994" y="22010"/>
                    </a:cubicBezTo>
                    <a:lnTo>
                      <a:pt x="8994" y="21998"/>
                    </a:lnTo>
                    <a:cubicBezTo>
                      <a:pt x="9019" y="22010"/>
                      <a:pt x="9043" y="22010"/>
                      <a:pt x="9067" y="22023"/>
                    </a:cubicBezTo>
                    <a:cubicBezTo>
                      <a:pt x="9091" y="22023"/>
                      <a:pt x="9127" y="22023"/>
                      <a:pt x="9152" y="22034"/>
                    </a:cubicBezTo>
                    <a:cubicBezTo>
                      <a:pt x="9200" y="22034"/>
                      <a:pt x="9249" y="22023"/>
                      <a:pt x="9298" y="22023"/>
                    </a:cubicBezTo>
                    <a:cubicBezTo>
                      <a:pt x="9335" y="22023"/>
                      <a:pt x="9383" y="22010"/>
                      <a:pt x="9432" y="21986"/>
                    </a:cubicBezTo>
                    <a:cubicBezTo>
                      <a:pt x="9480" y="21974"/>
                      <a:pt x="9516" y="21961"/>
                      <a:pt x="9565" y="21937"/>
                    </a:cubicBezTo>
                    <a:cubicBezTo>
                      <a:pt x="9602" y="21913"/>
                      <a:pt x="9638" y="21889"/>
                      <a:pt x="9675" y="21853"/>
                    </a:cubicBezTo>
                    <a:cubicBezTo>
                      <a:pt x="9687" y="21840"/>
                      <a:pt x="9711" y="21828"/>
                      <a:pt x="9723" y="21804"/>
                    </a:cubicBezTo>
                    <a:cubicBezTo>
                      <a:pt x="9735" y="21780"/>
                      <a:pt x="9748" y="21755"/>
                      <a:pt x="9759" y="21743"/>
                    </a:cubicBezTo>
                    <a:cubicBezTo>
                      <a:pt x="9772" y="21707"/>
                      <a:pt x="9784" y="21670"/>
                      <a:pt x="9784" y="21645"/>
                    </a:cubicBezTo>
                    <a:cubicBezTo>
                      <a:pt x="9796" y="21585"/>
                      <a:pt x="9772" y="21524"/>
                      <a:pt x="9735" y="21488"/>
                    </a:cubicBezTo>
                    <a:cubicBezTo>
                      <a:pt x="9699" y="21451"/>
                      <a:pt x="9651" y="21427"/>
                      <a:pt x="9602" y="21415"/>
                    </a:cubicBezTo>
                    <a:cubicBezTo>
                      <a:pt x="9591" y="21411"/>
                      <a:pt x="9579" y="21410"/>
                      <a:pt x="9567" y="21410"/>
                    </a:cubicBezTo>
                    <a:cubicBezTo>
                      <a:pt x="9537" y="21410"/>
                      <a:pt x="9506" y="21418"/>
                      <a:pt x="9480" y="21427"/>
                    </a:cubicBezTo>
                    <a:cubicBezTo>
                      <a:pt x="9456" y="21427"/>
                      <a:pt x="9432" y="21439"/>
                      <a:pt x="9407" y="21451"/>
                    </a:cubicBezTo>
                    <a:cubicBezTo>
                      <a:pt x="9383" y="21464"/>
                      <a:pt x="9359" y="21475"/>
                      <a:pt x="9346" y="21488"/>
                    </a:cubicBezTo>
                    <a:lnTo>
                      <a:pt x="9237" y="21561"/>
                    </a:lnTo>
                    <a:cubicBezTo>
                      <a:pt x="9200" y="21597"/>
                      <a:pt x="9164" y="21621"/>
                      <a:pt x="9127" y="21658"/>
                    </a:cubicBezTo>
                    <a:cubicBezTo>
                      <a:pt x="9091" y="21694"/>
                      <a:pt x="9067" y="21731"/>
                      <a:pt x="9030" y="21767"/>
                    </a:cubicBezTo>
                    <a:cubicBezTo>
                      <a:pt x="9006" y="21791"/>
                      <a:pt x="8982" y="21828"/>
                      <a:pt x="8946" y="21864"/>
                    </a:cubicBezTo>
                    <a:cubicBezTo>
                      <a:pt x="8909" y="21901"/>
                      <a:pt x="8873" y="21937"/>
                      <a:pt x="8848" y="21974"/>
                    </a:cubicBezTo>
                    <a:lnTo>
                      <a:pt x="8739" y="22083"/>
                    </a:lnTo>
                    <a:lnTo>
                      <a:pt x="8714" y="22107"/>
                    </a:lnTo>
                    <a:cubicBezTo>
                      <a:pt x="8690" y="22120"/>
                      <a:pt x="8678" y="22132"/>
                      <a:pt x="8654" y="22144"/>
                    </a:cubicBezTo>
                    <a:cubicBezTo>
                      <a:pt x="8641" y="22156"/>
                      <a:pt x="8617" y="22169"/>
                      <a:pt x="8605" y="22180"/>
                    </a:cubicBezTo>
                    <a:cubicBezTo>
                      <a:pt x="8568" y="22217"/>
                      <a:pt x="8532" y="22241"/>
                      <a:pt x="8484" y="22266"/>
                    </a:cubicBezTo>
                    <a:cubicBezTo>
                      <a:pt x="8447" y="22290"/>
                      <a:pt x="8411" y="22314"/>
                      <a:pt x="8387" y="22350"/>
                    </a:cubicBezTo>
                    <a:lnTo>
                      <a:pt x="8277" y="22423"/>
                    </a:lnTo>
                    <a:cubicBezTo>
                      <a:pt x="8241" y="22460"/>
                      <a:pt x="8204" y="22485"/>
                      <a:pt x="8168" y="22521"/>
                    </a:cubicBezTo>
                    <a:cubicBezTo>
                      <a:pt x="8095" y="22569"/>
                      <a:pt x="8022" y="22630"/>
                      <a:pt x="7961" y="22679"/>
                    </a:cubicBezTo>
                    <a:cubicBezTo>
                      <a:pt x="7912" y="22715"/>
                      <a:pt x="7876" y="22739"/>
                      <a:pt x="7839" y="22776"/>
                    </a:cubicBezTo>
                    <a:cubicBezTo>
                      <a:pt x="7839" y="22776"/>
                      <a:pt x="7832" y="22776"/>
                      <a:pt x="7829" y="22782"/>
                    </a:cubicBezTo>
                    <a:lnTo>
                      <a:pt x="7829" y="22782"/>
                    </a:lnTo>
                    <a:cubicBezTo>
                      <a:pt x="7840" y="22735"/>
                      <a:pt x="7852" y="22689"/>
                      <a:pt x="7864" y="22655"/>
                    </a:cubicBezTo>
                    <a:cubicBezTo>
                      <a:pt x="7900" y="22557"/>
                      <a:pt x="7936" y="22472"/>
                      <a:pt x="7961" y="22387"/>
                    </a:cubicBezTo>
                    <a:cubicBezTo>
                      <a:pt x="7998" y="22290"/>
                      <a:pt x="8034" y="22205"/>
                      <a:pt x="8058" y="22120"/>
                    </a:cubicBezTo>
                    <a:cubicBezTo>
                      <a:pt x="8107" y="22023"/>
                      <a:pt x="8155" y="21937"/>
                      <a:pt x="8216" y="21853"/>
                    </a:cubicBezTo>
                    <a:cubicBezTo>
                      <a:pt x="8241" y="21804"/>
                      <a:pt x="8277" y="21767"/>
                      <a:pt x="8301" y="21718"/>
                    </a:cubicBezTo>
                    <a:lnTo>
                      <a:pt x="8301" y="21707"/>
                    </a:lnTo>
                    <a:cubicBezTo>
                      <a:pt x="8338" y="21670"/>
                      <a:pt x="8374" y="21621"/>
                      <a:pt x="8411" y="21573"/>
                    </a:cubicBezTo>
                    <a:cubicBezTo>
                      <a:pt x="8435" y="21524"/>
                      <a:pt x="8460" y="21488"/>
                      <a:pt x="8495" y="21439"/>
                    </a:cubicBezTo>
                    <a:cubicBezTo>
                      <a:pt x="8495" y="21439"/>
                      <a:pt x="8495" y="21427"/>
                      <a:pt x="8508" y="21427"/>
                    </a:cubicBezTo>
                    <a:cubicBezTo>
                      <a:pt x="8520" y="21415"/>
                      <a:pt x="8532" y="21415"/>
                      <a:pt x="8544" y="21402"/>
                    </a:cubicBezTo>
                    <a:cubicBezTo>
                      <a:pt x="8557" y="21391"/>
                      <a:pt x="8568" y="21391"/>
                      <a:pt x="8568" y="21378"/>
                    </a:cubicBezTo>
                    <a:cubicBezTo>
                      <a:pt x="8593" y="21366"/>
                      <a:pt x="8605" y="21354"/>
                      <a:pt x="8617" y="21342"/>
                    </a:cubicBezTo>
                    <a:cubicBezTo>
                      <a:pt x="8654" y="21318"/>
                      <a:pt x="8678" y="21293"/>
                      <a:pt x="8714" y="21269"/>
                    </a:cubicBezTo>
                    <a:cubicBezTo>
                      <a:pt x="8775" y="21221"/>
                      <a:pt x="8836" y="21159"/>
                      <a:pt x="8884" y="21099"/>
                    </a:cubicBezTo>
                    <a:cubicBezTo>
                      <a:pt x="8921" y="21062"/>
                      <a:pt x="8957" y="21013"/>
                      <a:pt x="8994" y="20978"/>
                    </a:cubicBezTo>
                    <a:cubicBezTo>
                      <a:pt x="9030" y="20941"/>
                      <a:pt x="9055" y="20892"/>
                      <a:pt x="9079" y="20856"/>
                    </a:cubicBezTo>
                    <a:cubicBezTo>
                      <a:pt x="9116" y="20819"/>
                      <a:pt x="9140" y="20783"/>
                      <a:pt x="9176" y="20734"/>
                    </a:cubicBezTo>
                    <a:cubicBezTo>
                      <a:pt x="9213" y="20697"/>
                      <a:pt x="9249" y="20662"/>
                      <a:pt x="9286" y="20613"/>
                    </a:cubicBezTo>
                    <a:lnTo>
                      <a:pt x="9298" y="20600"/>
                    </a:lnTo>
                    <a:cubicBezTo>
                      <a:pt x="9335" y="20552"/>
                      <a:pt x="9383" y="20516"/>
                      <a:pt x="9419" y="20467"/>
                    </a:cubicBezTo>
                    <a:cubicBezTo>
                      <a:pt x="9456" y="20418"/>
                      <a:pt x="9505" y="20370"/>
                      <a:pt x="9541" y="20333"/>
                    </a:cubicBezTo>
                    <a:cubicBezTo>
                      <a:pt x="9565" y="20284"/>
                      <a:pt x="9602" y="20248"/>
                      <a:pt x="9626" y="20200"/>
                    </a:cubicBezTo>
                    <a:cubicBezTo>
                      <a:pt x="9651" y="20151"/>
                      <a:pt x="9675" y="20114"/>
                      <a:pt x="9699" y="20066"/>
                    </a:cubicBezTo>
                    <a:cubicBezTo>
                      <a:pt x="9723" y="20054"/>
                      <a:pt x="9735" y="20030"/>
                      <a:pt x="9748" y="20017"/>
                    </a:cubicBezTo>
                    <a:cubicBezTo>
                      <a:pt x="9772" y="19981"/>
                      <a:pt x="9796" y="19957"/>
                      <a:pt x="9821" y="19932"/>
                    </a:cubicBezTo>
                    <a:lnTo>
                      <a:pt x="9832" y="19920"/>
                    </a:lnTo>
                    <a:lnTo>
                      <a:pt x="9832" y="19920"/>
                    </a:lnTo>
                    <a:cubicBezTo>
                      <a:pt x="9832" y="19920"/>
                      <a:pt x="9832" y="19920"/>
                      <a:pt x="9832" y="19920"/>
                    </a:cubicBezTo>
                    <a:cubicBezTo>
                      <a:pt x="9832" y="19920"/>
                      <a:pt x="9832" y="19908"/>
                      <a:pt x="9845" y="19908"/>
                    </a:cubicBezTo>
                    <a:lnTo>
                      <a:pt x="9845" y="19895"/>
                    </a:lnTo>
                    <a:lnTo>
                      <a:pt x="9857" y="19895"/>
                    </a:lnTo>
                    <a:cubicBezTo>
                      <a:pt x="9881" y="19859"/>
                      <a:pt x="9918" y="19822"/>
                      <a:pt x="9954" y="19786"/>
                    </a:cubicBezTo>
                    <a:cubicBezTo>
                      <a:pt x="9991" y="19750"/>
                      <a:pt x="10027" y="19725"/>
                      <a:pt x="10064" y="19689"/>
                    </a:cubicBezTo>
                    <a:lnTo>
                      <a:pt x="10088" y="19665"/>
                    </a:lnTo>
                    <a:cubicBezTo>
                      <a:pt x="10148" y="19604"/>
                      <a:pt x="10221" y="19555"/>
                      <a:pt x="10283" y="19506"/>
                    </a:cubicBezTo>
                    <a:cubicBezTo>
                      <a:pt x="10318" y="19482"/>
                      <a:pt x="10355" y="19446"/>
                      <a:pt x="10380" y="19422"/>
                    </a:cubicBezTo>
                    <a:cubicBezTo>
                      <a:pt x="10416" y="19398"/>
                      <a:pt x="10453" y="19373"/>
                      <a:pt x="10477" y="19336"/>
                    </a:cubicBezTo>
                    <a:cubicBezTo>
                      <a:pt x="10489" y="19325"/>
                      <a:pt x="10513" y="19312"/>
                      <a:pt x="10526" y="19300"/>
                    </a:cubicBezTo>
                    <a:cubicBezTo>
                      <a:pt x="10537" y="19276"/>
                      <a:pt x="10550" y="19263"/>
                      <a:pt x="10574" y="19239"/>
                    </a:cubicBezTo>
                    <a:cubicBezTo>
                      <a:pt x="10586" y="19227"/>
                      <a:pt x="10599" y="19215"/>
                      <a:pt x="10610" y="19190"/>
                    </a:cubicBezTo>
                    <a:lnTo>
                      <a:pt x="10647" y="19154"/>
                    </a:lnTo>
                    <a:cubicBezTo>
                      <a:pt x="10696" y="19082"/>
                      <a:pt x="10744" y="19020"/>
                      <a:pt x="10793" y="18947"/>
                    </a:cubicBezTo>
                    <a:cubicBezTo>
                      <a:pt x="10805" y="18911"/>
                      <a:pt x="10829" y="18874"/>
                      <a:pt x="10842" y="18838"/>
                    </a:cubicBezTo>
                    <a:cubicBezTo>
                      <a:pt x="10866" y="18790"/>
                      <a:pt x="10878" y="18753"/>
                      <a:pt x="10902" y="18717"/>
                    </a:cubicBezTo>
                    <a:cubicBezTo>
                      <a:pt x="10915" y="18680"/>
                      <a:pt x="10926" y="18656"/>
                      <a:pt x="10926" y="18620"/>
                    </a:cubicBezTo>
                    <a:lnTo>
                      <a:pt x="10963" y="18510"/>
                    </a:lnTo>
                    <a:cubicBezTo>
                      <a:pt x="10975" y="18437"/>
                      <a:pt x="10999" y="18364"/>
                      <a:pt x="11012" y="18304"/>
                    </a:cubicBezTo>
                    <a:cubicBezTo>
                      <a:pt x="11023" y="18255"/>
                      <a:pt x="11036" y="18218"/>
                      <a:pt x="11048" y="18170"/>
                    </a:cubicBezTo>
                    <a:lnTo>
                      <a:pt x="11085" y="18061"/>
                    </a:lnTo>
                    <a:cubicBezTo>
                      <a:pt x="11085" y="18036"/>
                      <a:pt x="11096" y="18024"/>
                      <a:pt x="11096" y="17999"/>
                    </a:cubicBezTo>
                    <a:cubicBezTo>
                      <a:pt x="11109" y="17975"/>
                      <a:pt x="11109" y="17951"/>
                      <a:pt x="11121" y="17939"/>
                    </a:cubicBezTo>
                    <a:lnTo>
                      <a:pt x="11121" y="17818"/>
                    </a:lnTo>
                    <a:lnTo>
                      <a:pt x="11121" y="17756"/>
                    </a:lnTo>
                    <a:lnTo>
                      <a:pt x="11085" y="17502"/>
                    </a:lnTo>
                    <a:cubicBezTo>
                      <a:pt x="11072" y="17416"/>
                      <a:pt x="11060" y="17343"/>
                      <a:pt x="11048" y="17259"/>
                    </a:cubicBezTo>
                    <a:cubicBezTo>
                      <a:pt x="11036" y="17234"/>
                      <a:pt x="11036" y="17210"/>
                      <a:pt x="11036" y="17186"/>
                    </a:cubicBezTo>
                    <a:cubicBezTo>
                      <a:pt x="11023" y="17149"/>
                      <a:pt x="11012" y="17113"/>
                      <a:pt x="11012" y="17064"/>
                    </a:cubicBezTo>
                    <a:cubicBezTo>
                      <a:pt x="10999" y="17027"/>
                      <a:pt x="10987" y="16991"/>
                      <a:pt x="10987" y="16954"/>
                    </a:cubicBezTo>
                    <a:cubicBezTo>
                      <a:pt x="10963" y="16870"/>
                      <a:pt x="10950" y="16784"/>
                      <a:pt x="10939" y="16711"/>
                    </a:cubicBezTo>
                    <a:cubicBezTo>
                      <a:pt x="10926" y="16663"/>
                      <a:pt x="10915" y="16627"/>
                      <a:pt x="10915" y="16590"/>
                    </a:cubicBezTo>
                    <a:cubicBezTo>
                      <a:pt x="10902" y="16578"/>
                      <a:pt x="10902" y="16554"/>
                      <a:pt x="10890" y="16529"/>
                    </a:cubicBezTo>
                    <a:cubicBezTo>
                      <a:pt x="10890" y="16517"/>
                      <a:pt x="10890" y="16505"/>
                      <a:pt x="10878" y="16505"/>
                    </a:cubicBezTo>
                    <a:cubicBezTo>
                      <a:pt x="10866" y="16492"/>
                      <a:pt x="10853" y="16492"/>
                      <a:pt x="10853" y="16492"/>
                    </a:cubicBezTo>
                    <a:cubicBezTo>
                      <a:pt x="10842" y="16492"/>
                      <a:pt x="10829" y="16492"/>
                      <a:pt x="10817" y="16505"/>
                    </a:cubicBezTo>
                    <a:cubicBezTo>
                      <a:pt x="10780" y="16517"/>
                      <a:pt x="10744" y="16541"/>
                      <a:pt x="10720" y="16565"/>
                    </a:cubicBezTo>
                    <a:cubicBezTo>
                      <a:pt x="10683" y="16578"/>
                      <a:pt x="10647" y="16602"/>
                      <a:pt x="10610" y="16627"/>
                    </a:cubicBezTo>
                    <a:cubicBezTo>
                      <a:pt x="10537" y="16663"/>
                      <a:pt x="10464" y="16711"/>
                      <a:pt x="10404" y="16760"/>
                    </a:cubicBezTo>
                    <a:cubicBezTo>
                      <a:pt x="10343" y="16808"/>
                      <a:pt x="10270" y="16870"/>
                      <a:pt x="10210" y="16930"/>
                    </a:cubicBezTo>
                    <a:lnTo>
                      <a:pt x="10124" y="17015"/>
                    </a:lnTo>
                    <a:cubicBezTo>
                      <a:pt x="10100" y="17051"/>
                      <a:pt x="10075" y="17088"/>
                      <a:pt x="10051" y="17113"/>
                    </a:cubicBezTo>
                    <a:cubicBezTo>
                      <a:pt x="10027" y="17149"/>
                      <a:pt x="10003" y="17186"/>
                      <a:pt x="9978" y="17210"/>
                    </a:cubicBezTo>
                    <a:lnTo>
                      <a:pt x="9905" y="17319"/>
                    </a:lnTo>
                    <a:cubicBezTo>
                      <a:pt x="9857" y="17392"/>
                      <a:pt x="9808" y="17453"/>
                      <a:pt x="9759" y="17526"/>
                    </a:cubicBezTo>
                    <a:cubicBezTo>
                      <a:pt x="9711" y="17599"/>
                      <a:pt x="9675" y="17672"/>
                      <a:pt x="9638" y="17745"/>
                    </a:cubicBezTo>
                    <a:lnTo>
                      <a:pt x="9529" y="17963"/>
                    </a:lnTo>
                    <a:cubicBezTo>
                      <a:pt x="9492" y="18036"/>
                      <a:pt x="9456" y="18109"/>
                      <a:pt x="9432" y="18194"/>
                    </a:cubicBezTo>
                    <a:cubicBezTo>
                      <a:pt x="9432" y="18207"/>
                      <a:pt x="9419" y="18207"/>
                      <a:pt x="9419" y="18218"/>
                    </a:cubicBezTo>
                    <a:lnTo>
                      <a:pt x="9419" y="18207"/>
                    </a:lnTo>
                    <a:cubicBezTo>
                      <a:pt x="9395" y="18267"/>
                      <a:pt x="9383" y="18340"/>
                      <a:pt x="9371" y="18401"/>
                    </a:cubicBezTo>
                    <a:cubicBezTo>
                      <a:pt x="9359" y="18461"/>
                      <a:pt x="9359" y="18523"/>
                      <a:pt x="9346" y="18595"/>
                    </a:cubicBezTo>
                    <a:cubicBezTo>
                      <a:pt x="9346" y="18668"/>
                      <a:pt x="9335" y="18753"/>
                      <a:pt x="9335" y="18838"/>
                    </a:cubicBezTo>
                    <a:cubicBezTo>
                      <a:pt x="9346" y="18887"/>
                      <a:pt x="9346" y="18923"/>
                      <a:pt x="9346" y="18960"/>
                    </a:cubicBezTo>
                    <a:cubicBezTo>
                      <a:pt x="9359" y="19009"/>
                      <a:pt x="9359" y="19045"/>
                      <a:pt x="9371" y="19093"/>
                    </a:cubicBezTo>
                    <a:cubicBezTo>
                      <a:pt x="9383" y="19166"/>
                      <a:pt x="9383" y="19252"/>
                      <a:pt x="9395" y="19325"/>
                    </a:cubicBezTo>
                    <a:cubicBezTo>
                      <a:pt x="9407" y="19409"/>
                      <a:pt x="9419" y="19495"/>
                      <a:pt x="9432" y="19568"/>
                    </a:cubicBezTo>
                    <a:cubicBezTo>
                      <a:pt x="9443" y="19652"/>
                      <a:pt x="9456" y="19738"/>
                      <a:pt x="9468" y="19811"/>
                    </a:cubicBezTo>
                    <a:cubicBezTo>
                      <a:pt x="9480" y="19859"/>
                      <a:pt x="9480" y="19895"/>
                      <a:pt x="9480" y="19932"/>
                    </a:cubicBezTo>
                    <a:cubicBezTo>
                      <a:pt x="9492" y="19957"/>
                      <a:pt x="9492" y="19981"/>
                      <a:pt x="9492" y="20005"/>
                    </a:cubicBezTo>
                    <a:lnTo>
                      <a:pt x="9492" y="20066"/>
                    </a:lnTo>
                    <a:lnTo>
                      <a:pt x="9492" y="20102"/>
                    </a:lnTo>
                    <a:lnTo>
                      <a:pt x="9492" y="20138"/>
                    </a:lnTo>
                    <a:lnTo>
                      <a:pt x="9492" y="20163"/>
                    </a:lnTo>
                    <a:lnTo>
                      <a:pt x="9492" y="20187"/>
                    </a:lnTo>
                    <a:cubicBezTo>
                      <a:pt x="9468" y="20211"/>
                      <a:pt x="9456" y="20236"/>
                      <a:pt x="9443" y="20248"/>
                    </a:cubicBezTo>
                    <a:cubicBezTo>
                      <a:pt x="9419" y="20273"/>
                      <a:pt x="9395" y="20309"/>
                      <a:pt x="9371" y="20333"/>
                    </a:cubicBezTo>
                    <a:cubicBezTo>
                      <a:pt x="9322" y="20394"/>
                      <a:pt x="9262" y="20454"/>
                      <a:pt x="9213" y="20503"/>
                    </a:cubicBezTo>
                    <a:cubicBezTo>
                      <a:pt x="9140" y="20589"/>
                      <a:pt x="9079" y="20662"/>
                      <a:pt x="9006" y="20746"/>
                    </a:cubicBezTo>
                    <a:cubicBezTo>
                      <a:pt x="8982" y="20795"/>
                      <a:pt x="8946" y="20832"/>
                      <a:pt x="8909" y="20880"/>
                    </a:cubicBezTo>
                    <a:cubicBezTo>
                      <a:pt x="8884" y="20916"/>
                      <a:pt x="8848" y="20953"/>
                      <a:pt x="8824" y="20989"/>
                    </a:cubicBezTo>
                    <a:cubicBezTo>
                      <a:pt x="8811" y="21013"/>
                      <a:pt x="8800" y="21026"/>
                      <a:pt x="8787" y="21038"/>
                    </a:cubicBezTo>
                    <a:cubicBezTo>
                      <a:pt x="8763" y="21062"/>
                      <a:pt x="8739" y="21075"/>
                      <a:pt x="8727" y="21099"/>
                    </a:cubicBezTo>
                    <a:cubicBezTo>
                      <a:pt x="8703" y="21123"/>
                      <a:pt x="8678" y="21135"/>
                      <a:pt x="8666" y="21159"/>
                    </a:cubicBezTo>
                    <a:cubicBezTo>
                      <a:pt x="8617" y="21196"/>
                      <a:pt x="8568" y="21245"/>
                      <a:pt x="8532" y="21281"/>
                    </a:cubicBezTo>
                    <a:cubicBezTo>
                      <a:pt x="8508" y="21293"/>
                      <a:pt x="8484" y="21318"/>
                      <a:pt x="8471" y="21329"/>
                    </a:cubicBezTo>
                    <a:cubicBezTo>
                      <a:pt x="8460" y="21329"/>
                      <a:pt x="8447" y="21342"/>
                      <a:pt x="8435" y="21342"/>
                    </a:cubicBezTo>
                    <a:cubicBezTo>
                      <a:pt x="8435" y="21354"/>
                      <a:pt x="8423" y="21366"/>
                      <a:pt x="8423" y="21378"/>
                    </a:cubicBezTo>
                    <a:cubicBezTo>
                      <a:pt x="8411" y="21391"/>
                      <a:pt x="8398" y="21402"/>
                      <a:pt x="8387" y="21427"/>
                    </a:cubicBezTo>
                    <a:cubicBezTo>
                      <a:pt x="8374" y="21439"/>
                      <a:pt x="8362" y="21464"/>
                      <a:pt x="8350" y="21475"/>
                    </a:cubicBezTo>
                    <a:cubicBezTo>
                      <a:pt x="8325" y="21512"/>
                      <a:pt x="8314" y="21537"/>
                      <a:pt x="8289" y="21573"/>
                    </a:cubicBezTo>
                    <a:cubicBezTo>
                      <a:pt x="8265" y="21609"/>
                      <a:pt x="8228" y="21658"/>
                      <a:pt x="8204" y="21694"/>
                    </a:cubicBezTo>
                    <a:cubicBezTo>
                      <a:pt x="8192" y="21707"/>
                      <a:pt x="8192" y="21731"/>
                      <a:pt x="8179" y="21743"/>
                    </a:cubicBezTo>
                    <a:cubicBezTo>
                      <a:pt x="8216" y="21585"/>
                      <a:pt x="8252" y="21439"/>
                      <a:pt x="8301" y="21281"/>
                    </a:cubicBezTo>
                    <a:cubicBezTo>
                      <a:pt x="8325" y="21184"/>
                      <a:pt x="8350" y="21086"/>
                      <a:pt x="8362" y="20989"/>
                    </a:cubicBezTo>
                    <a:cubicBezTo>
                      <a:pt x="8387" y="20905"/>
                      <a:pt x="8398" y="20819"/>
                      <a:pt x="8411" y="20722"/>
                    </a:cubicBezTo>
                    <a:cubicBezTo>
                      <a:pt x="8411" y="20637"/>
                      <a:pt x="8423" y="20540"/>
                      <a:pt x="8435" y="20443"/>
                    </a:cubicBezTo>
                    <a:cubicBezTo>
                      <a:pt x="8435" y="20357"/>
                      <a:pt x="8447" y="20260"/>
                      <a:pt x="8460" y="20175"/>
                    </a:cubicBezTo>
                    <a:lnTo>
                      <a:pt x="8460" y="20030"/>
                    </a:lnTo>
                    <a:lnTo>
                      <a:pt x="8460" y="19884"/>
                    </a:lnTo>
                    <a:cubicBezTo>
                      <a:pt x="8460" y="19786"/>
                      <a:pt x="8460" y="19701"/>
                      <a:pt x="8447" y="19604"/>
                    </a:cubicBezTo>
                    <a:lnTo>
                      <a:pt x="8447" y="19592"/>
                    </a:lnTo>
                    <a:lnTo>
                      <a:pt x="8447" y="19579"/>
                    </a:lnTo>
                    <a:lnTo>
                      <a:pt x="8447" y="19543"/>
                    </a:lnTo>
                    <a:lnTo>
                      <a:pt x="8447" y="19325"/>
                    </a:lnTo>
                    <a:lnTo>
                      <a:pt x="8447" y="19045"/>
                    </a:lnTo>
                    <a:cubicBezTo>
                      <a:pt x="8447" y="18947"/>
                      <a:pt x="8460" y="18850"/>
                      <a:pt x="8460" y="18766"/>
                    </a:cubicBezTo>
                    <a:cubicBezTo>
                      <a:pt x="8447" y="18668"/>
                      <a:pt x="8435" y="18571"/>
                      <a:pt x="8435" y="18486"/>
                    </a:cubicBezTo>
                    <a:cubicBezTo>
                      <a:pt x="8435" y="18388"/>
                      <a:pt x="8423" y="18304"/>
                      <a:pt x="8411" y="18218"/>
                    </a:cubicBezTo>
                    <a:cubicBezTo>
                      <a:pt x="8411" y="18170"/>
                      <a:pt x="8398" y="18121"/>
                      <a:pt x="8398" y="18072"/>
                    </a:cubicBezTo>
                    <a:lnTo>
                      <a:pt x="8398" y="17999"/>
                    </a:lnTo>
                    <a:cubicBezTo>
                      <a:pt x="8398" y="17939"/>
                      <a:pt x="8411" y="17891"/>
                      <a:pt x="8411" y="17829"/>
                    </a:cubicBezTo>
                    <a:cubicBezTo>
                      <a:pt x="8411" y="17781"/>
                      <a:pt x="8423" y="17732"/>
                      <a:pt x="8423" y="17672"/>
                    </a:cubicBezTo>
                    <a:cubicBezTo>
                      <a:pt x="8423" y="17623"/>
                      <a:pt x="8435" y="17562"/>
                      <a:pt x="8435" y="17513"/>
                    </a:cubicBezTo>
                    <a:cubicBezTo>
                      <a:pt x="8447" y="17465"/>
                      <a:pt x="8447" y="17404"/>
                      <a:pt x="8460" y="17356"/>
                    </a:cubicBezTo>
                    <a:cubicBezTo>
                      <a:pt x="8460" y="17295"/>
                      <a:pt x="8471" y="17246"/>
                      <a:pt x="8484" y="17186"/>
                    </a:cubicBezTo>
                    <a:cubicBezTo>
                      <a:pt x="8495" y="17137"/>
                      <a:pt x="8508" y="17088"/>
                      <a:pt x="8508" y="17027"/>
                    </a:cubicBezTo>
                    <a:cubicBezTo>
                      <a:pt x="8520" y="16979"/>
                      <a:pt x="8532" y="16918"/>
                      <a:pt x="8544" y="16870"/>
                    </a:cubicBezTo>
                    <a:cubicBezTo>
                      <a:pt x="8557" y="16808"/>
                      <a:pt x="8557" y="16760"/>
                      <a:pt x="8568" y="16699"/>
                    </a:cubicBezTo>
                    <a:cubicBezTo>
                      <a:pt x="8581" y="16638"/>
                      <a:pt x="8593" y="16578"/>
                      <a:pt x="8593" y="16529"/>
                    </a:cubicBezTo>
                    <a:cubicBezTo>
                      <a:pt x="8593" y="16468"/>
                      <a:pt x="8605" y="16408"/>
                      <a:pt x="8605" y="16359"/>
                    </a:cubicBezTo>
                    <a:cubicBezTo>
                      <a:pt x="8605" y="16238"/>
                      <a:pt x="8617" y="16128"/>
                      <a:pt x="8605" y="16019"/>
                    </a:cubicBezTo>
                    <a:lnTo>
                      <a:pt x="8605" y="16006"/>
                    </a:lnTo>
                    <a:lnTo>
                      <a:pt x="8605" y="15970"/>
                    </a:lnTo>
                    <a:lnTo>
                      <a:pt x="8605" y="15946"/>
                    </a:lnTo>
                    <a:lnTo>
                      <a:pt x="8605" y="15933"/>
                    </a:lnTo>
                    <a:lnTo>
                      <a:pt x="8605" y="15860"/>
                    </a:lnTo>
                    <a:lnTo>
                      <a:pt x="8605" y="15581"/>
                    </a:lnTo>
                    <a:lnTo>
                      <a:pt x="8605" y="15253"/>
                    </a:lnTo>
                    <a:cubicBezTo>
                      <a:pt x="8605" y="15095"/>
                      <a:pt x="8568" y="14949"/>
                      <a:pt x="8495" y="14815"/>
                    </a:cubicBezTo>
                    <a:cubicBezTo>
                      <a:pt x="8460" y="14755"/>
                      <a:pt x="8423" y="14706"/>
                      <a:pt x="8362" y="14645"/>
                    </a:cubicBezTo>
                    <a:cubicBezTo>
                      <a:pt x="8350" y="14633"/>
                      <a:pt x="8325" y="14609"/>
                      <a:pt x="8301" y="14596"/>
                    </a:cubicBezTo>
                    <a:lnTo>
                      <a:pt x="8046" y="14378"/>
                    </a:lnTo>
                    <a:cubicBezTo>
                      <a:pt x="8009" y="14342"/>
                      <a:pt x="7961" y="14305"/>
                      <a:pt x="7925" y="14269"/>
                    </a:cubicBezTo>
                    <a:cubicBezTo>
                      <a:pt x="7864" y="14220"/>
                      <a:pt x="7815" y="14183"/>
                      <a:pt x="7766" y="14135"/>
                    </a:cubicBezTo>
                    <a:lnTo>
                      <a:pt x="7682" y="14050"/>
                    </a:lnTo>
                    <a:cubicBezTo>
                      <a:pt x="7645" y="14001"/>
                      <a:pt x="7620" y="13940"/>
                      <a:pt x="7584" y="13892"/>
                    </a:cubicBezTo>
                    <a:cubicBezTo>
                      <a:pt x="7560" y="13856"/>
                      <a:pt x="7536" y="13819"/>
                      <a:pt x="7523" y="13783"/>
                    </a:cubicBezTo>
                    <a:cubicBezTo>
                      <a:pt x="7499" y="13734"/>
                      <a:pt x="7475" y="13697"/>
                      <a:pt x="7450" y="13648"/>
                    </a:cubicBezTo>
                    <a:cubicBezTo>
                      <a:pt x="7439" y="13613"/>
                      <a:pt x="7414" y="13576"/>
                      <a:pt x="7402" y="13540"/>
                    </a:cubicBezTo>
                    <a:cubicBezTo>
                      <a:pt x="7377" y="13491"/>
                      <a:pt x="7353" y="13454"/>
                      <a:pt x="7341" y="13418"/>
                    </a:cubicBezTo>
                    <a:cubicBezTo>
                      <a:pt x="7329" y="13405"/>
                      <a:pt x="7329" y="13394"/>
                      <a:pt x="7329" y="13381"/>
                    </a:cubicBezTo>
                    <a:cubicBezTo>
                      <a:pt x="7317" y="13369"/>
                      <a:pt x="7317" y="13357"/>
                      <a:pt x="7293" y="13345"/>
                    </a:cubicBezTo>
                    <a:lnTo>
                      <a:pt x="7256" y="13345"/>
                    </a:lnTo>
                    <a:cubicBezTo>
                      <a:pt x="7256" y="13357"/>
                      <a:pt x="7244" y="13369"/>
                      <a:pt x="7244" y="13381"/>
                    </a:cubicBezTo>
                    <a:cubicBezTo>
                      <a:pt x="7220" y="13418"/>
                      <a:pt x="7207" y="13467"/>
                      <a:pt x="7183" y="13503"/>
                    </a:cubicBezTo>
                    <a:cubicBezTo>
                      <a:pt x="7134" y="13588"/>
                      <a:pt x="7086" y="13673"/>
                      <a:pt x="7050" y="13758"/>
                    </a:cubicBezTo>
                    <a:cubicBezTo>
                      <a:pt x="7025" y="13807"/>
                      <a:pt x="7001" y="13843"/>
                      <a:pt x="6977" y="13892"/>
                    </a:cubicBezTo>
                    <a:cubicBezTo>
                      <a:pt x="6952" y="13953"/>
                      <a:pt x="6928" y="14013"/>
                      <a:pt x="6904" y="14086"/>
                    </a:cubicBezTo>
                    <a:cubicBezTo>
                      <a:pt x="6891" y="14147"/>
                      <a:pt x="6891" y="14220"/>
                      <a:pt x="6880" y="14293"/>
                    </a:cubicBezTo>
                    <a:lnTo>
                      <a:pt x="6880" y="14451"/>
                    </a:lnTo>
                    <a:cubicBezTo>
                      <a:pt x="6880" y="14560"/>
                      <a:pt x="6880" y="14669"/>
                      <a:pt x="6867" y="14779"/>
                    </a:cubicBezTo>
                    <a:lnTo>
                      <a:pt x="6867" y="14961"/>
                    </a:lnTo>
                    <a:cubicBezTo>
                      <a:pt x="6855" y="15022"/>
                      <a:pt x="6855" y="15071"/>
                      <a:pt x="6855" y="15131"/>
                    </a:cubicBezTo>
                    <a:cubicBezTo>
                      <a:pt x="6843" y="15168"/>
                      <a:pt x="6843" y="15204"/>
                      <a:pt x="6843" y="15241"/>
                    </a:cubicBezTo>
                    <a:cubicBezTo>
                      <a:pt x="6831" y="15277"/>
                      <a:pt x="6831" y="15314"/>
                      <a:pt x="6818" y="15350"/>
                    </a:cubicBezTo>
                    <a:cubicBezTo>
                      <a:pt x="6818" y="15387"/>
                      <a:pt x="6807" y="15423"/>
                      <a:pt x="6807" y="15460"/>
                    </a:cubicBezTo>
                    <a:cubicBezTo>
                      <a:pt x="6794" y="15496"/>
                      <a:pt x="6782" y="15533"/>
                      <a:pt x="6782" y="15569"/>
                    </a:cubicBezTo>
                    <a:cubicBezTo>
                      <a:pt x="6758" y="15679"/>
                      <a:pt x="6745" y="15776"/>
                      <a:pt x="6734" y="15885"/>
                    </a:cubicBezTo>
                    <a:cubicBezTo>
                      <a:pt x="6721" y="15946"/>
                      <a:pt x="6709" y="15995"/>
                      <a:pt x="6709" y="16043"/>
                    </a:cubicBezTo>
                    <a:cubicBezTo>
                      <a:pt x="6709" y="16103"/>
                      <a:pt x="6697" y="16152"/>
                      <a:pt x="6709" y="16213"/>
                    </a:cubicBezTo>
                    <a:cubicBezTo>
                      <a:pt x="6709" y="16262"/>
                      <a:pt x="6709" y="16311"/>
                      <a:pt x="6721" y="16371"/>
                    </a:cubicBezTo>
                    <a:cubicBezTo>
                      <a:pt x="6721" y="16432"/>
                      <a:pt x="6734" y="16492"/>
                      <a:pt x="6758" y="16541"/>
                    </a:cubicBezTo>
                    <a:cubicBezTo>
                      <a:pt x="6758" y="16578"/>
                      <a:pt x="6770" y="16602"/>
                      <a:pt x="6782" y="16638"/>
                    </a:cubicBezTo>
                    <a:cubicBezTo>
                      <a:pt x="6794" y="16663"/>
                      <a:pt x="6807" y="16687"/>
                      <a:pt x="6807" y="16711"/>
                    </a:cubicBezTo>
                    <a:cubicBezTo>
                      <a:pt x="6831" y="16760"/>
                      <a:pt x="6855" y="16821"/>
                      <a:pt x="6880" y="16870"/>
                    </a:cubicBezTo>
                    <a:cubicBezTo>
                      <a:pt x="6891" y="16918"/>
                      <a:pt x="6916" y="16967"/>
                      <a:pt x="6940" y="17015"/>
                    </a:cubicBezTo>
                    <a:cubicBezTo>
                      <a:pt x="6964" y="17064"/>
                      <a:pt x="7001" y="17113"/>
                      <a:pt x="7025" y="17161"/>
                    </a:cubicBezTo>
                    <a:cubicBezTo>
                      <a:pt x="7061" y="17210"/>
                      <a:pt x="7098" y="17259"/>
                      <a:pt x="7134" y="17295"/>
                    </a:cubicBezTo>
                    <a:cubicBezTo>
                      <a:pt x="7171" y="17343"/>
                      <a:pt x="7207" y="17380"/>
                      <a:pt x="7244" y="17429"/>
                    </a:cubicBezTo>
                    <a:cubicBezTo>
                      <a:pt x="7317" y="17502"/>
                      <a:pt x="7377" y="17599"/>
                      <a:pt x="7463" y="17672"/>
                    </a:cubicBezTo>
                    <a:cubicBezTo>
                      <a:pt x="7548" y="17745"/>
                      <a:pt x="7633" y="17818"/>
                      <a:pt x="7730" y="17878"/>
                    </a:cubicBezTo>
                    <a:cubicBezTo>
                      <a:pt x="7779" y="17915"/>
                      <a:pt x="7815" y="17951"/>
                      <a:pt x="7864" y="17975"/>
                    </a:cubicBezTo>
                    <a:cubicBezTo>
                      <a:pt x="7912" y="17999"/>
                      <a:pt x="7961" y="18036"/>
                      <a:pt x="8009" y="18061"/>
                    </a:cubicBezTo>
                    <a:lnTo>
                      <a:pt x="8082" y="18097"/>
                    </a:lnTo>
                    <a:cubicBezTo>
                      <a:pt x="8107" y="18121"/>
                      <a:pt x="8144" y="18134"/>
                      <a:pt x="8168" y="18158"/>
                    </a:cubicBezTo>
                    <a:cubicBezTo>
                      <a:pt x="8179" y="18170"/>
                      <a:pt x="8192" y="18170"/>
                      <a:pt x="8192" y="18182"/>
                    </a:cubicBezTo>
                    <a:cubicBezTo>
                      <a:pt x="8204" y="18194"/>
                      <a:pt x="8204" y="18207"/>
                      <a:pt x="8204" y="18218"/>
                    </a:cubicBezTo>
                    <a:cubicBezTo>
                      <a:pt x="8228" y="18242"/>
                      <a:pt x="8241" y="18279"/>
                      <a:pt x="8241" y="18304"/>
                    </a:cubicBezTo>
                    <a:cubicBezTo>
                      <a:pt x="8252" y="18315"/>
                      <a:pt x="8252" y="18328"/>
                      <a:pt x="8252" y="18328"/>
                    </a:cubicBezTo>
                    <a:cubicBezTo>
                      <a:pt x="8252" y="18340"/>
                      <a:pt x="8265" y="18340"/>
                      <a:pt x="8265" y="18340"/>
                    </a:cubicBezTo>
                    <a:lnTo>
                      <a:pt x="8265" y="18425"/>
                    </a:lnTo>
                    <a:cubicBezTo>
                      <a:pt x="8265" y="18474"/>
                      <a:pt x="8277" y="18534"/>
                      <a:pt x="8277" y="18595"/>
                    </a:cubicBezTo>
                    <a:cubicBezTo>
                      <a:pt x="8277" y="18644"/>
                      <a:pt x="8289" y="18704"/>
                      <a:pt x="8289" y="18753"/>
                    </a:cubicBezTo>
                    <a:cubicBezTo>
                      <a:pt x="8289" y="18838"/>
                      <a:pt x="8289" y="18923"/>
                      <a:pt x="8277" y="19009"/>
                    </a:cubicBezTo>
                    <a:lnTo>
                      <a:pt x="8277" y="19276"/>
                    </a:lnTo>
                    <a:lnTo>
                      <a:pt x="8277" y="19543"/>
                    </a:lnTo>
                    <a:lnTo>
                      <a:pt x="8277" y="19786"/>
                    </a:lnTo>
                    <a:lnTo>
                      <a:pt x="8277" y="19798"/>
                    </a:lnTo>
                    <a:lnTo>
                      <a:pt x="8277" y="19811"/>
                    </a:lnTo>
                    <a:lnTo>
                      <a:pt x="8277" y="19822"/>
                    </a:lnTo>
                    <a:lnTo>
                      <a:pt x="8277" y="19981"/>
                    </a:lnTo>
                    <a:cubicBezTo>
                      <a:pt x="8277" y="20090"/>
                      <a:pt x="8277" y="20211"/>
                      <a:pt x="8265" y="20321"/>
                    </a:cubicBezTo>
                    <a:cubicBezTo>
                      <a:pt x="8252" y="20382"/>
                      <a:pt x="8252" y="20454"/>
                      <a:pt x="8241" y="20516"/>
                    </a:cubicBezTo>
                    <a:cubicBezTo>
                      <a:pt x="8241" y="20491"/>
                      <a:pt x="8228" y="20467"/>
                      <a:pt x="8216" y="20443"/>
                    </a:cubicBezTo>
                    <a:lnTo>
                      <a:pt x="8216" y="20443"/>
                    </a:lnTo>
                    <a:lnTo>
                      <a:pt x="8228" y="20454"/>
                    </a:lnTo>
                    <a:cubicBezTo>
                      <a:pt x="8216" y="20443"/>
                      <a:pt x="8216" y="20430"/>
                      <a:pt x="8216" y="20406"/>
                    </a:cubicBezTo>
                    <a:cubicBezTo>
                      <a:pt x="8179" y="20333"/>
                      <a:pt x="8155" y="20248"/>
                      <a:pt x="8119" y="20175"/>
                    </a:cubicBezTo>
                    <a:cubicBezTo>
                      <a:pt x="8095" y="20090"/>
                      <a:pt x="8058" y="20017"/>
                      <a:pt x="8034" y="19932"/>
                    </a:cubicBezTo>
                    <a:cubicBezTo>
                      <a:pt x="8022" y="19932"/>
                      <a:pt x="8022" y="19920"/>
                      <a:pt x="8022" y="19908"/>
                    </a:cubicBezTo>
                    <a:lnTo>
                      <a:pt x="8022" y="19920"/>
                    </a:lnTo>
                    <a:cubicBezTo>
                      <a:pt x="7998" y="19859"/>
                      <a:pt x="7985" y="19786"/>
                      <a:pt x="7936" y="19750"/>
                    </a:cubicBezTo>
                    <a:cubicBezTo>
                      <a:pt x="7936" y="19738"/>
                      <a:pt x="7936" y="19738"/>
                      <a:pt x="7925" y="19738"/>
                    </a:cubicBezTo>
                    <a:lnTo>
                      <a:pt x="7925" y="19701"/>
                    </a:lnTo>
                    <a:cubicBezTo>
                      <a:pt x="7925" y="19641"/>
                      <a:pt x="7912" y="19592"/>
                      <a:pt x="7912" y="19531"/>
                    </a:cubicBezTo>
                    <a:cubicBezTo>
                      <a:pt x="7912" y="19482"/>
                      <a:pt x="7900" y="19422"/>
                      <a:pt x="7888" y="19373"/>
                    </a:cubicBezTo>
                    <a:cubicBezTo>
                      <a:pt x="7888" y="19312"/>
                      <a:pt x="7876" y="19263"/>
                      <a:pt x="7864" y="19203"/>
                    </a:cubicBezTo>
                    <a:cubicBezTo>
                      <a:pt x="7852" y="19154"/>
                      <a:pt x="7828" y="19106"/>
                      <a:pt x="7803" y="19057"/>
                    </a:cubicBezTo>
                    <a:cubicBezTo>
                      <a:pt x="7791" y="19020"/>
                      <a:pt x="7779" y="18984"/>
                      <a:pt x="7755" y="18960"/>
                    </a:cubicBezTo>
                    <a:cubicBezTo>
                      <a:pt x="7730" y="18923"/>
                      <a:pt x="7706" y="18911"/>
                      <a:pt x="7669" y="18887"/>
                    </a:cubicBezTo>
                    <a:cubicBezTo>
                      <a:pt x="7645" y="18874"/>
                      <a:pt x="7609" y="18863"/>
                      <a:pt x="7584" y="18863"/>
                    </a:cubicBezTo>
                    <a:cubicBezTo>
                      <a:pt x="7536" y="18863"/>
                      <a:pt x="7487" y="18874"/>
                      <a:pt x="7450" y="18887"/>
                    </a:cubicBezTo>
                    <a:cubicBezTo>
                      <a:pt x="7414" y="18899"/>
                      <a:pt x="7390" y="18911"/>
                      <a:pt x="7366" y="18936"/>
                    </a:cubicBezTo>
                    <a:cubicBezTo>
                      <a:pt x="7353" y="18960"/>
                      <a:pt x="7329" y="18984"/>
                      <a:pt x="7317" y="19020"/>
                    </a:cubicBezTo>
                    <a:cubicBezTo>
                      <a:pt x="7304" y="19045"/>
                      <a:pt x="7293" y="19082"/>
                      <a:pt x="7293" y="19118"/>
                    </a:cubicBezTo>
                    <a:lnTo>
                      <a:pt x="7293" y="19203"/>
                    </a:lnTo>
                    <a:cubicBezTo>
                      <a:pt x="7304" y="19227"/>
                      <a:pt x="7304" y="19263"/>
                      <a:pt x="7304" y="19288"/>
                    </a:cubicBezTo>
                    <a:cubicBezTo>
                      <a:pt x="7317" y="19325"/>
                      <a:pt x="7329" y="19349"/>
                      <a:pt x="7341" y="19385"/>
                    </a:cubicBezTo>
                    <a:cubicBezTo>
                      <a:pt x="7366" y="19422"/>
                      <a:pt x="7390" y="19458"/>
                      <a:pt x="7414" y="19482"/>
                    </a:cubicBezTo>
                    <a:cubicBezTo>
                      <a:pt x="7450" y="19531"/>
                      <a:pt x="7487" y="19568"/>
                      <a:pt x="7536" y="19616"/>
                    </a:cubicBezTo>
                    <a:cubicBezTo>
                      <a:pt x="7572" y="19652"/>
                      <a:pt x="7620" y="19689"/>
                      <a:pt x="7657" y="19725"/>
                    </a:cubicBezTo>
                    <a:cubicBezTo>
                      <a:pt x="7706" y="19750"/>
                      <a:pt x="7755" y="19786"/>
                      <a:pt x="7803" y="19811"/>
                    </a:cubicBezTo>
                    <a:lnTo>
                      <a:pt x="7791" y="19811"/>
                    </a:lnTo>
                    <a:cubicBezTo>
                      <a:pt x="7803" y="19822"/>
                      <a:pt x="7828" y="19835"/>
                      <a:pt x="7839" y="19847"/>
                    </a:cubicBezTo>
                    <a:lnTo>
                      <a:pt x="7852" y="19859"/>
                    </a:lnTo>
                    <a:cubicBezTo>
                      <a:pt x="7852" y="19895"/>
                      <a:pt x="7864" y="19932"/>
                      <a:pt x="7888" y="19968"/>
                    </a:cubicBezTo>
                    <a:cubicBezTo>
                      <a:pt x="7900" y="20005"/>
                      <a:pt x="7912" y="20030"/>
                      <a:pt x="7925" y="20066"/>
                    </a:cubicBezTo>
                    <a:cubicBezTo>
                      <a:pt x="7949" y="20102"/>
                      <a:pt x="7973" y="20127"/>
                      <a:pt x="7985" y="20163"/>
                    </a:cubicBezTo>
                    <a:lnTo>
                      <a:pt x="7985" y="20151"/>
                    </a:lnTo>
                    <a:cubicBezTo>
                      <a:pt x="7985" y="20163"/>
                      <a:pt x="7998" y="20175"/>
                      <a:pt x="7998" y="20187"/>
                    </a:cubicBezTo>
                    <a:cubicBezTo>
                      <a:pt x="8034" y="20260"/>
                      <a:pt x="8071" y="20333"/>
                      <a:pt x="8095" y="20406"/>
                    </a:cubicBezTo>
                    <a:cubicBezTo>
                      <a:pt x="8119" y="20479"/>
                      <a:pt x="8155" y="20552"/>
                      <a:pt x="8179" y="20625"/>
                    </a:cubicBezTo>
                    <a:cubicBezTo>
                      <a:pt x="8192" y="20637"/>
                      <a:pt x="8192" y="20662"/>
                      <a:pt x="8192" y="20686"/>
                    </a:cubicBezTo>
                    <a:cubicBezTo>
                      <a:pt x="8204" y="20710"/>
                      <a:pt x="8204" y="20746"/>
                      <a:pt x="8204" y="20783"/>
                    </a:cubicBezTo>
                    <a:lnTo>
                      <a:pt x="8204" y="20819"/>
                    </a:lnTo>
                    <a:lnTo>
                      <a:pt x="8204" y="20843"/>
                    </a:lnTo>
                    <a:lnTo>
                      <a:pt x="8168" y="21062"/>
                    </a:lnTo>
                    <a:lnTo>
                      <a:pt x="8168" y="21050"/>
                    </a:lnTo>
                    <a:cubicBezTo>
                      <a:pt x="8168" y="21062"/>
                      <a:pt x="8155" y="21075"/>
                      <a:pt x="8155" y="21099"/>
                    </a:cubicBezTo>
                    <a:cubicBezTo>
                      <a:pt x="8131" y="21184"/>
                      <a:pt x="8107" y="21269"/>
                      <a:pt x="8082" y="21366"/>
                    </a:cubicBezTo>
                    <a:cubicBezTo>
                      <a:pt x="8058" y="21451"/>
                      <a:pt x="8034" y="21548"/>
                      <a:pt x="8009" y="21634"/>
                    </a:cubicBezTo>
                    <a:cubicBezTo>
                      <a:pt x="7985" y="21718"/>
                      <a:pt x="7949" y="21816"/>
                      <a:pt x="7925" y="21901"/>
                    </a:cubicBezTo>
                    <a:cubicBezTo>
                      <a:pt x="7888" y="21998"/>
                      <a:pt x="7864" y="22083"/>
                      <a:pt x="7828" y="22169"/>
                    </a:cubicBezTo>
                    <a:cubicBezTo>
                      <a:pt x="7791" y="22266"/>
                      <a:pt x="7755" y="22350"/>
                      <a:pt x="7730" y="22448"/>
                    </a:cubicBezTo>
                    <a:cubicBezTo>
                      <a:pt x="7693" y="22533"/>
                      <a:pt x="7669" y="22630"/>
                      <a:pt x="7645" y="22728"/>
                    </a:cubicBezTo>
                    <a:cubicBezTo>
                      <a:pt x="7620" y="22812"/>
                      <a:pt x="7596" y="22909"/>
                      <a:pt x="7572" y="23007"/>
                    </a:cubicBezTo>
                    <a:cubicBezTo>
                      <a:pt x="7548" y="23165"/>
                      <a:pt x="7512" y="23335"/>
                      <a:pt x="7499" y="23493"/>
                    </a:cubicBezTo>
                    <a:cubicBezTo>
                      <a:pt x="7499" y="23468"/>
                      <a:pt x="7487" y="23444"/>
                      <a:pt x="7487" y="23420"/>
                    </a:cubicBezTo>
                    <a:cubicBezTo>
                      <a:pt x="7475" y="23250"/>
                      <a:pt x="7475" y="23068"/>
                      <a:pt x="7463" y="22898"/>
                    </a:cubicBezTo>
                    <a:cubicBezTo>
                      <a:pt x="7439" y="22715"/>
                      <a:pt x="7426" y="22533"/>
                      <a:pt x="7402" y="22363"/>
                    </a:cubicBezTo>
                    <a:cubicBezTo>
                      <a:pt x="7390" y="22266"/>
                      <a:pt x="7377" y="22180"/>
                      <a:pt x="7377" y="22083"/>
                    </a:cubicBezTo>
                    <a:cubicBezTo>
                      <a:pt x="7366" y="22010"/>
                      <a:pt x="7366" y="21925"/>
                      <a:pt x="7366" y="21840"/>
                    </a:cubicBezTo>
                    <a:lnTo>
                      <a:pt x="7366" y="21816"/>
                    </a:lnTo>
                    <a:lnTo>
                      <a:pt x="7366" y="21548"/>
                    </a:lnTo>
                    <a:cubicBezTo>
                      <a:pt x="7366" y="21464"/>
                      <a:pt x="7366" y="21366"/>
                      <a:pt x="7353" y="21281"/>
                    </a:cubicBezTo>
                    <a:cubicBezTo>
                      <a:pt x="7353" y="21184"/>
                      <a:pt x="7353" y="21099"/>
                      <a:pt x="7341" y="21002"/>
                    </a:cubicBezTo>
                    <a:cubicBezTo>
                      <a:pt x="7329" y="20916"/>
                      <a:pt x="7329" y="20819"/>
                      <a:pt x="7317" y="20734"/>
                    </a:cubicBezTo>
                    <a:cubicBezTo>
                      <a:pt x="7293" y="20552"/>
                      <a:pt x="7280" y="20370"/>
                      <a:pt x="7268" y="20187"/>
                    </a:cubicBezTo>
                    <a:cubicBezTo>
                      <a:pt x="7268" y="20102"/>
                      <a:pt x="7256" y="20005"/>
                      <a:pt x="7244" y="19920"/>
                    </a:cubicBezTo>
                    <a:cubicBezTo>
                      <a:pt x="7232" y="19835"/>
                      <a:pt x="7220" y="19738"/>
                      <a:pt x="7207" y="19652"/>
                    </a:cubicBezTo>
                    <a:cubicBezTo>
                      <a:pt x="7196" y="19555"/>
                      <a:pt x="7171" y="19470"/>
                      <a:pt x="7159" y="19385"/>
                    </a:cubicBezTo>
                    <a:cubicBezTo>
                      <a:pt x="7134" y="19288"/>
                      <a:pt x="7123" y="19203"/>
                      <a:pt x="7110" y="19118"/>
                    </a:cubicBezTo>
                    <a:cubicBezTo>
                      <a:pt x="7074" y="18936"/>
                      <a:pt x="7050" y="18766"/>
                      <a:pt x="7025" y="18595"/>
                    </a:cubicBezTo>
                    <a:cubicBezTo>
                      <a:pt x="6988" y="18413"/>
                      <a:pt x="6952" y="18242"/>
                      <a:pt x="6916" y="18061"/>
                    </a:cubicBezTo>
                    <a:cubicBezTo>
                      <a:pt x="6891" y="17878"/>
                      <a:pt x="6855" y="17708"/>
                      <a:pt x="6818" y="17538"/>
                    </a:cubicBezTo>
                    <a:cubicBezTo>
                      <a:pt x="6794" y="17367"/>
                      <a:pt x="6745" y="17197"/>
                      <a:pt x="6709" y="17027"/>
                    </a:cubicBezTo>
                    <a:cubicBezTo>
                      <a:pt x="6661" y="16857"/>
                      <a:pt x="6612" y="16687"/>
                      <a:pt x="6575" y="16517"/>
                    </a:cubicBezTo>
                    <a:cubicBezTo>
                      <a:pt x="6527" y="16347"/>
                      <a:pt x="6491" y="16176"/>
                      <a:pt x="6454" y="15995"/>
                    </a:cubicBezTo>
                    <a:cubicBezTo>
                      <a:pt x="6429" y="15909"/>
                      <a:pt x="6405" y="15812"/>
                      <a:pt x="6381" y="15727"/>
                    </a:cubicBezTo>
                    <a:cubicBezTo>
                      <a:pt x="6369" y="15642"/>
                      <a:pt x="6356" y="15557"/>
                      <a:pt x="6332" y="15472"/>
                    </a:cubicBezTo>
                    <a:cubicBezTo>
                      <a:pt x="6321" y="15399"/>
                      <a:pt x="6321" y="15314"/>
                      <a:pt x="6308" y="15241"/>
                    </a:cubicBezTo>
                    <a:cubicBezTo>
                      <a:pt x="6284" y="15156"/>
                      <a:pt x="6272" y="15058"/>
                      <a:pt x="6259" y="14961"/>
                    </a:cubicBezTo>
                    <a:cubicBezTo>
                      <a:pt x="6235" y="14876"/>
                      <a:pt x="6223" y="14791"/>
                      <a:pt x="6199" y="14718"/>
                    </a:cubicBezTo>
                    <a:cubicBezTo>
                      <a:pt x="6175" y="14633"/>
                      <a:pt x="6150" y="14560"/>
                      <a:pt x="6113" y="14488"/>
                    </a:cubicBezTo>
                    <a:cubicBezTo>
                      <a:pt x="6077" y="14402"/>
                      <a:pt x="6053" y="14317"/>
                      <a:pt x="6016" y="14232"/>
                    </a:cubicBezTo>
                    <a:cubicBezTo>
                      <a:pt x="5980" y="14147"/>
                      <a:pt x="5943" y="14074"/>
                      <a:pt x="5919" y="13989"/>
                    </a:cubicBezTo>
                    <a:cubicBezTo>
                      <a:pt x="5907" y="13953"/>
                      <a:pt x="5895" y="13928"/>
                      <a:pt x="5895" y="13904"/>
                    </a:cubicBezTo>
                    <a:cubicBezTo>
                      <a:pt x="5919" y="13807"/>
                      <a:pt x="5932" y="13697"/>
                      <a:pt x="5956" y="13600"/>
                    </a:cubicBezTo>
                    <a:lnTo>
                      <a:pt x="6029" y="13272"/>
                    </a:lnTo>
                    <a:cubicBezTo>
                      <a:pt x="6040" y="13248"/>
                      <a:pt x="6040" y="13224"/>
                      <a:pt x="6053" y="13199"/>
                    </a:cubicBezTo>
                    <a:cubicBezTo>
                      <a:pt x="6065" y="13114"/>
                      <a:pt x="6102" y="13017"/>
                      <a:pt x="6126" y="12932"/>
                    </a:cubicBezTo>
                    <a:cubicBezTo>
                      <a:pt x="6126" y="12895"/>
                      <a:pt x="6138" y="12859"/>
                      <a:pt x="6150" y="12822"/>
                    </a:cubicBezTo>
                    <a:lnTo>
                      <a:pt x="6186" y="12749"/>
                    </a:lnTo>
                    <a:lnTo>
                      <a:pt x="6223" y="12676"/>
                    </a:lnTo>
                    <a:cubicBezTo>
                      <a:pt x="6235" y="12665"/>
                      <a:pt x="6235" y="12652"/>
                      <a:pt x="6248" y="12628"/>
                    </a:cubicBezTo>
                    <a:cubicBezTo>
                      <a:pt x="6259" y="12616"/>
                      <a:pt x="6272" y="12592"/>
                      <a:pt x="6284" y="12579"/>
                    </a:cubicBezTo>
                    <a:cubicBezTo>
                      <a:pt x="6296" y="12543"/>
                      <a:pt x="6321" y="12519"/>
                      <a:pt x="6345" y="12482"/>
                    </a:cubicBezTo>
                    <a:cubicBezTo>
                      <a:pt x="6356" y="12470"/>
                      <a:pt x="6369" y="12446"/>
                      <a:pt x="6381" y="12433"/>
                    </a:cubicBezTo>
                    <a:cubicBezTo>
                      <a:pt x="6429" y="12373"/>
                      <a:pt x="6478" y="12312"/>
                      <a:pt x="6515" y="12251"/>
                    </a:cubicBezTo>
                    <a:cubicBezTo>
                      <a:pt x="6564" y="12190"/>
                      <a:pt x="6600" y="12130"/>
                      <a:pt x="6636" y="12069"/>
                    </a:cubicBezTo>
                    <a:lnTo>
                      <a:pt x="6636" y="12081"/>
                    </a:lnTo>
                    <a:cubicBezTo>
                      <a:pt x="6648" y="12069"/>
                      <a:pt x="6661" y="12057"/>
                      <a:pt x="6661" y="12044"/>
                    </a:cubicBezTo>
                    <a:cubicBezTo>
                      <a:pt x="6672" y="12033"/>
                      <a:pt x="6685" y="12020"/>
                      <a:pt x="6685" y="12008"/>
                    </a:cubicBezTo>
                    <a:cubicBezTo>
                      <a:pt x="6697" y="12008"/>
                      <a:pt x="6697" y="11996"/>
                      <a:pt x="6697" y="11996"/>
                    </a:cubicBezTo>
                    <a:lnTo>
                      <a:pt x="6721" y="12020"/>
                    </a:lnTo>
                    <a:cubicBezTo>
                      <a:pt x="6734" y="12020"/>
                      <a:pt x="6745" y="12033"/>
                      <a:pt x="6758" y="12033"/>
                    </a:cubicBezTo>
                    <a:lnTo>
                      <a:pt x="6855" y="12033"/>
                    </a:lnTo>
                    <a:cubicBezTo>
                      <a:pt x="6928" y="12020"/>
                      <a:pt x="7001" y="12008"/>
                      <a:pt x="7074" y="12008"/>
                    </a:cubicBezTo>
                    <a:cubicBezTo>
                      <a:pt x="7159" y="11996"/>
                      <a:pt x="7232" y="11984"/>
                      <a:pt x="7304" y="11960"/>
                    </a:cubicBezTo>
                    <a:cubicBezTo>
                      <a:pt x="7377" y="11947"/>
                      <a:pt x="7450" y="11935"/>
                      <a:pt x="7523" y="11911"/>
                    </a:cubicBezTo>
                    <a:cubicBezTo>
                      <a:pt x="7596" y="11898"/>
                      <a:pt x="7657" y="11874"/>
                      <a:pt x="7730" y="11850"/>
                    </a:cubicBezTo>
                    <a:lnTo>
                      <a:pt x="7755" y="11850"/>
                    </a:lnTo>
                    <a:cubicBezTo>
                      <a:pt x="7766" y="11850"/>
                      <a:pt x="7766" y="11838"/>
                      <a:pt x="7779" y="11838"/>
                    </a:cubicBezTo>
                    <a:cubicBezTo>
                      <a:pt x="7912" y="11801"/>
                      <a:pt x="8046" y="11728"/>
                      <a:pt x="8179" y="11692"/>
                    </a:cubicBezTo>
                    <a:cubicBezTo>
                      <a:pt x="8216" y="11680"/>
                      <a:pt x="8241" y="11668"/>
                      <a:pt x="8277" y="11655"/>
                    </a:cubicBezTo>
                    <a:cubicBezTo>
                      <a:pt x="8314" y="11655"/>
                      <a:pt x="8338" y="11644"/>
                      <a:pt x="8374" y="11631"/>
                    </a:cubicBezTo>
                    <a:cubicBezTo>
                      <a:pt x="8447" y="11607"/>
                      <a:pt x="8508" y="11582"/>
                      <a:pt x="8568" y="11534"/>
                    </a:cubicBezTo>
                    <a:cubicBezTo>
                      <a:pt x="8630" y="11498"/>
                      <a:pt x="8678" y="11437"/>
                      <a:pt x="8739" y="11388"/>
                    </a:cubicBezTo>
                    <a:lnTo>
                      <a:pt x="8811" y="11315"/>
                    </a:lnTo>
                    <a:cubicBezTo>
                      <a:pt x="8836" y="11291"/>
                      <a:pt x="8873" y="11266"/>
                      <a:pt x="8897" y="11242"/>
                    </a:cubicBezTo>
                    <a:cubicBezTo>
                      <a:pt x="8921" y="11218"/>
                      <a:pt x="8946" y="11193"/>
                      <a:pt x="8982" y="11169"/>
                    </a:cubicBezTo>
                    <a:cubicBezTo>
                      <a:pt x="9019" y="11145"/>
                      <a:pt x="9055" y="11096"/>
                      <a:pt x="9091" y="11060"/>
                    </a:cubicBezTo>
                    <a:cubicBezTo>
                      <a:pt x="9116" y="11036"/>
                      <a:pt x="9140" y="11012"/>
                      <a:pt x="9164" y="10975"/>
                    </a:cubicBezTo>
                    <a:lnTo>
                      <a:pt x="9237" y="10902"/>
                    </a:lnTo>
                    <a:cubicBezTo>
                      <a:pt x="9286" y="10842"/>
                      <a:pt x="9335" y="10780"/>
                      <a:pt x="9371" y="10720"/>
                    </a:cubicBezTo>
                    <a:cubicBezTo>
                      <a:pt x="9395" y="10696"/>
                      <a:pt x="9419" y="10659"/>
                      <a:pt x="9432" y="10634"/>
                    </a:cubicBezTo>
                    <a:cubicBezTo>
                      <a:pt x="9443" y="10598"/>
                      <a:pt x="9468" y="10574"/>
                      <a:pt x="9480" y="10537"/>
                    </a:cubicBezTo>
                    <a:lnTo>
                      <a:pt x="9480" y="10550"/>
                    </a:lnTo>
                    <a:cubicBezTo>
                      <a:pt x="9480" y="10537"/>
                      <a:pt x="9492" y="10526"/>
                      <a:pt x="9505" y="10513"/>
                    </a:cubicBezTo>
                    <a:lnTo>
                      <a:pt x="9505" y="10501"/>
                    </a:lnTo>
                    <a:cubicBezTo>
                      <a:pt x="9505" y="10489"/>
                      <a:pt x="9516" y="10477"/>
                      <a:pt x="9516" y="10464"/>
                    </a:cubicBezTo>
                    <a:lnTo>
                      <a:pt x="9516" y="10477"/>
                    </a:lnTo>
                    <a:cubicBezTo>
                      <a:pt x="9541" y="10440"/>
                      <a:pt x="9553" y="10416"/>
                      <a:pt x="9565" y="10380"/>
                    </a:cubicBezTo>
                    <a:cubicBezTo>
                      <a:pt x="9578" y="10355"/>
                      <a:pt x="9602" y="10331"/>
                      <a:pt x="9614" y="10307"/>
                    </a:cubicBezTo>
                    <a:cubicBezTo>
                      <a:pt x="9651" y="10258"/>
                      <a:pt x="9675" y="10210"/>
                      <a:pt x="9711" y="10148"/>
                    </a:cubicBezTo>
                    <a:lnTo>
                      <a:pt x="9821" y="9966"/>
                    </a:lnTo>
                    <a:lnTo>
                      <a:pt x="9845" y="9942"/>
                    </a:lnTo>
                    <a:cubicBezTo>
                      <a:pt x="9845" y="9930"/>
                      <a:pt x="9857" y="9918"/>
                      <a:pt x="9857" y="9905"/>
                    </a:cubicBezTo>
                    <a:cubicBezTo>
                      <a:pt x="9869" y="9894"/>
                      <a:pt x="9869" y="9869"/>
                      <a:pt x="9857" y="9857"/>
                    </a:cubicBezTo>
                    <a:cubicBezTo>
                      <a:pt x="9845" y="9845"/>
                      <a:pt x="9832" y="9832"/>
                      <a:pt x="9821" y="9832"/>
                    </a:cubicBezTo>
                    <a:cubicBezTo>
                      <a:pt x="9784" y="9832"/>
                      <a:pt x="9748" y="9845"/>
                      <a:pt x="9711" y="9845"/>
                    </a:cubicBezTo>
                    <a:lnTo>
                      <a:pt x="9602" y="9881"/>
                    </a:lnTo>
                    <a:cubicBezTo>
                      <a:pt x="9565" y="9894"/>
                      <a:pt x="9529" y="9894"/>
                      <a:pt x="9492" y="9905"/>
                    </a:cubicBezTo>
                    <a:cubicBezTo>
                      <a:pt x="9432" y="9930"/>
                      <a:pt x="9359" y="9942"/>
                      <a:pt x="9286" y="9954"/>
                    </a:cubicBezTo>
                    <a:lnTo>
                      <a:pt x="9273" y="9954"/>
                    </a:lnTo>
                    <a:cubicBezTo>
                      <a:pt x="9262" y="9966"/>
                      <a:pt x="9249" y="9966"/>
                      <a:pt x="9237" y="9966"/>
                    </a:cubicBezTo>
                    <a:cubicBezTo>
                      <a:pt x="9200" y="9966"/>
                      <a:pt x="9152" y="9978"/>
                      <a:pt x="9116" y="9978"/>
                    </a:cubicBezTo>
                    <a:cubicBezTo>
                      <a:pt x="9067" y="9991"/>
                      <a:pt x="9019" y="9991"/>
                      <a:pt x="8970" y="10002"/>
                    </a:cubicBezTo>
                    <a:cubicBezTo>
                      <a:pt x="8933" y="10002"/>
                      <a:pt x="8897" y="10002"/>
                      <a:pt x="8860" y="10015"/>
                    </a:cubicBezTo>
                    <a:cubicBezTo>
                      <a:pt x="8824" y="10015"/>
                      <a:pt x="8787" y="10027"/>
                      <a:pt x="8751" y="10027"/>
                    </a:cubicBezTo>
                    <a:lnTo>
                      <a:pt x="8532" y="10064"/>
                    </a:lnTo>
                    <a:cubicBezTo>
                      <a:pt x="8460" y="10075"/>
                      <a:pt x="8387" y="10088"/>
                      <a:pt x="8314" y="10112"/>
                    </a:cubicBezTo>
                    <a:cubicBezTo>
                      <a:pt x="8241" y="10137"/>
                      <a:pt x="8168" y="10161"/>
                      <a:pt x="8107" y="10185"/>
                    </a:cubicBezTo>
                    <a:cubicBezTo>
                      <a:pt x="8034" y="10210"/>
                      <a:pt x="7961" y="10246"/>
                      <a:pt x="7888" y="10270"/>
                    </a:cubicBezTo>
                    <a:cubicBezTo>
                      <a:pt x="7828" y="10294"/>
                      <a:pt x="7755" y="10331"/>
                      <a:pt x="7693" y="10367"/>
                    </a:cubicBezTo>
                    <a:cubicBezTo>
                      <a:pt x="7657" y="10391"/>
                      <a:pt x="7620" y="10416"/>
                      <a:pt x="7596" y="10440"/>
                    </a:cubicBezTo>
                    <a:cubicBezTo>
                      <a:pt x="7560" y="10464"/>
                      <a:pt x="7536" y="10489"/>
                      <a:pt x="7499" y="10513"/>
                    </a:cubicBezTo>
                    <a:cubicBezTo>
                      <a:pt x="7475" y="10537"/>
                      <a:pt x="7450" y="10574"/>
                      <a:pt x="7426" y="10598"/>
                    </a:cubicBezTo>
                    <a:lnTo>
                      <a:pt x="7353" y="10671"/>
                    </a:lnTo>
                    <a:cubicBezTo>
                      <a:pt x="7329" y="10696"/>
                      <a:pt x="7317" y="10720"/>
                      <a:pt x="7293" y="10732"/>
                    </a:cubicBezTo>
                    <a:cubicBezTo>
                      <a:pt x="7268" y="10756"/>
                      <a:pt x="7256" y="10780"/>
                      <a:pt x="7232" y="10793"/>
                    </a:cubicBezTo>
                    <a:cubicBezTo>
                      <a:pt x="7207" y="10817"/>
                      <a:pt x="7196" y="10842"/>
                      <a:pt x="7171" y="10866"/>
                    </a:cubicBezTo>
                    <a:cubicBezTo>
                      <a:pt x="7147" y="10890"/>
                      <a:pt x="7134" y="10914"/>
                      <a:pt x="7110" y="10939"/>
                    </a:cubicBezTo>
                    <a:lnTo>
                      <a:pt x="7037" y="11048"/>
                    </a:lnTo>
                    <a:cubicBezTo>
                      <a:pt x="7001" y="11121"/>
                      <a:pt x="6964" y="11182"/>
                      <a:pt x="6928" y="11255"/>
                    </a:cubicBezTo>
                    <a:cubicBezTo>
                      <a:pt x="6916" y="11291"/>
                      <a:pt x="6891" y="11328"/>
                      <a:pt x="6880" y="11352"/>
                    </a:cubicBezTo>
                    <a:lnTo>
                      <a:pt x="6843" y="11461"/>
                    </a:lnTo>
                    <a:lnTo>
                      <a:pt x="6831" y="11461"/>
                    </a:lnTo>
                    <a:lnTo>
                      <a:pt x="6831" y="11473"/>
                    </a:lnTo>
                    <a:lnTo>
                      <a:pt x="6831" y="11485"/>
                    </a:lnTo>
                    <a:lnTo>
                      <a:pt x="6831" y="11498"/>
                    </a:lnTo>
                    <a:lnTo>
                      <a:pt x="6818" y="11498"/>
                    </a:lnTo>
                    <a:lnTo>
                      <a:pt x="6818" y="11509"/>
                    </a:lnTo>
                    <a:cubicBezTo>
                      <a:pt x="6807" y="11534"/>
                      <a:pt x="6794" y="11571"/>
                      <a:pt x="6794" y="11595"/>
                    </a:cubicBezTo>
                    <a:cubicBezTo>
                      <a:pt x="6782" y="11619"/>
                      <a:pt x="6770" y="11655"/>
                      <a:pt x="6758" y="11680"/>
                    </a:cubicBezTo>
                    <a:cubicBezTo>
                      <a:pt x="6745" y="11741"/>
                      <a:pt x="6734" y="11789"/>
                      <a:pt x="6709" y="11850"/>
                    </a:cubicBezTo>
                    <a:cubicBezTo>
                      <a:pt x="6672" y="11887"/>
                      <a:pt x="6636" y="11911"/>
                      <a:pt x="6600" y="11960"/>
                    </a:cubicBezTo>
                    <a:cubicBezTo>
                      <a:pt x="6564" y="12020"/>
                      <a:pt x="6515" y="12081"/>
                      <a:pt x="6478" y="12141"/>
                    </a:cubicBezTo>
                    <a:cubicBezTo>
                      <a:pt x="6466" y="12141"/>
                      <a:pt x="6466" y="12141"/>
                      <a:pt x="6466" y="12154"/>
                    </a:cubicBezTo>
                    <a:lnTo>
                      <a:pt x="6454" y="12166"/>
                    </a:lnTo>
                    <a:cubicBezTo>
                      <a:pt x="6429" y="12203"/>
                      <a:pt x="6405" y="12227"/>
                      <a:pt x="6381" y="12263"/>
                    </a:cubicBezTo>
                    <a:cubicBezTo>
                      <a:pt x="6356" y="12287"/>
                      <a:pt x="6332" y="12324"/>
                      <a:pt x="6308" y="12349"/>
                    </a:cubicBezTo>
                    <a:cubicBezTo>
                      <a:pt x="6296" y="12373"/>
                      <a:pt x="6272" y="12397"/>
                      <a:pt x="6259" y="12421"/>
                    </a:cubicBezTo>
                    <a:cubicBezTo>
                      <a:pt x="6257" y="12424"/>
                      <a:pt x="6255" y="12426"/>
                      <a:pt x="6253" y="12429"/>
                    </a:cubicBezTo>
                    <a:lnTo>
                      <a:pt x="6253" y="12429"/>
                    </a:lnTo>
                    <a:cubicBezTo>
                      <a:pt x="6276" y="12317"/>
                      <a:pt x="6299" y="12205"/>
                      <a:pt x="6332" y="12093"/>
                    </a:cubicBezTo>
                    <a:cubicBezTo>
                      <a:pt x="6356" y="11984"/>
                      <a:pt x="6381" y="11887"/>
                      <a:pt x="6405" y="11777"/>
                    </a:cubicBezTo>
                    <a:cubicBezTo>
                      <a:pt x="6418" y="11717"/>
                      <a:pt x="6429" y="11655"/>
                      <a:pt x="6429" y="11607"/>
                    </a:cubicBezTo>
                    <a:cubicBezTo>
                      <a:pt x="6442" y="11558"/>
                      <a:pt x="6454" y="11498"/>
                      <a:pt x="6454" y="11449"/>
                    </a:cubicBezTo>
                    <a:lnTo>
                      <a:pt x="6454" y="11401"/>
                    </a:lnTo>
                    <a:lnTo>
                      <a:pt x="6454" y="11376"/>
                    </a:lnTo>
                    <a:cubicBezTo>
                      <a:pt x="6466" y="11364"/>
                      <a:pt x="6466" y="11339"/>
                      <a:pt x="6478" y="11315"/>
                    </a:cubicBezTo>
                    <a:cubicBezTo>
                      <a:pt x="6478" y="11303"/>
                      <a:pt x="6478" y="11279"/>
                      <a:pt x="6491" y="11266"/>
                    </a:cubicBezTo>
                    <a:cubicBezTo>
                      <a:pt x="6491" y="11242"/>
                      <a:pt x="6502" y="11230"/>
                      <a:pt x="6515" y="11206"/>
                    </a:cubicBezTo>
                    <a:cubicBezTo>
                      <a:pt x="6539" y="11145"/>
                      <a:pt x="6575" y="11072"/>
                      <a:pt x="6612" y="11012"/>
                    </a:cubicBezTo>
                    <a:lnTo>
                      <a:pt x="6612" y="10999"/>
                    </a:lnTo>
                    <a:lnTo>
                      <a:pt x="6624" y="10987"/>
                    </a:lnTo>
                    <a:cubicBezTo>
                      <a:pt x="6636" y="10963"/>
                      <a:pt x="6648" y="10939"/>
                      <a:pt x="6661" y="10926"/>
                    </a:cubicBezTo>
                    <a:cubicBezTo>
                      <a:pt x="6672" y="10902"/>
                      <a:pt x="6672" y="10877"/>
                      <a:pt x="6685" y="10853"/>
                    </a:cubicBezTo>
                    <a:cubicBezTo>
                      <a:pt x="6709" y="10817"/>
                      <a:pt x="6721" y="10780"/>
                      <a:pt x="6745" y="10732"/>
                    </a:cubicBezTo>
                    <a:cubicBezTo>
                      <a:pt x="6745" y="10720"/>
                      <a:pt x="6758" y="10707"/>
                      <a:pt x="6758" y="10696"/>
                    </a:cubicBezTo>
                    <a:cubicBezTo>
                      <a:pt x="6758" y="10683"/>
                      <a:pt x="6758" y="10683"/>
                      <a:pt x="6770" y="10683"/>
                    </a:cubicBezTo>
                    <a:lnTo>
                      <a:pt x="6770" y="10671"/>
                    </a:lnTo>
                    <a:lnTo>
                      <a:pt x="6770" y="10659"/>
                    </a:lnTo>
                    <a:cubicBezTo>
                      <a:pt x="6782" y="10647"/>
                      <a:pt x="6782" y="10623"/>
                      <a:pt x="6794" y="10610"/>
                    </a:cubicBezTo>
                    <a:cubicBezTo>
                      <a:pt x="6807" y="10574"/>
                      <a:pt x="6818" y="10550"/>
                      <a:pt x="6831" y="10513"/>
                    </a:cubicBezTo>
                    <a:lnTo>
                      <a:pt x="6867" y="10440"/>
                    </a:lnTo>
                    <a:lnTo>
                      <a:pt x="6904" y="10367"/>
                    </a:lnTo>
                    <a:cubicBezTo>
                      <a:pt x="6916" y="10343"/>
                      <a:pt x="6928" y="10318"/>
                      <a:pt x="6952" y="10282"/>
                    </a:cubicBezTo>
                    <a:cubicBezTo>
                      <a:pt x="6964" y="10270"/>
                      <a:pt x="6988" y="10246"/>
                      <a:pt x="7001" y="10221"/>
                    </a:cubicBezTo>
                    <a:lnTo>
                      <a:pt x="7061" y="10161"/>
                    </a:lnTo>
                    <a:cubicBezTo>
                      <a:pt x="7098" y="10112"/>
                      <a:pt x="7134" y="10064"/>
                      <a:pt x="7159" y="10002"/>
                    </a:cubicBezTo>
                    <a:cubicBezTo>
                      <a:pt x="7196" y="9942"/>
                      <a:pt x="7220" y="9869"/>
                      <a:pt x="7232" y="9808"/>
                    </a:cubicBezTo>
                    <a:cubicBezTo>
                      <a:pt x="7244" y="9748"/>
                      <a:pt x="7268" y="9699"/>
                      <a:pt x="7268" y="9638"/>
                    </a:cubicBezTo>
                    <a:cubicBezTo>
                      <a:pt x="7280" y="9614"/>
                      <a:pt x="7293" y="9578"/>
                      <a:pt x="7293" y="9553"/>
                    </a:cubicBezTo>
                    <a:cubicBezTo>
                      <a:pt x="7293" y="9529"/>
                      <a:pt x="7304" y="9505"/>
                      <a:pt x="7304" y="9480"/>
                    </a:cubicBezTo>
                    <a:cubicBezTo>
                      <a:pt x="7304" y="9468"/>
                      <a:pt x="7304" y="9456"/>
                      <a:pt x="7317" y="9443"/>
                    </a:cubicBezTo>
                    <a:lnTo>
                      <a:pt x="7317" y="9395"/>
                    </a:lnTo>
                    <a:lnTo>
                      <a:pt x="7317" y="9310"/>
                    </a:lnTo>
                    <a:cubicBezTo>
                      <a:pt x="7329" y="9262"/>
                      <a:pt x="7317" y="9200"/>
                      <a:pt x="7317" y="9152"/>
                    </a:cubicBezTo>
                    <a:lnTo>
                      <a:pt x="7317" y="8994"/>
                    </a:lnTo>
                    <a:cubicBezTo>
                      <a:pt x="7317" y="8957"/>
                      <a:pt x="7317" y="8933"/>
                      <a:pt x="7304" y="8909"/>
                    </a:cubicBezTo>
                    <a:lnTo>
                      <a:pt x="7304" y="8824"/>
                    </a:lnTo>
                    <a:cubicBezTo>
                      <a:pt x="7293" y="8775"/>
                      <a:pt x="7280" y="8714"/>
                      <a:pt x="7280" y="8666"/>
                    </a:cubicBezTo>
                    <a:lnTo>
                      <a:pt x="7244" y="8520"/>
                    </a:lnTo>
                    <a:cubicBezTo>
                      <a:pt x="7232" y="8495"/>
                      <a:pt x="7232" y="8459"/>
                      <a:pt x="7220" y="8435"/>
                    </a:cubicBezTo>
                    <a:cubicBezTo>
                      <a:pt x="7220" y="8411"/>
                      <a:pt x="7207" y="8387"/>
                      <a:pt x="7196" y="8362"/>
                    </a:cubicBezTo>
                    <a:cubicBezTo>
                      <a:pt x="7196" y="8338"/>
                      <a:pt x="7183" y="8301"/>
                      <a:pt x="7171" y="8277"/>
                    </a:cubicBezTo>
                    <a:cubicBezTo>
                      <a:pt x="7171" y="8265"/>
                      <a:pt x="7159" y="8252"/>
                      <a:pt x="7159" y="8241"/>
                    </a:cubicBezTo>
                    <a:cubicBezTo>
                      <a:pt x="7147" y="8228"/>
                      <a:pt x="7147" y="8216"/>
                      <a:pt x="7134" y="8204"/>
                    </a:cubicBezTo>
                    <a:cubicBezTo>
                      <a:pt x="7134" y="8192"/>
                      <a:pt x="7123" y="8179"/>
                      <a:pt x="7123" y="8155"/>
                    </a:cubicBezTo>
                    <a:cubicBezTo>
                      <a:pt x="7110" y="8155"/>
                      <a:pt x="7110" y="8143"/>
                      <a:pt x="7098" y="8131"/>
                    </a:cubicBezTo>
                    <a:lnTo>
                      <a:pt x="7061" y="8058"/>
                    </a:lnTo>
                    <a:cubicBezTo>
                      <a:pt x="7037" y="8009"/>
                      <a:pt x="7013" y="7973"/>
                      <a:pt x="6988" y="7925"/>
                    </a:cubicBezTo>
                    <a:lnTo>
                      <a:pt x="6916" y="7779"/>
                    </a:lnTo>
                    <a:cubicBezTo>
                      <a:pt x="6891" y="7718"/>
                      <a:pt x="6867" y="7645"/>
                      <a:pt x="6831" y="7584"/>
                    </a:cubicBezTo>
                    <a:cubicBezTo>
                      <a:pt x="6818" y="7560"/>
                      <a:pt x="6807" y="7523"/>
                      <a:pt x="6794" y="7499"/>
                    </a:cubicBezTo>
                    <a:cubicBezTo>
                      <a:pt x="6782" y="7487"/>
                      <a:pt x="6782" y="7463"/>
                      <a:pt x="6770" y="7439"/>
                    </a:cubicBezTo>
                    <a:cubicBezTo>
                      <a:pt x="6758" y="7426"/>
                      <a:pt x="6745" y="7414"/>
                      <a:pt x="6745" y="7390"/>
                    </a:cubicBezTo>
                    <a:lnTo>
                      <a:pt x="6721" y="7366"/>
                    </a:lnTo>
                    <a:cubicBezTo>
                      <a:pt x="6709" y="7341"/>
                      <a:pt x="6685" y="7317"/>
                      <a:pt x="6672" y="7304"/>
                    </a:cubicBezTo>
                    <a:cubicBezTo>
                      <a:pt x="6648" y="7256"/>
                      <a:pt x="6612" y="7207"/>
                      <a:pt x="6575" y="7171"/>
                    </a:cubicBezTo>
                    <a:lnTo>
                      <a:pt x="6539" y="7098"/>
                    </a:lnTo>
                    <a:cubicBezTo>
                      <a:pt x="6515" y="7074"/>
                      <a:pt x="6502" y="7050"/>
                      <a:pt x="6491" y="7025"/>
                    </a:cubicBezTo>
                    <a:cubicBezTo>
                      <a:pt x="6466" y="7001"/>
                      <a:pt x="6454" y="6977"/>
                      <a:pt x="6442" y="6952"/>
                    </a:cubicBezTo>
                    <a:cubicBezTo>
                      <a:pt x="6442" y="6928"/>
                      <a:pt x="6429" y="6915"/>
                      <a:pt x="6418" y="6891"/>
                    </a:cubicBezTo>
                    <a:lnTo>
                      <a:pt x="6418" y="6855"/>
                    </a:lnTo>
                    <a:cubicBezTo>
                      <a:pt x="6405" y="6831"/>
                      <a:pt x="6405" y="6818"/>
                      <a:pt x="6393" y="6794"/>
                    </a:cubicBezTo>
                    <a:cubicBezTo>
                      <a:pt x="6393" y="6770"/>
                      <a:pt x="6393" y="6745"/>
                      <a:pt x="6381" y="6721"/>
                    </a:cubicBezTo>
                    <a:cubicBezTo>
                      <a:pt x="6381" y="6697"/>
                      <a:pt x="6381" y="6672"/>
                      <a:pt x="6369" y="6648"/>
                    </a:cubicBezTo>
                    <a:cubicBezTo>
                      <a:pt x="6369" y="6636"/>
                      <a:pt x="6345" y="6612"/>
                      <a:pt x="6332" y="6612"/>
                    </a:cubicBezTo>
                    <a:cubicBezTo>
                      <a:pt x="6308" y="6612"/>
                      <a:pt x="6296" y="6612"/>
                      <a:pt x="6284" y="6636"/>
                    </a:cubicBezTo>
                    <a:cubicBezTo>
                      <a:pt x="6272" y="6648"/>
                      <a:pt x="6259" y="6661"/>
                      <a:pt x="6259" y="6672"/>
                    </a:cubicBezTo>
                    <a:cubicBezTo>
                      <a:pt x="6248" y="6697"/>
                      <a:pt x="6248" y="6709"/>
                      <a:pt x="6235" y="6721"/>
                    </a:cubicBezTo>
                    <a:cubicBezTo>
                      <a:pt x="6235" y="6745"/>
                      <a:pt x="6223" y="6758"/>
                      <a:pt x="6211" y="6770"/>
                    </a:cubicBezTo>
                    <a:cubicBezTo>
                      <a:pt x="6199" y="6794"/>
                      <a:pt x="6186" y="6818"/>
                      <a:pt x="6175" y="6831"/>
                    </a:cubicBezTo>
                    <a:cubicBezTo>
                      <a:pt x="6175" y="6843"/>
                      <a:pt x="6162" y="6855"/>
                      <a:pt x="6150" y="6867"/>
                    </a:cubicBezTo>
                    <a:lnTo>
                      <a:pt x="6113" y="6904"/>
                    </a:lnTo>
                    <a:cubicBezTo>
                      <a:pt x="6089" y="6940"/>
                      <a:pt x="6065" y="6964"/>
                      <a:pt x="6040" y="6988"/>
                    </a:cubicBezTo>
                    <a:lnTo>
                      <a:pt x="6040" y="6977"/>
                    </a:lnTo>
                    <a:cubicBezTo>
                      <a:pt x="6040" y="6988"/>
                      <a:pt x="6040" y="6988"/>
                      <a:pt x="6029" y="6988"/>
                    </a:cubicBezTo>
                    <a:cubicBezTo>
                      <a:pt x="6029" y="6988"/>
                      <a:pt x="6029" y="7001"/>
                      <a:pt x="6016" y="7001"/>
                    </a:cubicBezTo>
                    <a:lnTo>
                      <a:pt x="6029" y="7001"/>
                    </a:lnTo>
                    <a:cubicBezTo>
                      <a:pt x="6016" y="7001"/>
                      <a:pt x="6016" y="7013"/>
                      <a:pt x="6005" y="7013"/>
                    </a:cubicBezTo>
                    <a:lnTo>
                      <a:pt x="6005" y="7025"/>
                    </a:lnTo>
                    <a:cubicBezTo>
                      <a:pt x="5968" y="7050"/>
                      <a:pt x="5943" y="7074"/>
                      <a:pt x="5919" y="7110"/>
                    </a:cubicBezTo>
                    <a:cubicBezTo>
                      <a:pt x="5907" y="7123"/>
                      <a:pt x="5895" y="7134"/>
                      <a:pt x="5883" y="7159"/>
                    </a:cubicBezTo>
                    <a:cubicBezTo>
                      <a:pt x="5883" y="7171"/>
                      <a:pt x="5870" y="7183"/>
                      <a:pt x="5859" y="7195"/>
                    </a:cubicBezTo>
                    <a:cubicBezTo>
                      <a:pt x="5859" y="7207"/>
                      <a:pt x="5846" y="7220"/>
                      <a:pt x="5834" y="7244"/>
                    </a:cubicBezTo>
                    <a:cubicBezTo>
                      <a:pt x="5834" y="7256"/>
                      <a:pt x="5822" y="7268"/>
                      <a:pt x="5810" y="7293"/>
                    </a:cubicBezTo>
                    <a:cubicBezTo>
                      <a:pt x="5810" y="7304"/>
                      <a:pt x="5797" y="7329"/>
                      <a:pt x="5786" y="7341"/>
                    </a:cubicBezTo>
                    <a:cubicBezTo>
                      <a:pt x="5761" y="7402"/>
                      <a:pt x="5749" y="7463"/>
                      <a:pt x="5749" y="7523"/>
                    </a:cubicBezTo>
                    <a:cubicBezTo>
                      <a:pt x="5737" y="7547"/>
                      <a:pt x="5737" y="7584"/>
                      <a:pt x="5737" y="7609"/>
                    </a:cubicBezTo>
                    <a:cubicBezTo>
                      <a:pt x="5737" y="7633"/>
                      <a:pt x="5737" y="7669"/>
                      <a:pt x="5724" y="7693"/>
                    </a:cubicBezTo>
                    <a:lnTo>
                      <a:pt x="5724" y="7852"/>
                    </a:lnTo>
                    <a:cubicBezTo>
                      <a:pt x="5713" y="7900"/>
                      <a:pt x="5713" y="7949"/>
                      <a:pt x="5713" y="8009"/>
                    </a:cubicBezTo>
                    <a:cubicBezTo>
                      <a:pt x="5700" y="8058"/>
                      <a:pt x="5700" y="8095"/>
                      <a:pt x="5689" y="8143"/>
                    </a:cubicBezTo>
                    <a:cubicBezTo>
                      <a:pt x="5689" y="8168"/>
                      <a:pt x="5676" y="8204"/>
                      <a:pt x="5676" y="8228"/>
                    </a:cubicBezTo>
                    <a:cubicBezTo>
                      <a:pt x="5664" y="8241"/>
                      <a:pt x="5664" y="8265"/>
                      <a:pt x="5664" y="8289"/>
                    </a:cubicBezTo>
                    <a:cubicBezTo>
                      <a:pt x="5652" y="8325"/>
                      <a:pt x="5640" y="8362"/>
                      <a:pt x="5627" y="8411"/>
                    </a:cubicBezTo>
                    <a:cubicBezTo>
                      <a:pt x="5616" y="8435"/>
                      <a:pt x="5603" y="8471"/>
                      <a:pt x="5591" y="8508"/>
                    </a:cubicBezTo>
                    <a:cubicBezTo>
                      <a:pt x="5579" y="8544"/>
                      <a:pt x="5567" y="8593"/>
                      <a:pt x="5567" y="8630"/>
                    </a:cubicBezTo>
                    <a:cubicBezTo>
                      <a:pt x="5554" y="8678"/>
                      <a:pt x="5543" y="8714"/>
                      <a:pt x="5530" y="8751"/>
                    </a:cubicBezTo>
                    <a:cubicBezTo>
                      <a:pt x="5530" y="8775"/>
                      <a:pt x="5530" y="8811"/>
                      <a:pt x="5518" y="8836"/>
                    </a:cubicBezTo>
                    <a:cubicBezTo>
                      <a:pt x="5518" y="8860"/>
                      <a:pt x="5518" y="8884"/>
                      <a:pt x="5506" y="8921"/>
                    </a:cubicBezTo>
                    <a:cubicBezTo>
                      <a:pt x="5506" y="8970"/>
                      <a:pt x="5494" y="9018"/>
                      <a:pt x="5494" y="9067"/>
                    </a:cubicBezTo>
                    <a:lnTo>
                      <a:pt x="5494" y="9152"/>
                    </a:lnTo>
                    <a:cubicBezTo>
                      <a:pt x="5494" y="9176"/>
                      <a:pt x="5481" y="9213"/>
                      <a:pt x="5481" y="9249"/>
                    </a:cubicBezTo>
                    <a:lnTo>
                      <a:pt x="5481" y="9383"/>
                    </a:lnTo>
                    <a:lnTo>
                      <a:pt x="5481" y="9480"/>
                    </a:lnTo>
                    <a:cubicBezTo>
                      <a:pt x="5481" y="9505"/>
                      <a:pt x="5481" y="9529"/>
                      <a:pt x="5494" y="9553"/>
                    </a:cubicBezTo>
                    <a:lnTo>
                      <a:pt x="5494" y="9638"/>
                    </a:lnTo>
                    <a:cubicBezTo>
                      <a:pt x="5506" y="9650"/>
                      <a:pt x="5506" y="9675"/>
                      <a:pt x="5506" y="9686"/>
                    </a:cubicBezTo>
                    <a:lnTo>
                      <a:pt x="5506" y="9723"/>
                    </a:lnTo>
                    <a:cubicBezTo>
                      <a:pt x="5518" y="9748"/>
                      <a:pt x="5518" y="9772"/>
                      <a:pt x="5530" y="9796"/>
                    </a:cubicBezTo>
                    <a:cubicBezTo>
                      <a:pt x="5530" y="9821"/>
                      <a:pt x="5543" y="9832"/>
                      <a:pt x="5543" y="9845"/>
                    </a:cubicBezTo>
                    <a:cubicBezTo>
                      <a:pt x="5554" y="9857"/>
                      <a:pt x="5554" y="9869"/>
                      <a:pt x="5554" y="9881"/>
                    </a:cubicBezTo>
                    <a:lnTo>
                      <a:pt x="5627" y="10027"/>
                    </a:lnTo>
                    <a:cubicBezTo>
                      <a:pt x="5640" y="10064"/>
                      <a:pt x="5664" y="10088"/>
                      <a:pt x="5689" y="10124"/>
                    </a:cubicBezTo>
                    <a:lnTo>
                      <a:pt x="5689" y="10112"/>
                    </a:lnTo>
                    <a:cubicBezTo>
                      <a:pt x="5689" y="10124"/>
                      <a:pt x="5700" y="10124"/>
                      <a:pt x="5700" y="10137"/>
                    </a:cubicBezTo>
                    <a:lnTo>
                      <a:pt x="5713" y="10148"/>
                    </a:lnTo>
                    <a:cubicBezTo>
                      <a:pt x="5724" y="10173"/>
                      <a:pt x="5737" y="10185"/>
                      <a:pt x="5749" y="10197"/>
                    </a:cubicBezTo>
                    <a:cubicBezTo>
                      <a:pt x="5761" y="10221"/>
                      <a:pt x="5773" y="10234"/>
                      <a:pt x="5797" y="10258"/>
                    </a:cubicBezTo>
                    <a:cubicBezTo>
                      <a:pt x="5797" y="10270"/>
                      <a:pt x="5810" y="10282"/>
                      <a:pt x="5810" y="10294"/>
                    </a:cubicBezTo>
                    <a:cubicBezTo>
                      <a:pt x="5834" y="10331"/>
                      <a:pt x="5859" y="10380"/>
                      <a:pt x="5895" y="10428"/>
                    </a:cubicBezTo>
                    <a:cubicBezTo>
                      <a:pt x="5919" y="10464"/>
                      <a:pt x="5943" y="10513"/>
                      <a:pt x="5980" y="10562"/>
                    </a:cubicBezTo>
                    <a:cubicBezTo>
                      <a:pt x="5992" y="10586"/>
                      <a:pt x="6005" y="10610"/>
                      <a:pt x="6029" y="10634"/>
                    </a:cubicBezTo>
                    <a:cubicBezTo>
                      <a:pt x="6040" y="10647"/>
                      <a:pt x="6065" y="10671"/>
                      <a:pt x="6077" y="10696"/>
                    </a:cubicBezTo>
                    <a:cubicBezTo>
                      <a:pt x="6113" y="10732"/>
                      <a:pt x="6138" y="10769"/>
                      <a:pt x="6175" y="10805"/>
                    </a:cubicBezTo>
                    <a:cubicBezTo>
                      <a:pt x="6186" y="10829"/>
                      <a:pt x="6199" y="10842"/>
                      <a:pt x="6211" y="10853"/>
                    </a:cubicBezTo>
                    <a:cubicBezTo>
                      <a:pt x="6211" y="10866"/>
                      <a:pt x="6223" y="10877"/>
                      <a:pt x="6235" y="10890"/>
                    </a:cubicBezTo>
                    <a:cubicBezTo>
                      <a:pt x="6235" y="10914"/>
                      <a:pt x="6248" y="10926"/>
                      <a:pt x="6259" y="10939"/>
                    </a:cubicBezTo>
                    <a:cubicBezTo>
                      <a:pt x="6259" y="10963"/>
                      <a:pt x="6272" y="10975"/>
                      <a:pt x="6284" y="10987"/>
                    </a:cubicBezTo>
                    <a:lnTo>
                      <a:pt x="6356" y="11206"/>
                    </a:lnTo>
                    <a:cubicBezTo>
                      <a:pt x="6369" y="11230"/>
                      <a:pt x="6369" y="11255"/>
                      <a:pt x="6369" y="11279"/>
                    </a:cubicBezTo>
                    <a:cubicBezTo>
                      <a:pt x="6369" y="11303"/>
                      <a:pt x="6356" y="11328"/>
                      <a:pt x="6356" y="11352"/>
                    </a:cubicBezTo>
                    <a:lnTo>
                      <a:pt x="6356" y="11437"/>
                    </a:lnTo>
                    <a:lnTo>
                      <a:pt x="6356" y="11461"/>
                    </a:lnTo>
                    <a:lnTo>
                      <a:pt x="6356" y="11485"/>
                    </a:lnTo>
                    <a:cubicBezTo>
                      <a:pt x="6345" y="11509"/>
                      <a:pt x="6345" y="11534"/>
                      <a:pt x="6345" y="11558"/>
                    </a:cubicBezTo>
                    <a:cubicBezTo>
                      <a:pt x="6332" y="11571"/>
                      <a:pt x="6332" y="11595"/>
                      <a:pt x="6332" y="11607"/>
                    </a:cubicBezTo>
                    <a:lnTo>
                      <a:pt x="6332" y="11631"/>
                    </a:lnTo>
                    <a:lnTo>
                      <a:pt x="6332" y="11644"/>
                    </a:lnTo>
                    <a:cubicBezTo>
                      <a:pt x="6321" y="11717"/>
                      <a:pt x="6296" y="11801"/>
                      <a:pt x="6272" y="11887"/>
                    </a:cubicBezTo>
                    <a:cubicBezTo>
                      <a:pt x="6235" y="11996"/>
                      <a:pt x="6211" y="12093"/>
                      <a:pt x="6175" y="12203"/>
                    </a:cubicBezTo>
                    <a:cubicBezTo>
                      <a:pt x="6150" y="12300"/>
                      <a:pt x="6113" y="12409"/>
                      <a:pt x="6089" y="12519"/>
                    </a:cubicBezTo>
                    <a:cubicBezTo>
                      <a:pt x="6065" y="12616"/>
                      <a:pt x="6029" y="12725"/>
                      <a:pt x="6005" y="12835"/>
                    </a:cubicBezTo>
                    <a:cubicBezTo>
                      <a:pt x="5980" y="12944"/>
                      <a:pt x="5943" y="13053"/>
                      <a:pt x="5919" y="13162"/>
                    </a:cubicBezTo>
                    <a:cubicBezTo>
                      <a:pt x="5907" y="13187"/>
                      <a:pt x="5907" y="13211"/>
                      <a:pt x="5907" y="13235"/>
                    </a:cubicBezTo>
                    <a:cubicBezTo>
                      <a:pt x="5870" y="13345"/>
                      <a:pt x="5859" y="13454"/>
                      <a:pt x="5834" y="13564"/>
                    </a:cubicBezTo>
                    <a:cubicBezTo>
                      <a:pt x="5834" y="13600"/>
                      <a:pt x="5822" y="13637"/>
                      <a:pt x="5810" y="13673"/>
                    </a:cubicBezTo>
                    <a:cubicBezTo>
                      <a:pt x="5797" y="13613"/>
                      <a:pt x="5773" y="13551"/>
                      <a:pt x="5749" y="13478"/>
                    </a:cubicBezTo>
                    <a:cubicBezTo>
                      <a:pt x="5700" y="13321"/>
                      <a:pt x="5640" y="13151"/>
                      <a:pt x="5554" y="12992"/>
                    </a:cubicBezTo>
                    <a:cubicBezTo>
                      <a:pt x="5470" y="12822"/>
                      <a:pt x="5397" y="12665"/>
                      <a:pt x="5324" y="12506"/>
                    </a:cubicBezTo>
                    <a:cubicBezTo>
                      <a:pt x="5287" y="12409"/>
                      <a:pt x="5251" y="12324"/>
                      <a:pt x="5214" y="12239"/>
                    </a:cubicBezTo>
                    <a:lnTo>
                      <a:pt x="5178" y="12166"/>
                    </a:lnTo>
                    <a:lnTo>
                      <a:pt x="5141" y="12093"/>
                    </a:lnTo>
                    <a:cubicBezTo>
                      <a:pt x="5129" y="12057"/>
                      <a:pt x="5105" y="12008"/>
                      <a:pt x="5081" y="11971"/>
                    </a:cubicBezTo>
                    <a:cubicBezTo>
                      <a:pt x="5032" y="11887"/>
                      <a:pt x="4984" y="11789"/>
                      <a:pt x="4947" y="11704"/>
                    </a:cubicBezTo>
                    <a:lnTo>
                      <a:pt x="4947" y="11692"/>
                    </a:lnTo>
                    <a:cubicBezTo>
                      <a:pt x="4935" y="11644"/>
                      <a:pt x="4922" y="11607"/>
                      <a:pt x="4922" y="11571"/>
                    </a:cubicBezTo>
                    <a:cubicBezTo>
                      <a:pt x="4922" y="11534"/>
                      <a:pt x="4922" y="11509"/>
                      <a:pt x="4911" y="11473"/>
                    </a:cubicBezTo>
                    <a:lnTo>
                      <a:pt x="4911" y="11425"/>
                    </a:lnTo>
                    <a:cubicBezTo>
                      <a:pt x="4911" y="11352"/>
                      <a:pt x="4898" y="11291"/>
                      <a:pt x="4898" y="11218"/>
                    </a:cubicBezTo>
                    <a:lnTo>
                      <a:pt x="4898" y="11085"/>
                    </a:lnTo>
                    <a:lnTo>
                      <a:pt x="4898" y="11048"/>
                    </a:lnTo>
                    <a:lnTo>
                      <a:pt x="4898" y="11012"/>
                    </a:lnTo>
                    <a:lnTo>
                      <a:pt x="4898" y="10975"/>
                    </a:lnTo>
                    <a:lnTo>
                      <a:pt x="4898" y="10939"/>
                    </a:lnTo>
                    <a:cubicBezTo>
                      <a:pt x="4898" y="10926"/>
                      <a:pt x="4898" y="10902"/>
                      <a:pt x="4911" y="10890"/>
                    </a:cubicBezTo>
                    <a:lnTo>
                      <a:pt x="4911" y="10793"/>
                    </a:lnTo>
                    <a:cubicBezTo>
                      <a:pt x="4911" y="10732"/>
                      <a:pt x="4922" y="10671"/>
                      <a:pt x="4922" y="10610"/>
                    </a:cubicBezTo>
                    <a:lnTo>
                      <a:pt x="4922" y="10598"/>
                    </a:lnTo>
                    <a:cubicBezTo>
                      <a:pt x="4935" y="10513"/>
                      <a:pt x="4947" y="10428"/>
                      <a:pt x="4959" y="10331"/>
                    </a:cubicBezTo>
                    <a:cubicBezTo>
                      <a:pt x="4971" y="10270"/>
                      <a:pt x="4984" y="10197"/>
                      <a:pt x="4995" y="10124"/>
                    </a:cubicBezTo>
                    <a:cubicBezTo>
                      <a:pt x="5008" y="10051"/>
                      <a:pt x="5008" y="9966"/>
                      <a:pt x="5020" y="9894"/>
                    </a:cubicBezTo>
                    <a:cubicBezTo>
                      <a:pt x="5020" y="9832"/>
                      <a:pt x="5032" y="9759"/>
                      <a:pt x="5044" y="9686"/>
                    </a:cubicBezTo>
                    <a:cubicBezTo>
                      <a:pt x="5044" y="9614"/>
                      <a:pt x="5057" y="9541"/>
                      <a:pt x="5068" y="9468"/>
                    </a:cubicBezTo>
                    <a:cubicBezTo>
                      <a:pt x="5081" y="9395"/>
                      <a:pt x="5093" y="9322"/>
                      <a:pt x="5105" y="9262"/>
                    </a:cubicBezTo>
                    <a:cubicBezTo>
                      <a:pt x="5105" y="9225"/>
                      <a:pt x="5117" y="9176"/>
                      <a:pt x="5117" y="9140"/>
                    </a:cubicBezTo>
                    <a:cubicBezTo>
                      <a:pt x="5129" y="9103"/>
                      <a:pt x="5129" y="9067"/>
                      <a:pt x="5129" y="9030"/>
                    </a:cubicBezTo>
                    <a:cubicBezTo>
                      <a:pt x="5141" y="8994"/>
                      <a:pt x="5141" y="8957"/>
                      <a:pt x="5141" y="8921"/>
                    </a:cubicBezTo>
                    <a:cubicBezTo>
                      <a:pt x="5154" y="8884"/>
                      <a:pt x="5154" y="8860"/>
                      <a:pt x="5154" y="8824"/>
                    </a:cubicBezTo>
                    <a:cubicBezTo>
                      <a:pt x="5165" y="8787"/>
                      <a:pt x="5165" y="8763"/>
                      <a:pt x="5178" y="8727"/>
                    </a:cubicBezTo>
                    <a:cubicBezTo>
                      <a:pt x="5178" y="8690"/>
                      <a:pt x="5190" y="8641"/>
                      <a:pt x="5202" y="8605"/>
                    </a:cubicBezTo>
                    <a:lnTo>
                      <a:pt x="5275" y="8314"/>
                    </a:lnTo>
                    <a:cubicBezTo>
                      <a:pt x="5300" y="8204"/>
                      <a:pt x="5324" y="8107"/>
                      <a:pt x="5348" y="8009"/>
                    </a:cubicBezTo>
                    <a:cubicBezTo>
                      <a:pt x="5373" y="7936"/>
                      <a:pt x="5397" y="7863"/>
                      <a:pt x="5421" y="7803"/>
                    </a:cubicBezTo>
                    <a:cubicBezTo>
                      <a:pt x="5445" y="7718"/>
                      <a:pt x="5470" y="7645"/>
                      <a:pt x="5494" y="7572"/>
                    </a:cubicBezTo>
                    <a:lnTo>
                      <a:pt x="5567" y="7353"/>
                    </a:lnTo>
                    <a:cubicBezTo>
                      <a:pt x="5579" y="7329"/>
                      <a:pt x="5591" y="7293"/>
                      <a:pt x="5591" y="7256"/>
                    </a:cubicBezTo>
                    <a:cubicBezTo>
                      <a:pt x="5603" y="7220"/>
                      <a:pt x="5616" y="7195"/>
                      <a:pt x="5627" y="7159"/>
                    </a:cubicBezTo>
                    <a:lnTo>
                      <a:pt x="5664" y="7086"/>
                    </a:lnTo>
                    <a:lnTo>
                      <a:pt x="5700" y="7013"/>
                    </a:lnTo>
                    <a:cubicBezTo>
                      <a:pt x="5713" y="6964"/>
                      <a:pt x="5737" y="6915"/>
                      <a:pt x="5761" y="6867"/>
                    </a:cubicBezTo>
                    <a:cubicBezTo>
                      <a:pt x="5786" y="6818"/>
                      <a:pt x="5810" y="6770"/>
                      <a:pt x="5834" y="6734"/>
                    </a:cubicBezTo>
                    <a:cubicBezTo>
                      <a:pt x="5857" y="6688"/>
                      <a:pt x="5880" y="6643"/>
                      <a:pt x="5902" y="6588"/>
                    </a:cubicBezTo>
                    <a:lnTo>
                      <a:pt x="5902" y="6588"/>
                    </a:lnTo>
                    <a:cubicBezTo>
                      <a:pt x="5900" y="6588"/>
                      <a:pt x="5898" y="6588"/>
                      <a:pt x="5895" y="6588"/>
                    </a:cubicBezTo>
                    <a:cubicBezTo>
                      <a:pt x="5907" y="6575"/>
                      <a:pt x="5919" y="6563"/>
                      <a:pt x="5919" y="6551"/>
                    </a:cubicBezTo>
                    <a:lnTo>
                      <a:pt x="5919" y="6539"/>
                    </a:lnTo>
                    <a:cubicBezTo>
                      <a:pt x="5932" y="6515"/>
                      <a:pt x="5943" y="6502"/>
                      <a:pt x="5956" y="6478"/>
                    </a:cubicBezTo>
                    <a:lnTo>
                      <a:pt x="5956" y="6491"/>
                    </a:lnTo>
                    <a:cubicBezTo>
                      <a:pt x="5968" y="6454"/>
                      <a:pt x="5980" y="6418"/>
                      <a:pt x="6005" y="6393"/>
                    </a:cubicBezTo>
                    <a:cubicBezTo>
                      <a:pt x="6040" y="6332"/>
                      <a:pt x="6065" y="6272"/>
                      <a:pt x="6102" y="6199"/>
                    </a:cubicBezTo>
                    <a:cubicBezTo>
                      <a:pt x="6113" y="6175"/>
                      <a:pt x="6138" y="6138"/>
                      <a:pt x="6138" y="6113"/>
                    </a:cubicBezTo>
                    <a:cubicBezTo>
                      <a:pt x="6150" y="6089"/>
                      <a:pt x="6150" y="6065"/>
                      <a:pt x="6162" y="6053"/>
                    </a:cubicBezTo>
                    <a:cubicBezTo>
                      <a:pt x="6211" y="5992"/>
                      <a:pt x="6248" y="5932"/>
                      <a:pt x="6296" y="5870"/>
                    </a:cubicBezTo>
                    <a:cubicBezTo>
                      <a:pt x="6332" y="5810"/>
                      <a:pt x="6381" y="5761"/>
                      <a:pt x="6418" y="5700"/>
                    </a:cubicBezTo>
                    <a:cubicBezTo>
                      <a:pt x="6466" y="5652"/>
                      <a:pt x="6515" y="5591"/>
                      <a:pt x="6551" y="5530"/>
                    </a:cubicBezTo>
                    <a:cubicBezTo>
                      <a:pt x="6575" y="5506"/>
                      <a:pt x="6600" y="5470"/>
                      <a:pt x="6612" y="5445"/>
                    </a:cubicBezTo>
                    <a:cubicBezTo>
                      <a:pt x="6636" y="5408"/>
                      <a:pt x="6661" y="5384"/>
                      <a:pt x="6672" y="5348"/>
                    </a:cubicBezTo>
                    <a:cubicBezTo>
                      <a:pt x="6685" y="5324"/>
                      <a:pt x="6685" y="5311"/>
                      <a:pt x="6697" y="5287"/>
                    </a:cubicBezTo>
                    <a:cubicBezTo>
                      <a:pt x="6709" y="5263"/>
                      <a:pt x="6721" y="5238"/>
                      <a:pt x="6721" y="5202"/>
                    </a:cubicBezTo>
                    <a:cubicBezTo>
                      <a:pt x="6721" y="5178"/>
                      <a:pt x="6734" y="5165"/>
                      <a:pt x="6721" y="5141"/>
                    </a:cubicBezTo>
                    <a:lnTo>
                      <a:pt x="6721" y="5117"/>
                    </a:lnTo>
                    <a:cubicBezTo>
                      <a:pt x="6721" y="5105"/>
                      <a:pt x="6709" y="5092"/>
                      <a:pt x="6709" y="5092"/>
                    </a:cubicBezTo>
                    <a:cubicBezTo>
                      <a:pt x="6697" y="5081"/>
                      <a:pt x="6697" y="5068"/>
                      <a:pt x="6672" y="5056"/>
                    </a:cubicBezTo>
                    <a:cubicBezTo>
                      <a:pt x="6672" y="5044"/>
                      <a:pt x="6661" y="5044"/>
                      <a:pt x="6636" y="5032"/>
                    </a:cubicBezTo>
                    <a:cubicBezTo>
                      <a:pt x="6628" y="5028"/>
                      <a:pt x="6619" y="5027"/>
                      <a:pt x="6608" y="5027"/>
                    </a:cubicBezTo>
                    <a:cubicBezTo>
                      <a:pt x="6588" y="5027"/>
                      <a:pt x="6563" y="5032"/>
                      <a:pt x="6539" y="5032"/>
                    </a:cubicBezTo>
                    <a:cubicBezTo>
                      <a:pt x="6515" y="5044"/>
                      <a:pt x="6491" y="5056"/>
                      <a:pt x="6466" y="5081"/>
                    </a:cubicBezTo>
                    <a:cubicBezTo>
                      <a:pt x="6429" y="5105"/>
                      <a:pt x="6405" y="5117"/>
                      <a:pt x="6381" y="5141"/>
                    </a:cubicBezTo>
                    <a:cubicBezTo>
                      <a:pt x="6321" y="5190"/>
                      <a:pt x="6272" y="5238"/>
                      <a:pt x="6235" y="5300"/>
                    </a:cubicBezTo>
                    <a:cubicBezTo>
                      <a:pt x="6186" y="5348"/>
                      <a:pt x="6138" y="5421"/>
                      <a:pt x="6126" y="5494"/>
                    </a:cubicBezTo>
                    <a:cubicBezTo>
                      <a:pt x="6126" y="5518"/>
                      <a:pt x="6113" y="5530"/>
                      <a:pt x="6113" y="5554"/>
                    </a:cubicBezTo>
                    <a:cubicBezTo>
                      <a:pt x="6113" y="5567"/>
                      <a:pt x="6113" y="5579"/>
                      <a:pt x="6102" y="5603"/>
                    </a:cubicBezTo>
                    <a:cubicBezTo>
                      <a:pt x="6102" y="5664"/>
                      <a:pt x="6102" y="5737"/>
                      <a:pt x="6089" y="5810"/>
                    </a:cubicBezTo>
                    <a:cubicBezTo>
                      <a:pt x="6089" y="5834"/>
                      <a:pt x="6089" y="5859"/>
                      <a:pt x="6077" y="5883"/>
                    </a:cubicBezTo>
                    <a:cubicBezTo>
                      <a:pt x="6077" y="5919"/>
                      <a:pt x="6077" y="5943"/>
                      <a:pt x="6065" y="5980"/>
                    </a:cubicBezTo>
                    <a:lnTo>
                      <a:pt x="6065" y="5967"/>
                    </a:lnTo>
                    <a:cubicBezTo>
                      <a:pt x="6065" y="6004"/>
                      <a:pt x="6053" y="6029"/>
                      <a:pt x="6040" y="6065"/>
                    </a:cubicBezTo>
                    <a:lnTo>
                      <a:pt x="6005" y="6138"/>
                    </a:lnTo>
                    <a:cubicBezTo>
                      <a:pt x="5932" y="6283"/>
                      <a:pt x="5859" y="6418"/>
                      <a:pt x="5797" y="6563"/>
                    </a:cubicBezTo>
                    <a:cubicBezTo>
                      <a:pt x="5724" y="6697"/>
                      <a:pt x="5676" y="6831"/>
                      <a:pt x="5616" y="6964"/>
                    </a:cubicBezTo>
                    <a:cubicBezTo>
                      <a:pt x="5579" y="7025"/>
                      <a:pt x="5554" y="7098"/>
                      <a:pt x="5530" y="7171"/>
                    </a:cubicBezTo>
                    <a:cubicBezTo>
                      <a:pt x="5506" y="7244"/>
                      <a:pt x="5481" y="7304"/>
                      <a:pt x="5470" y="7377"/>
                    </a:cubicBezTo>
                    <a:cubicBezTo>
                      <a:pt x="5445" y="7450"/>
                      <a:pt x="5421" y="7523"/>
                      <a:pt x="5397" y="7584"/>
                    </a:cubicBezTo>
                    <a:cubicBezTo>
                      <a:pt x="5373" y="7657"/>
                      <a:pt x="5348" y="7718"/>
                      <a:pt x="5336" y="7791"/>
                    </a:cubicBezTo>
                    <a:lnTo>
                      <a:pt x="5263" y="8009"/>
                    </a:lnTo>
                    <a:cubicBezTo>
                      <a:pt x="5238" y="8082"/>
                      <a:pt x="5227" y="8155"/>
                      <a:pt x="5202" y="8228"/>
                    </a:cubicBezTo>
                    <a:cubicBezTo>
                      <a:pt x="5190" y="8252"/>
                      <a:pt x="5190" y="8277"/>
                      <a:pt x="5178" y="8301"/>
                    </a:cubicBezTo>
                    <a:lnTo>
                      <a:pt x="5178" y="8277"/>
                    </a:lnTo>
                    <a:lnTo>
                      <a:pt x="5178" y="7998"/>
                    </a:lnTo>
                    <a:cubicBezTo>
                      <a:pt x="5178" y="7912"/>
                      <a:pt x="5178" y="7815"/>
                      <a:pt x="5165" y="7718"/>
                    </a:cubicBezTo>
                    <a:cubicBezTo>
                      <a:pt x="5165" y="7633"/>
                      <a:pt x="5154" y="7536"/>
                      <a:pt x="5129" y="7450"/>
                    </a:cubicBezTo>
                    <a:lnTo>
                      <a:pt x="5129" y="7439"/>
                    </a:lnTo>
                    <a:lnTo>
                      <a:pt x="5129" y="7414"/>
                    </a:lnTo>
                    <a:lnTo>
                      <a:pt x="5129" y="7402"/>
                    </a:lnTo>
                    <a:cubicBezTo>
                      <a:pt x="5117" y="7341"/>
                      <a:pt x="5105" y="7280"/>
                      <a:pt x="5093" y="7231"/>
                    </a:cubicBezTo>
                    <a:cubicBezTo>
                      <a:pt x="5068" y="7134"/>
                      <a:pt x="5044" y="7050"/>
                      <a:pt x="5020" y="6952"/>
                    </a:cubicBezTo>
                    <a:cubicBezTo>
                      <a:pt x="4995" y="6904"/>
                      <a:pt x="4984" y="6855"/>
                      <a:pt x="4971" y="6807"/>
                    </a:cubicBezTo>
                    <a:cubicBezTo>
                      <a:pt x="4984" y="6770"/>
                      <a:pt x="4984" y="6721"/>
                      <a:pt x="4995" y="6685"/>
                    </a:cubicBezTo>
                    <a:cubicBezTo>
                      <a:pt x="4995" y="6599"/>
                      <a:pt x="5008" y="6515"/>
                      <a:pt x="5032" y="6429"/>
                    </a:cubicBezTo>
                    <a:cubicBezTo>
                      <a:pt x="5044" y="6381"/>
                      <a:pt x="5057" y="6332"/>
                      <a:pt x="5068" y="6272"/>
                    </a:cubicBezTo>
                    <a:lnTo>
                      <a:pt x="5068" y="6199"/>
                    </a:lnTo>
                    <a:lnTo>
                      <a:pt x="5068" y="6126"/>
                    </a:lnTo>
                    <a:cubicBezTo>
                      <a:pt x="5057" y="6065"/>
                      <a:pt x="5032" y="6004"/>
                      <a:pt x="5008" y="5956"/>
                    </a:cubicBezTo>
                    <a:cubicBezTo>
                      <a:pt x="5008" y="5956"/>
                      <a:pt x="5008" y="5943"/>
                      <a:pt x="4995" y="5943"/>
                    </a:cubicBezTo>
                    <a:cubicBezTo>
                      <a:pt x="4984" y="5919"/>
                      <a:pt x="4959" y="5895"/>
                      <a:pt x="4935" y="5870"/>
                    </a:cubicBezTo>
                    <a:cubicBezTo>
                      <a:pt x="4911" y="5859"/>
                      <a:pt x="4874" y="5834"/>
                      <a:pt x="4838" y="5834"/>
                    </a:cubicBezTo>
                    <a:cubicBezTo>
                      <a:pt x="4823" y="5831"/>
                      <a:pt x="4809" y="5829"/>
                      <a:pt x="4795" y="5829"/>
                    </a:cubicBezTo>
                    <a:cubicBezTo>
                      <a:pt x="4761" y="5829"/>
                      <a:pt x="4730" y="5838"/>
                      <a:pt x="4704" y="5846"/>
                    </a:cubicBezTo>
                    <a:cubicBezTo>
                      <a:pt x="4679" y="5859"/>
                      <a:pt x="4668" y="5883"/>
                      <a:pt x="4643" y="5895"/>
                    </a:cubicBezTo>
                    <a:cubicBezTo>
                      <a:pt x="4631" y="5907"/>
                      <a:pt x="4619" y="5932"/>
                      <a:pt x="4619" y="5943"/>
                    </a:cubicBezTo>
                    <a:cubicBezTo>
                      <a:pt x="4595" y="5992"/>
                      <a:pt x="4595" y="6029"/>
                      <a:pt x="4606" y="6077"/>
                    </a:cubicBezTo>
                    <a:lnTo>
                      <a:pt x="4606" y="6138"/>
                    </a:lnTo>
                    <a:cubicBezTo>
                      <a:pt x="4619" y="6162"/>
                      <a:pt x="4631" y="6199"/>
                      <a:pt x="4631" y="6235"/>
                    </a:cubicBezTo>
                    <a:cubicBezTo>
                      <a:pt x="4643" y="6248"/>
                      <a:pt x="4643" y="6259"/>
                      <a:pt x="4643" y="6272"/>
                    </a:cubicBezTo>
                    <a:lnTo>
                      <a:pt x="4643" y="6259"/>
                    </a:lnTo>
                    <a:cubicBezTo>
                      <a:pt x="4655" y="6296"/>
                      <a:pt x="4679" y="6332"/>
                      <a:pt x="4692" y="6369"/>
                    </a:cubicBezTo>
                    <a:cubicBezTo>
                      <a:pt x="4704" y="6405"/>
                      <a:pt x="4728" y="6442"/>
                      <a:pt x="4741" y="6478"/>
                    </a:cubicBezTo>
                    <a:lnTo>
                      <a:pt x="4813" y="6697"/>
                    </a:lnTo>
                    <a:cubicBezTo>
                      <a:pt x="4838" y="6758"/>
                      <a:pt x="4849" y="6807"/>
                      <a:pt x="4862" y="6867"/>
                    </a:cubicBezTo>
                    <a:cubicBezTo>
                      <a:pt x="4886" y="6928"/>
                      <a:pt x="4898" y="6977"/>
                      <a:pt x="4922" y="7037"/>
                    </a:cubicBezTo>
                    <a:cubicBezTo>
                      <a:pt x="4922" y="7050"/>
                      <a:pt x="4935" y="7074"/>
                      <a:pt x="4935" y="7098"/>
                    </a:cubicBezTo>
                    <a:lnTo>
                      <a:pt x="4935" y="7086"/>
                    </a:lnTo>
                    <a:cubicBezTo>
                      <a:pt x="4935" y="7098"/>
                      <a:pt x="4947" y="7123"/>
                      <a:pt x="4947" y="7134"/>
                    </a:cubicBezTo>
                    <a:cubicBezTo>
                      <a:pt x="4971" y="7195"/>
                      <a:pt x="4984" y="7256"/>
                      <a:pt x="5008" y="7329"/>
                    </a:cubicBezTo>
                    <a:cubicBezTo>
                      <a:pt x="5020" y="7390"/>
                      <a:pt x="5032" y="7463"/>
                      <a:pt x="5044" y="7523"/>
                    </a:cubicBezTo>
                    <a:cubicBezTo>
                      <a:pt x="5044" y="7560"/>
                      <a:pt x="5057" y="7596"/>
                      <a:pt x="5057" y="7633"/>
                    </a:cubicBezTo>
                    <a:cubicBezTo>
                      <a:pt x="5068" y="7669"/>
                      <a:pt x="5068" y="7706"/>
                      <a:pt x="5081" y="7742"/>
                    </a:cubicBezTo>
                    <a:cubicBezTo>
                      <a:pt x="5093" y="7925"/>
                      <a:pt x="5093" y="8107"/>
                      <a:pt x="5105" y="8289"/>
                    </a:cubicBezTo>
                    <a:cubicBezTo>
                      <a:pt x="5105" y="8314"/>
                      <a:pt x="5117" y="8338"/>
                      <a:pt x="5117" y="8374"/>
                    </a:cubicBezTo>
                    <a:lnTo>
                      <a:pt x="5117" y="8508"/>
                    </a:lnTo>
                    <a:lnTo>
                      <a:pt x="5117" y="8581"/>
                    </a:lnTo>
                    <a:cubicBezTo>
                      <a:pt x="5105" y="8605"/>
                      <a:pt x="5105" y="8630"/>
                      <a:pt x="5093" y="8654"/>
                    </a:cubicBezTo>
                    <a:cubicBezTo>
                      <a:pt x="5093" y="8690"/>
                      <a:pt x="5081" y="8727"/>
                      <a:pt x="5068" y="8751"/>
                    </a:cubicBezTo>
                    <a:cubicBezTo>
                      <a:pt x="5068" y="8775"/>
                      <a:pt x="5068" y="8811"/>
                      <a:pt x="5057" y="8836"/>
                    </a:cubicBezTo>
                    <a:lnTo>
                      <a:pt x="5057" y="8873"/>
                    </a:lnTo>
                    <a:cubicBezTo>
                      <a:pt x="5044" y="8946"/>
                      <a:pt x="5032" y="9030"/>
                      <a:pt x="5032" y="9103"/>
                    </a:cubicBezTo>
                    <a:cubicBezTo>
                      <a:pt x="5008" y="9249"/>
                      <a:pt x="4984" y="9383"/>
                      <a:pt x="4959" y="9516"/>
                    </a:cubicBezTo>
                    <a:cubicBezTo>
                      <a:pt x="4947" y="9589"/>
                      <a:pt x="4947" y="9662"/>
                      <a:pt x="4935" y="9735"/>
                    </a:cubicBezTo>
                    <a:cubicBezTo>
                      <a:pt x="4935" y="9821"/>
                      <a:pt x="4922" y="9894"/>
                      <a:pt x="4911" y="9966"/>
                    </a:cubicBezTo>
                    <a:cubicBezTo>
                      <a:pt x="4898" y="10112"/>
                      <a:pt x="4874" y="10258"/>
                      <a:pt x="4849" y="10391"/>
                    </a:cubicBezTo>
                    <a:cubicBezTo>
                      <a:pt x="4849" y="10464"/>
                      <a:pt x="4838" y="10537"/>
                      <a:pt x="4838" y="10598"/>
                    </a:cubicBezTo>
                    <a:cubicBezTo>
                      <a:pt x="4825" y="10671"/>
                      <a:pt x="4825" y="10744"/>
                      <a:pt x="4825" y="10817"/>
                    </a:cubicBezTo>
                    <a:lnTo>
                      <a:pt x="4825" y="10939"/>
                    </a:lnTo>
                    <a:cubicBezTo>
                      <a:pt x="4825" y="10975"/>
                      <a:pt x="4813" y="10999"/>
                      <a:pt x="4825" y="11023"/>
                    </a:cubicBezTo>
                    <a:lnTo>
                      <a:pt x="4825" y="11109"/>
                    </a:lnTo>
                    <a:cubicBezTo>
                      <a:pt x="4838" y="11193"/>
                      <a:pt x="4838" y="11266"/>
                      <a:pt x="4838" y="11352"/>
                    </a:cubicBezTo>
                    <a:cubicBezTo>
                      <a:pt x="4849" y="11376"/>
                      <a:pt x="4849" y="11412"/>
                      <a:pt x="4849" y="11437"/>
                    </a:cubicBezTo>
                    <a:cubicBezTo>
                      <a:pt x="4849" y="11473"/>
                      <a:pt x="4849" y="11498"/>
                      <a:pt x="4862" y="11534"/>
                    </a:cubicBezTo>
                    <a:cubicBezTo>
                      <a:pt x="4838" y="11498"/>
                      <a:pt x="4825" y="11461"/>
                      <a:pt x="4813" y="11425"/>
                    </a:cubicBezTo>
                    <a:cubicBezTo>
                      <a:pt x="4765" y="11328"/>
                      <a:pt x="4728" y="11230"/>
                      <a:pt x="4679" y="11121"/>
                    </a:cubicBezTo>
                    <a:lnTo>
                      <a:pt x="4679" y="11096"/>
                    </a:lnTo>
                    <a:cubicBezTo>
                      <a:pt x="4668" y="11036"/>
                      <a:pt x="4668" y="10975"/>
                      <a:pt x="4643" y="10914"/>
                    </a:cubicBezTo>
                    <a:cubicBezTo>
                      <a:pt x="4631" y="10866"/>
                      <a:pt x="4619" y="10805"/>
                      <a:pt x="4595" y="10756"/>
                    </a:cubicBezTo>
                    <a:cubicBezTo>
                      <a:pt x="4582" y="10707"/>
                      <a:pt x="4558" y="10659"/>
                      <a:pt x="4533" y="10610"/>
                    </a:cubicBezTo>
                    <a:lnTo>
                      <a:pt x="4533" y="10586"/>
                    </a:lnTo>
                    <a:cubicBezTo>
                      <a:pt x="4533" y="10537"/>
                      <a:pt x="4533" y="10501"/>
                      <a:pt x="4546" y="10464"/>
                    </a:cubicBezTo>
                    <a:cubicBezTo>
                      <a:pt x="4558" y="10355"/>
                      <a:pt x="4570" y="10258"/>
                      <a:pt x="4582" y="10148"/>
                    </a:cubicBezTo>
                    <a:cubicBezTo>
                      <a:pt x="4595" y="10015"/>
                      <a:pt x="4619" y="9881"/>
                      <a:pt x="4631" y="9759"/>
                    </a:cubicBezTo>
                    <a:cubicBezTo>
                      <a:pt x="4643" y="9699"/>
                      <a:pt x="4643" y="9638"/>
                      <a:pt x="4655" y="9578"/>
                    </a:cubicBezTo>
                    <a:cubicBezTo>
                      <a:pt x="4668" y="9505"/>
                      <a:pt x="4679" y="9443"/>
                      <a:pt x="4692" y="9383"/>
                    </a:cubicBezTo>
                    <a:lnTo>
                      <a:pt x="4692" y="9370"/>
                    </a:lnTo>
                    <a:cubicBezTo>
                      <a:pt x="4704" y="9346"/>
                      <a:pt x="4704" y="9310"/>
                      <a:pt x="4716" y="9286"/>
                    </a:cubicBezTo>
                    <a:cubicBezTo>
                      <a:pt x="4728" y="9249"/>
                      <a:pt x="4741" y="9225"/>
                      <a:pt x="4741" y="9189"/>
                    </a:cubicBezTo>
                    <a:cubicBezTo>
                      <a:pt x="4765" y="9127"/>
                      <a:pt x="4789" y="9067"/>
                      <a:pt x="4801" y="9006"/>
                    </a:cubicBezTo>
                    <a:cubicBezTo>
                      <a:pt x="4813" y="8946"/>
                      <a:pt x="4825" y="8873"/>
                      <a:pt x="4838" y="8811"/>
                    </a:cubicBezTo>
                    <a:cubicBezTo>
                      <a:pt x="4849" y="8751"/>
                      <a:pt x="4862" y="8678"/>
                      <a:pt x="4862" y="8617"/>
                    </a:cubicBezTo>
                    <a:lnTo>
                      <a:pt x="4862" y="8605"/>
                    </a:lnTo>
                    <a:lnTo>
                      <a:pt x="4862" y="8593"/>
                    </a:lnTo>
                    <a:cubicBezTo>
                      <a:pt x="4862" y="8532"/>
                      <a:pt x="4849" y="8459"/>
                      <a:pt x="4838" y="8398"/>
                    </a:cubicBezTo>
                    <a:cubicBezTo>
                      <a:pt x="4825" y="8350"/>
                      <a:pt x="4813" y="8289"/>
                      <a:pt x="4801" y="8241"/>
                    </a:cubicBezTo>
                    <a:cubicBezTo>
                      <a:pt x="4789" y="8192"/>
                      <a:pt x="4765" y="8131"/>
                      <a:pt x="4741" y="8082"/>
                    </a:cubicBezTo>
                    <a:cubicBezTo>
                      <a:pt x="4716" y="8034"/>
                      <a:pt x="4692" y="7973"/>
                      <a:pt x="4655" y="7925"/>
                    </a:cubicBezTo>
                    <a:cubicBezTo>
                      <a:pt x="4619" y="7863"/>
                      <a:pt x="4595" y="7803"/>
                      <a:pt x="4558" y="7742"/>
                    </a:cubicBezTo>
                    <a:cubicBezTo>
                      <a:pt x="4546" y="7730"/>
                      <a:pt x="4533" y="7718"/>
                      <a:pt x="4533" y="7706"/>
                    </a:cubicBezTo>
                    <a:cubicBezTo>
                      <a:pt x="4522" y="7693"/>
                      <a:pt x="4497" y="7669"/>
                      <a:pt x="4485" y="7645"/>
                    </a:cubicBezTo>
                    <a:cubicBezTo>
                      <a:pt x="4473" y="7620"/>
                      <a:pt x="4449" y="7584"/>
                      <a:pt x="4436" y="7560"/>
                    </a:cubicBezTo>
                    <a:cubicBezTo>
                      <a:pt x="4412" y="7523"/>
                      <a:pt x="4388" y="7487"/>
                      <a:pt x="4363" y="7463"/>
                    </a:cubicBezTo>
                    <a:cubicBezTo>
                      <a:pt x="4363" y="7439"/>
                      <a:pt x="4352" y="7426"/>
                      <a:pt x="4339" y="7414"/>
                    </a:cubicBezTo>
                    <a:cubicBezTo>
                      <a:pt x="4327" y="7402"/>
                      <a:pt x="4315" y="7390"/>
                      <a:pt x="4303" y="7366"/>
                    </a:cubicBezTo>
                    <a:lnTo>
                      <a:pt x="4303" y="7366"/>
                    </a:lnTo>
                    <a:lnTo>
                      <a:pt x="4315" y="7377"/>
                    </a:lnTo>
                    <a:cubicBezTo>
                      <a:pt x="4290" y="7353"/>
                      <a:pt x="4279" y="7341"/>
                      <a:pt x="4266" y="7317"/>
                    </a:cubicBezTo>
                    <a:lnTo>
                      <a:pt x="4230" y="7280"/>
                    </a:lnTo>
                    <a:lnTo>
                      <a:pt x="4206" y="7256"/>
                    </a:lnTo>
                    <a:lnTo>
                      <a:pt x="4145" y="7195"/>
                    </a:lnTo>
                    <a:cubicBezTo>
                      <a:pt x="4120" y="7183"/>
                      <a:pt x="4096" y="7159"/>
                      <a:pt x="4060" y="7134"/>
                    </a:cubicBezTo>
                    <a:cubicBezTo>
                      <a:pt x="4036" y="7123"/>
                      <a:pt x="4011" y="7110"/>
                      <a:pt x="3987" y="7086"/>
                    </a:cubicBezTo>
                    <a:cubicBezTo>
                      <a:pt x="3926" y="7050"/>
                      <a:pt x="3866" y="7025"/>
                      <a:pt x="3804" y="6988"/>
                    </a:cubicBezTo>
                    <a:cubicBezTo>
                      <a:pt x="3804" y="6977"/>
                      <a:pt x="3793" y="6977"/>
                      <a:pt x="3793" y="6964"/>
                    </a:cubicBezTo>
                    <a:lnTo>
                      <a:pt x="3793" y="6928"/>
                    </a:lnTo>
                    <a:lnTo>
                      <a:pt x="3756" y="6745"/>
                    </a:lnTo>
                    <a:lnTo>
                      <a:pt x="3756" y="6697"/>
                    </a:lnTo>
                    <a:cubicBezTo>
                      <a:pt x="3744" y="6661"/>
                      <a:pt x="3744" y="6612"/>
                      <a:pt x="3744" y="6563"/>
                    </a:cubicBezTo>
                    <a:lnTo>
                      <a:pt x="3744" y="6527"/>
                    </a:lnTo>
                    <a:cubicBezTo>
                      <a:pt x="3744" y="6515"/>
                      <a:pt x="3756" y="6491"/>
                      <a:pt x="3756" y="6478"/>
                    </a:cubicBezTo>
                    <a:cubicBezTo>
                      <a:pt x="3756" y="6466"/>
                      <a:pt x="3756" y="6442"/>
                      <a:pt x="3768" y="6429"/>
                    </a:cubicBezTo>
                    <a:cubicBezTo>
                      <a:pt x="3780" y="6369"/>
                      <a:pt x="3793" y="6308"/>
                      <a:pt x="3817" y="6248"/>
                    </a:cubicBezTo>
                    <a:cubicBezTo>
                      <a:pt x="3817" y="6223"/>
                      <a:pt x="3829" y="6211"/>
                      <a:pt x="3829" y="6186"/>
                    </a:cubicBezTo>
                    <a:cubicBezTo>
                      <a:pt x="3829" y="6175"/>
                      <a:pt x="3841" y="6150"/>
                      <a:pt x="3841" y="6138"/>
                    </a:cubicBezTo>
                    <a:cubicBezTo>
                      <a:pt x="3853" y="6113"/>
                      <a:pt x="3866" y="6077"/>
                      <a:pt x="3877" y="6053"/>
                    </a:cubicBezTo>
                    <a:cubicBezTo>
                      <a:pt x="3901" y="6004"/>
                      <a:pt x="3914" y="5956"/>
                      <a:pt x="3938" y="5907"/>
                    </a:cubicBezTo>
                    <a:cubicBezTo>
                      <a:pt x="3963" y="5859"/>
                      <a:pt x="3974" y="5822"/>
                      <a:pt x="3999" y="5773"/>
                    </a:cubicBezTo>
                    <a:cubicBezTo>
                      <a:pt x="4011" y="5724"/>
                      <a:pt x="4036" y="5688"/>
                      <a:pt x="4060" y="5640"/>
                    </a:cubicBezTo>
                    <a:cubicBezTo>
                      <a:pt x="4096" y="5567"/>
                      <a:pt x="4145" y="5481"/>
                      <a:pt x="4181" y="5408"/>
                    </a:cubicBezTo>
                    <a:cubicBezTo>
                      <a:pt x="4193" y="5360"/>
                      <a:pt x="4217" y="5324"/>
                      <a:pt x="4230" y="5275"/>
                    </a:cubicBezTo>
                    <a:cubicBezTo>
                      <a:pt x="4254" y="5227"/>
                      <a:pt x="4266" y="5190"/>
                      <a:pt x="4290" y="5141"/>
                    </a:cubicBezTo>
                    <a:cubicBezTo>
                      <a:pt x="4303" y="5092"/>
                      <a:pt x="4327" y="5056"/>
                      <a:pt x="4339" y="5008"/>
                    </a:cubicBezTo>
                    <a:cubicBezTo>
                      <a:pt x="4363" y="4971"/>
                      <a:pt x="4376" y="4935"/>
                      <a:pt x="4400" y="4886"/>
                    </a:cubicBezTo>
                    <a:cubicBezTo>
                      <a:pt x="4425" y="4849"/>
                      <a:pt x="4436" y="4813"/>
                      <a:pt x="4461" y="4776"/>
                    </a:cubicBezTo>
                    <a:cubicBezTo>
                      <a:pt x="4461" y="4765"/>
                      <a:pt x="4473" y="4765"/>
                      <a:pt x="4473" y="4752"/>
                    </a:cubicBezTo>
                    <a:lnTo>
                      <a:pt x="4497" y="4752"/>
                    </a:lnTo>
                    <a:cubicBezTo>
                      <a:pt x="4509" y="4752"/>
                      <a:pt x="4509" y="4740"/>
                      <a:pt x="4522" y="4728"/>
                    </a:cubicBezTo>
                    <a:cubicBezTo>
                      <a:pt x="4570" y="4692"/>
                      <a:pt x="4619" y="4655"/>
                      <a:pt x="4668" y="4631"/>
                    </a:cubicBezTo>
                    <a:lnTo>
                      <a:pt x="4679" y="4631"/>
                    </a:lnTo>
                    <a:cubicBezTo>
                      <a:pt x="4692" y="4619"/>
                      <a:pt x="4716" y="4606"/>
                      <a:pt x="4728" y="4595"/>
                    </a:cubicBezTo>
                    <a:cubicBezTo>
                      <a:pt x="4752" y="4582"/>
                      <a:pt x="4777" y="4570"/>
                      <a:pt x="4789" y="4558"/>
                    </a:cubicBezTo>
                    <a:cubicBezTo>
                      <a:pt x="4813" y="4546"/>
                      <a:pt x="4838" y="4546"/>
                      <a:pt x="4862" y="4533"/>
                    </a:cubicBezTo>
                    <a:cubicBezTo>
                      <a:pt x="4886" y="4522"/>
                      <a:pt x="4911" y="4509"/>
                      <a:pt x="4935" y="4509"/>
                    </a:cubicBezTo>
                    <a:cubicBezTo>
                      <a:pt x="4995" y="4485"/>
                      <a:pt x="5057" y="4473"/>
                      <a:pt x="5117" y="4460"/>
                    </a:cubicBezTo>
                    <a:cubicBezTo>
                      <a:pt x="5214" y="4436"/>
                      <a:pt x="5324" y="4424"/>
                      <a:pt x="5421" y="4400"/>
                    </a:cubicBezTo>
                    <a:cubicBezTo>
                      <a:pt x="5481" y="4376"/>
                      <a:pt x="5530" y="4363"/>
                      <a:pt x="5579" y="4339"/>
                    </a:cubicBezTo>
                    <a:cubicBezTo>
                      <a:pt x="5627" y="4327"/>
                      <a:pt x="5676" y="4290"/>
                      <a:pt x="5724" y="4266"/>
                    </a:cubicBezTo>
                    <a:cubicBezTo>
                      <a:pt x="5749" y="4254"/>
                      <a:pt x="5761" y="4230"/>
                      <a:pt x="5786" y="4217"/>
                    </a:cubicBezTo>
                    <a:cubicBezTo>
                      <a:pt x="5810" y="4206"/>
                      <a:pt x="5834" y="4193"/>
                      <a:pt x="5846" y="4169"/>
                    </a:cubicBezTo>
                    <a:cubicBezTo>
                      <a:pt x="5870" y="4157"/>
                      <a:pt x="5895" y="4133"/>
                      <a:pt x="5919" y="4120"/>
                    </a:cubicBezTo>
                    <a:cubicBezTo>
                      <a:pt x="5932" y="4096"/>
                      <a:pt x="5956" y="4084"/>
                      <a:pt x="5968" y="4060"/>
                    </a:cubicBezTo>
                    <a:cubicBezTo>
                      <a:pt x="6005" y="4011"/>
                      <a:pt x="6040" y="3974"/>
                      <a:pt x="6065" y="3926"/>
                    </a:cubicBezTo>
                    <a:cubicBezTo>
                      <a:pt x="6102" y="3890"/>
                      <a:pt x="6126" y="3841"/>
                      <a:pt x="6150" y="3793"/>
                    </a:cubicBezTo>
                    <a:cubicBezTo>
                      <a:pt x="6175" y="3744"/>
                      <a:pt x="6186" y="3695"/>
                      <a:pt x="6211" y="3647"/>
                    </a:cubicBezTo>
                    <a:cubicBezTo>
                      <a:pt x="6223" y="3585"/>
                      <a:pt x="6235" y="3537"/>
                      <a:pt x="6248" y="3488"/>
                    </a:cubicBezTo>
                    <a:cubicBezTo>
                      <a:pt x="6259" y="3440"/>
                      <a:pt x="6284" y="3391"/>
                      <a:pt x="6296" y="3331"/>
                    </a:cubicBezTo>
                    <a:lnTo>
                      <a:pt x="6332" y="3185"/>
                    </a:lnTo>
                    <a:lnTo>
                      <a:pt x="6332" y="3161"/>
                    </a:lnTo>
                    <a:lnTo>
                      <a:pt x="6345" y="3148"/>
                    </a:lnTo>
                    <a:cubicBezTo>
                      <a:pt x="6345" y="3124"/>
                      <a:pt x="6345" y="3112"/>
                      <a:pt x="6356" y="3088"/>
                    </a:cubicBezTo>
                    <a:lnTo>
                      <a:pt x="6356" y="3063"/>
                    </a:lnTo>
                    <a:cubicBezTo>
                      <a:pt x="6381" y="2966"/>
                      <a:pt x="6405" y="2869"/>
                      <a:pt x="6418" y="2772"/>
                    </a:cubicBezTo>
                    <a:cubicBezTo>
                      <a:pt x="6418" y="2723"/>
                      <a:pt x="6418" y="2674"/>
                      <a:pt x="6429" y="2626"/>
                    </a:cubicBezTo>
                    <a:cubicBezTo>
                      <a:pt x="6429" y="2565"/>
                      <a:pt x="6429" y="2516"/>
                      <a:pt x="6418" y="2467"/>
                    </a:cubicBezTo>
                    <a:cubicBezTo>
                      <a:pt x="6418" y="2443"/>
                      <a:pt x="6418" y="2419"/>
                      <a:pt x="6405" y="2407"/>
                    </a:cubicBezTo>
                    <a:cubicBezTo>
                      <a:pt x="6405" y="2383"/>
                      <a:pt x="6393" y="2370"/>
                      <a:pt x="6393" y="2346"/>
                    </a:cubicBezTo>
                    <a:cubicBezTo>
                      <a:pt x="6381" y="2334"/>
                      <a:pt x="6381" y="2321"/>
                      <a:pt x="6381" y="2297"/>
                    </a:cubicBezTo>
                    <a:cubicBezTo>
                      <a:pt x="6369" y="2285"/>
                      <a:pt x="6369" y="2261"/>
                      <a:pt x="6369" y="2237"/>
                    </a:cubicBezTo>
                    <a:lnTo>
                      <a:pt x="6369" y="2042"/>
                    </a:lnTo>
                    <a:lnTo>
                      <a:pt x="6369" y="2030"/>
                    </a:lnTo>
                    <a:cubicBezTo>
                      <a:pt x="6369" y="2018"/>
                      <a:pt x="6356" y="1994"/>
                      <a:pt x="6356" y="1981"/>
                    </a:cubicBezTo>
                    <a:lnTo>
                      <a:pt x="6356" y="1969"/>
                    </a:lnTo>
                    <a:lnTo>
                      <a:pt x="6356" y="1957"/>
                    </a:lnTo>
                    <a:cubicBezTo>
                      <a:pt x="6356" y="1933"/>
                      <a:pt x="6332" y="1908"/>
                      <a:pt x="6296" y="1908"/>
                    </a:cubicBezTo>
                    <a:cubicBezTo>
                      <a:pt x="6272" y="1908"/>
                      <a:pt x="6248" y="1945"/>
                      <a:pt x="6248" y="1969"/>
                    </a:cubicBezTo>
                    <a:cubicBezTo>
                      <a:pt x="6248" y="1994"/>
                      <a:pt x="6259" y="2005"/>
                      <a:pt x="6259" y="2030"/>
                    </a:cubicBezTo>
                    <a:lnTo>
                      <a:pt x="6162" y="2030"/>
                    </a:lnTo>
                    <a:cubicBezTo>
                      <a:pt x="6150" y="2030"/>
                      <a:pt x="6138" y="2042"/>
                      <a:pt x="6113" y="2054"/>
                    </a:cubicBezTo>
                    <a:cubicBezTo>
                      <a:pt x="6113" y="2054"/>
                      <a:pt x="6102" y="2054"/>
                      <a:pt x="6089" y="2067"/>
                    </a:cubicBezTo>
                    <a:lnTo>
                      <a:pt x="5980" y="2103"/>
                    </a:lnTo>
                    <a:cubicBezTo>
                      <a:pt x="5932" y="2127"/>
                      <a:pt x="5883" y="2140"/>
                      <a:pt x="5834" y="2164"/>
                    </a:cubicBezTo>
                    <a:lnTo>
                      <a:pt x="5689" y="2237"/>
                    </a:lnTo>
                    <a:lnTo>
                      <a:pt x="5616" y="2273"/>
                    </a:lnTo>
                    <a:cubicBezTo>
                      <a:pt x="5603" y="2285"/>
                      <a:pt x="5579" y="2297"/>
                      <a:pt x="5554" y="2310"/>
                    </a:cubicBezTo>
                    <a:cubicBezTo>
                      <a:pt x="5506" y="2334"/>
                      <a:pt x="5457" y="2358"/>
                      <a:pt x="5409" y="2394"/>
                    </a:cubicBezTo>
                    <a:cubicBezTo>
                      <a:pt x="5397" y="2419"/>
                      <a:pt x="5373" y="2431"/>
                      <a:pt x="5348" y="2456"/>
                    </a:cubicBezTo>
                    <a:cubicBezTo>
                      <a:pt x="5336" y="2456"/>
                      <a:pt x="5324" y="2467"/>
                      <a:pt x="5311" y="2480"/>
                    </a:cubicBezTo>
                    <a:cubicBezTo>
                      <a:pt x="5311" y="2492"/>
                      <a:pt x="5300" y="2504"/>
                      <a:pt x="5287" y="2504"/>
                    </a:cubicBezTo>
                    <a:cubicBezTo>
                      <a:pt x="5251" y="2540"/>
                      <a:pt x="5214" y="2577"/>
                      <a:pt x="5190" y="2626"/>
                    </a:cubicBezTo>
                    <a:cubicBezTo>
                      <a:pt x="5117" y="2710"/>
                      <a:pt x="5068" y="2796"/>
                      <a:pt x="5008" y="2893"/>
                    </a:cubicBezTo>
                    <a:cubicBezTo>
                      <a:pt x="4898" y="3075"/>
                      <a:pt x="4801" y="3269"/>
                      <a:pt x="4716" y="3464"/>
                    </a:cubicBezTo>
                    <a:cubicBezTo>
                      <a:pt x="4704" y="3512"/>
                      <a:pt x="4679" y="3561"/>
                      <a:pt x="4668" y="3610"/>
                    </a:cubicBezTo>
                    <a:cubicBezTo>
                      <a:pt x="4643" y="3658"/>
                      <a:pt x="4631" y="3720"/>
                      <a:pt x="4619" y="3768"/>
                    </a:cubicBezTo>
                    <a:lnTo>
                      <a:pt x="4582" y="3914"/>
                    </a:lnTo>
                    <a:cubicBezTo>
                      <a:pt x="4570" y="3974"/>
                      <a:pt x="4570" y="4023"/>
                      <a:pt x="4558" y="4072"/>
                    </a:cubicBezTo>
                    <a:cubicBezTo>
                      <a:pt x="4533" y="4169"/>
                      <a:pt x="4522" y="4279"/>
                      <a:pt x="4509" y="4376"/>
                    </a:cubicBezTo>
                    <a:cubicBezTo>
                      <a:pt x="4497" y="4460"/>
                      <a:pt x="4473" y="4558"/>
                      <a:pt x="4461" y="4643"/>
                    </a:cubicBezTo>
                    <a:cubicBezTo>
                      <a:pt x="4449" y="4655"/>
                      <a:pt x="4436" y="4679"/>
                      <a:pt x="4436" y="4692"/>
                    </a:cubicBezTo>
                    <a:cubicBezTo>
                      <a:pt x="4388" y="4765"/>
                      <a:pt x="4339" y="4838"/>
                      <a:pt x="4303" y="4922"/>
                    </a:cubicBezTo>
                    <a:cubicBezTo>
                      <a:pt x="4254" y="5008"/>
                      <a:pt x="4217" y="5092"/>
                      <a:pt x="4181" y="5178"/>
                    </a:cubicBezTo>
                    <a:lnTo>
                      <a:pt x="4072" y="5433"/>
                    </a:lnTo>
                    <a:cubicBezTo>
                      <a:pt x="4023" y="5518"/>
                      <a:pt x="3974" y="5591"/>
                      <a:pt x="3938" y="5688"/>
                    </a:cubicBezTo>
                    <a:cubicBezTo>
                      <a:pt x="3914" y="5724"/>
                      <a:pt x="3901" y="5773"/>
                      <a:pt x="3877" y="5810"/>
                    </a:cubicBezTo>
                    <a:cubicBezTo>
                      <a:pt x="3866" y="5859"/>
                      <a:pt x="3841" y="5907"/>
                      <a:pt x="3829" y="5943"/>
                    </a:cubicBezTo>
                    <a:cubicBezTo>
                      <a:pt x="3817" y="5967"/>
                      <a:pt x="3817" y="5992"/>
                      <a:pt x="3804" y="6016"/>
                    </a:cubicBezTo>
                    <a:cubicBezTo>
                      <a:pt x="3793" y="6040"/>
                      <a:pt x="3793" y="6065"/>
                      <a:pt x="3780" y="6089"/>
                    </a:cubicBezTo>
                    <a:cubicBezTo>
                      <a:pt x="3780" y="6102"/>
                      <a:pt x="3768" y="6126"/>
                      <a:pt x="3768" y="6150"/>
                    </a:cubicBezTo>
                    <a:cubicBezTo>
                      <a:pt x="3756" y="6175"/>
                      <a:pt x="3756" y="6199"/>
                      <a:pt x="3756" y="6223"/>
                    </a:cubicBezTo>
                    <a:cubicBezTo>
                      <a:pt x="3744" y="6259"/>
                      <a:pt x="3731" y="6308"/>
                      <a:pt x="3731" y="6356"/>
                    </a:cubicBezTo>
                    <a:cubicBezTo>
                      <a:pt x="3720" y="6381"/>
                      <a:pt x="3720" y="6405"/>
                      <a:pt x="3720" y="6418"/>
                    </a:cubicBezTo>
                    <a:lnTo>
                      <a:pt x="3720" y="6393"/>
                    </a:lnTo>
                    <a:cubicBezTo>
                      <a:pt x="3707" y="6369"/>
                      <a:pt x="3707" y="6345"/>
                      <a:pt x="3707" y="6308"/>
                    </a:cubicBezTo>
                    <a:cubicBezTo>
                      <a:pt x="3695" y="6283"/>
                      <a:pt x="3695" y="6259"/>
                      <a:pt x="3695" y="6235"/>
                    </a:cubicBezTo>
                    <a:cubicBezTo>
                      <a:pt x="3695" y="6223"/>
                      <a:pt x="3695" y="6199"/>
                      <a:pt x="3683" y="6175"/>
                    </a:cubicBezTo>
                    <a:lnTo>
                      <a:pt x="3683" y="6089"/>
                    </a:lnTo>
                    <a:cubicBezTo>
                      <a:pt x="3671" y="5980"/>
                      <a:pt x="3671" y="5870"/>
                      <a:pt x="3658" y="5761"/>
                    </a:cubicBezTo>
                    <a:cubicBezTo>
                      <a:pt x="3658" y="5700"/>
                      <a:pt x="3647" y="5652"/>
                      <a:pt x="3647" y="5603"/>
                    </a:cubicBezTo>
                    <a:cubicBezTo>
                      <a:pt x="3634" y="5543"/>
                      <a:pt x="3634" y="5494"/>
                      <a:pt x="3622" y="5433"/>
                    </a:cubicBezTo>
                    <a:cubicBezTo>
                      <a:pt x="3622" y="5397"/>
                      <a:pt x="3622" y="5348"/>
                      <a:pt x="3610" y="5300"/>
                    </a:cubicBezTo>
                    <a:cubicBezTo>
                      <a:pt x="3610" y="5190"/>
                      <a:pt x="3610" y="5081"/>
                      <a:pt x="3598" y="4971"/>
                    </a:cubicBezTo>
                    <a:lnTo>
                      <a:pt x="3598" y="4801"/>
                    </a:lnTo>
                    <a:cubicBezTo>
                      <a:pt x="3585" y="4752"/>
                      <a:pt x="3585" y="4704"/>
                      <a:pt x="3585" y="4643"/>
                    </a:cubicBezTo>
                    <a:cubicBezTo>
                      <a:pt x="3585" y="4606"/>
                      <a:pt x="3598" y="4558"/>
                      <a:pt x="3598" y="4522"/>
                    </a:cubicBezTo>
                    <a:cubicBezTo>
                      <a:pt x="3598" y="4473"/>
                      <a:pt x="3610" y="4424"/>
                      <a:pt x="3610" y="4376"/>
                    </a:cubicBezTo>
                    <a:cubicBezTo>
                      <a:pt x="3622" y="4327"/>
                      <a:pt x="3622" y="4266"/>
                      <a:pt x="3622" y="4217"/>
                    </a:cubicBezTo>
                    <a:cubicBezTo>
                      <a:pt x="3634" y="4206"/>
                      <a:pt x="3634" y="4193"/>
                      <a:pt x="3647" y="4181"/>
                    </a:cubicBezTo>
                    <a:cubicBezTo>
                      <a:pt x="3647" y="4157"/>
                      <a:pt x="3658" y="4133"/>
                      <a:pt x="3671" y="4120"/>
                    </a:cubicBezTo>
                    <a:cubicBezTo>
                      <a:pt x="3683" y="4108"/>
                      <a:pt x="3683" y="4096"/>
                      <a:pt x="3695" y="4084"/>
                    </a:cubicBezTo>
                    <a:cubicBezTo>
                      <a:pt x="3695" y="4072"/>
                      <a:pt x="3707" y="4060"/>
                      <a:pt x="3720" y="4047"/>
                    </a:cubicBezTo>
                    <a:cubicBezTo>
                      <a:pt x="3720" y="4036"/>
                      <a:pt x="3731" y="4036"/>
                      <a:pt x="3744" y="4023"/>
                    </a:cubicBezTo>
                    <a:cubicBezTo>
                      <a:pt x="3756" y="3999"/>
                      <a:pt x="3780" y="3987"/>
                      <a:pt x="3793" y="3974"/>
                    </a:cubicBezTo>
                    <a:cubicBezTo>
                      <a:pt x="3829" y="3938"/>
                      <a:pt x="3853" y="3901"/>
                      <a:pt x="3877" y="3865"/>
                    </a:cubicBezTo>
                    <a:cubicBezTo>
                      <a:pt x="3914" y="3828"/>
                      <a:pt x="3938" y="3780"/>
                      <a:pt x="3974" y="3744"/>
                    </a:cubicBezTo>
                    <a:lnTo>
                      <a:pt x="4120" y="3525"/>
                    </a:lnTo>
                    <a:cubicBezTo>
                      <a:pt x="4145" y="3501"/>
                      <a:pt x="4157" y="3477"/>
                      <a:pt x="4169" y="3464"/>
                    </a:cubicBezTo>
                    <a:cubicBezTo>
                      <a:pt x="4181" y="3440"/>
                      <a:pt x="4206" y="3415"/>
                      <a:pt x="4217" y="3404"/>
                    </a:cubicBezTo>
                    <a:cubicBezTo>
                      <a:pt x="4254" y="3355"/>
                      <a:pt x="4279" y="3318"/>
                      <a:pt x="4315" y="3282"/>
                    </a:cubicBezTo>
                    <a:cubicBezTo>
                      <a:pt x="4376" y="3209"/>
                      <a:pt x="4425" y="3136"/>
                      <a:pt x="4485" y="3063"/>
                    </a:cubicBezTo>
                    <a:lnTo>
                      <a:pt x="4558" y="2953"/>
                    </a:lnTo>
                    <a:cubicBezTo>
                      <a:pt x="4582" y="2905"/>
                      <a:pt x="4606" y="2869"/>
                      <a:pt x="4631" y="2820"/>
                    </a:cubicBezTo>
                    <a:lnTo>
                      <a:pt x="4631" y="2832"/>
                    </a:lnTo>
                    <a:cubicBezTo>
                      <a:pt x="4631" y="2832"/>
                      <a:pt x="4631" y="2820"/>
                      <a:pt x="4643" y="2820"/>
                    </a:cubicBezTo>
                    <a:lnTo>
                      <a:pt x="4643" y="2808"/>
                    </a:lnTo>
                    <a:lnTo>
                      <a:pt x="4655" y="2796"/>
                    </a:lnTo>
                    <a:cubicBezTo>
                      <a:pt x="4668" y="2783"/>
                      <a:pt x="4668" y="2772"/>
                      <a:pt x="4679" y="2772"/>
                    </a:cubicBezTo>
                    <a:lnTo>
                      <a:pt x="4679" y="2759"/>
                    </a:lnTo>
                    <a:lnTo>
                      <a:pt x="4704" y="2735"/>
                    </a:lnTo>
                    <a:cubicBezTo>
                      <a:pt x="4728" y="2699"/>
                      <a:pt x="4752" y="2662"/>
                      <a:pt x="4789" y="2613"/>
                    </a:cubicBezTo>
                    <a:cubicBezTo>
                      <a:pt x="4801" y="2601"/>
                      <a:pt x="4813" y="2577"/>
                      <a:pt x="4838" y="2553"/>
                    </a:cubicBezTo>
                    <a:cubicBezTo>
                      <a:pt x="4838" y="2540"/>
                      <a:pt x="4849" y="2516"/>
                      <a:pt x="4862" y="2504"/>
                    </a:cubicBezTo>
                    <a:cubicBezTo>
                      <a:pt x="4874" y="2492"/>
                      <a:pt x="4886" y="2467"/>
                      <a:pt x="4898" y="2456"/>
                    </a:cubicBezTo>
                    <a:cubicBezTo>
                      <a:pt x="4911" y="2419"/>
                      <a:pt x="4922" y="2394"/>
                      <a:pt x="4947" y="2370"/>
                    </a:cubicBezTo>
                    <a:cubicBezTo>
                      <a:pt x="4947" y="2358"/>
                      <a:pt x="4959" y="2334"/>
                      <a:pt x="4971" y="2321"/>
                    </a:cubicBezTo>
                    <a:cubicBezTo>
                      <a:pt x="4984" y="2297"/>
                      <a:pt x="4995" y="2273"/>
                      <a:pt x="5008" y="2261"/>
                    </a:cubicBezTo>
                    <a:cubicBezTo>
                      <a:pt x="5020" y="2213"/>
                      <a:pt x="5044" y="2176"/>
                      <a:pt x="5057" y="2127"/>
                    </a:cubicBezTo>
                    <a:cubicBezTo>
                      <a:pt x="5068" y="2103"/>
                      <a:pt x="5081" y="2091"/>
                      <a:pt x="5093" y="2067"/>
                    </a:cubicBezTo>
                    <a:cubicBezTo>
                      <a:pt x="5117" y="1994"/>
                      <a:pt x="5141" y="1933"/>
                      <a:pt x="5154" y="1872"/>
                    </a:cubicBezTo>
                    <a:cubicBezTo>
                      <a:pt x="5165" y="1824"/>
                      <a:pt x="5178" y="1775"/>
                      <a:pt x="5178" y="1726"/>
                    </a:cubicBezTo>
                    <a:cubicBezTo>
                      <a:pt x="5190" y="1702"/>
                      <a:pt x="5190" y="1689"/>
                      <a:pt x="5190" y="1665"/>
                    </a:cubicBezTo>
                    <a:cubicBezTo>
                      <a:pt x="5190" y="1641"/>
                      <a:pt x="5202" y="1617"/>
                      <a:pt x="5202" y="1592"/>
                    </a:cubicBezTo>
                    <a:lnTo>
                      <a:pt x="5202" y="1556"/>
                    </a:lnTo>
                    <a:cubicBezTo>
                      <a:pt x="5202" y="1532"/>
                      <a:pt x="5202" y="1508"/>
                      <a:pt x="5214" y="1483"/>
                    </a:cubicBezTo>
                    <a:lnTo>
                      <a:pt x="5214" y="1422"/>
                    </a:lnTo>
                    <a:lnTo>
                      <a:pt x="5214" y="1338"/>
                    </a:lnTo>
                    <a:cubicBezTo>
                      <a:pt x="5214" y="1325"/>
                      <a:pt x="5202" y="1301"/>
                      <a:pt x="5202" y="1289"/>
                    </a:cubicBezTo>
                    <a:lnTo>
                      <a:pt x="5202" y="1240"/>
                    </a:lnTo>
                    <a:cubicBezTo>
                      <a:pt x="5190" y="1216"/>
                      <a:pt x="5190" y="1192"/>
                      <a:pt x="5190" y="1179"/>
                    </a:cubicBezTo>
                    <a:cubicBezTo>
                      <a:pt x="5178" y="1155"/>
                      <a:pt x="5178" y="1130"/>
                      <a:pt x="5165" y="1106"/>
                    </a:cubicBezTo>
                    <a:cubicBezTo>
                      <a:pt x="5154" y="1082"/>
                      <a:pt x="5154" y="1057"/>
                      <a:pt x="5141" y="1033"/>
                    </a:cubicBezTo>
                    <a:cubicBezTo>
                      <a:pt x="5129" y="997"/>
                      <a:pt x="5105" y="949"/>
                      <a:pt x="5093" y="900"/>
                    </a:cubicBezTo>
                    <a:lnTo>
                      <a:pt x="5093" y="912"/>
                    </a:lnTo>
                    <a:cubicBezTo>
                      <a:pt x="5081" y="876"/>
                      <a:pt x="5068" y="851"/>
                      <a:pt x="5057" y="827"/>
                    </a:cubicBezTo>
                    <a:lnTo>
                      <a:pt x="5057" y="839"/>
                    </a:lnTo>
                    <a:cubicBezTo>
                      <a:pt x="5032" y="790"/>
                      <a:pt x="5020" y="754"/>
                      <a:pt x="5008" y="717"/>
                    </a:cubicBezTo>
                    <a:cubicBezTo>
                      <a:pt x="4995" y="693"/>
                      <a:pt x="4984" y="681"/>
                      <a:pt x="4984" y="657"/>
                    </a:cubicBezTo>
                    <a:cubicBezTo>
                      <a:pt x="4971" y="633"/>
                      <a:pt x="4971" y="608"/>
                      <a:pt x="4959" y="584"/>
                    </a:cubicBezTo>
                    <a:cubicBezTo>
                      <a:pt x="4947" y="560"/>
                      <a:pt x="4947" y="535"/>
                      <a:pt x="4935" y="511"/>
                    </a:cubicBezTo>
                    <a:cubicBezTo>
                      <a:pt x="4935" y="487"/>
                      <a:pt x="4922" y="462"/>
                      <a:pt x="4922" y="438"/>
                    </a:cubicBezTo>
                    <a:cubicBezTo>
                      <a:pt x="4922" y="414"/>
                      <a:pt x="4911" y="390"/>
                      <a:pt x="4911" y="365"/>
                    </a:cubicBezTo>
                    <a:cubicBezTo>
                      <a:pt x="4911" y="353"/>
                      <a:pt x="4911" y="328"/>
                      <a:pt x="4898" y="317"/>
                    </a:cubicBezTo>
                    <a:lnTo>
                      <a:pt x="4898" y="255"/>
                    </a:lnTo>
                    <a:lnTo>
                      <a:pt x="4898" y="195"/>
                    </a:lnTo>
                    <a:cubicBezTo>
                      <a:pt x="4898" y="171"/>
                      <a:pt x="4898" y="158"/>
                      <a:pt x="4886" y="134"/>
                    </a:cubicBezTo>
                    <a:lnTo>
                      <a:pt x="4886" y="49"/>
                    </a:lnTo>
                    <a:cubicBezTo>
                      <a:pt x="4886" y="37"/>
                      <a:pt x="4874" y="12"/>
                      <a:pt x="4862" y="12"/>
                    </a:cubicBezTo>
                    <a:cubicBezTo>
                      <a:pt x="4849" y="1"/>
                      <a:pt x="4838" y="1"/>
                      <a:pt x="48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" name="Google Shape;110;p13"/>
              <p:cNvSpPr/>
              <p:nvPr/>
            </p:nvSpPr>
            <p:spPr>
              <a:xfrm>
                <a:off x="7833547" y="3827235"/>
                <a:ext cx="57" cy="57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11" name="Google Shape;111;p13"/>
          <p:cNvGrpSpPr/>
          <p:nvPr/>
        </p:nvGrpSpPr>
        <p:grpSpPr>
          <a:xfrm flipH="1">
            <a:off x="6763207" y="-141201"/>
            <a:ext cx="2139903" cy="2586101"/>
            <a:chOff x="368254" y="32514"/>
            <a:chExt cx="2586611" cy="3125954"/>
          </a:xfrm>
        </p:grpSpPr>
        <p:grpSp>
          <p:nvGrpSpPr>
            <p:cNvPr id="112" name="Google Shape;112;p13"/>
            <p:cNvGrpSpPr/>
            <p:nvPr/>
          </p:nvGrpSpPr>
          <p:grpSpPr>
            <a:xfrm flipH="1" rot="10800000">
              <a:off x="368254" y="502582"/>
              <a:ext cx="912287" cy="2655886"/>
              <a:chOff x="7503890" y="633475"/>
              <a:chExt cx="617955" cy="1798771"/>
            </a:xfrm>
          </p:grpSpPr>
          <p:sp>
            <p:nvSpPr>
              <p:cNvPr id="113" name="Google Shape;113;p13"/>
              <p:cNvSpPr/>
              <p:nvPr/>
            </p:nvSpPr>
            <p:spPr>
              <a:xfrm>
                <a:off x="7705996" y="1383346"/>
                <a:ext cx="681" cy="738"/>
              </a:xfrm>
              <a:custGeom>
                <a:rect b="b" l="l" r="r" t="t"/>
                <a:pathLst>
                  <a:path extrusionOk="0" h="13" w="12">
                    <a:moveTo>
                      <a:pt x="12" y="13"/>
                    </a:moveTo>
                    <a:cubicBezTo>
                      <a:pt x="12" y="13"/>
                      <a:pt x="0" y="13"/>
                      <a:pt x="0" y="1"/>
                    </a:cubicBezTo>
                    <a:lnTo>
                      <a:pt x="0" y="1"/>
                    </a:lnTo>
                    <a:cubicBezTo>
                      <a:pt x="0" y="13"/>
                      <a:pt x="12" y="13"/>
                      <a:pt x="12" y="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13"/>
              <p:cNvSpPr/>
              <p:nvPr/>
            </p:nvSpPr>
            <p:spPr>
              <a:xfrm>
                <a:off x="7801149" y="993715"/>
                <a:ext cx="57" cy="794"/>
              </a:xfrm>
              <a:custGeom>
                <a:rect b="b" l="l" r="r" t="t"/>
                <a:pathLst>
                  <a:path extrusionOk="0" h="14" w="1">
                    <a:moveTo>
                      <a:pt x="0" y="1"/>
                    </a:move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13"/>
              <p:cNvSpPr/>
              <p:nvPr/>
            </p:nvSpPr>
            <p:spPr>
              <a:xfrm>
                <a:off x="8006660" y="993091"/>
                <a:ext cx="57" cy="57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13"/>
              <p:cNvSpPr/>
              <p:nvPr/>
            </p:nvSpPr>
            <p:spPr>
              <a:xfrm>
                <a:off x="7720408" y="782076"/>
                <a:ext cx="57" cy="57"/>
              </a:xfrm>
              <a:custGeom>
                <a:rect b="b" l="l" r="r" t="t"/>
                <a:pathLst>
                  <a:path extrusionOk="0" h="1" w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13"/>
              <p:cNvSpPr/>
              <p:nvPr/>
            </p:nvSpPr>
            <p:spPr>
              <a:xfrm>
                <a:off x="7705259" y="1108896"/>
                <a:ext cx="57" cy="57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" name="Google Shape;118;p13"/>
              <p:cNvSpPr/>
              <p:nvPr/>
            </p:nvSpPr>
            <p:spPr>
              <a:xfrm>
                <a:off x="7630135" y="1058568"/>
                <a:ext cx="57" cy="738"/>
              </a:xfrm>
              <a:custGeom>
                <a:rect b="b" l="l" r="r" t="t"/>
                <a:pathLst>
                  <a:path extrusionOk="0" h="13" w="1">
                    <a:moveTo>
                      <a:pt x="0" y="13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" name="Google Shape;119;p13"/>
              <p:cNvSpPr/>
              <p:nvPr/>
            </p:nvSpPr>
            <p:spPr>
              <a:xfrm>
                <a:off x="7503890" y="633475"/>
                <a:ext cx="617955" cy="1798771"/>
              </a:xfrm>
              <a:custGeom>
                <a:rect b="b" l="l" r="r" t="t"/>
                <a:pathLst>
                  <a:path extrusionOk="0" h="31702" w="10891">
                    <a:moveTo>
                      <a:pt x="7111" y="67"/>
                    </a:moveTo>
                    <a:cubicBezTo>
                      <a:pt x="7111" y="116"/>
                      <a:pt x="7123" y="164"/>
                      <a:pt x="7135" y="224"/>
                    </a:cubicBezTo>
                    <a:cubicBezTo>
                      <a:pt x="7147" y="286"/>
                      <a:pt x="7160" y="334"/>
                      <a:pt x="7184" y="395"/>
                    </a:cubicBezTo>
                    <a:cubicBezTo>
                      <a:pt x="7196" y="456"/>
                      <a:pt x="7208" y="504"/>
                      <a:pt x="7220" y="565"/>
                    </a:cubicBezTo>
                    <a:cubicBezTo>
                      <a:pt x="7233" y="613"/>
                      <a:pt x="7257" y="662"/>
                      <a:pt x="7281" y="723"/>
                    </a:cubicBezTo>
                    <a:cubicBezTo>
                      <a:pt x="7293" y="759"/>
                      <a:pt x="7305" y="796"/>
                      <a:pt x="7330" y="820"/>
                    </a:cubicBezTo>
                    <a:cubicBezTo>
                      <a:pt x="7330" y="845"/>
                      <a:pt x="7341" y="856"/>
                      <a:pt x="7354" y="869"/>
                    </a:cubicBezTo>
                    <a:cubicBezTo>
                      <a:pt x="7354" y="881"/>
                      <a:pt x="7354" y="893"/>
                      <a:pt x="7366" y="905"/>
                    </a:cubicBezTo>
                    <a:cubicBezTo>
                      <a:pt x="7366" y="918"/>
                      <a:pt x="7378" y="929"/>
                      <a:pt x="7378" y="954"/>
                    </a:cubicBezTo>
                    <a:cubicBezTo>
                      <a:pt x="7390" y="966"/>
                      <a:pt x="7390" y="978"/>
                      <a:pt x="7403" y="1002"/>
                    </a:cubicBezTo>
                    <a:lnTo>
                      <a:pt x="7414" y="1027"/>
                    </a:lnTo>
                    <a:cubicBezTo>
                      <a:pt x="7427" y="1051"/>
                      <a:pt x="7427" y="1063"/>
                      <a:pt x="7439" y="1075"/>
                    </a:cubicBezTo>
                    <a:lnTo>
                      <a:pt x="7439" y="1099"/>
                    </a:lnTo>
                    <a:cubicBezTo>
                      <a:pt x="7451" y="1112"/>
                      <a:pt x="7451" y="1136"/>
                      <a:pt x="7463" y="1161"/>
                    </a:cubicBezTo>
                    <a:cubicBezTo>
                      <a:pt x="7476" y="1197"/>
                      <a:pt x="7487" y="1245"/>
                      <a:pt x="7500" y="1282"/>
                    </a:cubicBezTo>
                    <a:lnTo>
                      <a:pt x="7512" y="1343"/>
                    </a:lnTo>
                    <a:cubicBezTo>
                      <a:pt x="7524" y="1404"/>
                      <a:pt x="7536" y="1452"/>
                      <a:pt x="7560" y="1513"/>
                    </a:cubicBezTo>
                    <a:lnTo>
                      <a:pt x="7560" y="1550"/>
                    </a:lnTo>
                    <a:cubicBezTo>
                      <a:pt x="7573" y="1598"/>
                      <a:pt x="7597" y="1659"/>
                      <a:pt x="7609" y="1720"/>
                    </a:cubicBezTo>
                    <a:cubicBezTo>
                      <a:pt x="7609" y="1768"/>
                      <a:pt x="7621" y="1817"/>
                      <a:pt x="7633" y="1853"/>
                    </a:cubicBezTo>
                    <a:lnTo>
                      <a:pt x="7633" y="1877"/>
                    </a:lnTo>
                    <a:lnTo>
                      <a:pt x="7670" y="2060"/>
                    </a:lnTo>
                    <a:lnTo>
                      <a:pt x="7706" y="2206"/>
                    </a:lnTo>
                    <a:cubicBezTo>
                      <a:pt x="7706" y="2255"/>
                      <a:pt x="7719" y="2315"/>
                      <a:pt x="7730" y="2363"/>
                    </a:cubicBezTo>
                    <a:lnTo>
                      <a:pt x="7730" y="2376"/>
                    </a:lnTo>
                    <a:cubicBezTo>
                      <a:pt x="7730" y="2388"/>
                      <a:pt x="7743" y="2400"/>
                      <a:pt x="7743" y="2425"/>
                    </a:cubicBezTo>
                    <a:lnTo>
                      <a:pt x="7743" y="2461"/>
                    </a:lnTo>
                    <a:lnTo>
                      <a:pt x="7755" y="2509"/>
                    </a:lnTo>
                    <a:lnTo>
                      <a:pt x="7755" y="2522"/>
                    </a:lnTo>
                    <a:cubicBezTo>
                      <a:pt x="7755" y="2558"/>
                      <a:pt x="7767" y="2595"/>
                      <a:pt x="7767" y="2619"/>
                    </a:cubicBezTo>
                    <a:lnTo>
                      <a:pt x="7767" y="2765"/>
                    </a:lnTo>
                    <a:lnTo>
                      <a:pt x="7767" y="2874"/>
                    </a:lnTo>
                    <a:lnTo>
                      <a:pt x="7767" y="2898"/>
                    </a:lnTo>
                    <a:lnTo>
                      <a:pt x="7767" y="2995"/>
                    </a:lnTo>
                    <a:lnTo>
                      <a:pt x="7767" y="3008"/>
                    </a:lnTo>
                    <a:lnTo>
                      <a:pt x="7767" y="3020"/>
                    </a:lnTo>
                    <a:lnTo>
                      <a:pt x="7767" y="3068"/>
                    </a:lnTo>
                    <a:lnTo>
                      <a:pt x="7755" y="3105"/>
                    </a:lnTo>
                    <a:lnTo>
                      <a:pt x="7755" y="3130"/>
                    </a:lnTo>
                    <a:lnTo>
                      <a:pt x="7755" y="3141"/>
                    </a:lnTo>
                    <a:lnTo>
                      <a:pt x="7755" y="3190"/>
                    </a:lnTo>
                    <a:lnTo>
                      <a:pt x="7743" y="3227"/>
                    </a:lnTo>
                    <a:lnTo>
                      <a:pt x="7743" y="3263"/>
                    </a:lnTo>
                    <a:cubicBezTo>
                      <a:pt x="7730" y="3275"/>
                      <a:pt x="7730" y="3287"/>
                      <a:pt x="7730" y="3311"/>
                    </a:cubicBezTo>
                    <a:cubicBezTo>
                      <a:pt x="7730" y="3311"/>
                      <a:pt x="7730" y="3324"/>
                      <a:pt x="7719" y="3336"/>
                    </a:cubicBezTo>
                    <a:lnTo>
                      <a:pt x="7719" y="3373"/>
                    </a:lnTo>
                    <a:cubicBezTo>
                      <a:pt x="7706" y="3384"/>
                      <a:pt x="7706" y="3397"/>
                      <a:pt x="7706" y="3397"/>
                    </a:cubicBezTo>
                    <a:cubicBezTo>
                      <a:pt x="7706" y="3409"/>
                      <a:pt x="7694" y="3421"/>
                      <a:pt x="7694" y="3446"/>
                    </a:cubicBezTo>
                    <a:lnTo>
                      <a:pt x="7694" y="3457"/>
                    </a:lnTo>
                    <a:cubicBezTo>
                      <a:pt x="7682" y="3494"/>
                      <a:pt x="7670" y="3518"/>
                      <a:pt x="7657" y="3543"/>
                    </a:cubicBezTo>
                    <a:cubicBezTo>
                      <a:pt x="7657" y="3567"/>
                      <a:pt x="7646" y="3579"/>
                      <a:pt x="7646" y="3591"/>
                    </a:cubicBezTo>
                    <a:cubicBezTo>
                      <a:pt x="7646" y="3603"/>
                      <a:pt x="7633" y="3627"/>
                      <a:pt x="7633" y="3640"/>
                    </a:cubicBezTo>
                    <a:cubicBezTo>
                      <a:pt x="7621" y="3652"/>
                      <a:pt x="7621" y="3664"/>
                      <a:pt x="7609" y="3676"/>
                    </a:cubicBezTo>
                    <a:cubicBezTo>
                      <a:pt x="7609" y="3689"/>
                      <a:pt x="7609" y="3700"/>
                      <a:pt x="7597" y="3713"/>
                    </a:cubicBezTo>
                    <a:cubicBezTo>
                      <a:pt x="7597" y="3725"/>
                      <a:pt x="7585" y="3737"/>
                      <a:pt x="7573" y="3749"/>
                    </a:cubicBezTo>
                    <a:cubicBezTo>
                      <a:pt x="7573" y="3773"/>
                      <a:pt x="7560" y="3786"/>
                      <a:pt x="7560" y="3798"/>
                    </a:cubicBezTo>
                    <a:cubicBezTo>
                      <a:pt x="7549" y="3810"/>
                      <a:pt x="7549" y="3822"/>
                      <a:pt x="7536" y="3834"/>
                    </a:cubicBezTo>
                    <a:lnTo>
                      <a:pt x="7536" y="3846"/>
                    </a:lnTo>
                    <a:lnTo>
                      <a:pt x="7512" y="3883"/>
                    </a:lnTo>
                    <a:lnTo>
                      <a:pt x="7463" y="3943"/>
                    </a:lnTo>
                    <a:cubicBezTo>
                      <a:pt x="7463" y="3956"/>
                      <a:pt x="7451" y="3980"/>
                      <a:pt x="7439" y="3992"/>
                    </a:cubicBezTo>
                    <a:lnTo>
                      <a:pt x="7427" y="3992"/>
                    </a:lnTo>
                    <a:lnTo>
                      <a:pt x="7427" y="4016"/>
                    </a:lnTo>
                    <a:lnTo>
                      <a:pt x="7390" y="4053"/>
                    </a:lnTo>
                    <a:cubicBezTo>
                      <a:pt x="7378" y="4065"/>
                      <a:pt x="7366" y="4089"/>
                      <a:pt x="7354" y="4102"/>
                    </a:cubicBezTo>
                    <a:lnTo>
                      <a:pt x="7317" y="4138"/>
                    </a:lnTo>
                    <a:lnTo>
                      <a:pt x="7293" y="4162"/>
                    </a:lnTo>
                    <a:cubicBezTo>
                      <a:pt x="7281" y="4186"/>
                      <a:pt x="7269" y="4199"/>
                      <a:pt x="7257" y="4211"/>
                    </a:cubicBezTo>
                    <a:lnTo>
                      <a:pt x="7244" y="4223"/>
                    </a:lnTo>
                    <a:cubicBezTo>
                      <a:pt x="7220" y="4259"/>
                      <a:pt x="7196" y="4284"/>
                      <a:pt x="7171" y="4308"/>
                    </a:cubicBezTo>
                    <a:lnTo>
                      <a:pt x="7147" y="4332"/>
                    </a:lnTo>
                    <a:cubicBezTo>
                      <a:pt x="7135" y="4345"/>
                      <a:pt x="7123" y="4357"/>
                      <a:pt x="7111" y="4357"/>
                    </a:cubicBezTo>
                    <a:cubicBezTo>
                      <a:pt x="7087" y="4394"/>
                      <a:pt x="7050" y="4418"/>
                      <a:pt x="7025" y="4442"/>
                    </a:cubicBezTo>
                    <a:cubicBezTo>
                      <a:pt x="6977" y="4478"/>
                      <a:pt x="6928" y="4515"/>
                      <a:pt x="6880" y="4564"/>
                    </a:cubicBezTo>
                    <a:cubicBezTo>
                      <a:pt x="6771" y="4648"/>
                      <a:pt x="6698" y="4721"/>
                      <a:pt x="6625" y="4782"/>
                    </a:cubicBezTo>
                    <a:lnTo>
                      <a:pt x="6576" y="4831"/>
                    </a:lnTo>
                    <a:cubicBezTo>
                      <a:pt x="6588" y="4794"/>
                      <a:pt x="6601" y="4758"/>
                      <a:pt x="6612" y="4734"/>
                    </a:cubicBezTo>
                    <a:cubicBezTo>
                      <a:pt x="6625" y="4648"/>
                      <a:pt x="6649" y="4564"/>
                      <a:pt x="6674" y="4478"/>
                    </a:cubicBezTo>
                    <a:lnTo>
                      <a:pt x="6685" y="4418"/>
                    </a:lnTo>
                    <a:cubicBezTo>
                      <a:pt x="6709" y="4321"/>
                      <a:pt x="6734" y="4211"/>
                      <a:pt x="6758" y="4114"/>
                    </a:cubicBezTo>
                    <a:cubicBezTo>
                      <a:pt x="6782" y="4053"/>
                      <a:pt x="6795" y="4005"/>
                      <a:pt x="6807" y="3956"/>
                    </a:cubicBezTo>
                    <a:cubicBezTo>
                      <a:pt x="6819" y="3907"/>
                      <a:pt x="6831" y="3846"/>
                      <a:pt x="6844" y="3798"/>
                    </a:cubicBezTo>
                    <a:lnTo>
                      <a:pt x="6855" y="3798"/>
                    </a:lnTo>
                    <a:cubicBezTo>
                      <a:pt x="6880" y="3689"/>
                      <a:pt x="6904" y="3579"/>
                      <a:pt x="6928" y="3482"/>
                    </a:cubicBezTo>
                    <a:cubicBezTo>
                      <a:pt x="6941" y="3482"/>
                      <a:pt x="6941" y="3470"/>
                      <a:pt x="6941" y="3470"/>
                    </a:cubicBezTo>
                    <a:lnTo>
                      <a:pt x="6953" y="3433"/>
                    </a:lnTo>
                    <a:cubicBezTo>
                      <a:pt x="6965" y="3384"/>
                      <a:pt x="6977" y="3348"/>
                      <a:pt x="6990" y="3311"/>
                    </a:cubicBezTo>
                    <a:cubicBezTo>
                      <a:pt x="7001" y="3263"/>
                      <a:pt x="7014" y="3214"/>
                      <a:pt x="7014" y="3166"/>
                    </a:cubicBezTo>
                    <a:cubicBezTo>
                      <a:pt x="7025" y="3141"/>
                      <a:pt x="7025" y="3105"/>
                      <a:pt x="7025" y="3081"/>
                    </a:cubicBezTo>
                    <a:lnTo>
                      <a:pt x="7025" y="3008"/>
                    </a:lnTo>
                    <a:lnTo>
                      <a:pt x="7025" y="2887"/>
                    </a:lnTo>
                    <a:lnTo>
                      <a:pt x="7025" y="2850"/>
                    </a:lnTo>
                    <a:lnTo>
                      <a:pt x="7025" y="2838"/>
                    </a:lnTo>
                    <a:lnTo>
                      <a:pt x="7025" y="2825"/>
                    </a:lnTo>
                    <a:cubicBezTo>
                      <a:pt x="7014" y="2874"/>
                      <a:pt x="6990" y="2922"/>
                      <a:pt x="6977" y="2995"/>
                    </a:cubicBezTo>
                    <a:cubicBezTo>
                      <a:pt x="6965" y="3032"/>
                      <a:pt x="6953" y="3093"/>
                      <a:pt x="6941" y="3141"/>
                    </a:cubicBezTo>
                    <a:cubicBezTo>
                      <a:pt x="6928" y="3203"/>
                      <a:pt x="6917" y="3251"/>
                      <a:pt x="6904" y="3287"/>
                    </a:cubicBezTo>
                    <a:cubicBezTo>
                      <a:pt x="6892" y="3348"/>
                      <a:pt x="6880" y="3397"/>
                      <a:pt x="6868" y="3446"/>
                    </a:cubicBezTo>
                    <a:cubicBezTo>
                      <a:pt x="6844" y="3506"/>
                      <a:pt x="6831" y="3579"/>
                      <a:pt x="6807" y="3640"/>
                    </a:cubicBezTo>
                    <a:cubicBezTo>
                      <a:pt x="6807" y="3664"/>
                      <a:pt x="6795" y="3689"/>
                      <a:pt x="6795" y="3713"/>
                    </a:cubicBezTo>
                    <a:cubicBezTo>
                      <a:pt x="6758" y="3822"/>
                      <a:pt x="6734" y="3919"/>
                      <a:pt x="6709" y="4005"/>
                    </a:cubicBezTo>
                    <a:lnTo>
                      <a:pt x="6685" y="4078"/>
                    </a:lnTo>
                    <a:cubicBezTo>
                      <a:pt x="6674" y="4114"/>
                      <a:pt x="6661" y="4162"/>
                      <a:pt x="6649" y="4199"/>
                    </a:cubicBezTo>
                    <a:lnTo>
                      <a:pt x="6649" y="4211"/>
                    </a:lnTo>
                    <a:cubicBezTo>
                      <a:pt x="6625" y="4284"/>
                      <a:pt x="6601" y="4369"/>
                      <a:pt x="6576" y="4466"/>
                    </a:cubicBezTo>
                    <a:cubicBezTo>
                      <a:pt x="6564" y="4478"/>
                      <a:pt x="6564" y="4491"/>
                      <a:pt x="6564" y="4502"/>
                    </a:cubicBezTo>
                    <a:lnTo>
                      <a:pt x="6564" y="4357"/>
                    </a:lnTo>
                    <a:lnTo>
                      <a:pt x="6564" y="4284"/>
                    </a:lnTo>
                    <a:lnTo>
                      <a:pt x="6564" y="4259"/>
                    </a:lnTo>
                    <a:lnTo>
                      <a:pt x="6564" y="4211"/>
                    </a:lnTo>
                    <a:lnTo>
                      <a:pt x="6564" y="4186"/>
                    </a:lnTo>
                    <a:lnTo>
                      <a:pt x="6564" y="4162"/>
                    </a:lnTo>
                    <a:lnTo>
                      <a:pt x="6564" y="4150"/>
                    </a:lnTo>
                    <a:lnTo>
                      <a:pt x="6564" y="4138"/>
                    </a:lnTo>
                    <a:lnTo>
                      <a:pt x="6564" y="4114"/>
                    </a:lnTo>
                    <a:cubicBezTo>
                      <a:pt x="6564" y="4078"/>
                      <a:pt x="6552" y="4053"/>
                      <a:pt x="6552" y="4016"/>
                    </a:cubicBezTo>
                    <a:cubicBezTo>
                      <a:pt x="6552" y="3980"/>
                      <a:pt x="6539" y="3956"/>
                      <a:pt x="6539" y="3919"/>
                    </a:cubicBezTo>
                    <a:cubicBezTo>
                      <a:pt x="6539" y="3895"/>
                      <a:pt x="6539" y="3870"/>
                      <a:pt x="6528" y="3846"/>
                    </a:cubicBezTo>
                    <a:lnTo>
                      <a:pt x="6491" y="3664"/>
                    </a:lnTo>
                    <a:cubicBezTo>
                      <a:pt x="6479" y="3616"/>
                      <a:pt x="6466" y="3554"/>
                      <a:pt x="6455" y="3482"/>
                    </a:cubicBezTo>
                    <a:cubicBezTo>
                      <a:pt x="6430" y="3421"/>
                      <a:pt x="6418" y="3360"/>
                      <a:pt x="6406" y="3300"/>
                    </a:cubicBezTo>
                    <a:cubicBezTo>
                      <a:pt x="6406" y="3263"/>
                      <a:pt x="6393" y="3238"/>
                      <a:pt x="6393" y="3214"/>
                    </a:cubicBezTo>
                    <a:lnTo>
                      <a:pt x="6382" y="3178"/>
                    </a:lnTo>
                    <a:cubicBezTo>
                      <a:pt x="6369" y="3141"/>
                      <a:pt x="6369" y="3117"/>
                      <a:pt x="6358" y="3081"/>
                    </a:cubicBezTo>
                    <a:lnTo>
                      <a:pt x="6358" y="3057"/>
                    </a:lnTo>
                    <a:cubicBezTo>
                      <a:pt x="6358" y="3044"/>
                      <a:pt x="6345" y="3020"/>
                      <a:pt x="6345" y="3008"/>
                    </a:cubicBezTo>
                    <a:lnTo>
                      <a:pt x="6345" y="2959"/>
                    </a:lnTo>
                    <a:lnTo>
                      <a:pt x="6333" y="2935"/>
                    </a:lnTo>
                    <a:lnTo>
                      <a:pt x="6333" y="2874"/>
                    </a:lnTo>
                    <a:lnTo>
                      <a:pt x="6333" y="2850"/>
                    </a:lnTo>
                    <a:cubicBezTo>
                      <a:pt x="6333" y="2838"/>
                      <a:pt x="6321" y="2814"/>
                      <a:pt x="6321" y="2801"/>
                    </a:cubicBezTo>
                    <a:lnTo>
                      <a:pt x="6321" y="2789"/>
                    </a:lnTo>
                    <a:lnTo>
                      <a:pt x="6321" y="2643"/>
                    </a:lnTo>
                    <a:lnTo>
                      <a:pt x="6321" y="2607"/>
                    </a:lnTo>
                    <a:lnTo>
                      <a:pt x="6321" y="2509"/>
                    </a:lnTo>
                    <a:lnTo>
                      <a:pt x="6321" y="2400"/>
                    </a:lnTo>
                    <a:lnTo>
                      <a:pt x="6321" y="2352"/>
                    </a:lnTo>
                    <a:lnTo>
                      <a:pt x="6321" y="2327"/>
                    </a:lnTo>
                    <a:lnTo>
                      <a:pt x="6321" y="2218"/>
                    </a:lnTo>
                    <a:lnTo>
                      <a:pt x="6321" y="2206"/>
                    </a:lnTo>
                    <a:cubicBezTo>
                      <a:pt x="6321" y="2193"/>
                      <a:pt x="6333" y="2169"/>
                      <a:pt x="6333" y="2157"/>
                    </a:cubicBezTo>
                    <a:lnTo>
                      <a:pt x="6333" y="2084"/>
                    </a:lnTo>
                    <a:lnTo>
                      <a:pt x="6345" y="2023"/>
                    </a:lnTo>
                    <a:cubicBezTo>
                      <a:pt x="6358" y="1999"/>
                      <a:pt x="6358" y="1987"/>
                      <a:pt x="6358" y="1975"/>
                    </a:cubicBezTo>
                    <a:lnTo>
                      <a:pt x="6369" y="1963"/>
                    </a:lnTo>
                    <a:lnTo>
                      <a:pt x="6369" y="1914"/>
                    </a:lnTo>
                    <a:lnTo>
                      <a:pt x="6382" y="1902"/>
                    </a:lnTo>
                    <a:cubicBezTo>
                      <a:pt x="6382" y="1890"/>
                      <a:pt x="6393" y="1866"/>
                      <a:pt x="6393" y="1853"/>
                    </a:cubicBezTo>
                    <a:lnTo>
                      <a:pt x="6393" y="1841"/>
                    </a:lnTo>
                    <a:cubicBezTo>
                      <a:pt x="6418" y="1793"/>
                      <a:pt x="6430" y="1744"/>
                      <a:pt x="6442" y="1695"/>
                    </a:cubicBezTo>
                    <a:lnTo>
                      <a:pt x="6466" y="1647"/>
                    </a:lnTo>
                    <a:cubicBezTo>
                      <a:pt x="6479" y="1610"/>
                      <a:pt x="6503" y="1561"/>
                      <a:pt x="6515" y="1525"/>
                    </a:cubicBezTo>
                    <a:cubicBezTo>
                      <a:pt x="6552" y="1428"/>
                      <a:pt x="6588" y="1318"/>
                      <a:pt x="6625" y="1197"/>
                    </a:cubicBezTo>
                    <a:cubicBezTo>
                      <a:pt x="6637" y="1161"/>
                      <a:pt x="6661" y="1112"/>
                      <a:pt x="6674" y="1075"/>
                    </a:cubicBezTo>
                    <a:cubicBezTo>
                      <a:pt x="6685" y="1002"/>
                      <a:pt x="6709" y="942"/>
                      <a:pt x="6734" y="881"/>
                    </a:cubicBezTo>
                    <a:cubicBezTo>
                      <a:pt x="6771" y="772"/>
                      <a:pt x="6807" y="662"/>
                      <a:pt x="6844" y="565"/>
                    </a:cubicBezTo>
                    <a:cubicBezTo>
                      <a:pt x="6855" y="529"/>
                      <a:pt x="6880" y="480"/>
                      <a:pt x="6892" y="443"/>
                    </a:cubicBezTo>
                    <a:cubicBezTo>
                      <a:pt x="6917" y="395"/>
                      <a:pt x="6941" y="334"/>
                      <a:pt x="6965" y="286"/>
                    </a:cubicBezTo>
                    <a:cubicBezTo>
                      <a:pt x="6977" y="273"/>
                      <a:pt x="6990" y="261"/>
                      <a:pt x="6990" y="249"/>
                    </a:cubicBezTo>
                    <a:cubicBezTo>
                      <a:pt x="7001" y="237"/>
                      <a:pt x="7001" y="237"/>
                      <a:pt x="7001" y="224"/>
                    </a:cubicBezTo>
                    <a:cubicBezTo>
                      <a:pt x="7014" y="213"/>
                      <a:pt x="7025" y="188"/>
                      <a:pt x="7025" y="176"/>
                    </a:cubicBezTo>
                    <a:lnTo>
                      <a:pt x="7038" y="164"/>
                    </a:lnTo>
                    <a:lnTo>
                      <a:pt x="7050" y="152"/>
                    </a:lnTo>
                    <a:cubicBezTo>
                      <a:pt x="7062" y="127"/>
                      <a:pt x="7074" y="103"/>
                      <a:pt x="7098" y="79"/>
                    </a:cubicBezTo>
                    <a:lnTo>
                      <a:pt x="7111" y="67"/>
                    </a:lnTo>
                    <a:close/>
                    <a:moveTo>
                      <a:pt x="3938" y="2120"/>
                    </a:moveTo>
                    <a:cubicBezTo>
                      <a:pt x="3951" y="2133"/>
                      <a:pt x="3963" y="2145"/>
                      <a:pt x="3963" y="2157"/>
                    </a:cubicBezTo>
                    <a:lnTo>
                      <a:pt x="3963" y="2182"/>
                    </a:lnTo>
                    <a:cubicBezTo>
                      <a:pt x="3951" y="2193"/>
                      <a:pt x="3963" y="2206"/>
                      <a:pt x="3963" y="2206"/>
                    </a:cubicBezTo>
                    <a:lnTo>
                      <a:pt x="3963" y="2218"/>
                    </a:lnTo>
                    <a:lnTo>
                      <a:pt x="3963" y="2242"/>
                    </a:lnTo>
                    <a:cubicBezTo>
                      <a:pt x="3963" y="2266"/>
                      <a:pt x="3975" y="2291"/>
                      <a:pt x="3975" y="2315"/>
                    </a:cubicBezTo>
                    <a:cubicBezTo>
                      <a:pt x="3987" y="2352"/>
                      <a:pt x="3987" y="2376"/>
                      <a:pt x="4000" y="2400"/>
                    </a:cubicBezTo>
                    <a:cubicBezTo>
                      <a:pt x="4000" y="2425"/>
                      <a:pt x="4011" y="2461"/>
                      <a:pt x="4024" y="2485"/>
                    </a:cubicBezTo>
                    <a:cubicBezTo>
                      <a:pt x="4024" y="2522"/>
                      <a:pt x="4036" y="2546"/>
                      <a:pt x="4048" y="2582"/>
                    </a:cubicBezTo>
                    <a:cubicBezTo>
                      <a:pt x="4060" y="2607"/>
                      <a:pt x="4073" y="2631"/>
                      <a:pt x="4073" y="2655"/>
                    </a:cubicBezTo>
                    <a:cubicBezTo>
                      <a:pt x="4097" y="2692"/>
                      <a:pt x="4109" y="2728"/>
                      <a:pt x="4133" y="2765"/>
                    </a:cubicBezTo>
                    <a:cubicBezTo>
                      <a:pt x="4146" y="2777"/>
                      <a:pt x="4146" y="2789"/>
                      <a:pt x="4146" y="2801"/>
                    </a:cubicBezTo>
                    <a:cubicBezTo>
                      <a:pt x="4182" y="2862"/>
                      <a:pt x="4206" y="2911"/>
                      <a:pt x="4230" y="2947"/>
                    </a:cubicBezTo>
                    <a:cubicBezTo>
                      <a:pt x="4254" y="2984"/>
                      <a:pt x="4267" y="3008"/>
                      <a:pt x="4291" y="3044"/>
                    </a:cubicBezTo>
                    <a:cubicBezTo>
                      <a:pt x="4291" y="3057"/>
                      <a:pt x="4303" y="3068"/>
                      <a:pt x="4316" y="3081"/>
                    </a:cubicBezTo>
                    <a:cubicBezTo>
                      <a:pt x="4340" y="3141"/>
                      <a:pt x="4376" y="3190"/>
                      <a:pt x="4400" y="3227"/>
                    </a:cubicBezTo>
                    <a:cubicBezTo>
                      <a:pt x="4437" y="3275"/>
                      <a:pt x="4473" y="3336"/>
                      <a:pt x="4510" y="3384"/>
                    </a:cubicBezTo>
                    <a:cubicBezTo>
                      <a:pt x="4535" y="3409"/>
                      <a:pt x="4546" y="3433"/>
                      <a:pt x="4570" y="3457"/>
                    </a:cubicBezTo>
                    <a:cubicBezTo>
                      <a:pt x="4583" y="3482"/>
                      <a:pt x="4607" y="3506"/>
                      <a:pt x="4619" y="3530"/>
                    </a:cubicBezTo>
                    <a:cubicBezTo>
                      <a:pt x="4632" y="3543"/>
                      <a:pt x="4643" y="3554"/>
                      <a:pt x="4643" y="3567"/>
                    </a:cubicBezTo>
                    <a:cubicBezTo>
                      <a:pt x="4656" y="3579"/>
                      <a:pt x="4668" y="3591"/>
                      <a:pt x="4668" y="3603"/>
                    </a:cubicBezTo>
                    <a:lnTo>
                      <a:pt x="4680" y="3616"/>
                    </a:lnTo>
                    <a:cubicBezTo>
                      <a:pt x="4692" y="3640"/>
                      <a:pt x="4705" y="3664"/>
                      <a:pt x="4716" y="3676"/>
                    </a:cubicBezTo>
                    <a:cubicBezTo>
                      <a:pt x="4729" y="3713"/>
                      <a:pt x="4741" y="3737"/>
                      <a:pt x="4741" y="3762"/>
                    </a:cubicBezTo>
                    <a:cubicBezTo>
                      <a:pt x="4753" y="3798"/>
                      <a:pt x="4765" y="3822"/>
                      <a:pt x="4778" y="3859"/>
                    </a:cubicBezTo>
                    <a:cubicBezTo>
                      <a:pt x="4789" y="3883"/>
                      <a:pt x="4802" y="3919"/>
                      <a:pt x="4802" y="3943"/>
                    </a:cubicBezTo>
                    <a:cubicBezTo>
                      <a:pt x="4802" y="3968"/>
                      <a:pt x="4814" y="4005"/>
                      <a:pt x="4814" y="4029"/>
                    </a:cubicBezTo>
                    <a:lnTo>
                      <a:pt x="4814" y="4041"/>
                    </a:lnTo>
                    <a:cubicBezTo>
                      <a:pt x="4826" y="4053"/>
                      <a:pt x="4826" y="4065"/>
                      <a:pt x="4826" y="4078"/>
                    </a:cubicBezTo>
                    <a:cubicBezTo>
                      <a:pt x="4826" y="4089"/>
                      <a:pt x="4826" y="4114"/>
                      <a:pt x="4838" y="4114"/>
                    </a:cubicBezTo>
                    <a:lnTo>
                      <a:pt x="4862" y="4114"/>
                    </a:lnTo>
                    <a:cubicBezTo>
                      <a:pt x="4875" y="4102"/>
                      <a:pt x="4862" y="4089"/>
                      <a:pt x="4862" y="4078"/>
                    </a:cubicBezTo>
                    <a:lnTo>
                      <a:pt x="4862" y="4053"/>
                    </a:lnTo>
                    <a:lnTo>
                      <a:pt x="4862" y="4041"/>
                    </a:lnTo>
                    <a:cubicBezTo>
                      <a:pt x="4850" y="4005"/>
                      <a:pt x="4850" y="3980"/>
                      <a:pt x="4850" y="3956"/>
                    </a:cubicBezTo>
                    <a:cubicBezTo>
                      <a:pt x="4850" y="3932"/>
                      <a:pt x="4838" y="3907"/>
                      <a:pt x="4838" y="3883"/>
                    </a:cubicBezTo>
                    <a:cubicBezTo>
                      <a:pt x="4826" y="3870"/>
                      <a:pt x="4826" y="3846"/>
                      <a:pt x="4814" y="3822"/>
                    </a:cubicBezTo>
                    <a:lnTo>
                      <a:pt x="4814" y="3798"/>
                    </a:lnTo>
                    <a:cubicBezTo>
                      <a:pt x="4802" y="3737"/>
                      <a:pt x="4778" y="3676"/>
                      <a:pt x="4765" y="3627"/>
                    </a:cubicBezTo>
                    <a:lnTo>
                      <a:pt x="4729" y="3554"/>
                    </a:lnTo>
                    <a:cubicBezTo>
                      <a:pt x="4729" y="3543"/>
                      <a:pt x="4716" y="3530"/>
                      <a:pt x="4716" y="3518"/>
                    </a:cubicBezTo>
                    <a:cubicBezTo>
                      <a:pt x="4705" y="3506"/>
                      <a:pt x="4705" y="3494"/>
                      <a:pt x="4692" y="3482"/>
                    </a:cubicBezTo>
                    <a:cubicBezTo>
                      <a:pt x="4680" y="3457"/>
                      <a:pt x="4668" y="3446"/>
                      <a:pt x="4656" y="3433"/>
                    </a:cubicBezTo>
                    <a:lnTo>
                      <a:pt x="4643" y="3409"/>
                    </a:lnTo>
                    <a:cubicBezTo>
                      <a:pt x="4632" y="3384"/>
                      <a:pt x="4619" y="3373"/>
                      <a:pt x="4607" y="3348"/>
                    </a:cubicBezTo>
                    <a:cubicBezTo>
                      <a:pt x="4570" y="3311"/>
                      <a:pt x="4546" y="3263"/>
                      <a:pt x="4522" y="3214"/>
                    </a:cubicBezTo>
                    <a:cubicBezTo>
                      <a:pt x="4462" y="3093"/>
                      <a:pt x="4400" y="2947"/>
                      <a:pt x="4340" y="2814"/>
                    </a:cubicBezTo>
                    <a:cubicBezTo>
                      <a:pt x="4303" y="2752"/>
                      <a:pt x="4279" y="2692"/>
                      <a:pt x="4243" y="2619"/>
                    </a:cubicBezTo>
                    <a:cubicBezTo>
                      <a:pt x="4230" y="2582"/>
                      <a:pt x="4219" y="2558"/>
                      <a:pt x="4206" y="2522"/>
                    </a:cubicBezTo>
                    <a:cubicBezTo>
                      <a:pt x="4182" y="2473"/>
                      <a:pt x="4170" y="2425"/>
                      <a:pt x="4146" y="2376"/>
                    </a:cubicBezTo>
                    <a:lnTo>
                      <a:pt x="4146" y="2352"/>
                    </a:lnTo>
                    <a:lnTo>
                      <a:pt x="4157" y="2363"/>
                    </a:lnTo>
                    <a:cubicBezTo>
                      <a:pt x="4182" y="2388"/>
                      <a:pt x="4206" y="2425"/>
                      <a:pt x="4230" y="2449"/>
                    </a:cubicBezTo>
                    <a:cubicBezTo>
                      <a:pt x="4279" y="2509"/>
                      <a:pt x="4327" y="2571"/>
                      <a:pt x="4389" y="2631"/>
                    </a:cubicBezTo>
                    <a:cubicBezTo>
                      <a:pt x="4437" y="2692"/>
                      <a:pt x="4498" y="2752"/>
                      <a:pt x="4546" y="2825"/>
                    </a:cubicBezTo>
                    <a:cubicBezTo>
                      <a:pt x="4595" y="2874"/>
                      <a:pt x="4656" y="2947"/>
                      <a:pt x="4729" y="3008"/>
                    </a:cubicBezTo>
                    <a:lnTo>
                      <a:pt x="4729" y="3020"/>
                    </a:lnTo>
                    <a:cubicBezTo>
                      <a:pt x="4753" y="3044"/>
                      <a:pt x="4778" y="3081"/>
                      <a:pt x="4814" y="3105"/>
                    </a:cubicBezTo>
                    <a:lnTo>
                      <a:pt x="4899" y="3190"/>
                    </a:lnTo>
                    <a:lnTo>
                      <a:pt x="4911" y="3214"/>
                    </a:lnTo>
                    <a:cubicBezTo>
                      <a:pt x="4923" y="3214"/>
                      <a:pt x="4935" y="3227"/>
                      <a:pt x="4948" y="3238"/>
                    </a:cubicBezTo>
                    <a:lnTo>
                      <a:pt x="4959" y="3263"/>
                    </a:lnTo>
                    <a:cubicBezTo>
                      <a:pt x="4972" y="3275"/>
                      <a:pt x="4984" y="3275"/>
                      <a:pt x="4996" y="3287"/>
                    </a:cubicBezTo>
                    <a:cubicBezTo>
                      <a:pt x="5008" y="3300"/>
                      <a:pt x="5008" y="3311"/>
                      <a:pt x="5021" y="3324"/>
                    </a:cubicBezTo>
                    <a:lnTo>
                      <a:pt x="5032" y="3336"/>
                    </a:lnTo>
                    <a:lnTo>
                      <a:pt x="5045" y="3348"/>
                    </a:lnTo>
                    <a:cubicBezTo>
                      <a:pt x="5057" y="3373"/>
                      <a:pt x="5069" y="3384"/>
                      <a:pt x="5081" y="3397"/>
                    </a:cubicBezTo>
                    <a:cubicBezTo>
                      <a:pt x="5081" y="3409"/>
                      <a:pt x="5094" y="3433"/>
                      <a:pt x="5105" y="3457"/>
                    </a:cubicBezTo>
                    <a:cubicBezTo>
                      <a:pt x="5118" y="3482"/>
                      <a:pt x="5142" y="3506"/>
                      <a:pt x="5154" y="3530"/>
                    </a:cubicBezTo>
                    <a:cubicBezTo>
                      <a:pt x="5166" y="3567"/>
                      <a:pt x="5178" y="3591"/>
                      <a:pt x="5191" y="3616"/>
                    </a:cubicBezTo>
                    <a:cubicBezTo>
                      <a:pt x="5202" y="3664"/>
                      <a:pt x="5227" y="3700"/>
                      <a:pt x="5239" y="3749"/>
                    </a:cubicBezTo>
                    <a:cubicBezTo>
                      <a:pt x="5251" y="3762"/>
                      <a:pt x="5251" y="3762"/>
                      <a:pt x="5251" y="3773"/>
                    </a:cubicBezTo>
                    <a:cubicBezTo>
                      <a:pt x="5264" y="3786"/>
                      <a:pt x="5264" y="3798"/>
                      <a:pt x="5275" y="3822"/>
                    </a:cubicBezTo>
                    <a:cubicBezTo>
                      <a:pt x="5288" y="3859"/>
                      <a:pt x="5312" y="3907"/>
                      <a:pt x="5324" y="3956"/>
                    </a:cubicBezTo>
                    <a:cubicBezTo>
                      <a:pt x="5337" y="3992"/>
                      <a:pt x="5348" y="4016"/>
                      <a:pt x="5348" y="4053"/>
                    </a:cubicBezTo>
                    <a:cubicBezTo>
                      <a:pt x="5361" y="4065"/>
                      <a:pt x="5361" y="4078"/>
                      <a:pt x="5361" y="4089"/>
                    </a:cubicBezTo>
                    <a:cubicBezTo>
                      <a:pt x="5373" y="4102"/>
                      <a:pt x="5373" y="4126"/>
                      <a:pt x="5373" y="4138"/>
                    </a:cubicBezTo>
                    <a:cubicBezTo>
                      <a:pt x="5385" y="4162"/>
                      <a:pt x="5385" y="4186"/>
                      <a:pt x="5397" y="4211"/>
                    </a:cubicBezTo>
                    <a:lnTo>
                      <a:pt x="5397" y="4272"/>
                    </a:lnTo>
                    <a:lnTo>
                      <a:pt x="5397" y="4284"/>
                    </a:lnTo>
                    <a:cubicBezTo>
                      <a:pt x="5410" y="4357"/>
                      <a:pt x="5410" y="4430"/>
                      <a:pt x="5410" y="4502"/>
                    </a:cubicBezTo>
                    <a:lnTo>
                      <a:pt x="5421" y="4515"/>
                    </a:lnTo>
                    <a:lnTo>
                      <a:pt x="5421" y="4770"/>
                    </a:lnTo>
                    <a:lnTo>
                      <a:pt x="5421" y="4831"/>
                    </a:lnTo>
                    <a:cubicBezTo>
                      <a:pt x="5421" y="4880"/>
                      <a:pt x="5421" y="4940"/>
                      <a:pt x="5410" y="4989"/>
                    </a:cubicBezTo>
                    <a:cubicBezTo>
                      <a:pt x="5410" y="5037"/>
                      <a:pt x="5397" y="5098"/>
                      <a:pt x="5397" y="5147"/>
                    </a:cubicBezTo>
                    <a:cubicBezTo>
                      <a:pt x="5385" y="5183"/>
                      <a:pt x="5373" y="5232"/>
                      <a:pt x="5373" y="5280"/>
                    </a:cubicBezTo>
                    <a:lnTo>
                      <a:pt x="5337" y="5390"/>
                    </a:lnTo>
                    <a:cubicBezTo>
                      <a:pt x="5324" y="5439"/>
                      <a:pt x="5312" y="5487"/>
                      <a:pt x="5288" y="5523"/>
                    </a:cubicBezTo>
                    <a:cubicBezTo>
                      <a:pt x="5288" y="5536"/>
                      <a:pt x="5288" y="5548"/>
                      <a:pt x="5275" y="5548"/>
                    </a:cubicBezTo>
                    <a:cubicBezTo>
                      <a:pt x="5275" y="5572"/>
                      <a:pt x="5264" y="5585"/>
                      <a:pt x="5264" y="5596"/>
                    </a:cubicBezTo>
                    <a:lnTo>
                      <a:pt x="5227" y="5669"/>
                    </a:lnTo>
                    <a:cubicBezTo>
                      <a:pt x="5215" y="5693"/>
                      <a:pt x="5215" y="5718"/>
                      <a:pt x="5202" y="5742"/>
                    </a:cubicBezTo>
                    <a:lnTo>
                      <a:pt x="5191" y="5755"/>
                    </a:lnTo>
                    <a:cubicBezTo>
                      <a:pt x="5191" y="5779"/>
                      <a:pt x="5178" y="5791"/>
                      <a:pt x="5166" y="5803"/>
                    </a:cubicBezTo>
                    <a:lnTo>
                      <a:pt x="5166" y="5828"/>
                    </a:lnTo>
                    <a:cubicBezTo>
                      <a:pt x="5154" y="5779"/>
                      <a:pt x="5142" y="5718"/>
                      <a:pt x="5142" y="5669"/>
                    </a:cubicBezTo>
                    <a:cubicBezTo>
                      <a:pt x="5118" y="5536"/>
                      <a:pt x="5105" y="5402"/>
                      <a:pt x="5081" y="5269"/>
                    </a:cubicBezTo>
                    <a:cubicBezTo>
                      <a:pt x="5081" y="5220"/>
                      <a:pt x="5069" y="5159"/>
                      <a:pt x="5057" y="5110"/>
                    </a:cubicBezTo>
                    <a:cubicBezTo>
                      <a:pt x="5057" y="5050"/>
                      <a:pt x="5045" y="5001"/>
                      <a:pt x="5032" y="4953"/>
                    </a:cubicBezTo>
                    <a:lnTo>
                      <a:pt x="5032" y="4916"/>
                    </a:lnTo>
                    <a:cubicBezTo>
                      <a:pt x="5021" y="4867"/>
                      <a:pt x="5021" y="4818"/>
                      <a:pt x="5008" y="4770"/>
                    </a:cubicBezTo>
                    <a:lnTo>
                      <a:pt x="5008" y="4697"/>
                    </a:lnTo>
                    <a:lnTo>
                      <a:pt x="4984" y="4551"/>
                    </a:lnTo>
                    <a:cubicBezTo>
                      <a:pt x="4984" y="4491"/>
                      <a:pt x="4984" y="4430"/>
                      <a:pt x="4972" y="4369"/>
                    </a:cubicBezTo>
                    <a:cubicBezTo>
                      <a:pt x="4972" y="4345"/>
                      <a:pt x="4972" y="4332"/>
                      <a:pt x="4959" y="4321"/>
                    </a:cubicBezTo>
                    <a:cubicBezTo>
                      <a:pt x="4948" y="4308"/>
                      <a:pt x="4935" y="4296"/>
                      <a:pt x="4911" y="4296"/>
                    </a:cubicBezTo>
                    <a:lnTo>
                      <a:pt x="4899" y="4296"/>
                    </a:lnTo>
                    <a:cubicBezTo>
                      <a:pt x="4899" y="4296"/>
                      <a:pt x="4886" y="4296"/>
                      <a:pt x="4875" y="4308"/>
                    </a:cubicBezTo>
                    <a:cubicBezTo>
                      <a:pt x="4862" y="4308"/>
                      <a:pt x="4862" y="4308"/>
                      <a:pt x="4850" y="4321"/>
                    </a:cubicBezTo>
                    <a:cubicBezTo>
                      <a:pt x="4850" y="4332"/>
                      <a:pt x="4838" y="4332"/>
                      <a:pt x="4838" y="4345"/>
                    </a:cubicBezTo>
                    <a:lnTo>
                      <a:pt x="4838" y="4381"/>
                    </a:lnTo>
                    <a:cubicBezTo>
                      <a:pt x="4850" y="4527"/>
                      <a:pt x="4862" y="4648"/>
                      <a:pt x="4875" y="4758"/>
                    </a:cubicBezTo>
                    <a:cubicBezTo>
                      <a:pt x="4886" y="4807"/>
                      <a:pt x="4886" y="4867"/>
                      <a:pt x="4899" y="4928"/>
                    </a:cubicBezTo>
                    <a:cubicBezTo>
                      <a:pt x="4899" y="4977"/>
                      <a:pt x="4911" y="5026"/>
                      <a:pt x="4911" y="5074"/>
                    </a:cubicBezTo>
                    <a:cubicBezTo>
                      <a:pt x="4923" y="5134"/>
                      <a:pt x="4935" y="5196"/>
                      <a:pt x="4935" y="5256"/>
                    </a:cubicBezTo>
                    <a:cubicBezTo>
                      <a:pt x="4948" y="5366"/>
                      <a:pt x="4959" y="5463"/>
                      <a:pt x="4972" y="5572"/>
                    </a:cubicBezTo>
                    <a:cubicBezTo>
                      <a:pt x="4972" y="5585"/>
                      <a:pt x="4984" y="5609"/>
                      <a:pt x="4984" y="5621"/>
                    </a:cubicBezTo>
                    <a:cubicBezTo>
                      <a:pt x="4959" y="5596"/>
                      <a:pt x="4948" y="5572"/>
                      <a:pt x="4935" y="5548"/>
                    </a:cubicBezTo>
                    <a:cubicBezTo>
                      <a:pt x="4911" y="5512"/>
                      <a:pt x="4886" y="5475"/>
                      <a:pt x="4875" y="5450"/>
                    </a:cubicBezTo>
                    <a:lnTo>
                      <a:pt x="4862" y="5439"/>
                    </a:lnTo>
                    <a:cubicBezTo>
                      <a:pt x="4838" y="5414"/>
                      <a:pt x="4814" y="5377"/>
                      <a:pt x="4789" y="5342"/>
                    </a:cubicBezTo>
                    <a:cubicBezTo>
                      <a:pt x="4765" y="5317"/>
                      <a:pt x="4741" y="5280"/>
                      <a:pt x="4716" y="5244"/>
                    </a:cubicBezTo>
                    <a:cubicBezTo>
                      <a:pt x="4668" y="5183"/>
                      <a:pt x="4619" y="5134"/>
                      <a:pt x="4570" y="5074"/>
                    </a:cubicBezTo>
                    <a:lnTo>
                      <a:pt x="4546" y="5062"/>
                    </a:lnTo>
                    <a:lnTo>
                      <a:pt x="4535" y="5037"/>
                    </a:lnTo>
                    <a:lnTo>
                      <a:pt x="4462" y="4964"/>
                    </a:lnTo>
                    <a:lnTo>
                      <a:pt x="4462" y="4953"/>
                    </a:lnTo>
                    <a:cubicBezTo>
                      <a:pt x="4449" y="4940"/>
                      <a:pt x="4437" y="4940"/>
                      <a:pt x="4425" y="4928"/>
                    </a:cubicBezTo>
                    <a:cubicBezTo>
                      <a:pt x="4425" y="4916"/>
                      <a:pt x="4425" y="4916"/>
                      <a:pt x="4413" y="4904"/>
                    </a:cubicBezTo>
                    <a:cubicBezTo>
                      <a:pt x="4400" y="4891"/>
                      <a:pt x="4400" y="4880"/>
                      <a:pt x="4389" y="4880"/>
                    </a:cubicBezTo>
                    <a:lnTo>
                      <a:pt x="4352" y="4818"/>
                    </a:lnTo>
                    <a:cubicBezTo>
                      <a:pt x="4340" y="4807"/>
                      <a:pt x="4327" y="4794"/>
                      <a:pt x="4327" y="4782"/>
                    </a:cubicBezTo>
                    <a:lnTo>
                      <a:pt x="4316" y="4770"/>
                    </a:lnTo>
                    <a:cubicBezTo>
                      <a:pt x="4303" y="4758"/>
                      <a:pt x="4303" y="4746"/>
                      <a:pt x="4291" y="4734"/>
                    </a:cubicBezTo>
                    <a:lnTo>
                      <a:pt x="4279" y="4721"/>
                    </a:lnTo>
                    <a:cubicBezTo>
                      <a:pt x="4279" y="4697"/>
                      <a:pt x="4267" y="4685"/>
                      <a:pt x="4254" y="4673"/>
                    </a:cubicBezTo>
                    <a:cubicBezTo>
                      <a:pt x="4254" y="4661"/>
                      <a:pt x="4243" y="4648"/>
                      <a:pt x="4230" y="4637"/>
                    </a:cubicBezTo>
                    <a:lnTo>
                      <a:pt x="4230" y="4612"/>
                    </a:lnTo>
                    <a:cubicBezTo>
                      <a:pt x="4219" y="4600"/>
                      <a:pt x="4219" y="4588"/>
                      <a:pt x="4206" y="4575"/>
                    </a:cubicBezTo>
                    <a:lnTo>
                      <a:pt x="4206" y="4564"/>
                    </a:lnTo>
                    <a:cubicBezTo>
                      <a:pt x="4194" y="4551"/>
                      <a:pt x="4194" y="4539"/>
                      <a:pt x="4182" y="4527"/>
                    </a:cubicBezTo>
                    <a:lnTo>
                      <a:pt x="4170" y="4491"/>
                    </a:lnTo>
                    <a:lnTo>
                      <a:pt x="4157" y="4454"/>
                    </a:lnTo>
                    <a:lnTo>
                      <a:pt x="4146" y="4442"/>
                    </a:lnTo>
                    <a:cubicBezTo>
                      <a:pt x="4133" y="4418"/>
                      <a:pt x="4133" y="4381"/>
                      <a:pt x="4121" y="4357"/>
                    </a:cubicBezTo>
                    <a:cubicBezTo>
                      <a:pt x="4097" y="4308"/>
                      <a:pt x="4084" y="4259"/>
                      <a:pt x="4073" y="4223"/>
                    </a:cubicBezTo>
                    <a:cubicBezTo>
                      <a:pt x="4060" y="4175"/>
                      <a:pt x="4048" y="4138"/>
                      <a:pt x="4036" y="4089"/>
                    </a:cubicBezTo>
                    <a:cubicBezTo>
                      <a:pt x="4024" y="4065"/>
                      <a:pt x="4011" y="4041"/>
                      <a:pt x="4011" y="4016"/>
                    </a:cubicBezTo>
                    <a:lnTo>
                      <a:pt x="4000" y="3980"/>
                    </a:lnTo>
                    <a:cubicBezTo>
                      <a:pt x="4000" y="3968"/>
                      <a:pt x="3987" y="3968"/>
                      <a:pt x="3987" y="3956"/>
                    </a:cubicBezTo>
                    <a:lnTo>
                      <a:pt x="3987" y="3932"/>
                    </a:lnTo>
                    <a:lnTo>
                      <a:pt x="3975" y="3907"/>
                    </a:lnTo>
                    <a:lnTo>
                      <a:pt x="3975" y="3883"/>
                    </a:lnTo>
                    <a:cubicBezTo>
                      <a:pt x="3963" y="3870"/>
                      <a:pt x="3963" y="3859"/>
                      <a:pt x="3963" y="3846"/>
                    </a:cubicBezTo>
                    <a:lnTo>
                      <a:pt x="3951" y="3810"/>
                    </a:lnTo>
                    <a:cubicBezTo>
                      <a:pt x="3951" y="3786"/>
                      <a:pt x="3951" y="3773"/>
                      <a:pt x="3938" y="3749"/>
                    </a:cubicBezTo>
                    <a:lnTo>
                      <a:pt x="3938" y="3737"/>
                    </a:lnTo>
                    <a:cubicBezTo>
                      <a:pt x="3938" y="3713"/>
                      <a:pt x="3938" y="3689"/>
                      <a:pt x="3927" y="3676"/>
                    </a:cubicBezTo>
                    <a:lnTo>
                      <a:pt x="3927" y="3652"/>
                    </a:lnTo>
                    <a:lnTo>
                      <a:pt x="3927" y="3591"/>
                    </a:lnTo>
                    <a:cubicBezTo>
                      <a:pt x="3927" y="3579"/>
                      <a:pt x="3914" y="3567"/>
                      <a:pt x="3914" y="3554"/>
                    </a:cubicBezTo>
                    <a:lnTo>
                      <a:pt x="3914" y="3470"/>
                    </a:lnTo>
                    <a:lnTo>
                      <a:pt x="3914" y="3433"/>
                    </a:lnTo>
                    <a:cubicBezTo>
                      <a:pt x="3914" y="3409"/>
                      <a:pt x="3914" y="3384"/>
                      <a:pt x="3903" y="3348"/>
                    </a:cubicBezTo>
                    <a:lnTo>
                      <a:pt x="3903" y="3093"/>
                    </a:lnTo>
                    <a:lnTo>
                      <a:pt x="3903" y="2959"/>
                    </a:lnTo>
                    <a:lnTo>
                      <a:pt x="3903" y="2947"/>
                    </a:lnTo>
                    <a:lnTo>
                      <a:pt x="3903" y="2887"/>
                    </a:lnTo>
                    <a:lnTo>
                      <a:pt x="3903" y="2850"/>
                    </a:lnTo>
                    <a:lnTo>
                      <a:pt x="3903" y="2838"/>
                    </a:lnTo>
                    <a:lnTo>
                      <a:pt x="3903" y="2777"/>
                    </a:lnTo>
                    <a:lnTo>
                      <a:pt x="3914" y="2728"/>
                    </a:lnTo>
                    <a:lnTo>
                      <a:pt x="3914" y="2643"/>
                    </a:lnTo>
                    <a:lnTo>
                      <a:pt x="3914" y="2631"/>
                    </a:lnTo>
                    <a:lnTo>
                      <a:pt x="3914" y="2534"/>
                    </a:lnTo>
                    <a:cubicBezTo>
                      <a:pt x="3914" y="2485"/>
                      <a:pt x="3914" y="2436"/>
                      <a:pt x="3927" y="2388"/>
                    </a:cubicBezTo>
                    <a:lnTo>
                      <a:pt x="3927" y="2363"/>
                    </a:lnTo>
                    <a:lnTo>
                      <a:pt x="3927" y="2242"/>
                    </a:lnTo>
                    <a:lnTo>
                      <a:pt x="3927" y="2230"/>
                    </a:lnTo>
                    <a:cubicBezTo>
                      <a:pt x="3927" y="2193"/>
                      <a:pt x="3938" y="2157"/>
                      <a:pt x="3938" y="2133"/>
                    </a:cubicBezTo>
                    <a:lnTo>
                      <a:pt x="3938" y="2120"/>
                    </a:lnTo>
                    <a:close/>
                    <a:moveTo>
                      <a:pt x="8545" y="4843"/>
                    </a:moveTo>
                    <a:cubicBezTo>
                      <a:pt x="8581" y="4855"/>
                      <a:pt x="8630" y="4855"/>
                      <a:pt x="8667" y="4855"/>
                    </a:cubicBezTo>
                    <a:lnTo>
                      <a:pt x="8678" y="4855"/>
                    </a:lnTo>
                    <a:cubicBezTo>
                      <a:pt x="8703" y="4855"/>
                      <a:pt x="8727" y="4867"/>
                      <a:pt x="8751" y="4867"/>
                    </a:cubicBezTo>
                    <a:lnTo>
                      <a:pt x="8776" y="4867"/>
                    </a:lnTo>
                    <a:cubicBezTo>
                      <a:pt x="8824" y="4880"/>
                      <a:pt x="8885" y="4880"/>
                      <a:pt x="8934" y="4891"/>
                    </a:cubicBezTo>
                    <a:lnTo>
                      <a:pt x="8970" y="4891"/>
                    </a:lnTo>
                    <a:cubicBezTo>
                      <a:pt x="8994" y="4904"/>
                      <a:pt x="9031" y="4904"/>
                      <a:pt x="9067" y="4916"/>
                    </a:cubicBezTo>
                    <a:cubicBezTo>
                      <a:pt x="9092" y="4928"/>
                      <a:pt x="9104" y="4928"/>
                      <a:pt x="9140" y="4940"/>
                    </a:cubicBezTo>
                    <a:cubicBezTo>
                      <a:pt x="9189" y="4964"/>
                      <a:pt x="9250" y="5001"/>
                      <a:pt x="9299" y="5026"/>
                    </a:cubicBezTo>
                    <a:lnTo>
                      <a:pt x="9347" y="5050"/>
                    </a:lnTo>
                    <a:cubicBezTo>
                      <a:pt x="9383" y="5074"/>
                      <a:pt x="9408" y="5086"/>
                      <a:pt x="9444" y="5098"/>
                    </a:cubicBezTo>
                    <a:cubicBezTo>
                      <a:pt x="9493" y="5123"/>
                      <a:pt x="9529" y="5134"/>
                      <a:pt x="9566" y="5147"/>
                    </a:cubicBezTo>
                    <a:cubicBezTo>
                      <a:pt x="9602" y="5159"/>
                      <a:pt x="9639" y="5171"/>
                      <a:pt x="9688" y="5183"/>
                    </a:cubicBezTo>
                    <a:cubicBezTo>
                      <a:pt x="9724" y="5196"/>
                      <a:pt x="9760" y="5196"/>
                      <a:pt x="9796" y="5207"/>
                    </a:cubicBezTo>
                    <a:cubicBezTo>
                      <a:pt x="9845" y="5220"/>
                      <a:pt x="9894" y="5220"/>
                      <a:pt x="9931" y="5232"/>
                    </a:cubicBezTo>
                    <a:cubicBezTo>
                      <a:pt x="9967" y="5244"/>
                      <a:pt x="10004" y="5244"/>
                      <a:pt x="10040" y="5256"/>
                    </a:cubicBezTo>
                    <a:cubicBezTo>
                      <a:pt x="10076" y="5269"/>
                      <a:pt x="10125" y="5280"/>
                      <a:pt x="10161" y="5293"/>
                    </a:cubicBezTo>
                    <a:cubicBezTo>
                      <a:pt x="10198" y="5293"/>
                      <a:pt x="10234" y="5305"/>
                      <a:pt x="10271" y="5317"/>
                    </a:cubicBezTo>
                    <a:cubicBezTo>
                      <a:pt x="10344" y="5329"/>
                      <a:pt x="10428" y="5353"/>
                      <a:pt x="10501" y="5366"/>
                    </a:cubicBezTo>
                    <a:lnTo>
                      <a:pt x="10514" y="5377"/>
                    </a:lnTo>
                    <a:lnTo>
                      <a:pt x="10526" y="5377"/>
                    </a:lnTo>
                    <a:lnTo>
                      <a:pt x="10526" y="5390"/>
                    </a:lnTo>
                    <a:cubicBezTo>
                      <a:pt x="10514" y="5402"/>
                      <a:pt x="10501" y="5414"/>
                      <a:pt x="10501" y="5426"/>
                    </a:cubicBezTo>
                    <a:cubicBezTo>
                      <a:pt x="10501" y="5426"/>
                      <a:pt x="10490" y="5426"/>
                      <a:pt x="10490" y="5439"/>
                    </a:cubicBezTo>
                    <a:lnTo>
                      <a:pt x="10490" y="5426"/>
                    </a:lnTo>
                    <a:cubicBezTo>
                      <a:pt x="10477" y="5450"/>
                      <a:pt x="10453" y="5475"/>
                      <a:pt x="10441" y="5499"/>
                    </a:cubicBezTo>
                    <a:lnTo>
                      <a:pt x="10428" y="5499"/>
                    </a:lnTo>
                    <a:cubicBezTo>
                      <a:pt x="10428" y="5512"/>
                      <a:pt x="10417" y="5523"/>
                      <a:pt x="10404" y="5536"/>
                    </a:cubicBezTo>
                    <a:lnTo>
                      <a:pt x="10368" y="5560"/>
                    </a:lnTo>
                    <a:lnTo>
                      <a:pt x="10320" y="5621"/>
                    </a:lnTo>
                    <a:lnTo>
                      <a:pt x="10234" y="5706"/>
                    </a:lnTo>
                    <a:lnTo>
                      <a:pt x="10222" y="5718"/>
                    </a:lnTo>
                    <a:cubicBezTo>
                      <a:pt x="10198" y="5742"/>
                      <a:pt x="10174" y="5779"/>
                      <a:pt x="10149" y="5803"/>
                    </a:cubicBezTo>
                    <a:lnTo>
                      <a:pt x="10137" y="5815"/>
                    </a:lnTo>
                    <a:cubicBezTo>
                      <a:pt x="10125" y="5828"/>
                      <a:pt x="10101" y="5839"/>
                      <a:pt x="10088" y="5864"/>
                    </a:cubicBezTo>
                    <a:lnTo>
                      <a:pt x="10052" y="5888"/>
                    </a:lnTo>
                    <a:lnTo>
                      <a:pt x="10028" y="5912"/>
                    </a:lnTo>
                    <a:cubicBezTo>
                      <a:pt x="10015" y="5925"/>
                      <a:pt x="10004" y="5925"/>
                      <a:pt x="10004" y="5937"/>
                    </a:cubicBezTo>
                    <a:cubicBezTo>
                      <a:pt x="9979" y="5961"/>
                      <a:pt x="9955" y="5973"/>
                      <a:pt x="9931" y="5985"/>
                    </a:cubicBezTo>
                    <a:cubicBezTo>
                      <a:pt x="9882" y="6022"/>
                      <a:pt x="9833" y="6058"/>
                      <a:pt x="9785" y="6082"/>
                    </a:cubicBezTo>
                    <a:cubicBezTo>
                      <a:pt x="9736" y="6107"/>
                      <a:pt x="9688" y="6131"/>
                      <a:pt x="9626" y="6155"/>
                    </a:cubicBezTo>
                    <a:cubicBezTo>
                      <a:pt x="9578" y="6180"/>
                      <a:pt x="9517" y="6192"/>
                      <a:pt x="9456" y="6204"/>
                    </a:cubicBezTo>
                    <a:cubicBezTo>
                      <a:pt x="9396" y="6228"/>
                      <a:pt x="9323" y="6241"/>
                      <a:pt x="9262" y="6241"/>
                    </a:cubicBezTo>
                    <a:cubicBezTo>
                      <a:pt x="9213" y="6253"/>
                      <a:pt x="9153" y="6253"/>
                      <a:pt x="9092" y="6253"/>
                    </a:cubicBezTo>
                    <a:cubicBezTo>
                      <a:pt x="9043" y="6241"/>
                      <a:pt x="8994" y="6241"/>
                      <a:pt x="8958" y="6241"/>
                    </a:cubicBezTo>
                    <a:lnTo>
                      <a:pt x="8934" y="6228"/>
                    </a:lnTo>
                    <a:lnTo>
                      <a:pt x="8885" y="6228"/>
                    </a:lnTo>
                    <a:cubicBezTo>
                      <a:pt x="8848" y="6217"/>
                      <a:pt x="8813" y="6217"/>
                      <a:pt x="8788" y="6204"/>
                    </a:cubicBezTo>
                    <a:lnTo>
                      <a:pt x="8776" y="6204"/>
                    </a:lnTo>
                    <a:cubicBezTo>
                      <a:pt x="8764" y="6192"/>
                      <a:pt x="8751" y="6192"/>
                      <a:pt x="8740" y="6192"/>
                    </a:cubicBezTo>
                    <a:lnTo>
                      <a:pt x="8727" y="6192"/>
                    </a:lnTo>
                    <a:cubicBezTo>
                      <a:pt x="8715" y="6180"/>
                      <a:pt x="8715" y="6180"/>
                      <a:pt x="8703" y="6180"/>
                    </a:cubicBezTo>
                    <a:cubicBezTo>
                      <a:pt x="8678" y="6168"/>
                      <a:pt x="8667" y="6168"/>
                      <a:pt x="8654" y="6168"/>
                    </a:cubicBezTo>
                    <a:cubicBezTo>
                      <a:pt x="8642" y="6155"/>
                      <a:pt x="8630" y="6155"/>
                      <a:pt x="8605" y="6144"/>
                    </a:cubicBezTo>
                    <a:cubicBezTo>
                      <a:pt x="8581" y="6131"/>
                      <a:pt x="8557" y="6119"/>
                      <a:pt x="8521" y="6107"/>
                    </a:cubicBezTo>
                    <a:lnTo>
                      <a:pt x="8448" y="6071"/>
                    </a:lnTo>
                    <a:cubicBezTo>
                      <a:pt x="8399" y="6046"/>
                      <a:pt x="8338" y="6022"/>
                      <a:pt x="8289" y="5998"/>
                    </a:cubicBezTo>
                    <a:cubicBezTo>
                      <a:pt x="8205" y="5961"/>
                      <a:pt x="8132" y="5925"/>
                      <a:pt x="8071" y="5888"/>
                    </a:cubicBezTo>
                    <a:lnTo>
                      <a:pt x="8035" y="5876"/>
                    </a:lnTo>
                    <a:cubicBezTo>
                      <a:pt x="7986" y="5852"/>
                      <a:pt x="7949" y="5828"/>
                      <a:pt x="7901" y="5815"/>
                    </a:cubicBezTo>
                    <a:cubicBezTo>
                      <a:pt x="7865" y="5791"/>
                      <a:pt x="7840" y="5779"/>
                      <a:pt x="7803" y="5766"/>
                    </a:cubicBezTo>
                    <a:lnTo>
                      <a:pt x="7792" y="5755"/>
                    </a:lnTo>
                    <a:cubicBezTo>
                      <a:pt x="7743" y="5742"/>
                      <a:pt x="7719" y="5730"/>
                      <a:pt x="7682" y="5718"/>
                    </a:cubicBezTo>
                    <a:cubicBezTo>
                      <a:pt x="7633" y="5693"/>
                      <a:pt x="7597" y="5682"/>
                      <a:pt x="7560" y="5669"/>
                    </a:cubicBezTo>
                    <a:cubicBezTo>
                      <a:pt x="7536" y="5669"/>
                      <a:pt x="7524" y="5658"/>
                      <a:pt x="7500" y="5658"/>
                    </a:cubicBezTo>
                    <a:lnTo>
                      <a:pt x="7476" y="5658"/>
                    </a:lnTo>
                    <a:lnTo>
                      <a:pt x="7476" y="5645"/>
                    </a:lnTo>
                    <a:lnTo>
                      <a:pt x="7439" y="5645"/>
                    </a:lnTo>
                    <a:cubicBezTo>
                      <a:pt x="7403" y="5645"/>
                      <a:pt x="7366" y="5633"/>
                      <a:pt x="7341" y="5633"/>
                    </a:cubicBezTo>
                    <a:lnTo>
                      <a:pt x="7305" y="5633"/>
                    </a:lnTo>
                    <a:cubicBezTo>
                      <a:pt x="7281" y="5621"/>
                      <a:pt x="7244" y="5621"/>
                      <a:pt x="7220" y="5621"/>
                    </a:cubicBezTo>
                    <a:lnTo>
                      <a:pt x="7196" y="5621"/>
                    </a:lnTo>
                    <a:cubicBezTo>
                      <a:pt x="7147" y="5609"/>
                      <a:pt x="7111" y="5609"/>
                      <a:pt x="7074" y="5609"/>
                    </a:cubicBezTo>
                    <a:cubicBezTo>
                      <a:pt x="7098" y="5596"/>
                      <a:pt x="7123" y="5585"/>
                      <a:pt x="7135" y="5572"/>
                    </a:cubicBezTo>
                    <a:cubicBezTo>
                      <a:pt x="7196" y="5548"/>
                      <a:pt x="7244" y="5523"/>
                      <a:pt x="7305" y="5499"/>
                    </a:cubicBezTo>
                    <a:cubicBezTo>
                      <a:pt x="7317" y="5499"/>
                      <a:pt x="7341" y="5487"/>
                      <a:pt x="7354" y="5487"/>
                    </a:cubicBezTo>
                    <a:cubicBezTo>
                      <a:pt x="7366" y="5475"/>
                      <a:pt x="7378" y="5475"/>
                      <a:pt x="7390" y="5475"/>
                    </a:cubicBezTo>
                    <a:lnTo>
                      <a:pt x="7414" y="5463"/>
                    </a:lnTo>
                    <a:cubicBezTo>
                      <a:pt x="7439" y="5450"/>
                      <a:pt x="7476" y="5450"/>
                      <a:pt x="7512" y="5439"/>
                    </a:cubicBezTo>
                    <a:lnTo>
                      <a:pt x="7524" y="5439"/>
                    </a:lnTo>
                    <a:lnTo>
                      <a:pt x="7536" y="5426"/>
                    </a:lnTo>
                    <a:cubicBezTo>
                      <a:pt x="7560" y="5426"/>
                      <a:pt x="7597" y="5414"/>
                      <a:pt x="7633" y="5414"/>
                    </a:cubicBezTo>
                    <a:cubicBezTo>
                      <a:pt x="7670" y="5414"/>
                      <a:pt x="7719" y="5402"/>
                      <a:pt x="7755" y="5402"/>
                    </a:cubicBezTo>
                    <a:lnTo>
                      <a:pt x="8083" y="5402"/>
                    </a:lnTo>
                    <a:cubicBezTo>
                      <a:pt x="8108" y="5414"/>
                      <a:pt x="8119" y="5414"/>
                      <a:pt x="8144" y="5414"/>
                    </a:cubicBezTo>
                    <a:lnTo>
                      <a:pt x="8217" y="5414"/>
                    </a:lnTo>
                    <a:cubicBezTo>
                      <a:pt x="8302" y="5426"/>
                      <a:pt x="8399" y="5426"/>
                      <a:pt x="8484" y="5439"/>
                    </a:cubicBezTo>
                    <a:lnTo>
                      <a:pt x="8497" y="5439"/>
                    </a:lnTo>
                    <a:cubicBezTo>
                      <a:pt x="8569" y="5439"/>
                      <a:pt x="8630" y="5450"/>
                      <a:pt x="8703" y="5450"/>
                    </a:cubicBezTo>
                    <a:cubicBezTo>
                      <a:pt x="8727" y="5450"/>
                      <a:pt x="8751" y="5450"/>
                      <a:pt x="8776" y="5463"/>
                    </a:cubicBezTo>
                    <a:cubicBezTo>
                      <a:pt x="8873" y="5463"/>
                      <a:pt x="8958" y="5475"/>
                      <a:pt x="9056" y="5487"/>
                    </a:cubicBezTo>
                    <a:lnTo>
                      <a:pt x="9067" y="5487"/>
                    </a:lnTo>
                    <a:cubicBezTo>
                      <a:pt x="9092" y="5487"/>
                      <a:pt x="9116" y="5487"/>
                      <a:pt x="9153" y="5499"/>
                    </a:cubicBezTo>
                    <a:lnTo>
                      <a:pt x="9226" y="5499"/>
                    </a:lnTo>
                    <a:cubicBezTo>
                      <a:pt x="9234" y="5503"/>
                      <a:pt x="9242" y="5505"/>
                      <a:pt x="9250" y="5505"/>
                    </a:cubicBezTo>
                    <a:cubicBezTo>
                      <a:pt x="9266" y="5505"/>
                      <a:pt x="9282" y="5499"/>
                      <a:pt x="9299" y="5499"/>
                    </a:cubicBezTo>
                    <a:cubicBezTo>
                      <a:pt x="9323" y="5487"/>
                      <a:pt x="9335" y="5475"/>
                      <a:pt x="9359" y="5463"/>
                    </a:cubicBezTo>
                    <a:cubicBezTo>
                      <a:pt x="9347" y="5450"/>
                      <a:pt x="9323" y="5439"/>
                      <a:pt x="9310" y="5426"/>
                    </a:cubicBezTo>
                    <a:cubicBezTo>
                      <a:pt x="9286" y="5426"/>
                      <a:pt x="9274" y="5414"/>
                      <a:pt x="9250" y="5414"/>
                    </a:cubicBezTo>
                    <a:lnTo>
                      <a:pt x="9237" y="5402"/>
                    </a:lnTo>
                    <a:lnTo>
                      <a:pt x="9177" y="5402"/>
                    </a:lnTo>
                    <a:cubicBezTo>
                      <a:pt x="9153" y="5390"/>
                      <a:pt x="9129" y="5390"/>
                      <a:pt x="9104" y="5390"/>
                    </a:cubicBezTo>
                    <a:cubicBezTo>
                      <a:pt x="9019" y="5377"/>
                      <a:pt x="8934" y="5366"/>
                      <a:pt x="8824" y="5366"/>
                    </a:cubicBezTo>
                    <a:lnTo>
                      <a:pt x="8751" y="5366"/>
                    </a:lnTo>
                    <a:cubicBezTo>
                      <a:pt x="8678" y="5353"/>
                      <a:pt x="8605" y="5353"/>
                      <a:pt x="8533" y="5353"/>
                    </a:cubicBezTo>
                    <a:cubicBezTo>
                      <a:pt x="8448" y="5342"/>
                      <a:pt x="8351" y="5342"/>
                      <a:pt x="8253" y="5329"/>
                    </a:cubicBezTo>
                    <a:cubicBezTo>
                      <a:pt x="8205" y="5329"/>
                      <a:pt x="8156" y="5317"/>
                      <a:pt x="8108" y="5317"/>
                    </a:cubicBezTo>
                    <a:cubicBezTo>
                      <a:pt x="8071" y="5305"/>
                      <a:pt x="8022" y="5305"/>
                      <a:pt x="7973" y="5293"/>
                    </a:cubicBezTo>
                    <a:lnTo>
                      <a:pt x="7828" y="5293"/>
                    </a:lnTo>
                    <a:cubicBezTo>
                      <a:pt x="7816" y="5289"/>
                      <a:pt x="7802" y="5287"/>
                      <a:pt x="7788" y="5287"/>
                    </a:cubicBezTo>
                    <a:cubicBezTo>
                      <a:pt x="7761" y="5287"/>
                      <a:pt x="7731" y="5293"/>
                      <a:pt x="7706" y="5293"/>
                    </a:cubicBezTo>
                    <a:lnTo>
                      <a:pt x="7585" y="5293"/>
                    </a:lnTo>
                    <a:cubicBezTo>
                      <a:pt x="7573" y="5305"/>
                      <a:pt x="7560" y="5305"/>
                      <a:pt x="7549" y="5305"/>
                    </a:cubicBezTo>
                    <a:lnTo>
                      <a:pt x="7512" y="5305"/>
                    </a:lnTo>
                    <a:cubicBezTo>
                      <a:pt x="7512" y="5305"/>
                      <a:pt x="7524" y="5293"/>
                      <a:pt x="7536" y="5293"/>
                    </a:cubicBezTo>
                    <a:lnTo>
                      <a:pt x="7549" y="5280"/>
                    </a:lnTo>
                    <a:cubicBezTo>
                      <a:pt x="7560" y="5269"/>
                      <a:pt x="7585" y="5256"/>
                      <a:pt x="7597" y="5244"/>
                    </a:cubicBezTo>
                    <a:lnTo>
                      <a:pt x="7621" y="5220"/>
                    </a:lnTo>
                    <a:cubicBezTo>
                      <a:pt x="7633" y="5207"/>
                      <a:pt x="7646" y="5196"/>
                      <a:pt x="7670" y="5183"/>
                    </a:cubicBezTo>
                    <a:lnTo>
                      <a:pt x="7706" y="5147"/>
                    </a:lnTo>
                    <a:lnTo>
                      <a:pt x="7730" y="5134"/>
                    </a:lnTo>
                    <a:cubicBezTo>
                      <a:pt x="7755" y="5123"/>
                      <a:pt x="7767" y="5110"/>
                      <a:pt x="7792" y="5098"/>
                    </a:cubicBezTo>
                    <a:lnTo>
                      <a:pt x="7803" y="5086"/>
                    </a:lnTo>
                    <a:cubicBezTo>
                      <a:pt x="7816" y="5074"/>
                      <a:pt x="7840" y="5062"/>
                      <a:pt x="7852" y="5050"/>
                    </a:cubicBezTo>
                    <a:lnTo>
                      <a:pt x="7889" y="5037"/>
                    </a:lnTo>
                    <a:cubicBezTo>
                      <a:pt x="7901" y="5026"/>
                      <a:pt x="7913" y="5013"/>
                      <a:pt x="7925" y="5013"/>
                    </a:cubicBezTo>
                    <a:cubicBezTo>
                      <a:pt x="7949" y="5001"/>
                      <a:pt x="7962" y="4989"/>
                      <a:pt x="7986" y="4977"/>
                    </a:cubicBezTo>
                    <a:lnTo>
                      <a:pt x="8010" y="4964"/>
                    </a:lnTo>
                    <a:cubicBezTo>
                      <a:pt x="8010" y="4964"/>
                      <a:pt x="8022" y="4964"/>
                      <a:pt x="8035" y="4953"/>
                    </a:cubicBezTo>
                    <a:lnTo>
                      <a:pt x="8059" y="4953"/>
                    </a:lnTo>
                    <a:cubicBezTo>
                      <a:pt x="8059" y="4940"/>
                      <a:pt x="8071" y="4940"/>
                      <a:pt x="8083" y="4928"/>
                    </a:cubicBezTo>
                    <a:lnTo>
                      <a:pt x="8108" y="4928"/>
                    </a:lnTo>
                    <a:lnTo>
                      <a:pt x="8119" y="4916"/>
                    </a:lnTo>
                    <a:lnTo>
                      <a:pt x="8132" y="4916"/>
                    </a:lnTo>
                    <a:lnTo>
                      <a:pt x="8144" y="4904"/>
                    </a:lnTo>
                    <a:lnTo>
                      <a:pt x="8168" y="4904"/>
                    </a:lnTo>
                    <a:cubicBezTo>
                      <a:pt x="8181" y="4904"/>
                      <a:pt x="8192" y="4891"/>
                      <a:pt x="8205" y="4891"/>
                    </a:cubicBezTo>
                    <a:cubicBezTo>
                      <a:pt x="8229" y="4891"/>
                      <a:pt x="8241" y="4880"/>
                      <a:pt x="8265" y="4880"/>
                    </a:cubicBezTo>
                    <a:cubicBezTo>
                      <a:pt x="8314" y="4867"/>
                      <a:pt x="8351" y="4855"/>
                      <a:pt x="8399" y="4855"/>
                    </a:cubicBezTo>
                    <a:cubicBezTo>
                      <a:pt x="8448" y="4843"/>
                      <a:pt x="8497" y="4843"/>
                      <a:pt x="8545" y="4843"/>
                    </a:cubicBezTo>
                    <a:close/>
                    <a:moveTo>
                      <a:pt x="3878" y="4284"/>
                    </a:moveTo>
                    <a:lnTo>
                      <a:pt x="3878" y="4296"/>
                    </a:lnTo>
                    <a:lnTo>
                      <a:pt x="3878" y="4369"/>
                    </a:lnTo>
                    <a:lnTo>
                      <a:pt x="3878" y="4394"/>
                    </a:lnTo>
                    <a:lnTo>
                      <a:pt x="3878" y="4405"/>
                    </a:lnTo>
                    <a:cubicBezTo>
                      <a:pt x="3866" y="4491"/>
                      <a:pt x="3866" y="4588"/>
                      <a:pt x="3866" y="4673"/>
                    </a:cubicBezTo>
                    <a:lnTo>
                      <a:pt x="3866" y="4710"/>
                    </a:lnTo>
                    <a:cubicBezTo>
                      <a:pt x="3854" y="4807"/>
                      <a:pt x="3854" y="4916"/>
                      <a:pt x="3854" y="5026"/>
                    </a:cubicBezTo>
                    <a:cubicBezTo>
                      <a:pt x="3854" y="5062"/>
                      <a:pt x="3841" y="5086"/>
                      <a:pt x="3841" y="5110"/>
                    </a:cubicBezTo>
                    <a:lnTo>
                      <a:pt x="3841" y="5269"/>
                    </a:lnTo>
                    <a:lnTo>
                      <a:pt x="3841" y="5439"/>
                    </a:lnTo>
                    <a:cubicBezTo>
                      <a:pt x="3841" y="5572"/>
                      <a:pt x="3854" y="5718"/>
                      <a:pt x="3854" y="5864"/>
                    </a:cubicBezTo>
                    <a:cubicBezTo>
                      <a:pt x="3866" y="5937"/>
                      <a:pt x="3866" y="6009"/>
                      <a:pt x="3866" y="6082"/>
                    </a:cubicBezTo>
                    <a:cubicBezTo>
                      <a:pt x="3878" y="6144"/>
                      <a:pt x="3878" y="6204"/>
                      <a:pt x="3878" y="6265"/>
                    </a:cubicBezTo>
                    <a:lnTo>
                      <a:pt x="3878" y="6301"/>
                    </a:lnTo>
                    <a:cubicBezTo>
                      <a:pt x="3890" y="6362"/>
                      <a:pt x="3890" y="6423"/>
                      <a:pt x="3890" y="6471"/>
                    </a:cubicBezTo>
                    <a:lnTo>
                      <a:pt x="3890" y="6496"/>
                    </a:lnTo>
                    <a:cubicBezTo>
                      <a:pt x="3890" y="6557"/>
                      <a:pt x="3903" y="6617"/>
                      <a:pt x="3903" y="6678"/>
                    </a:cubicBezTo>
                    <a:lnTo>
                      <a:pt x="3903" y="6921"/>
                    </a:lnTo>
                    <a:lnTo>
                      <a:pt x="3890" y="6933"/>
                    </a:lnTo>
                    <a:lnTo>
                      <a:pt x="3890" y="7019"/>
                    </a:lnTo>
                    <a:cubicBezTo>
                      <a:pt x="3890" y="7067"/>
                      <a:pt x="3878" y="7103"/>
                      <a:pt x="3878" y="7152"/>
                    </a:cubicBezTo>
                    <a:cubicBezTo>
                      <a:pt x="3878" y="7189"/>
                      <a:pt x="3866" y="7213"/>
                      <a:pt x="3866" y="7249"/>
                    </a:cubicBezTo>
                    <a:cubicBezTo>
                      <a:pt x="3866" y="7286"/>
                      <a:pt x="3854" y="7322"/>
                      <a:pt x="3854" y="7359"/>
                    </a:cubicBezTo>
                    <a:cubicBezTo>
                      <a:pt x="3841" y="7408"/>
                      <a:pt x="3830" y="7456"/>
                      <a:pt x="3817" y="7492"/>
                    </a:cubicBezTo>
                    <a:cubicBezTo>
                      <a:pt x="3817" y="7529"/>
                      <a:pt x="3805" y="7565"/>
                      <a:pt x="3793" y="7602"/>
                    </a:cubicBezTo>
                    <a:lnTo>
                      <a:pt x="3793" y="7614"/>
                    </a:lnTo>
                    <a:lnTo>
                      <a:pt x="3720" y="7797"/>
                    </a:lnTo>
                    <a:cubicBezTo>
                      <a:pt x="3708" y="7857"/>
                      <a:pt x="3684" y="7905"/>
                      <a:pt x="3659" y="7967"/>
                    </a:cubicBezTo>
                    <a:cubicBezTo>
                      <a:pt x="3598" y="8076"/>
                      <a:pt x="3562" y="8173"/>
                      <a:pt x="3501" y="8258"/>
                    </a:cubicBezTo>
                    <a:cubicBezTo>
                      <a:pt x="3489" y="8270"/>
                      <a:pt x="3477" y="8283"/>
                      <a:pt x="3477" y="8294"/>
                    </a:cubicBezTo>
                    <a:lnTo>
                      <a:pt x="3477" y="8319"/>
                    </a:lnTo>
                    <a:cubicBezTo>
                      <a:pt x="3477" y="8319"/>
                      <a:pt x="3465" y="8331"/>
                      <a:pt x="3465" y="8343"/>
                    </a:cubicBezTo>
                    <a:lnTo>
                      <a:pt x="3392" y="8453"/>
                    </a:lnTo>
                    <a:cubicBezTo>
                      <a:pt x="3355" y="8513"/>
                      <a:pt x="3307" y="8586"/>
                      <a:pt x="3271" y="8647"/>
                    </a:cubicBezTo>
                    <a:cubicBezTo>
                      <a:pt x="3271" y="8672"/>
                      <a:pt x="3258" y="8683"/>
                      <a:pt x="3246" y="8696"/>
                    </a:cubicBezTo>
                    <a:cubicBezTo>
                      <a:pt x="3234" y="8732"/>
                      <a:pt x="3209" y="8769"/>
                      <a:pt x="3198" y="8793"/>
                    </a:cubicBezTo>
                    <a:cubicBezTo>
                      <a:pt x="3185" y="8829"/>
                      <a:pt x="3173" y="8853"/>
                      <a:pt x="3161" y="8890"/>
                    </a:cubicBezTo>
                    <a:cubicBezTo>
                      <a:pt x="3149" y="8951"/>
                      <a:pt x="3125" y="9012"/>
                      <a:pt x="3112" y="9085"/>
                    </a:cubicBezTo>
                    <a:cubicBezTo>
                      <a:pt x="3100" y="9109"/>
                      <a:pt x="3100" y="9145"/>
                      <a:pt x="3088" y="9169"/>
                    </a:cubicBezTo>
                    <a:lnTo>
                      <a:pt x="3088" y="9109"/>
                    </a:lnTo>
                    <a:cubicBezTo>
                      <a:pt x="3088" y="9085"/>
                      <a:pt x="3076" y="9060"/>
                      <a:pt x="3076" y="9036"/>
                    </a:cubicBezTo>
                    <a:cubicBezTo>
                      <a:pt x="3076" y="8988"/>
                      <a:pt x="3063" y="8951"/>
                      <a:pt x="3063" y="8902"/>
                    </a:cubicBezTo>
                    <a:lnTo>
                      <a:pt x="3063" y="8890"/>
                    </a:lnTo>
                    <a:lnTo>
                      <a:pt x="3052" y="8793"/>
                    </a:lnTo>
                    <a:cubicBezTo>
                      <a:pt x="3039" y="8647"/>
                      <a:pt x="3039" y="8526"/>
                      <a:pt x="3027" y="8416"/>
                    </a:cubicBezTo>
                    <a:cubicBezTo>
                      <a:pt x="3027" y="8356"/>
                      <a:pt x="3015" y="8294"/>
                      <a:pt x="3015" y="8246"/>
                    </a:cubicBezTo>
                    <a:lnTo>
                      <a:pt x="3015" y="8076"/>
                    </a:lnTo>
                    <a:lnTo>
                      <a:pt x="3015" y="8051"/>
                    </a:lnTo>
                    <a:cubicBezTo>
                      <a:pt x="3015" y="8040"/>
                      <a:pt x="3015" y="8040"/>
                      <a:pt x="3003" y="8027"/>
                    </a:cubicBezTo>
                    <a:cubicBezTo>
                      <a:pt x="3003" y="8027"/>
                      <a:pt x="3003" y="8015"/>
                      <a:pt x="2991" y="8015"/>
                    </a:cubicBezTo>
                    <a:lnTo>
                      <a:pt x="2979" y="8015"/>
                    </a:lnTo>
                    <a:cubicBezTo>
                      <a:pt x="2979" y="7978"/>
                      <a:pt x="2991" y="7954"/>
                      <a:pt x="2991" y="7918"/>
                    </a:cubicBezTo>
                    <a:lnTo>
                      <a:pt x="2991" y="7894"/>
                    </a:lnTo>
                    <a:cubicBezTo>
                      <a:pt x="3003" y="7857"/>
                      <a:pt x="3003" y="7832"/>
                      <a:pt x="3003" y="7797"/>
                    </a:cubicBezTo>
                    <a:cubicBezTo>
                      <a:pt x="3015" y="7784"/>
                      <a:pt x="3015" y="7760"/>
                      <a:pt x="3015" y="7748"/>
                    </a:cubicBezTo>
                    <a:cubicBezTo>
                      <a:pt x="3027" y="7651"/>
                      <a:pt x="3052" y="7565"/>
                      <a:pt x="3063" y="7481"/>
                    </a:cubicBezTo>
                    <a:cubicBezTo>
                      <a:pt x="3088" y="7395"/>
                      <a:pt x="3100" y="7310"/>
                      <a:pt x="3125" y="7237"/>
                    </a:cubicBezTo>
                    <a:lnTo>
                      <a:pt x="3125" y="7225"/>
                    </a:lnTo>
                    <a:cubicBezTo>
                      <a:pt x="3149" y="7176"/>
                      <a:pt x="3161" y="7116"/>
                      <a:pt x="3185" y="7055"/>
                    </a:cubicBezTo>
                    <a:cubicBezTo>
                      <a:pt x="3209" y="6994"/>
                      <a:pt x="3234" y="6933"/>
                      <a:pt x="3258" y="6885"/>
                    </a:cubicBezTo>
                    <a:lnTo>
                      <a:pt x="3258" y="6873"/>
                    </a:lnTo>
                    <a:lnTo>
                      <a:pt x="3331" y="6690"/>
                    </a:lnTo>
                    <a:cubicBezTo>
                      <a:pt x="3343" y="6666"/>
                      <a:pt x="3355" y="6630"/>
                      <a:pt x="3368" y="6605"/>
                    </a:cubicBezTo>
                    <a:cubicBezTo>
                      <a:pt x="3379" y="6569"/>
                      <a:pt x="3392" y="6533"/>
                      <a:pt x="3404" y="6508"/>
                    </a:cubicBezTo>
                    <a:cubicBezTo>
                      <a:pt x="3416" y="6496"/>
                      <a:pt x="3416" y="6471"/>
                      <a:pt x="3416" y="6460"/>
                    </a:cubicBezTo>
                    <a:cubicBezTo>
                      <a:pt x="3428" y="6447"/>
                      <a:pt x="3428" y="6435"/>
                      <a:pt x="3441" y="6423"/>
                    </a:cubicBezTo>
                    <a:lnTo>
                      <a:pt x="3441" y="6398"/>
                    </a:lnTo>
                    <a:cubicBezTo>
                      <a:pt x="3452" y="6374"/>
                      <a:pt x="3452" y="6350"/>
                      <a:pt x="3465" y="6325"/>
                    </a:cubicBezTo>
                    <a:lnTo>
                      <a:pt x="3465" y="6301"/>
                    </a:lnTo>
                    <a:cubicBezTo>
                      <a:pt x="3465" y="6277"/>
                      <a:pt x="3477" y="6265"/>
                      <a:pt x="3477" y="6241"/>
                    </a:cubicBezTo>
                    <a:cubicBezTo>
                      <a:pt x="3477" y="6228"/>
                      <a:pt x="3489" y="6217"/>
                      <a:pt x="3489" y="6204"/>
                    </a:cubicBezTo>
                    <a:cubicBezTo>
                      <a:pt x="3489" y="6180"/>
                      <a:pt x="3489" y="6155"/>
                      <a:pt x="3501" y="6131"/>
                    </a:cubicBezTo>
                    <a:cubicBezTo>
                      <a:pt x="3501" y="6071"/>
                      <a:pt x="3514" y="6009"/>
                      <a:pt x="3514" y="5937"/>
                    </a:cubicBezTo>
                    <a:cubicBezTo>
                      <a:pt x="3525" y="5876"/>
                      <a:pt x="3525" y="5815"/>
                      <a:pt x="3525" y="5755"/>
                    </a:cubicBezTo>
                    <a:lnTo>
                      <a:pt x="3525" y="5718"/>
                    </a:lnTo>
                    <a:cubicBezTo>
                      <a:pt x="3514" y="5803"/>
                      <a:pt x="3501" y="5888"/>
                      <a:pt x="3477" y="5973"/>
                    </a:cubicBezTo>
                    <a:cubicBezTo>
                      <a:pt x="3465" y="6022"/>
                      <a:pt x="3452" y="6058"/>
                      <a:pt x="3452" y="6107"/>
                    </a:cubicBezTo>
                    <a:cubicBezTo>
                      <a:pt x="3441" y="6131"/>
                      <a:pt x="3428" y="6155"/>
                      <a:pt x="3428" y="6192"/>
                    </a:cubicBezTo>
                    <a:lnTo>
                      <a:pt x="3416" y="6217"/>
                    </a:lnTo>
                    <a:lnTo>
                      <a:pt x="3404" y="6253"/>
                    </a:lnTo>
                    <a:cubicBezTo>
                      <a:pt x="3392" y="6314"/>
                      <a:pt x="3368" y="6362"/>
                      <a:pt x="3355" y="6423"/>
                    </a:cubicBezTo>
                    <a:cubicBezTo>
                      <a:pt x="3343" y="6460"/>
                      <a:pt x="3331" y="6496"/>
                      <a:pt x="3319" y="6520"/>
                    </a:cubicBezTo>
                    <a:cubicBezTo>
                      <a:pt x="3307" y="6557"/>
                      <a:pt x="3295" y="6581"/>
                      <a:pt x="3282" y="6617"/>
                    </a:cubicBezTo>
                    <a:lnTo>
                      <a:pt x="3271" y="6630"/>
                    </a:lnTo>
                    <a:cubicBezTo>
                      <a:pt x="3258" y="6654"/>
                      <a:pt x="3246" y="6690"/>
                      <a:pt x="3234" y="6714"/>
                    </a:cubicBezTo>
                    <a:cubicBezTo>
                      <a:pt x="3222" y="6751"/>
                      <a:pt x="3198" y="6787"/>
                      <a:pt x="3185" y="6824"/>
                    </a:cubicBezTo>
                    <a:cubicBezTo>
                      <a:pt x="3149" y="6909"/>
                      <a:pt x="3125" y="6970"/>
                      <a:pt x="3100" y="7030"/>
                    </a:cubicBezTo>
                    <a:cubicBezTo>
                      <a:pt x="3003" y="7322"/>
                      <a:pt x="2955" y="7626"/>
                      <a:pt x="2918" y="7869"/>
                    </a:cubicBezTo>
                    <a:cubicBezTo>
                      <a:pt x="2918" y="7894"/>
                      <a:pt x="2906" y="7930"/>
                      <a:pt x="2906" y="7967"/>
                    </a:cubicBezTo>
                    <a:lnTo>
                      <a:pt x="2906" y="7978"/>
                    </a:lnTo>
                    <a:lnTo>
                      <a:pt x="2906" y="8076"/>
                    </a:lnTo>
                    <a:cubicBezTo>
                      <a:pt x="2906" y="8124"/>
                      <a:pt x="2906" y="8185"/>
                      <a:pt x="2918" y="8246"/>
                    </a:cubicBezTo>
                    <a:lnTo>
                      <a:pt x="2918" y="8283"/>
                    </a:lnTo>
                    <a:lnTo>
                      <a:pt x="2918" y="8343"/>
                    </a:lnTo>
                    <a:lnTo>
                      <a:pt x="2918" y="8356"/>
                    </a:lnTo>
                    <a:cubicBezTo>
                      <a:pt x="2893" y="8283"/>
                      <a:pt x="2857" y="8197"/>
                      <a:pt x="2833" y="8113"/>
                    </a:cubicBezTo>
                    <a:cubicBezTo>
                      <a:pt x="2809" y="8064"/>
                      <a:pt x="2784" y="8015"/>
                      <a:pt x="2760" y="7954"/>
                    </a:cubicBezTo>
                    <a:cubicBezTo>
                      <a:pt x="2760" y="7942"/>
                      <a:pt x="2747" y="7918"/>
                      <a:pt x="2736" y="7905"/>
                    </a:cubicBezTo>
                    <a:cubicBezTo>
                      <a:pt x="2723" y="7857"/>
                      <a:pt x="2699" y="7808"/>
                      <a:pt x="2687" y="7772"/>
                    </a:cubicBezTo>
                    <a:cubicBezTo>
                      <a:pt x="2663" y="7735"/>
                      <a:pt x="2650" y="7699"/>
                      <a:pt x="2639" y="7662"/>
                    </a:cubicBezTo>
                    <a:cubicBezTo>
                      <a:pt x="2639" y="7638"/>
                      <a:pt x="2626" y="7626"/>
                      <a:pt x="2626" y="7602"/>
                    </a:cubicBezTo>
                    <a:cubicBezTo>
                      <a:pt x="2626" y="7589"/>
                      <a:pt x="2614" y="7565"/>
                      <a:pt x="2614" y="7553"/>
                    </a:cubicBezTo>
                    <a:lnTo>
                      <a:pt x="2614" y="7541"/>
                    </a:lnTo>
                    <a:cubicBezTo>
                      <a:pt x="2602" y="7505"/>
                      <a:pt x="2590" y="7468"/>
                      <a:pt x="2590" y="7432"/>
                    </a:cubicBezTo>
                    <a:cubicBezTo>
                      <a:pt x="2577" y="7395"/>
                      <a:pt x="2577" y="7371"/>
                      <a:pt x="2577" y="7335"/>
                    </a:cubicBezTo>
                    <a:lnTo>
                      <a:pt x="2577" y="7310"/>
                    </a:lnTo>
                    <a:cubicBezTo>
                      <a:pt x="2566" y="7201"/>
                      <a:pt x="2553" y="7079"/>
                      <a:pt x="2541" y="6970"/>
                    </a:cubicBezTo>
                    <a:lnTo>
                      <a:pt x="2541" y="6946"/>
                    </a:lnTo>
                    <a:cubicBezTo>
                      <a:pt x="2541" y="6897"/>
                      <a:pt x="2541" y="6836"/>
                      <a:pt x="2529" y="6763"/>
                    </a:cubicBezTo>
                    <a:lnTo>
                      <a:pt x="2529" y="6581"/>
                    </a:lnTo>
                    <a:cubicBezTo>
                      <a:pt x="2541" y="6533"/>
                      <a:pt x="2541" y="6471"/>
                      <a:pt x="2553" y="6423"/>
                    </a:cubicBezTo>
                    <a:cubicBezTo>
                      <a:pt x="2553" y="6362"/>
                      <a:pt x="2566" y="6301"/>
                      <a:pt x="2577" y="6241"/>
                    </a:cubicBezTo>
                    <a:cubicBezTo>
                      <a:pt x="2577" y="6217"/>
                      <a:pt x="2577" y="6192"/>
                      <a:pt x="2590" y="6155"/>
                    </a:cubicBezTo>
                    <a:cubicBezTo>
                      <a:pt x="2602" y="6131"/>
                      <a:pt x="2602" y="6095"/>
                      <a:pt x="2614" y="6071"/>
                    </a:cubicBezTo>
                    <a:lnTo>
                      <a:pt x="2614" y="6058"/>
                    </a:lnTo>
                    <a:cubicBezTo>
                      <a:pt x="2626" y="6034"/>
                      <a:pt x="2626" y="6009"/>
                      <a:pt x="2639" y="5985"/>
                    </a:cubicBezTo>
                    <a:cubicBezTo>
                      <a:pt x="2650" y="5949"/>
                      <a:pt x="2663" y="5925"/>
                      <a:pt x="2675" y="5901"/>
                    </a:cubicBezTo>
                    <a:lnTo>
                      <a:pt x="2675" y="5888"/>
                    </a:lnTo>
                    <a:lnTo>
                      <a:pt x="2711" y="5815"/>
                    </a:lnTo>
                    <a:cubicBezTo>
                      <a:pt x="2723" y="5791"/>
                      <a:pt x="2736" y="5779"/>
                      <a:pt x="2747" y="5755"/>
                    </a:cubicBezTo>
                    <a:lnTo>
                      <a:pt x="2760" y="5742"/>
                    </a:lnTo>
                    <a:cubicBezTo>
                      <a:pt x="2772" y="5718"/>
                      <a:pt x="2796" y="5682"/>
                      <a:pt x="2820" y="5658"/>
                    </a:cubicBezTo>
                    <a:cubicBezTo>
                      <a:pt x="2833" y="5633"/>
                      <a:pt x="2857" y="5609"/>
                      <a:pt x="2869" y="5585"/>
                    </a:cubicBezTo>
                    <a:lnTo>
                      <a:pt x="2893" y="5560"/>
                    </a:lnTo>
                    <a:cubicBezTo>
                      <a:pt x="2930" y="5512"/>
                      <a:pt x="2979" y="5463"/>
                      <a:pt x="3015" y="5414"/>
                    </a:cubicBezTo>
                    <a:cubicBezTo>
                      <a:pt x="3063" y="5353"/>
                      <a:pt x="3112" y="5305"/>
                      <a:pt x="3149" y="5244"/>
                    </a:cubicBezTo>
                    <a:cubicBezTo>
                      <a:pt x="3173" y="5220"/>
                      <a:pt x="3185" y="5196"/>
                      <a:pt x="3209" y="5171"/>
                    </a:cubicBezTo>
                    <a:cubicBezTo>
                      <a:pt x="3258" y="5110"/>
                      <a:pt x="3307" y="5037"/>
                      <a:pt x="3355" y="4977"/>
                    </a:cubicBezTo>
                    <a:cubicBezTo>
                      <a:pt x="3368" y="4953"/>
                      <a:pt x="3379" y="4928"/>
                      <a:pt x="3404" y="4904"/>
                    </a:cubicBezTo>
                    <a:lnTo>
                      <a:pt x="3416" y="4880"/>
                    </a:lnTo>
                    <a:cubicBezTo>
                      <a:pt x="3465" y="4807"/>
                      <a:pt x="3514" y="4746"/>
                      <a:pt x="3562" y="4685"/>
                    </a:cubicBezTo>
                    <a:cubicBezTo>
                      <a:pt x="3611" y="4612"/>
                      <a:pt x="3659" y="4539"/>
                      <a:pt x="3732" y="4454"/>
                    </a:cubicBezTo>
                    <a:cubicBezTo>
                      <a:pt x="3768" y="4405"/>
                      <a:pt x="3817" y="4345"/>
                      <a:pt x="3866" y="4284"/>
                    </a:cubicBezTo>
                    <a:close/>
                    <a:moveTo>
                      <a:pt x="2274" y="7505"/>
                    </a:moveTo>
                    <a:lnTo>
                      <a:pt x="2274" y="7505"/>
                    </a:lnTo>
                    <a:cubicBezTo>
                      <a:pt x="2286" y="7505"/>
                      <a:pt x="2298" y="7517"/>
                      <a:pt x="2310" y="7529"/>
                    </a:cubicBezTo>
                    <a:lnTo>
                      <a:pt x="2323" y="7529"/>
                    </a:lnTo>
                    <a:cubicBezTo>
                      <a:pt x="2323" y="7529"/>
                      <a:pt x="2323" y="7541"/>
                      <a:pt x="2334" y="7541"/>
                    </a:cubicBezTo>
                    <a:cubicBezTo>
                      <a:pt x="2347" y="7553"/>
                      <a:pt x="2371" y="7565"/>
                      <a:pt x="2383" y="7589"/>
                    </a:cubicBezTo>
                    <a:cubicBezTo>
                      <a:pt x="2395" y="7589"/>
                      <a:pt x="2395" y="7602"/>
                      <a:pt x="2407" y="7602"/>
                    </a:cubicBezTo>
                    <a:cubicBezTo>
                      <a:pt x="2420" y="7614"/>
                      <a:pt x="2420" y="7626"/>
                      <a:pt x="2431" y="7626"/>
                    </a:cubicBezTo>
                    <a:cubicBezTo>
                      <a:pt x="2456" y="7651"/>
                      <a:pt x="2493" y="7675"/>
                      <a:pt x="2517" y="7687"/>
                    </a:cubicBezTo>
                    <a:cubicBezTo>
                      <a:pt x="2541" y="7735"/>
                      <a:pt x="2553" y="7797"/>
                      <a:pt x="2577" y="7845"/>
                    </a:cubicBezTo>
                    <a:lnTo>
                      <a:pt x="2650" y="7991"/>
                    </a:lnTo>
                    <a:lnTo>
                      <a:pt x="2663" y="8027"/>
                    </a:lnTo>
                    <a:cubicBezTo>
                      <a:pt x="2687" y="8076"/>
                      <a:pt x="2711" y="8124"/>
                      <a:pt x="2723" y="8173"/>
                    </a:cubicBezTo>
                    <a:cubicBezTo>
                      <a:pt x="2747" y="8221"/>
                      <a:pt x="2760" y="8258"/>
                      <a:pt x="2784" y="8294"/>
                    </a:cubicBezTo>
                    <a:cubicBezTo>
                      <a:pt x="2796" y="8356"/>
                      <a:pt x="2833" y="8428"/>
                      <a:pt x="2845" y="8501"/>
                    </a:cubicBezTo>
                    <a:lnTo>
                      <a:pt x="2882" y="8610"/>
                    </a:lnTo>
                    <a:cubicBezTo>
                      <a:pt x="2893" y="8647"/>
                      <a:pt x="2893" y="8683"/>
                      <a:pt x="2906" y="8720"/>
                    </a:cubicBezTo>
                    <a:cubicBezTo>
                      <a:pt x="2918" y="8744"/>
                      <a:pt x="2918" y="8769"/>
                      <a:pt x="2930" y="8793"/>
                    </a:cubicBezTo>
                    <a:cubicBezTo>
                      <a:pt x="2930" y="8817"/>
                      <a:pt x="2942" y="8853"/>
                      <a:pt x="2942" y="8878"/>
                    </a:cubicBezTo>
                    <a:cubicBezTo>
                      <a:pt x="2942" y="8915"/>
                      <a:pt x="2955" y="8951"/>
                      <a:pt x="2955" y="8988"/>
                    </a:cubicBezTo>
                    <a:lnTo>
                      <a:pt x="2955" y="8999"/>
                    </a:lnTo>
                    <a:cubicBezTo>
                      <a:pt x="2966" y="9012"/>
                      <a:pt x="2966" y="9024"/>
                      <a:pt x="2966" y="9036"/>
                    </a:cubicBezTo>
                    <a:lnTo>
                      <a:pt x="2966" y="9048"/>
                    </a:lnTo>
                    <a:lnTo>
                      <a:pt x="2966" y="9060"/>
                    </a:lnTo>
                    <a:lnTo>
                      <a:pt x="2966" y="9085"/>
                    </a:lnTo>
                    <a:lnTo>
                      <a:pt x="2966" y="9133"/>
                    </a:lnTo>
                    <a:cubicBezTo>
                      <a:pt x="2979" y="9158"/>
                      <a:pt x="2979" y="9194"/>
                      <a:pt x="2979" y="9231"/>
                    </a:cubicBezTo>
                    <a:lnTo>
                      <a:pt x="2979" y="9304"/>
                    </a:lnTo>
                    <a:lnTo>
                      <a:pt x="2979" y="9315"/>
                    </a:lnTo>
                    <a:cubicBezTo>
                      <a:pt x="2991" y="9401"/>
                      <a:pt x="2991" y="9498"/>
                      <a:pt x="3003" y="9595"/>
                    </a:cubicBezTo>
                    <a:lnTo>
                      <a:pt x="3015" y="9717"/>
                    </a:lnTo>
                    <a:cubicBezTo>
                      <a:pt x="3003" y="9704"/>
                      <a:pt x="2991" y="9692"/>
                      <a:pt x="2991" y="9680"/>
                    </a:cubicBezTo>
                    <a:lnTo>
                      <a:pt x="2882" y="9534"/>
                    </a:lnTo>
                    <a:lnTo>
                      <a:pt x="2882" y="9522"/>
                    </a:lnTo>
                    <a:cubicBezTo>
                      <a:pt x="2857" y="9498"/>
                      <a:pt x="2845" y="9474"/>
                      <a:pt x="2833" y="9449"/>
                    </a:cubicBezTo>
                    <a:lnTo>
                      <a:pt x="2796" y="9376"/>
                    </a:lnTo>
                    <a:lnTo>
                      <a:pt x="2784" y="9364"/>
                    </a:lnTo>
                    <a:cubicBezTo>
                      <a:pt x="2699" y="9194"/>
                      <a:pt x="2626" y="9060"/>
                      <a:pt x="2577" y="8939"/>
                    </a:cubicBezTo>
                    <a:lnTo>
                      <a:pt x="2541" y="8829"/>
                    </a:lnTo>
                    <a:cubicBezTo>
                      <a:pt x="2529" y="8780"/>
                      <a:pt x="2517" y="8744"/>
                      <a:pt x="2504" y="8708"/>
                    </a:cubicBezTo>
                    <a:cubicBezTo>
                      <a:pt x="2493" y="8659"/>
                      <a:pt x="2480" y="8610"/>
                      <a:pt x="2480" y="8574"/>
                    </a:cubicBezTo>
                    <a:cubicBezTo>
                      <a:pt x="2468" y="8526"/>
                      <a:pt x="2456" y="8489"/>
                      <a:pt x="2456" y="8440"/>
                    </a:cubicBezTo>
                    <a:lnTo>
                      <a:pt x="2444" y="8404"/>
                    </a:lnTo>
                    <a:cubicBezTo>
                      <a:pt x="2431" y="8331"/>
                      <a:pt x="2420" y="8246"/>
                      <a:pt x="2395" y="8173"/>
                    </a:cubicBezTo>
                    <a:cubicBezTo>
                      <a:pt x="2383" y="8076"/>
                      <a:pt x="2359" y="7991"/>
                      <a:pt x="2347" y="7894"/>
                    </a:cubicBezTo>
                    <a:lnTo>
                      <a:pt x="2334" y="7845"/>
                    </a:lnTo>
                    <a:lnTo>
                      <a:pt x="2298" y="7626"/>
                    </a:lnTo>
                    <a:cubicBezTo>
                      <a:pt x="2286" y="7602"/>
                      <a:pt x="2286" y="7565"/>
                      <a:pt x="2286" y="7517"/>
                    </a:cubicBezTo>
                    <a:lnTo>
                      <a:pt x="2274" y="7505"/>
                    </a:lnTo>
                    <a:close/>
                    <a:moveTo>
                      <a:pt x="292" y="6341"/>
                    </a:moveTo>
                    <a:cubicBezTo>
                      <a:pt x="301" y="6344"/>
                      <a:pt x="309" y="6350"/>
                      <a:pt x="317" y="6350"/>
                    </a:cubicBezTo>
                    <a:cubicBezTo>
                      <a:pt x="354" y="6387"/>
                      <a:pt x="390" y="6411"/>
                      <a:pt x="414" y="6447"/>
                    </a:cubicBezTo>
                    <a:cubicBezTo>
                      <a:pt x="438" y="6460"/>
                      <a:pt x="451" y="6484"/>
                      <a:pt x="463" y="6508"/>
                    </a:cubicBezTo>
                    <a:cubicBezTo>
                      <a:pt x="475" y="6508"/>
                      <a:pt x="487" y="6520"/>
                      <a:pt x="487" y="6533"/>
                    </a:cubicBezTo>
                    <a:lnTo>
                      <a:pt x="524" y="6569"/>
                    </a:lnTo>
                    <a:lnTo>
                      <a:pt x="572" y="6617"/>
                    </a:lnTo>
                    <a:cubicBezTo>
                      <a:pt x="584" y="6641"/>
                      <a:pt x="608" y="6654"/>
                      <a:pt x="621" y="6678"/>
                    </a:cubicBezTo>
                    <a:cubicBezTo>
                      <a:pt x="657" y="6714"/>
                      <a:pt x="694" y="6763"/>
                      <a:pt x="730" y="6800"/>
                    </a:cubicBezTo>
                    <a:cubicBezTo>
                      <a:pt x="754" y="6824"/>
                      <a:pt x="779" y="6860"/>
                      <a:pt x="803" y="6885"/>
                    </a:cubicBezTo>
                    <a:lnTo>
                      <a:pt x="827" y="6909"/>
                    </a:lnTo>
                    <a:cubicBezTo>
                      <a:pt x="852" y="6933"/>
                      <a:pt x="876" y="6957"/>
                      <a:pt x="888" y="6982"/>
                    </a:cubicBezTo>
                    <a:cubicBezTo>
                      <a:pt x="924" y="7006"/>
                      <a:pt x="949" y="7043"/>
                      <a:pt x="986" y="7067"/>
                    </a:cubicBezTo>
                    <a:cubicBezTo>
                      <a:pt x="1010" y="7092"/>
                      <a:pt x="1046" y="7103"/>
                      <a:pt x="1083" y="7128"/>
                    </a:cubicBezTo>
                    <a:cubicBezTo>
                      <a:pt x="1119" y="7152"/>
                      <a:pt x="1168" y="7176"/>
                      <a:pt x="1204" y="7201"/>
                    </a:cubicBezTo>
                    <a:lnTo>
                      <a:pt x="1229" y="7213"/>
                    </a:lnTo>
                    <a:lnTo>
                      <a:pt x="1338" y="7286"/>
                    </a:lnTo>
                    <a:cubicBezTo>
                      <a:pt x="1375" y="7310"/>
                      <a:pt x="1411" y="7335"/>
                      <a:pt x="1435" y="7359"/>
                    </a:cubicBezTo>
                    <a:lnTo>
                      <a:pt x="1508" y="7432"/>
                    </a:lnTo>
                    <a:cubicBezTo>
                      <a:pt x="1532" y="7456"/>
                      <a:pt x="1556" y="7468"/>
                      <a:pt x="1569" y="7492"/>
                    </a:cubicBezTo>
                    <a:cubicBezTo>
                      <a:pt x="1581" y="7517"/>
                      <a:pt x="1593" y="7541"/>
                      <a:pt x="1605" y="7553"/>
                    </a:cubicBezTo>
                    <a:cubicBezTo>
                      <a:pt x="1629" y="7589"/>
                      <a:pt x="1642" y="7626"/>
                      <a:pt x="1654" y="7662"/>
                    </a:cubicBezTo>
                    <a:cubicBezTo>
                      <a:pt x="1678" y="7735"/>
                      <a:pt x="1702" y="7808"/>
                      <a:pt x="1727" y="7894"/>
                    </a:cubicBezTo>
                    <a:cubicBezTo>
                      <a:pt x="1739" y="7918"/>
                      <a:pt x="1739" y="7954"/>
                      <a:pt x="1751" y="7991"/>
                    </a:cubicBezTo>
                    <a:cubicBezTo>
                      <a:pt x="1764" y="8076"/>
                      <a:pt x="1788" y="8161"/>
                      <a:pt x="1812" y="8234"/>
                    </a:cubicBezTo>
                    <a:cubicBezTo>
                      <a:pt x="1824" y="8258"/>
                      <a:pt x="1824" y="8283"/>
                      <a:pt x="1836" y="8307"/>
                    </a:cubicBezTo>
                    <a:cubicBezTo>
                      <a:pt x="1848" y="8331"/>
                      <a:pt x="1861" y="8367"/>
                      <a:pt x="1872" y="8404"/>
                    </a:cubicBezTo>
                    <a:cubicBezTo>
                      <a:pt x="1897" y="8464"/>
                      <a:pt x="1909" y="8513"/>
                      <a:pt x="1921" y="8574"/>
                    </a:cubicBezTo>
                    <a:cubicBezTo>
                      <a:pt x="1934" y="8610"/>
                      <a:pt x="1945" y="8659"/>
                      <a:pt x="1945" y="8696"/>
                    </a:cubicBezTo>
                    <a:cubicBezTo>
                      <a:pt x="1945" y="8769"/>
                      <a:pt x="1958" y="8842"/>
                      <a:pt x="1958" y="8902"/>
                    </a:cubicBezTo>
                    <a:lnTo>
                      <a:pt x="1958" y="9048"/>
                    </a:lnTo>
                    <a:cubicBezTo>
                      <a:pt x="1970" y="9169"/>
                      <a:pt x="1982" y="9279"/>
                      <a:pt x="1994" y="9401"/>
                    </a:cubicBezTo>
                    <a:lnTo>
                      <a:pt x="1994" y="9412"/>
                    </a:lnTo>
                    <a:lnTo>
                      <a:pt x="1994" y="9425"/>
                    </a:lnTo>
                    <a:cubicBezTo>
                      <a:pt x="2007" y="9498"/>
                      <a:pt x="2007" y="9583"/>
                      <a:pt x="2007" y="9656"/>
                    </a:cubicBezTo>
                    <a:cubicBezTo>
                      <a:pt x="2007" y="9741"/>
                      <a:pt x="2018" y="9826"/>
                      <a:pt x="2018" y="9899"/>
                    </a:cubicBezTo>
                    <a:cubicBezTo>
                      <a:pt x="2031" y="9971"/>
                      <a:pt x="2043" y="10057"/>
                      <a:pt x="2067" y="10154"/>
                    </a:cubicBezTo>
                    <a:cubicBezTo>
                      <a:pt x="2080" y="10190"/>
                      <a:pt x="2091" y="10227"/>
                      <a:pt x="2104" y="10252"/>
                    </a:cubicBezTo>
                    <a:lnTo>
                      <a:pt x="2104" y="10276"/>
                    </a:lnTo>
                    <a:cubicBezTo>
                      <a:pt x="2091" y="10263"/>
                      <a:pt x="2091" y="10252"/>
                      <a:pt x="2080" y="10239"/>
                    </a:cubicBezTo>
                    <a:cubicBezTo>
                      <a:pt x="2067" y="10215"/>
                      <a:pt x="2055" y="10190"/>
                      <a:pt x="2031" y="10166"/>
                    </a:cubicBezTo>
                    <a:lnTo>
                      <a:pt x="2018" y="10154"/>
                    </a:lnTo>
                    <a:cubicBezTo>
                      <a:pt x="2018" y="10142"/>
                      <a:pt x="2018" y="10130"/>
                      <a:pt x="2007" y="10117"/>
                    </a:cubicBezTo>
                    <a:cubicBezTo>
                      <a:pt x="2007" y="10106"/>
                      <a:pt x="1994" y="10106"/>
                      <a:pt x="1994" y="10093"/>
                    </a:cubicBezTo>
                    <a:cubicBezTo>
                      <a:pt x="1994" y="10081"/>
                      <a:pt x="1982" y="10081"/>
                      <a:pt x="1982" y="10069"/>
                    </a:cubicBezTo>
                    <a:cubicBezTo>
                      <a:pt x="1970" y="10057"/>
                      <a:pt x="1970" y="10044"/>
                      <a:pt x="1958" y="10033"/>
                    </a:cubicBezTo>
                    <a:cubicBezTo>
                      <a:pt x="1958" y="10020"/>
                      <a:pt x="1945" y="10008"/>
                      <a:pt x="1945" y="9984"/>
                    </a:cubicBezTo>
                    <a:cubicBezTo>
                      <a:pt x="1934" y="9947"/>
                      <a:pt x="1921" y="9911"/>
                      <a:pt x="1897" y="9874"/>
                    </a:cubicBezTo>
                    <a:cubicBezTo>
                      <a:pt x="1885" y="9838"/>
                      <a:pt x="1872" y="9790"/>
                      <a:pt x="1848" y="9741"/>
                    </a:cubicBezTo>
                    <a:cubicBezTo>
                      <a:pt x="1812" y="9656"/>
                      <a:pt x="1788" y="9583"/>
                      <a:pt x="1739" y="9510"/>
                    </a:cubicBezTo>
                    <a:cubicBezTo>
                      <a:pt x="1739" y="9485"/>
                      <a:pt x="1727" y="9474"/>
                      <a:pt x="1715" y="9449"/>
                    </a:cubicBezTo>
                    <a:cubicBezTo>
                      <a:pt x="1702" y="9437"/>
                      <a:pt x="1691" y="9425"/>
                      <a:pt x="1678" y="9401"/>
                    </a:cubicBezTo>
                    <a:cubicBezTo>
                      <a:pt x="1654" y="9364"/>
                      <a:pt x="1629" y="9340"/>
                      <a:pt x="1605" y="9315"/>
                    </a:cubicBezTo>
                    <a:lnTo>
                      <a:pt x="1593" y="9304"/>
                    </a:lnTo>
                    <a:cubicBezTo>
                      <a:pt x="1532" y="9231"/>
                      <a:pt x="1472" y="9169"/>
                      <a:pt x="1423" y="9109"/>
                    </a:cubicBezTo>
                    <a:lnTo>
                      <a:pt x="1411" y="9085"/>
                    </a:lnTo>
                    <a:cubicBezTo>
                      <a:pt x="1399" y="9072"/>
                      <a:pt x="1386" y="9060"/>
                      <a:pt x="1375" y="9036"/>
                    </a:cubicBezTo>
                    <a:cubicBezTo>
                      <a:pt x="1362" y="9024"/>
                      <a:pt x="1350" y="9012"/>
                      <a:pt x="1350" y="8988"/>
                    </a:cubicBezTo>
                    <a:lnTo>
                      <a:pt x="1338" y="8988"/>
                    </a:lnTo>
                    <a:cubicBezTo>
                      <a:pt x="1338" y="8963"/>
                      <a:pt x="1326" y="8951"/>
                      <a:pt x="1313" y="8926"/>
                    </a:cubicBezTo>
                    <a:cubicBezTo>
                      <a:pt x="1313" y="8926"/>
                      <a:pt x="1302" y="8915"/>
                      <a:pt x="1302" y="8902"/>
                    </a:cubicBezTo>
                    <a:cubicBezTo>
                      <a:pt x="1289" y="8890"/>
                      <a:pt x="1289" y="8878"/>
                      <a:pt x="1277" y="8866"/>
                    </a:cubicBezTo>
                    <a:cubicBezTo>
                      <a:pt x="1265" y="8829"/>
                      <a:pt x="1253" y="8805"/>
                      <a:pt x="1240" y="8769"/>
                    </a:cubicBezTo>
                    <a:lnTo>
                      <a:pt x="1240" y="8744"/>
                    </a:lnTo>
                    <a:lnTo>
                      <a:pt x="1229" y="8732"/>
                    </a:lnTo>
                    <a:lnTo>
                      <a:pt x="1216" y="8708"/>
                    </a:lnTo>
                    <a:lnTo>
                      <a:pt x="1216" y="8683"/>
                    </a:lnTo>
                    <a:cubicBezTo>
                      <a:pt x="1192" y="8635"/>
                      <a:pt x="1168" y="8574"/>
                      <a:pt x="1143" y="8513"/>
                    </a:cubicBezTo>
                    <a:lnTo>
                      <a:pt x="1070" y="8367"/>
                    </a:lnTo>
                    <a:cubicBezTo>
                      <a:pt x="1059" y="8356"/>
                      <a:pt x="1059" y="8343"/>
                      <a:pt x="1046" y="8331"/>
                    </a:cubicBezTo>
                    <a:cubicBezTo>
                      <a:pt x="1034" y="8319"/>
                      <a:pt x="1034" y="8294"/>
                      <a:pt x="1022" y="8283"/>
                    </a:cubicBezTo>
                    <a:lnTo>
                      <a:pt x="1010" y="8258"/>
                    </a:lnTo>
                    <a:cubicBezTo>
                      <a:pt x="997" y="8246"/>
                      <a:pt x="986" y="8234"/>
                      <a:pt x="986" y="8221"/>
                    </a:cubicBezTo>
                    <a:cubicBezTo>
                      <a:pt x="986" y="8210"/>
                      <a:pt x="973" y="8210"/>
                      <a:pt x="973" y="8210"/>
                    </a:cubicBezTo>
                    <a:lnTo>
                      <a:pt x="973" y="8197"/>
                    </a:lnTo>
                    <a:lnTo>
                      <a:pt x="973" y="8185"/>
                    </a:lnTo>
                    <a:lnTo>
                      <a:pt x="961" y="8173"/>
                    </a:lnTo>
                    <a:cubicBezTo>
                      <a:pt x="913" y="8076"/>
                      <a:pt x="864" y="7978"/>
                      <a:pt x="816" y="7869"/>
                    </a:cubicBezTo>
                    <a:cubicBezTo>
                      <a:pt x="791" y="7797"/>
                      <a:pt x="767" y="7735"/>
                      <a:pt x="754" y="7662"/>
                    </a:cubicBezTo>
                    <a:lnTo>
                      <a:pt x="743" y="7626"/>
                    </a:lnTo>
                    <a:cubicBezTo>
                      <a:pt x="718" y="7553"/>
                      <a:pt x="694" y="7492"/>
                      <a:pt x="670" y="7419"/>
                    </a:cubicBezTo>
                    <a:lnTo>
                      <a:pt x="657" y="7371"/>
                    </a:lnTo>
                    <a:cubicBezTo>
                      <a:pt x="608" y="7237"/>
                      <a:pt x="560" y="7079"/>
                      <a:pt x="500" y="6885"/>
                    </a:cubicBezTo>
                    <a:cubicBezTo>
                      <a:pt x="487" y="6849"/>
                      <a:pt x="475" y="6800"/>
                      <a:pt x="463" y="6751"/>
                    </a:cubicBezTo>
                    <a:lnTo>
                      <a:pt x="427" y="6641"/>
                    </a:lnTo>
                    <a:lnTo>
                      <a:pt x="414" y="6630"/>
                    </a:lnTo>
                    <a:lnTo>
                      <a:pt x="378" y="6520"/>
                    </a:lnTo>
                    <a:lnTo>
                      <a:pt x="378" y="6508"/>
                    </a:lnTo>
                    <a:cubicBezTo>
                      <a:pt x="365" y="6496"/>
                      <a:pt x="365" y="6471"/>
                      <a:pt x="354" y="6460"/>
                    </a:cubicBezTo>
                    <a:lnTo>
                      <a:pt x="354" y="6447"/>
                    </a:lnTo>
                    <a:cubicBezTo>
                      <a:pt x="341" y="6423"/>
                      <a:pt x="329" y="6411"/>
                      <a:pt x="329" y="6398"/>
                    </a:cubicBezTo>
                    <a:lnTo>
                      <a:pt x="317" y="6387"/>
                    </a:lnTo>
                    <a:lnTo>
                      <a:pt x="317" y="6374"/>
                    </a:lnTo>
                    <a:lnTo>
                      <a:pt x="305" y="6362"/>
                    </a:lnTo>
                    <a:lnTo>
                      <a:pt x="305" y="6350"/>
                    </a:lnTo>
                    <a:cubicBezTo>
                      <a:pt x="294" y="6350"/>
                      <a:pt x="293" y="6350"/>
                      <a:pt x="292" y="6341"/>
                    </a:cubicBezTo>
                    <a:close/>
                    <a:moveTo>
                      <a:pt x="3550" y="8380"/>
                    </a:moveTo>
                    <a:cubicBezTo>
                      <a:pt x="3587" y="8392"/>
                      <a:pt x="3623" y="8416"/>
                      <a:pt x="3659" y="8440"/>
                    </a:cubicBezTo>
                    <a:cubicBezTo>
                      <a:pt x="3684" y="8453"/>
                      <a:pt x="3720" y="8477"/>
                      <a:pt x="3744" y="8489"/>
                    </a:cubicBezTo>
                    <a:lnTo>
                      <a:pt x="3817" y="8562"/>
                    </a:lnTo>
                    <a:cubicBezTo>
                      <a:pt x="3854" y="8599"/>
                      <a:pt x="3878" y="8635"/>
                      <a:pt x="3903" y="8672"/>
                    </a:cubicBezTo>
                    <a:cubicBezTo>
                      <a:pt x="3914" y="8683"/>
                      <a:pt x="3927" y="8696"/>
                      <a:pt x="3938" y="8720"/>
                    </a:cubicBezTo>
                    <a:cubicBezTo>
                      <a:pt x="3951" y="8732"/>
                      <a:pt x="3963" y="8756"/>
                      <a:pt x="3975" y="8769"/>
                    </a:cubicBezTo>
                    <a:lnTo>
                      <a:pt x="4011" y="8842"/>
                    </a:lnTo>
                    <a:cubicBezTo>
                      <a:pt x="4011" y="8866"/>
                      <a:pt x="4024" y="8878"/>
                      <a:pt x="4036" y="8902"/>
                    </a:cubicBezTo>
                    <a:lnTo>
                      <a:pt x="4036" y="8915"/>
                    </a:lnTo>
                    <a:lnTo>
                      <a:pt x="4109" y="9133"/>
                    </a:lnTo>
                    <a:cubicBezTo>
                      <a:pt x="4133" y="9218"/>
                      <a:pt x="4157" y="9291"/>
                      <a:pt x="4170" y="9364"/>
                    </a:cubicBezTo>
                    <a:lnTo>
                      <a:pt x="4182" y="9401"/>
                    </a:lnTo>
                    <a:lnTo>
                      <a:pt x="4182" y="9412"/>
                    </a:lnTo>
                    <a:cubicBezTo>
                      <a:pt x="4182" y="9425"/>
                      <a:pt x="4182" y="9437"/>
                      <a:pt x="4194" y="9449"/>
                    </a:cubicBezTo>
                    <a:lnTo>
                      <a:pt x="4194" y="9474"/>
                    </a:lnTo>
                    <a:lnTo>
                      <a:pt x="4194" y="9510"/>
                    </a:lnTo>
                    <a:cubicBezTo>
                      <a:pt x="4206" y="9510"/>
                      <a:pt x="4206" y="9522"/>
                      <a:pt x="4206" y="9522"/>
                    </a:cubicBezTo>
                    <a:lnTo>
                      <a:pt x="4206" y="9558"/>
                    </a:lnTo>
                    <a:lnTo>
                      <a:pt x="4206" y="9583"/>
                    </a:lnTo>
                    <a:cubicBezTo>
                      <a:pt x="4219" y="9644"/>
                      <a:pt x="4219" y="9704"/>
                      <a:pt x="4219" y="9765"/>
                    </a:cubicBezTo>
                    <a:lnTo>
                      <a:pt x="4219" y="9850"/>
                    </a:lnTo>
                    <a:cubicBezTo>
                      <a:pt x="4230" y="9874"/>
                      <a:pt x="4219" y="9911"/>
                      <a:pt x="4219" y="9947"/>
                    </a:cubicBezTo>
                    <a:lnTo>
                      <a:pt x="4219" y="10020"/>
                    </a:lnTo>
                    <a:lnTo>
                      <a:pt x="4219" y="10081"/>
                    </a:lnTo>
                    <a:cubicBezTo>
                      <a:pt x="4219" y="10117"/>
                      <a:pt x="4206" y="10154"/>
                      <a:pt x="4206" y="10203"/>
                    </a:cubicBezTo>
                    <a:cubicBezTo>
                      <a:pt x="4194" y="10215"/>
                      <a:pt x="4194" y="10239"/>
                      <a:pt x="4194" y="10252"/>
                    </a:cubicBezTo>
                    <a:lnTo>
                      <a:pt x="4194" y="10263"/>
                    </a:lnTo>
                    <a:lnTo>
                      <a:pt x="4182" y="10252"/>
                    </a:lnTo>
                    <a:lnTo>
                      <a:pt x="4182" y="10239"/>
                    </a:lnTo>
                    <a:cubicBezTo>
                      <a:pt x="4170" y="10215"/>
                      <a:pt x="4170" y="10203"/>
                      <a:pt x="4157" y="10190"/>
                    </a:cubicBezTo>
                    <a:cubicBezTo>
                      <a:pt x="4146" y="10142"/>
                      <a:pt x="4121" y="10093"/>
                      <a:pt x="4109" y="10057"/>
                    </a:cubicBezTo>
                    <a:cubicBezTo>
                      <a:pt x="4073" y="9971"/>
                      <a:pt x="4036" y="9899"/>
                      <a:pt x="3987" y="9801"/>
                    </a:cubicBezTo>
                    <a:cubicBezTo>
                      <a:pt x="3951" y="9728"/>
                      <a:pt x="3903" y="9644"/>
                      <a:pt x="3854" y="9571"/>
                    </a:cubicBezTo>
                    <a:cubicBezTo>
                      <a:pt x="3830" y="9510"/>
                      <a:pt x="3793" y="9461"/>
                      <a:pt x="3768" y="9412"/>
                    </a:cubicBezTo>
                    <a:cubicBezTo>
                      <a:pt x="3757" y="9388"/>
                      <a:pt x="3732" y="9364"/>
                      <a:pt x="3720" y="9328"/>
                    </a:cubicBezTo>
                    <a:cubicBezTo>
                      <a:pt x="3695" y="9291"/>
                      <a:pt x="3684" y="9255"/>
                      <a:pt x="3659" y="9218"/>
                    </a:cubicBezTo>
                    <a:lnTo>
                      <a:pt x="3587" y="9109"/>
                    </a:lnTo>
                    <a:cubicBezTo>
                      <a:pt x="3562" y="9060"/>
                      <a:pt x="3525" y="8999"/>
                      <a:pt x="3501" y="8951"/>
                    </a:cubicBezTo>
                    <a:cubicBezTo>
                      <a:pt x="3489" y="8926"/>
                      <a:pt x="3465" y="8902"/>
                      <a:pt x="3452" y="8878"/>
                    </a:cubicBezTo>
                    <a:lnTo>
                      <a:pt x="3441" y="8853"/>
                    </a:lnTo>
                    <a:lnTo>
                      <a:pt x="3428" y="8842"/>
                    </a:lnTo>
                    <a:cubicBezTo>
                      <a:pt x="3428" y="8829"/>
                      <a:pt x="3428" y="8829"/>
                      <a:pt x="3416" y="8817"/>
                    </a:cubicBezTo>
                    <a:cubicBezTo>
                      <a:pt x="3404" y="8805"/>
                      <a:pt x="3379" y="8793"/>
                      <a:pt x="3368" y="8780"/>
                    </a:cubicBezTo>
                    <a:lnTo>
                      <a:pt x="3343" y="8780"/>
                    </a:lnTo>
                    <a:lnTo>
                      <a:pt x="3343" y="8793"/>
                    </a:lnTo>
                    <a:cubicBezTo>
                      <a:pt x="3331" y="8817"/>
                      <a:pt x="3331" y="8842"/>
                      <a:pt x="3343" y="8866"/>
                    </a:cubicBezTo>
                    <a:cubicBezTo>
                      <a:pt x="3343" y="8866"/>
                      <a:pt x="3343" y="8878"/>
                      <a:pt x="3355" y="8890"/>
                    </a:cubicBezTo>
                    <a:lnTo>
                      <a:pt x="3368" y="8915"/>
                    </a:lnTo>
                    <a:lnTo>
                      <a:pt x="3379" y="8926"/>
                    </a:lnTo>
                    <a:cubicBezTo>
                      <a:pt x="3392" y="8951"/>
                      <a:pt x="3404" y="8975"/>
                      <a:pt x="3416" y="8988"/>
                    </a:cubicBezTo>
                    <a:lnTo>
                      <a:pt x="3416" y="8999"/>
                    </a:lnTo>
                    <a:cubicBezTo>
                      <a:pt x="3428" y="9036"/>
                      <a:pt x="3452" y="9072"/>
                      <a:pt x="3477" y="9109"/>
                    </a:cubicBezTo>
                    <a:cubicBezTo>
                      <a:pt x="3489" y="9145"/>
                      <a:pt x="3514" y="9169"/>
                      <a:pt x="3525" y="9206"/>
                    </a:cubicBezTo>
                    <a:cubicBezTo>
                      <a:pt x="3550" y="9255"/>
                      <a:pt x="3574" y="9304"/>
                      <a:pt x="3598" y="9340"/>
                    </a:cubicBezTo>
                    <a:cubicBezTo>
                      <a:pt x="3635" y="9401"/>
                      <a:pt x="3659" y="9449"/>
                      <a:pt x="3684" y="9498"/>
                    </a:cubicBezTo>
                    <a:cubicBezTo>
                      <a:pt x="3708" y="9522"/>
                      <a:pt x="3720" y="9547"/>
                      <a:pt x="3732" y="9571"/>
                    </a:cubicBezTo>
                    <a:cubicBezTo>
                      <a:pt x="3744" y="9607"/>
                      <a:pt x="3768" y="9631"/>
                      <a:pt x="3781" y="9656"/>
                    </a:cubicBezTo>
                    <a:lnTo>
                      <a:pt x="3830" y="9741"/>
                    </a:lnTo>
                    <a:cubicBezTo>
                      <a:pt x="3841" y="9777"/>
                      <a:pt x="3866" y="9801"/>
                      <a:pt x="3878" y="9838"/>
                    </a:cubicBezTo>
                    <a:lnTo>
                      <a:pt x="3890" y="9850"/>
                    </a:lnTo>
                    <a:lnTo>
                      <a:pt x="3890" y="9863"/>
                    </a:lnTo>
                    <a:lnTo>
                      <a:pt x="3903" y="9863"/>
                    </a:lnTo>
                    <a:lnTo>
                      <a:pt x="3903" y="9874"/>
                    </a:lnTo>
                    <a:lnTo>
                      <a:pt x="3903" y="9887"/>
                    </a:lnTo>
                    <a:lnTo>
                      <a:pt x="3914" y="9887"/>
                    </a:lnTo>
                    <a:lnTo>
                      <a:pt x="3914" y="9899"/>
                    </a:lnTo>
                    <a:lnTo>
                      <a:pt x="4024" y="10117"/>
                    </a:lnTo>
                    <a:cubicBezTo>
                      <a:pt x="4048" y="10179"/>
                      <a:pt x="4073" y="10252"/>
                      <a:pt x="4097" y="10300"/>
                    </a:cubicBezTo>
                    <a:cubicBezTo>
                      <a:pt x="4084" y="10300"/>
                      <a:pt x="4060" y="10287"/>
                      <a:pt x="4048" y="10287"/>
                    </a:cubicBezTo>
                    <a:lnTo>
                      <a:pt x="4024" y="10276"/>
                    </a:lnTo>
                    <a:cubicBezTo>
                      <a:pt x="4000" y="10263"/>
                      <a:pt x="3975" y="10263"/>
                      <a:pt x="3951" y="10252"/>
                    </a:cubicBezTo>
                    <a:lnTo>
                      <a:pt x="3938" y="10239"/>
                    </a:lnTo>
                    <a:cubicBezTo>
                      <a:pt x="3914" y="10239"/>
                      <a:pt x="3903" y="10227"/>
                      <a:pt x="3890" y="10227"/>
                    </a:cubicBezTo>
                    <a:cubicBezTo>
                      <a:pt x="3878" y="10215"/>
                      <a:pt x="3866" y="10215"/>
                      <a:pt x="3854" y="10215"/>
                    </a:cubicBezTo>
                    <a:cubicBezTo>
                      <a:pt x="3817" y="10190"/>
                      <a:pt x="3768" y="10166"/>
                      <a:pt x="3732" y="10154"/>
                    </a:cubicBezTo>
                    <a:lnTo>
                      <a:pt x="3684" y="10130"/>
                    </a:lnTo>
                    <a:lnTo>
                      <a:pt x="3611" y="10093"/>
                    </a:lnTo>
                    <a:cubicBezTo>
                      <a:pt x="3598" y="10081"/>
                      <a:pt x="3574" y="10069"/>
                      <a:pt x="3550" y="10069"/>
                    </a:cubicBezTo>
                    <a:cubicBezTo>
                      <a:pt x="3538" y="10057"/>
                      <a:pt x="3514" y="10044"/>
                      <a:pt x="3489" y="10033"/>
                    </a:cubicBezTo>
                    <a:lnTo>
                      <a:pt x="3477" y="10020"/>
                    </a:lnTo>
                    <a:cubicBezTo>
                      <a:pt x="3441" y="10008"/>
                      <a:pt x="3404" y="9996"/>
                      <a:pt x="3368" y="9971"/>
                    </a:cubicBezTo>
                    <a:cubicBezTo>
                      <a:pt x="3331" y="9947"/>
                      <a:pt x="3295" y="9936"/>
                      <a:pt x="3271" y="9911"/>
                    </a:cubicBezTo>
                    <a:lnTo>
                      <a:pt x="3198" y="9874"/>
                    </a:lnTo>
                    <a:cubicBezTo>
                      <a:pt x="3185" y="9863"/>
                      <a:pt x="3161" y="9838"/>
                      <a:pt x="3136" y="9826"/>
                    </a:cubicBezTo>
                    <a:lnTo>
                      <a:pt x="3136" y="9777"/>
                    </a:lnTo>
                    <a:lnTo>
                      <a:pt x="3136" y="9704"/>
                    </a:lnTo>
                    <a:lnTo>
                      <a:pt x="3136" y="9620"/>
                    </a:lnTo>
                    <a:lnTo>
                      <a:pt x="3136" y="9607"/>
                    </a:lnTo>
                    <a:cubicBezTo>
                      <a:pt x="3136" y="9571"/>
                      <a:pt x="3136" y="9534"/>
                      <a:pt x="3149" y="9510"/>
                    </a:cubicBezTo>
                    <a:lnTo>
                      <a:pt x="3149" y="9412"/>
                    </a:lnTo>
                    <a:cubicBezTo>
                      <a:pt x="3149" y="9376"/>
                      <a:pt x="3149" y="9328"/>
                      <a:pt x="3161" y="9291"/>
                    </a:cubicBezTo>
                    <a:cubicBezTo>
                      <a:pt x="3161" y="9267"/>
                      <a:pt x="3161" y="9231"/>
                      <a:pt x="3173" y="9206"/>
                    </a:cubicBezTo>
                    <a:lnTo>
                      <a:pt x="3173" y="9194"/>
                    </a:lnTo>
                    <a:cubicBezTo>
                      <a:pt x="3173" y="9158"/>
                      <a:pt x="3185" y="9121"/>
                      <a:pt x="3198" y="9085"/>
                    </a:cubicBezTo>
                    <a:cubicBezTo>
                      <a:pt x="3198" y="9060"/>
                      <a:pt x="3209" y="9024"/>
                      <a:pt x="3222" y="8975"/>
                    </a:cubicBezTo>
                    <a:cubicBezTo>
                      <a:pt x="3234" y="8939"/>
                      <a:pt x="3246" y="8915"/>
                      <a:pt x="3258" y="8890"/>
                    </a:cubicBezTo>
                    <a:cubicBezTo>
                      <a:pt x="3258" y="8878"/>
                      <a:pt x="3271" y="8853"/>
                      <a:pt x="3271" y="8842"/>
                    </a:cubicBezTo>
                    <a:cubicBezTo>
                      <a:pt x="3282" y="8829"/>
                      <a:pt x="3282" y="8805"/>
                      <a:pt x="3295" y="8793"/>
                    </a:cubicBezTo>
                    <a:cubicBezTo>
                      <a:pt x="3319" y="8744"/>
                      <a:pt x="3343" y="8683"/>
                      <a:pt x="3379" y="8635"/>
                    </a:cubicBezTo>
                    <a:cubicBezTo>
                      <a:pt x="3404" y="8586"/>
                      <a:pt x="3441" y="8537"/>
                      <a:pt x="3477" y="8489"/>
                    </a:cubicBezTo>
                    <a:lnTo>
                      <a:pt x="3489" y="8477"/>
                    </a:lnTo>
                    <a:cubicBezTo>
                      <a:pt x="3489" y="8453"/>
                      <a:pt x="3501" y="8440"/>
                      <a:pt x="3514" y="8428"/>
                    </a:cubicBezTo>
                    <a:cubicBezTo>
                      <a:pt x="3525" y="8404"/>
                      <a:pt x="3538" y="8392"/>
                      <a:pt x="3538" y="8380"/>
                    </a:cubicBezTo>
                    <a:close/>
                    <a:moveTo>
                      <a:pt x="281" y="6325"/>
                    </a:moveTo>
                    <a:lnTo>
                      <a:pt x="281" y="6338"/>
                    </a:lnTo>
                    <a:cubicBezTo>
                      <a:pt x="284" y="6338"/>
                      <a:pt x="287" y="6339"/>
                      <a:pt x="290" y="6340"/>
                    </a:cubicBezTo>
                    <a:lnTo>
                      <a:pt x="290" y="6340"/>
                    </a:lnTo>
                    <a:lnTo>
                      <a:pt x="281" y="6350"/>
                    </a:lnTo>
                    <a:lnTo>
                      <a:pt x="292" y="6362"/>
                    </a:lnTo>
                    <a:lnTo>
                      <a:pt x="292" y="6374"/>
                    </a:lnTo>
                    <a:cubicBezTo>
                      <a:pt x="292" y="6387"/>
                      <a:pt x="305" y="6398"/>
                      <a:pt x="305" y="6411"/>
                    </a:cubicBezTo>
                    <a:cubicBezTo>
                      <a:pt x="305" y="6423"/>
                      <a:pt x="305" y="6435"/>
                      <a:pt x="317" y="6447"/>
                    </a:cubicBezTo>
                    <a:lnTo>
                      <a:pt x="317" y="6460"/>
                    </a:lnTo>
                    <a:cubicBezTo>
                      <a:pt x="329" y="6508"/>
                      <a:pt x="341" y="6557"/>
                      <a:pt x="341" y="6605"/>
                    </a:cubicBezTo>
                    <a:cubicBezTo>
                      <a:pt x="354" y="6641"/>
                      <a:pt x="354" y="6666"/>
                      <a:pt x="365" y="6703"/>
                    </a:cubicBezTo>
                    <a:cubicBezTo>
                      <a:pt x="378" y="6776"/>
                      <a:pt x="390" y="6860"/>
                      <a:pt x="414" y="6933"/>
                    </a:cubicBezTo>
                    <a:lnTo>
                      <a:pt x="414" y="6946"/>
                    </a:lnTo>
                    <a:lnTo>
                      <a:pt x="414" y="6957"/>
                    </a:lnTo>
                    <a:lnTo>
                      <a:pt x="414" y="6970"/>
                    </a:lnTo>
                    <a:lnTo>
                      <a:pt x="427" y="6982"/>
                    </a:lnTo>
                    <a:lnTo>
                      <a:pt x="427" y="6994"/>
                    </a:lnTo>
                    <a:lnTo>
                      <a:pt x="427" y="7006"/>
                    </a:lnTo>
                    <a:lnTo>
                      <a:pt x="427" y="7019"/>
                    </a:lnTo>
                    <a:lnTo>
                      <a:pt x="438" y="7019"/>
                    </a:lnTo>
                    <a:cubicBezTo>
                      <a:pt x="438" y="7055"/>
                      <a:pt x="451" y="7092"/>
                      <a:pt x="463" y="7140"/>
                    </a:cubicBezTo>
                    <a:lnTo>
                      <a:pt x="463" y="7152"/>
                    </a:lnTo>
                    <a:cubicBezTo>
                      <a:pt x="475" y="7189"/>
                      <a:pt x="487" y="7237"/>
                      <a:pt x="500" y="7273"/>
                    </a:cubicBezTo>
                    <a:cubicBezTo>
                      <a:pt x="511" y="7310"/>
                      <a:pt x="524" y="7359"/>
                      <a:pt x="536" y="7408"/>
                    </a:cubicBezTo>
                    <a:cubicBezTo>
                      <a:pt x="548" y="7432"/>
                      <a:pt x="560" y="7468"/>
                      <a:pt x="572" y="7505"/>
                    </a:cubicBezTo>
                    <a:lnTo>
                      <a:pt x="584" y="7529"/>
                    </a:lnTo>
                    <a:cubicBezTo>
                      <a:pt x="608" y="7602"/>
                      <a:pt x="633" y="7687"/>
                      <a:pt x="670" y="7760"/>
                    </a:cubicBezTo>
                    <a:cubicBezTo>
                      <a:pt x="681" y="7808"/>
                      <a:pt x="694" y="7845"/>
                      <a:pt x="718" y="7894"/>
                    </a:cubicBezTo>
                    <a:cubicBezTo>
                      <a:pt x="730" y="7930"/>
                      <a:pt x="754" y="7978"/>
                      <a:pt x="767" y="8015"/>
                    </a:cubicBezTo>
                    <a:cubicBezTo>
                      <a:pt x="803" y="8076"/>
                      <a:pt x="840" y="8137"/>
                      <a:pt x="864" y="8197"/>
                    </a:cubicBezTo>
                    <a:cubicBezTo>
                      <a:pt x="888" y="8221"/>
                      <a:pt x="900" y="8258"/>
                      <a:pt x="924" y="8294"/>
                    </a:cubicBezTo>
                    <a:lnTo>
                      <a:pt x="961" y="8367"/>
                    </a:lnTo>
                    <a:cubicBezTo>
                      <a:pt x="997" y="8428"/>
                      <a:pt x="1022" y="8464"/>
                      <a:pt x="1034" y="8513"/>
                    </a:cubicBezTo>
                    <a:lnTo>
                      <a:pt x="1070" y="8586"/>
                    </a:lnTo>
                    <a:lnTo>
                      <a:pt x="1070" y="8599"/>
                    </a:lnTo>
                    <a:cubicBezTo>
                      <a:pt x="1083" y="8610"/>
                      <a:pt x="1083" y="8623"/>
                      <a:pt x="1083" y="8635"/>
                    </a:cubicBezTo>
                    <a:cubicBezTo>
                      <a:pt x="1095" y="8635"/>
                      <a:pt x="1095" y="8647"/>
                      <a:pt x="1095" y="8659"/>
                    </a:cubicBezTo>
                    <a:lnTo>
                      <a:pt x="1107" y="8672"/>
                    </a:lnTo>
                    <a:lnTo>
                      <a:pt x="1119" y="8720"/>
                    </a:lnTo>
                    <a:cubicBezTo>
                      <a:pt x="1132" y="8744"/>
                      <a:pt x="1143" y="8780"/>
                      <a:pt x="1156" y="8817"/>
                    </a:cubicBezTo>
                    <a:lnTo>
                      <a:pt x="1168" y="8842"/>
                    </a:lnTo>
                    <a:cubicBezTo>
                      <a:pt x="1180" y="8878"/>
                      <a:pt x="1192" y="8915"/>
                      <a:pt x="1216" y="8951"/>
                    </a:cubicBezTo>
                    <a:cubicBezTo>
                      <a:pt x="1229" y="8975"/>
                      <a:pt x="1240" y="8999"/>
                      <a:pt x="1240" y="9024"/>
                    </a:cubicBezTo>
                    <a:cubicBezTo>
                      <a:pt x="1253" y="9036"/>
                      <a:pt x="1265" y="9048"/>
                      <a:pt x="1277" y="9072"/>
                    </a:cubicBezTo>
                    <a:cubicBezTo>
                      <a:pt x="1277" y="9085"/>
                      <a:pt x="1289" y="9085"/>
                      <a:pt x="1289" y="9096"/>
                    </a:cubicBezTo>
                    <a:lnTo>
                      <a:pt x="1302" y="9109"/>
                    </a:lnTo>
                    <a:cubicBezTo>
                      <a:pt x="1302" y="9109"/>
                      <a:pt x="1302" y="9121"/>
                      <a:pt x="1313" y="9133"/>
                    </a:cubicBezTo>
                    <a:cubicBezTo>
                      <a:pt x="1326" y="9145"/>
                      <a:pt x="1338" y="9169"/>
                      <a:pt x="1350" y="9194"/>
                    </a:cubicBezTo>
                    <a:cubicBezTo>
                      <a:pt x="1375" y="9206"/>
                      <a:pt x="1399" y="9231"/>
                      <a:pt x="1411" y="9267"/>
                    </a:cubicBezTo>
                    <a:lnTo>
                      <a:pt x="1484" y="9340"/>
                    </a:lnTo>
                    <a:cubicBezTo>
                      <a:pt x="1496" y="9352"/>
                      <a:pt x="1508" y="9352"/>
                      <a:pt x="1508" y="9364"/>
                    </a:cubicBezTo>
                    <a:lnTo>
                      <a:pt x="1556" y="9412"/>
                    </a:lnTo>
                    <a:lnTo>
                      <a:pt x="1593" y="9449"/>
                    </a:lnTo>
                    <a:cubicBezTo>
                      <a:pt x="1593" y="9461"/>
                      <a:pt x="1605" y="9474"/>
                      <a:pt x="1618" y="9485"/>
                    </a:cubicBezTo>
                    <a:cubicBezTo>
                      <a:pt x="1629" y="9510"/>
                      <a:pt x="1642" y="9522"/>
                      <a:pt x="1642" y="9534"/>
                    </a:cubicBezTo>
                    <a:cubicBezTo>
                      <a:pt x="1654" y="9534"/>
                      <a:pt x="1654" y="9547"/>
                      <a:pt x="1666" y="9558"/>
                    </a:cubicBezTo>
                    <a:cubicBezTo>
                      <a:pt x="1666" y="9571"/>
                      <a:pt x="1666" y="9571"/>
                      <a:pt x="1678" y="9583"/>
                    </a:cubicBezTo>
                    <a:cubicBezTo>
                      <a:pt x="1691" y="9607"/>
                      <a:pt x="1702" y="9644"/>
                      <a:pt x="1727" y="9680"/>
                    </a:cubicBezTo>
                    <a:cubicBezTo>
                      <a:pt x="1727" y="9692"/>
                      <a:pt x="1739" y="9704"/>
                      <a:pt x="1739" y="9717"/>
                    </a:cubicBezTo>
                    <a:cubicBezTo>
                      <a:pt x="1751" y="9728"/>
                      <a:pt x="1751" y="9741"/>
                      <a:pt x="1764" y="9765"/>
                    </a:cubicBezTo>
                    <a:cubicBezTo>
                      <a:pt x="1764" y="9777"/>
                      <a:pt x="1775" y="9790"/>
                      <a:pt x="1775" y="9814"/>
                    </a:cubicBezTo>
                    <a:lnTo>
                      <a:pt x="1788" y="9826"/>
                    </a:lnTo>
                    <a:lnTo>
                      <a:pt x="1788" y="9838"/>
                    </a:lnTo>
                    <a:lnTo>
                      <a:pt x="1799" y="9838"/>
                    </a:lnTo>
                    <a:cubicBezTo>
                      <a:pt x="1799" y="9874"/>
                      <a:pt x="1812" y="9899"/>
                      <a:pt x="1824" y="9923"/>
                    </a:cubicBezTo>
                    <a:lnTo>
                      <a:pt x="1836" y="9960"/>
                    </a:lnTo>
                    <a:lnTo>
                      <a:pt x="1848" y="9971"/>
                    </a:lnTo>
                    <a:cubicBezTo>
                      <a:pt x="1848" y="9996"/>
                      <a:pt x="1861" y="10008"/>
                      <a:pt x="1861" y="10020"/>
                    </a:cubicBezTo>
                    <a:cubicBezTo>
                      <a:pt x="1872" y="10044"/>
                      <a:pt x="1872" y="10057"/>
                      <a:pt x="1885" y="10069"/>
                    </a:cubicBezTo>
                    <a:cubicBezTo>
                      <a:pt x="1885" y="10081"/>
                      <a:pt x="1897" y="10093"/>
                      <a:pt x="1897" y="10093"/>
                    </a:cubicBezTo>
                    <a:cubicBezTo>
                      <a:pt x="1897" y="10106"/>
                      <a:pt x="1909" y="10117"/>
                      <a:pt x="1921" y="10130"/>
                    </a:cubicBezTo>
                    <a:cubicBezTo>
                      <a:pt x="1921" y="10142"/>
                      <a:pt x="1921" y="10142"/>
                      <a:pt x="1934" y="10154"/>
                    </a:cubicBezTo>
                    <a:cubicBezTo>
                      <a:pt x="1934" y="10166"/>
                      <a:pt x="1945" y="10179"/>
                      <a:pt x="1945" y="10179"/>
                    </a:cubicBezTo>
                    <a:cubicBezTo>
                      <a:pt x="1958" y="10203"/>
                      <a:pt x="1970" y="10215"/>
                      <a:pt x="1982" y="10227"/>
                    </a:cubicBezTo>
                    <a:cubicBezTo>
                      <a:pt x="1994" y="10252"/>
                      <a:pt x="2007" y="10263"/>
                      <a:pt x="2018" y="10287"/>
                    </a:cubicBezTo>
                    <a:lnTo>
                      <a:pt x="2031" y="10300"/>
                    </a:lnTo>
                    <a:cubicBezTo>
                      <a:pt x="2067" y="10349"/>
                      <a:pt x="2091" y="10397"/>
                      <a:pt x="2128" y="10458"/>
                    </a:cubicBezTo>
                    <a:cubicBezTo>
                      <a:pt x="2140" y="10470"/>
                      <a:pt x="2140" y="10482"/>
                      <a:pt x="2152" y="10495"/>
                    </a:cubicBezTo>
                    <a:cubicBezTo>
                      <a:pt x="2140" y="10482"/>
                      <a:pt x="2115" y="10458"/>
                      <a:pt x="2104" y="10433"/>
                    </a:cubicBezTo>
                    <a:cubicBezTo>
                      <a:pt x="2067" y="10409"/>
                      <a:pt x="2043" y="10385"/>
                      <a:pt x="2007" y="10349"/>
                    </a:cubicBezTo>
                    <a:lnTo>
                      <a:pt x="1970" y="10312"/>
                    </a:lnTo>
                    <a:cubicBezTo>
                      <a:pt x="1970" y="10312"/>
                      <a:pt x="1958" y="10312"/>
                      <a:pt x="1958" y="10300"/>
                    </a:cubicBezTo>
                    <a:cubicBezTo>
                      <a:pt x="1945" y="10287"/>
                      <a:pt x="1934" y="10276"/>
                      <a:pt x="1909" y="10276"/>
                    </a:cubicBezTo>
                    <a:lnTo>
                      <a:pt x="1909" y="10263"/>
                    </a:lnTo>
                    <a:cubicBezTo>
                      <a:pt x="1872" y="10239"/>
                      <a:pt x="1836" y="10215"/>
                      <a:pt x="1812" y="10190"/>
                    </a:cubicBezTo>
                    <a:cubicBezTo>
                      <a:pt x="1727" y="10130"/>
                      <a:pt x="1654" y="10081"/>
                      <a:pt x="1593" y="10044"/>
                    </a:cubicBezTo>
                    <a:cubicBezTo>
                      <a:pt x="1581" y="10044"/>
                      <a:pt x="1569" y="10033"/>
                      <a:pt x="1569" y="10033"/>
                    </a:cubicBezTo>
                    <a:cubicBezTo>
                      <a:pt x="1532" y="10008"/>
                      <a:pt x="1508" y="9996"/>
                      <a:pt x="1472" y="9971"/>
                    </a:cubicBezTo>
                    <a:lnTo>
                      <a:pt x="1459" y="9960"/>
                    </a:lnTo>
                    <a:cubicBezTo>
                      <a:pt x="1435" y="9947"/>
                      <a:pt x="1423" y="9936"/>
                      <a:pt x="1411" y="9936"/>
                    </a:cubicBezTo>
                    <a:lnTo>
                      <a:pt x="1386" y="9911"/>
                    </a:lnTo>
                    <a:lnTo>
                      <a:pt x="1362" y="9887"/>
                    </a:lnTo>
                    <a:cubicBezTo>
                      <a:pt x="1338" y="9874"/>
                      <a:pt x="1326" y="9850"/>
                      <a:pt x="1302" y="9838"/>
                    </a:cubicBezTo>
                    <a:lnTo>
                      <a:pt x="1265" y="9801"/>
                    </a:lnTo>
                    <a:lnTo>
                      <a:pt x="1253" y="9790"/>
                    </a:lnTo>
                    <a:lnTo>
                      <a:pt x="1229" y="9765"/>
                    </a:lnTo>
                    <a:lnTo>
                      <a:pt x="1204" y="9728"/>
                    </a:lnTo>
                    <a:cubicBezTo>
                      <a:pt x="1192" y="9717"/>
                      <a:pt x="1180" y="9704"/>
                      <a:pt x="1180" y="9692"/>
                    </a:cubicBezTo>
                    <a:lnTo>
                      <a:pt x="1156" y="9668"/>
                    </a:lnTo>
                    <a:cubicBezTo>
                      <a:pt x="1132" y="9620"/>
                      <a:pt x="1095" y="9571"/>
                      <a:pt x="1070" y="9522"/>
                    </a:cubicBezTo>
                    <a:lnTo>
                      <a:pt x="1046" y="9474"/>
                    </a:lnTo>
                    <a:cubicBezTo>
                      <a:pt x="1034" y="9474"/>
                      <a:pt x="1034" y="9461"/>
                      <a:pt x="1022" y="9449"/>
                    </a:cubicBezTo>
                    <a:cubicBezTo>
                      <a:pt x="1010" y="9412"/>
                      <a:pt x="986" y="9364"/>
                      <a:pt x="961" y="9328"/>
                    </a:cubicBezTo>
                    <a:cubicBezTo>
                      <a:pt x="949" y="9304"/>
                      <a:pt x="937" y="9279"/>
                      <a:pt x="924" y="9242"/>
                    </a:cubicBezTo>
                    <a:cubicBezTo>
                      <a:pt x="888" y="9194"/>
                      <a:pt x="864" y="9133"/>
                      <a:pt x="827" y="9085"/>
                    </a:cubicBezTo>
                    <a:lnTo>
                      <a:pt x="803" y="9036"/>
                    </a:lnTo>
                    <a:cubicBezTo>
                      <a:pt x="767" y="8951"/>
                      <a:pt x="718" y="8853"/>
                      <a:pt x="681" y="8769"/>
                    </a:cubicBezTo>
                    <a:cubicBezTo>
                      <a:pt x="657" y="8720"/>
                      <a:pt x="633" y="8672"/>
                      <a:pt x="608" y="8635"/>
                    </a:cubicBezTo>
                    <a:cubicBezTo>
                      <a:pt x="584" y="8562"/>
                      <a:pt x="548" y="8489"/>
                      <a:pt x="511" y="8416"/>
                    </a:cubicBezTo>
                    <a:cubicBezTo>
                      <a:pt x="475" y="8343"/>
                      <a:pt x="438" y="8283"/>
                      <a:pt x="414" y="8210"/>
                    </a:cubicBezTo>
                    <a:cubicBezTo>
                      <a:pt x="390" y="8161"/>
                      <a:pt x="378" y="8113"/>
                      <a:pt x="354" y="8051"/>
                    </a:cubicBezTo>
                    <a:cubicBezTo>
                      <a:pt x="341" y="8003"/>
                      <a:pt x="329" y="7967"/>
                      <a:pt x="317" y="7918"/>
                    </a:cubicBezTo>
                    <a:lnTo>
                      <a:pt x="317" y="7894"/>
                    </a:lnTo>
                    <a:lnTo>
                      <a:pt x="305" y="7869"/>
                    </a:lnTo>
                    <a:cubicBezTo>
                      <a:pt x="305" y="7821"/>
                      <a:pt x="292" y="7784"/>
                      <a:pt x="281" y="7735"/>
                    </a:cubicBezTo>
                    <a:cubicBezTo>
                      <a:pt x="268" y="7675"/>
                      <a:pt x="256" y="7614"/>
                      <a:pt x="256" y="7541"/>
                    </a:cubicBezTo>
                    <a:lnTo>
                      <a:pt x="244" y="7529"/>
                    </a:lnTo>
                    <a:cubicBezTo>
                      <a:pt x="232" y="7408"/>
                      <a:pt x="220" y="7286"/>
                      <a:pt x="208" y="7176"/>
                    </a:cubicBezTo>
                    <a:cubicBezTo>
                      <a:pt x="195" y="7092"/>
                      <a:pt x="195" y="7019"/>
                      <a:pt x="184" y="6946"/>
                    </a:cubicBezTo>
                    <a:lnTo>
                      <a:pt x="184" y="6763"/>
                    </a:lnTo>
                    <a:lnTo>
                      <a:pt x="184" y="6714"/>
                    </a:lnTo>
                    <a:lnTo>
                      <a:pt x="184" y="6666"/>
                    </a:lnTo>
                    <a:lnTo>
                      <a:pt x="184" y="6630"/>
                    </a:lnTo>
                    <a:cubicBezTo>
                      <a:pt x="184" y="6581"/>
                      <a:pt x="195" y="6520"/>
                      <a:pt x="208" y="6447"/>
                    </a:cubicBezTo>
                    <a:cubicBezTo>
                      <a:pt x="208" y="6435"/>
                      <a:pt x="208" y="6411"/>
                      <a:pt x="220" y="6387"/>
                    </a:cubicBezTo>
                    <a:lnTo>
                      <a:pt x="220" y="6374"/>
                    </a:lnTo>
                    <a:cubicBezTo>
                      <a:pt x="232" y="6362"/>
                      <a:pt x="232" y="6350"/>
                      <a:pt x="232" y="6350"/>
                    </a:cubicBezTo>
                    <a:lnTo>
                      <a:pt x="244" y="6338"/>
                    </a:lnTo>
                    <a:lnTo>
                      <a:pt x="244" y="6325"/>
                    </a:lnTo>
                    <a:close/>
                    <a:moveTo>
                      <a:pt x="5604" y="12585"/>
                    </a:moveTo>
                    <a:cubicBezTo>
                      <a:pt x="5604" y="12585"/>
                      <a:pt x="5604" y="12597"/>
                      <a:pt x="5591" y="12597"/>
                    </a:cubicBezTo>
                    <a:lnTo>
                      <a:pt x="5604" y="12585"/>
                    </a:lnTo>
                    <a:close/>
                    <a:moveTo>
                      <a:pt x="7147" y="8064"/>
                    </a:moveTo>
                    <a:lnTo>
                      <a:pt x="7147" y="8076"/>
                    </a:lnTo>
                    <a:cubicBezTo>
                      <a:pt x="7160" y="8113"/>
                      <a:pt x="7160" y="8137"/>
                      <a:pt x="7160" y="8161"/>
                    </a:cubicBezTo>
                    <a:lnTo>
                      <a:pt x="7160" y="8294"/>
                    </a:lnTo>
                    <a:lnTo>
                      <a:pt x="7171" y="8331"/>
                    </a:lnTo>
                    <a:lnTo>
                      <a:pt x="7171" y="8513"/>
                    </a:lnTo>
                    <a:cubicBezTo>
                      <a:pt x="7171" y="8550"/>
                      <a:pt x="7184" y="8574"/>
                      <a:pt x="7184" y="8599"/>
                    </a:cubicBezTo>
                    <a:lnTo>
                      <a:pt x="7184" y="8623"/>
                    </a:lnTo>
                    <a:lnTo>
                      <a:pt x="7184" y="8635"/>
                    </a:lnTo>
                    <a:cubicBezTo>
                      <a:pt x="7184" y="8647"/>
                      <a:pt x="7184" y="8672"/>
                      <a:pt x="7196" y="8696"/>
                    </a:cubicBezTo>
                    <a:cubicBezTo>
                      <a:pt x="7196" y="8769"/>
                      <a:pt x="7208" y="8829"/>
                      <a:pt x="7220" y="8878"/>
                    </a:cubicBezTo>
                    <a:cubicBezTo>
                      <a:pt x="7233" y="8939"/>
                      <a:pt x="7244" y="8988"/>
                      <a:pt x="7257" y="9048"/>
                    </a:cubicBezTo>
                    <a:lnTo>
                      <a:pt x="7269" y="9109"/>
                    </a:lnTo>
                    <a:cubicBezTo>
                      <a:pt x="7293" y="9194"/>
                      <a:pt x="7317" y="9304"/>
                      <a:pt x="7330" y="9401"/>
                    </a:cubicBezTo>
                    <a:cubicBezTo>
                      <a:pt x="7354" y="9534"/>
                      <a:pt x="7378" y="9680"/>
                      <a:pt x="7403" y="9863"/>
                    </a:cubicBezTo>
                    <a:cubicBezTo>
                      <a:pt x="7403" y="9911"/>
                      <a:pt x="7403" y="9960"/>
                      <a:pt x="7414" y="10008"/>
                    </a:cubicBezTo>
                    <a:lnTo>
                      <a:pt x="7414" y="10179"/>
                    </a:lnTo>
                    <a:cubicBezTo>
                      <a:pt x="7403" y="10227"/>
                      <a:pt x="7403" y="10276"/>
                      <a:pt x="7403" y="10324"/>
                    </a:cubicBezTo>
                    <a:cubicBezTo>
                      <a:pt x="7390" y="10385"/>
                      <a:pt x="7390" y="10433"/>
                      <a:pt x="7378" y="10470"/>
                    </a:cubicBezTo>
                    <a:cubicBezTo>
                      <a:pt x="7378" y="10506"/>
                      <a:pt x="7378" y="10531"/>
                      <a:pt x="7366" y="10555"/>
                    </a:cubicBezTo>
                    <a:cubicBezTo>
                      <a:pt x="7366" y="10579"/>
                      <a:pt x="7354" y="10603"/>
                      <a:pt x="7354" y="10628"/>
                    </a:cubicBezTo>
                    <a:cubicBezTo>
                      <a:pt x="7330" y="10676"/>
                      <a:pt x="7317" y="10725"/>
                      <a:pt x="7293" y="10786"/>
                    </a:cubicBezTo>
                    <a:cubicBezTo>
                      <a:pt x="7281" y="10835"/>
                      <a:pt x="7257" y="10883"/>
                      <a:pt x="7233" y="10932"/>
                    </a:cubicBezTo>
                    <a:cubicBezTo>
                      <a:pt x="7208" y="10992"/>
                      <a:pt x="7171" y="11054"/>
                      <a:pt x="7147" y="11114"/>
                    </a:cubicBezTo>
                    <a:cubicBezTo>
                      <a:pt x="7123" y="11163"/>
                      <a:pt x="7087" y="11224"/>
                      <a:pt x="7062" y="11272"/>
                    </a:cubicBezTo>
                    <a:cubicBezTo>
                      <a:pt x="7038" y="11321"/>
                      <a:pt x="7001" y="11370"/>
                      <a:pt x="6965" y="11418"/>
                    </a:cubicBezTo>
                    <a:lnTo>
                      <a:pt x="6953" y="11430"/>
                    </a:lnTo>
                    <a:cubicBezTo>
                      <a:pt x="6941" y="11454"/>
                      <a:pt x="6928" y="11467"/>
                      <a:pt x="6917" y="11491"/>
                    </a:cubicBezTo>
                    <a:cubicBezTo>
                      <a:pt x="6904" y="11515"/>
                      <a:pt x="6880" y="11540"/>
                      <a:pt x="6868" y="11564"/>
                    </a:cubicBezTo>
                    <a:cubicBezTo>
                      <a:pt x="6855" y="11576"/>
                      <a:pt x="6844" y="11588"/>
                      <a:pt x="6831" y="11588"/>
                    </a:cubicBezTo>
                    <a:cubicBezTo>
                      <a:pt x="6819" y="11613"/>
                      <a:pt x="6795" y="11624"/>
                      <a:pt x="6782" y="11637"/>
                    </a:cubicBezTo>
                    <a:cubicBezTo>
                      <a:pt x="6746" y="11661"/>
                      <a:pt x="6722" y="11673"/>
                      <a:pt x="6685" y="11697"/>
                    </a:cubicBezTo>
                    <a:lnTo>
                      <a:pt x="6649" y="11710"/>
                    </a:lnTo>
                    <a:cubicBezTo>
                      <a:pt x="6649" y="11722"/>
                      <a:pt x="6637" y="11722"/>
                      <a:pt x="6637" y="11722"/>
                    </a:cubicBezTo>
                    <a:lnTo>
                      <a:pt x="6625" y="11722"/>
                    </a:lnTo>
                    <a:lnTo>
                      <a:pt x="6612" y="11734"/>
                    </a:lnTo>
                    <a:cubicBezTo>
                      <a:pt x="6588" y="11746"/>
                      <a:pt x="6576" y="11759"/>
                      <a:pt x="6564" y="11759"/>
                    </a:cubicBezTo>
                    <a:cubicBezTo>
                      <a:pt x="6528" y="11783"/>
                      <a:pt x="6503" y="11795"/>
                      <a:pt x="6466" y="11807"/>
                    </a:cubicBezTo>
                    <a:cubicBezTo>
                      <a:pt x="6455" y="11807"/>
                      <a:pt x="6442" y="11819"/>
                      <a:pt x="6418" y="11831"/>
                    </a:cubicBezTo>
                    <a:cubicBezTo>
                      <a:pt x="6382" y="11843"/>
                      <a:pt x="6345" y="11856"/>
                      <a:pt x="6309" y="11880"/>
                    </a:cubicBezTo>
                    <a:lnTo>
                      <a:pt x="6236" y="11916"/>
                    </a:lnTo>
                    <a:cubicBezTo>
                      <a:pt x="6212" y="11929"/>
                      <a:pt x="6187" y="11940"/>
                      <a:pt x="6163" y="11965"/>
                    </a:cubicBezTo>
                    <a:cubicBezTo>
                      <a:pt x="6126" y="11977"/>
                      <a:pt x="6102" y="11989"/>
                      <a:pt x="6078" y="12013"/>
                    </a:cubicBezTo>
                    <a:lnTo>
                      <a:pt x="6066" y="12026"/>
                    </a:lnTo>
                    <a:cubicBezTo>
                      <a:pt x="6053" y="12038"/>
                      <a:pt x="6029" y="12050"/>
                      <a:pt x="6017" y="12062"/>
                    </a:cubicBezTo>
                    <a:lnTo>
                      <a:pt x="5980" y="12099"/>
                    </a:lnTo>
                    <a:cubicBezTo>
                      <a:pt x="5969" y="12111"/>
                      <a:pt x="5956" y="12111"/>
                      <a:pt x="5956" y="12123"/>
                    </a:cubicBezTo>
                    <a:lnTo>
                      <a:pt x="5944" y="12135"/>
                    </a:lnTo>
                    <a:lnTo>
                      <a:pt x="5920" y="12159"/>
                    </a:lnTo>
                    <a:lnTo>
                      <a:pt x="5883" y="12196"/>
                    </a:lnTo>
                    <a:lnTo>
                      <a:pt x="5774" y="12342"/>
                    </a:lnTo>
                    <a:cubicBezTo>
                      <a:pt x="5737" y="12378"/>
                      <a:pt x="5713" y="12426"/>
                      <a:pt x="5677" y="12475"/>
                    </a:cubicBezTo>
                    <a:cubicBezTo>
                      <a:pt x="5664" y="12499"/>
                      <a:pt x="5653" y="12524"/>
                      <a:pt x="5640" y="12536"/>
                    </a:cubicBezTo>
                    <a:cubicBezTo>
                      <a:pt x="5628" y="12548"/>
                      <a:pt x="5628" y="12548"/>
                      <a:pt x="5628" y="12561"/>
                    </a:cubicBezTo>
                    <a:cubicBezTo>
                      <a:pt x="5616" y="12561"/>
                      <a:pt x="5616" y="12572"/>
                      <a:pt x="5604" y="12585"/>
                    </a:cubicBezTo>
                    <a:cubicBezTo>
                      <a:pt x="5628" y="12499"/>
                      <a:pt x="5664" y="12415"/>
                      <a:pt x="5701" y="12329"/>
                    </a:cubicBezTo>
                    <a:lnTo>
                      <a:pt x="5701" y="12318"/>
                    </a:lnTo>
                    <a:cubicBezTo>
                      <a:pt x="5726" y="12245"/>
                      <a:pt x="5750" y="12172"/>
                      <a:pt x="5786" y="12099"/>
                    </a:cubicBezTo>
                    <a:lnTo>
                      <a:pt x="5823" y="12026"/>
                    </a:lnTo>
                    <a:cubicBezTo>
                      <a:pt x="5834" y="12002"/>
                      <a:pt x="5859" y="11977"/>
                      <a:pt x="5883" y="11940"/>
                    </a:cubicBezTo>
                    <a:cubicBezTo>
                      <a:pt x="5907" y="11904"/>
                      <a:pt x="5932" y="11867"/>
                      <a:pt x="5956" y="11819"/>
                    </a:cubicBezTo>
                    <a:cubicBezTo>
                      <a:pt x="5993" y="11770"/>
                      <a:pt x="6017" y="11710"/>
                      <a:pt x="6053" y="11649"/>
                    </a:cubicBezTo>
                    <a:cubicBezTo>
                      <a:pt x="6066" y="11637"/>
                      <a:pt x="6066" y="11624"/>
                      <a:pt x="6078" y="11600"/>
                    </a:cubicBezTo>
                    <a:cubicBezTo>
                      <a:pt x="6102" y="11551"/>
                      <a:pt x="6126" y="11515"/>
                      <a:pt x="6150" y="11467"/>
                    </a:cubicBezTo>
                    <a:cubicBezTo>
                      <a:pt x="6175" y="11443"/>
                      <a:pt x="6187" y="11406"/>
                      <a:pt x="6212" y="11381"/>
                    </a:cubicBezTo>
                    <a:lnTo>
                      <a:pt x="6223" y="11345"/>
                    </a:lnTo>
                    <a:lnTo>
                      <a:pt x="6333" y="11163"/>
                    </a:lnTo>
                    <a:cubicBezTo>
                      <a:pt x="6345" y="11127"/>
                      <a:pt x="6369" y="11090"/>
                      <a:pt x="6382" y="11054"/>
                    </a:cubicBezTo>
                    <a:cubicBezTo>
                      <a:pt x="6442" y="10956"/>
                      <a:pt x="6503" y="10835"/>
                      <a:pt x="6539" y="10725"/>
                    </a:cubicBezTo>
                    <a:cubicBezTo>
                      <a:pt x="6576" y="10652"/>
                      <a:pt x="6601" y="10568"/>
                      <a:pt x="6625" y="10495"/>
                    </a:cubicBezTo>
                    <a:lnTo>
                      <a:pt x="6625" y="10482"/>
                    </a:lnTo>
                    <a:lnTo>
                      <a:pt x="6637" y="10446"/>
                    </a:lnTo>
                    <a:cubicBezTo>
                      <a:pt x="6661" y="10385"/>
                      <a:pt x="6685" y="10312"/>
                      <a:pt x="6698" y="10252"/>
                    </a:cubicBezTo>
                    <a:cubicBezTo>
                      <a:pt x="6709" y="10215"/>
                      <a:pt x="6734" y="10179"/>
                      <a:pt x="6746" y="10130"/>
                    </a:cubicBezTo>
                    <a:cubicBezTo>
                      <a:pt x="6746" y="10106"/>
                      <a:pt x="6758" y="10081"/>
                      <a:pt x="6771" y="10057"/>
                    </a:cubicBezTo>
                    <a:cubicBezTo>
                      <a:pt x="6795" y="9984"/>
                      <a:pt x="6807" y="9911"/>
                      <a:pt x="6831" y="9850"/>
                    </a:cubicBezTo>
                    <a:cubicBezTo>
                      <a:pt x="6844" y="9777"/>
                      <a:pt x="6868" y="9717"/>
                      <a:pt x="6880" y="9644"/>
                    </a:cubicBezTo>
                    <a:cubicBezTo>
                      <a:pt x="6880" y="9631"/>
                      <a:pt x="6892" y="9607"/>
                      <a:pt x="6892" y="9583"/>
                    </a:cubicBezTo>
                    <a:cubicBezTo>
                      <a:pt x="6904" y="9534"/>
                      <a:pt x="6917" y="9485"/>
                      <a:pt x="6917" y="9437"/>
                    </a:cubicBezTo>
                    <a:cubicBezTo>
                      <a:pt x="6917" y="9425"/>
                      <a:pt x="6917" y="9425"/>
                      <a:pt x="6928" y="9425"/>
                    </a:cubicBezTo>
                    <a:lnTo>
                      <a:pt x="6917" y="9425"/>
                    </a:lnTo>
                    <a:lnTo>
                      <a:pt x="6928" y="9388"/>
                    </a:lnTo>
                    <a:cubicBezTo>
                      <a:pt x="6928" y="9364"/>
                      <a:pt x="6941" y="9340"/>
                      <a:pt x="6941" y="9315"/>
                    </a:cubicBezTo>
                    <a:lnTo>
                      <a:pt x="6941" y="9291"/>
                    </a:lnTo>
                    <a:cubicBezTo>
                      <a:pt x="6953" y="9255"/>
                      <a:pt x="6953" y="9231"/>
                      <a:pt x="6953" y="9206"/>
                    </a:cubicBezTo>
                    <a:cubicBezTo>
                      <a:pt x="6965" y="9133"/>
                      <a:pt x="6965" y="9060"/>
                      <a:pt x="6953" y="8975"/>
                    </a:cubicBezTo>
                    <a:cubicBezTo>
                      <a:pt x="6941" y="9012"/>
                      <a:pt x="6928" y="9060"/>
                      <a:pt x="6917" y="9096"/>
                    </a:cubicBezTo>
                    <a:cubicBezTo>
                      <a:pt x="6904" y="9133"/>
                      <a:pt x="6892" y="9169"/>
                      <a:pt x="6880" y="9218"/>
                    </a:cubicBezTo>
                    <a:cubicBezTo>
                      <a:pt x="6880" y="9242"/>
                      <a:pt x="6868" y="9267"/>
                      <a:pt x="6868" y="9304"/>
                    </a:cubicBezTo>
                    <a:cubicBezTo>
                      <a:pt x="6868" y="9315"/>
                      <a:pt x="6855" y="9328"/>
                      <a:pt x="6855" y="9340"/>
                    </a:cubicBezTo>
                    <a:cubicBezTo>
                      <a:pt x="6855" y="9388"/>
                      <a:pt x="6844" y="9425"/>
                      <a:pt x="6831" y="9474"/>
                    </a:cubicBezTo>
                    <a:cubicBezTo>
                      <a:pt x="6819" y="9547"/>
                      <a:pt x="6795" y="9644"/>
                      <a:pt x="6782" y="9728"/>
                    </a:cubicBezTo>
                    <a:lnTo>
                      <a:pt x="6746" y="9838"/>
                    </a:lnTo>
                    <a:cubicBezTo>
                      <a:pt x="6734" y="9887"/>
                      <a:pt x="6722" y="9923"/>
                      <a:pt x="6709" y="9971"/>
                    </a:cubicBezTo>
                    <a:cubicBezTo>
                      <a:pt x="6698" y="9996"/>
                      <a:pt x="6698" y="10020"/>
                      <a:pt x="6685" y="10057"/>
                    </a:cubicBezTo>
                    <a:cubicBezTo>
                      <a:pt x="6661" y="10106"/>
                      <a:pt x="6649" y="10166"/>
                      <a:pt x="6625" y="10227"/>
                    </a:cubicBezTo>
                    <a:lnTo>
                      <a:pt x="6625" y="10239"/>
                    </a:lnTo>
                    <a:lnTo>
                      <a:pt x="6612" y="10263"/>
                    </a:lnTo>
                    <a:cubicBezTo>
                      <a:pt x="6601" y="10324"/>
                      <a:pt x="6576" y="10397"/>
                      <a:pt x="6564" y="10458"/>
                    </a:cubicBezTo>
                    <a:lnTo>
                      <a:pt x="6539" y="10543"/>
                    </a:lnTo>
                    <a:cubicBezTo>
                      <a:pt x="6515" y="10579"/>
                      <a:pt x="6503" y="10628"/>
                      <a:pt x="6491" y="10665"/>
                    </a:cubicBezTo>
                    <a:cubicBezTo>
                      <a:pt x="6479" y="10713"/>
                      <a:pt x="6455" y="10762"/>
                      <a:pt x="6442" y="10811"/>
                    </a:cubicBezTo>
                    <a:cubicBezTo>
                      <a:pt x="6418" y="10847"/>
                      <a:pt x="6406" y="10883"/>
                      <a:pt x="6382" y="10919"/>
                    </a:cubicBezTo>
                    <a:cubicBezTo>
                      <a:pt x="6369" y="10956"/>
                      <a:pt x="6345" y="10992"/>
                      <a:pt x="6321" y="11029"/>
                    </a:cubicBezTo>
                    <a:lnTo>
                      <a:pt x="6248" y="11175"/>
                    </a:lnTo>
                    <a:cubicBezTo>
                      <a:pt x="6236" y="11199"/>
                      <a:pt x="6212" y="11224"/>
                      <a:pt x="6199" y="11248"/>
                    </a:cubicBezTo>
                    <a:lnTo>
                      <a:pt x="6175" y="11297"/>
                    </a:lnTo>
                    <a:cubicBezTo>
                      <a:pt x="6139" y="11357"/>
                      <a:pt x="6114" y="11406"/>
                      <a:pt x="6078" y="11467"/>
                    </a:cubicBezTo>
                    <a:cubicBezTo>
                      <a:pt x="6053" y="11503"/>
                      <a:pt x="6029" y="11551"/>
                      <a:pt x="6005" y="11588"/>
                    </a:cubicBezTo>
                    <a:cubicBezTo>
                      <a:pt x="5993" y="11624"/>
                      <a:pt x="5969" y="11649"/>
                      <a:pt x="5956" y="11686"/>
                    </a:cubicBezTo>
                    <a:lnTo>
                      <a:pt x="5932" y="11710"/>
                    </a:lnTo>
                    <a:lnTo>
                      <a:pt x="5932" y="11722"/>
                    </a:lnTo>
                    <a:lnTo>
                      <a:pt x="5920" y="11734"/>
                    </a:lnTo>
                    <a:cubicBezTo>
                      <a:pt x="5896" y="11770"/>
                      <a:pt x="5883" y="11795"/>
                      <a:pt x="5859" y="11819"/>
                    </a:cubicBezTo>
                    <a:lnTo>
                      <a:pt x="5786" y="11929"/>
                    </a:lnTo>
                    <a:lnTo>
                      <a:pt x="5713" y="12038"/>
                    </a:lnTo>
                    <a:cubicBezTo>
                      <a:pt x="5701" y="12075"/>
                      <a:pt x="5677" y="12111"/>
                      <a:pt x="5664" y="12159"/>
                    </a:cubicBezTo>
                    <a:cubicBezTo>
                      <a:pt x="5640" y="12183"/>
                      <a:pt x="5628" y="12220"/>
                      <a:pt x="5616" y="12256"/>
                    </a:cubicBezTo>
                    <a:lnTo>
                      <a:pt x="5616" y="12281"/>
                    </a:lnTo>
                    <a:cubicBezTo>
                      <a:pt x="5591" y="12318"/>
                      <a:pt x="5580" y="12354"/>
                      <a:pt x="5567" y="12391"/>
                    </a:cubicBezTo>
                    <a:cubicBezTo>
                      <a:pt x="5555" y="12439"/>
                      <a:pt x="5531" y="12475"/>
                      <a:pt x="5518" y="12512"/>
                    </a:cubicBezTo>
                    <a:cubicBezTo>
                      <a:pt x="5507" y="12548"/>
                      <a:pt x="5494" y="12585"/>
                      <a:pt x="5470" y="12621"/>
                    </a:cubicBezTo>
                    <a:cubicBezTo>
                      <a:pt x="5434" y="12742"/>
                      <a:pt x="5397" y="12840"/>
                      <a:pt x="5373" y="12925"/>
                    </a:cubicBezTo>
                    <a:cubicBezTo>
                      <a:pt x="5373" y="12925"/>
                      <a:pt x="5361" y="12925"/>
                      <a:pt x="5361" y="12937"/>
                    </a:cubicBezTo>
                    <a:cubicBezTo>
                      <a:pt x="5361" y="12950"/>
                      <a:pt x="5348" y="12961"/>
                      <a:pt x="5337" y="12974"/>
                    </a:cubicBezTo>
                    <a:cubicBezTo>
                      <a:pt x="5348" y="12925"/>
                      <a:pt x="5348" y="12877"/>
                      <a:pt x="5348" y="12828"/>
                    </a:cubicBezTo>
                    <a:cubicBezTo>
                      <a:pt x="5337" y="12694"/>
                      <a:pt x="5337" y="12585"/>
                      <a:pt x="5337" y="12463"/>
                    </a:cubicBezTo>
                    <a:cubicBezTo>
                      <a:pt x="5324" y="12342"/>
                      <a:pt x="5324" y="12232"/>
                      <a:pt x="5312" y="12111"/>
                    </a:cubicBezTo>
                    <a:cubicBezTo>
                      <a:pt x="5312" y="12038"/>
                      <a:pt x="5312" y="11977"/>
                      <a:pt x="5300" y="11916"/>
                    </a:cubicBezTo>
                    <a:lnTo>
                      <a:pt x="5300" y="11856"/>
                    </a:lnTo>
                    <a:lnTo>
                      <a:pt x="5300" y="11831"/>
                    </a:lnTo>
                    <a:cubicBezTo>
                      <a:pt x="5300" y="11807"/>
                      <a:pt x="5288" y="11783"/>
                      <a:pt x="5288" y="11770"/>
                    </a:cubicBezTo>
                    <a:lnTo>
                      <a:pt x="5288" y="11746"/>
                    </a:lnTo>
                    <a:cubicBezTo>
                      <a:pt x="5288" y="11722"/>
                      <a:pt x="5275" y="11710"/>
                      <a:pt x="5275" y="11697"/>
                    </a:cubicBezTo>
                    <a:lnTo>
                      <a:pt x="5275" y="11673"/>
                    </a:lnTo>
                    <a:cubicBezTo>
                      <a:pt x="5264" y="11661"/>
                      <a:pt x="5264" y="11637"/>
                      <a:pt x="5264" y="11624"/>
                    </a:cubicBezTo>
                    <a:lnTo>
                      <a:pt x="5227" y="11479"/>
                    </a:lnTo>
                    <a:cubicBezTo>
                      <a:pt x="5215" y="11443"/>
                      <a:pt x="5202" y="11418"/>
                      <a:pt x="5191" y="11381"/>
                    </a:cubicBezTo>
                    <a:cubicBezTo>
                      <a:pt x="5178" y="11333"/>
                      <a:pt x="5166" y="11284"/>
                      <a:pt x="5154" y="11224"/>
                    </a:cubicBezTo>
                    <a:cubicBezTo>
                      <a:pt x="5142" y="11199"/>
                      <a:pt x="5142" y="11163"/>
                      <a:pt x="5130" y="11127"/>
                    </a:cubicBezTo>
                    <a:cubicBezTo>
                      <a:pt x="5130" y="11090"/>
                      <a:pt x="5118" y="11054"/>
                      <a:pt x="5118" y="11017"/>
                    </a:cubicBezTo>
                    <a:lnTo>
                      <a:pt x="5105" y="10956"/>
                    </a:lnTo>
                    <a:lnTo>
                      <a:pt x="5105" y="10932"/>
                    </a:lnTo>
                    <a:lnTo>
                      <a:pt x="5105" y="10919"/>
                    </a:lnTo>
                    <a:lnTo>
                      <a:pt x="5105" y="10895"/>
                    </a:lnTo>
                    <a:lnTo>
                      <a:pt x="5105" y="10883"/>
                    </a:lnTo>
                    <a:lnTo>
                      <a:pt x="5105" y="10859"/>
                    </a:lnTo>
                    <a:lnTo>
                      <a:pt x="5105" y="10811"/>
                    </a:lnTo>
                    <a:cubicBezTo>
                      <a:pt x="5118" y="10798"/>
                      <a:pt x="5118" y="10786"/>
                      <a:pt x="5118" y="10762"/>
                    </a:cubicBezTo>
                    <a:lnTo>
                      <a:pt x="5118" y="10738"/>
                    </a:lnTo>
                    <a:cubicBezTo>
                      <a:pt x="5118" y="10701"/>
                      <a:pt x="5130" y="10652"/>
                      <a:pt x="5130" y="10603"/>
                    </a:cubicBezTo>
                    <a:cubicBezTo>
                      <a:pt x="5142" y="10592"/>
                      <a:pt x="5142" y="10568"/>
                      <a:pt x="5142" y="10555"/>
                    </a:cubicBezTo>
                    <a:cubicBezTo>
                      <a:pt x="5142" y="10543"/>
                      <a:pt x="5154" y="10531"/>
                      <a:pt x="5154" y="10519"/>
                    </a:cubicBezTo>
                    <a:lnTo>
                      <a:pt x="5154" y="10506"/>
                    </a:lnTo>
                    <a:cubicBezTo>
                      <a:pt x="5166" y="10482"/>
                      <a:pt x="5178" y="10446"/>
                      <a:pt x="5178" y="10422"/>
                    </a:cubicBezTo>
                    <a:cubicBezTo>
                      <a:pt x="5191" y="10397"/>
                      <a:pt x="5202" y="10385"/>
                      <a:pt x="5215" y="10360"/>
                    </a:cubicBezTo>
                    <a:lnTo>
                      <a:pt x="5215" y="10349"/>
                    </a:lnTo>
                    <a:cubicBezTo>
                      <a:pt x="5227" y="10312"/>
                      <a:pt x="5239" y="10287"/>
                      <a:pt x="5251" y="10263"/>
                    </a:cubicBezTo>
                    <a:cubicBezTo>
                      <a:pt x="5264" y="10252"/>
                      <a:pt x="5275" y="10227"/>
                      <a:pt x="5288" y="10215"/>
                    </a:cubicBezTo>
                    <a:lnTo>
                      <a:pt x="5337" y="10166"/>
                    </a:lnTo>
                    <a:lnTo>
                      <a:pt x="5348" y="10154"/>
                    </a:lnTo>
                    <a:cubicBezTo>
                      <a:pt x="5361" y="10130"/>
                      <a:pt x="5385" y="10106"/>
                      <a:pt x="5410" y="10081"/>
                    </a:cubicBezTo>
                    <a:cubicBezTo>
                      <a:pt x="5446" y="10044"/>
                      <a:pt x="5470" y="10008"/>
                      <a:pt x="5494" y="9971"/>
                    </a:cubicBezTo>
                    <a:cubicBezTo>
                      <a:pt x="5507" y="9947"/>
                      <a:pt x="5518" y="9923"/>
                      <a:pt x="5531" y="9911"/>
                    </a:cubicBezTo>
                    <a:cubicBezTo>
                      <a:pt x="5543" y="9887"/>
                      <a:pt x="5555" y="9863"/>
                      <a:pt x="5567" y="9826"/>
                    </a:cubicBezTo>
                    <a:cubicBezTo>
                      <a:pt x="5616" y="9741"/>
                      <a:pt x="5653" y="9631"/>
                      <a:pt x="5677" y="9534"/>
                    </a:cubicBezTo>
                    <a:lnTo>
                      <a:pt x="5689" y="9498"/>
                    </a:lnTo>
                    <a:lnTo>
                      <a:pt x="5689" y="9485"/>
                    </a:lnTo>
                    <a:lnTo>
                      <a:pt x="5726" y="9376"/>
                    </a:lnTo>
                    <a:cubicBezTo>
                      <a:pt x="5726" y="9376"/>
                      <a:pt x="5737" y="9364"/>
                      <a:pt x="5737" y="9352"/>
                    </a:cubicBezTo>
                    <a:cubicBezTo>
                      <a:pt x="5737" y="9340"/>
                      <a:pt x="5750" y="9328"/>
                      <a:pt x="5750" y="9315"/>
                    </a:cubicBezTo>
                    <a:cubicBezTo>
                      <a:pt x="5762" y="9304"/>
                      <a:pt x="5762" y="9291"/>
                      <a:pt x="5762" y="9279"/>
                    </a:cubicBezTo>
                    <a:lnTo>
                      <a:pt x="5774" y="9255"/>
                    </a:lnTo>
                    <a:cubicBezTo>
                      <a:pt x="5786" y="9218"/>
                      <a:pt x="5798" y="9194"/>
                      <a:pt x="5823" y="9169"/>
                    </a:cubicBezTo>
                    <a:cubicBezTo>
                      <a:pt x="5834" y="9145"/>
                      <a:pt x="5847" y="9109"/>
                      <a:pt x="5859" y="9085"/>
                    </a:cubicBezTo>
                    <a:lnTo>
                      <a:pt x="5871" y="9085"/>
                    </a:lnTo>
                    <a:cubicBezTo>
                      <a:pt x="5883" y="9048"/>
                      <a:pt x="5896" y="9024"/>
                      <a:pt x="5920" y="8999"/>
                    </a:cubicBezTo>
                    <a:cubicBezTo>
                      <a:pt x="5932" y="8975"/>
                      <a:pt x="5956" y="8939"/>
                      <a:pt x="5980" y="8915"/>
                    </a:cubicBezTo>
                    <a:cubicBezTo>
                      <a:pt x="5993" y="8890"/>
                      <a:pt x="6017" y="8878"/>
                      <a:pt x="6029" y="8853"/>
                    </a:cubicBezTo>
                    <a:cubicBezTo>
                      <a:pt x="6078" y="8805"/>
                      <a:pt x="6126" y="8769"/>
                      <a:pt x="6187" y="8732"/>
                    </a:cubicBezTo>
                    <a:lnTo>
                      <a:pt x="6223" y="8696"/>
                    </a:lnTo>
                    <a:lnTo>
                      <a:pt x="6333" y="8623"/>
                    </a:lnTo>
                    <a:cubicBezTo>
                      <a:pt x="6369" y="8586"/>
                      <a:pt x="6406" y="8562"/>
                      <a:pt x="6442" y="8526"/>
                    </a:cubicBezTo>
                    <a:cubicBezTo>
                      <a:pt x="6491" y="8489"/>
                      <a:pt x="6552" y="8440"/>
                      <a:pt x="6601" y="8404"/>
                    </a:cubicBezTo>
                    <a:lnTo>
                      <a:pt x="6625" y="8392"/>
                    </a:lnTo>
                    <a:lnTo>
                      <a:pt x="6637" y="8380"/>
                    </a:lnTo>
                    <a:cubicBezTo>
                      <a:pt x="6661" y="8356"/>
                      <a:pt x="6685" y="8343"/>
                      <a:pt x="6722" y="8319"/>
                    </a:cubicBezTo>
                    <a:cubicBezTo>
                      <a:pt x="6746" y="8307"/>
                      <a:pt x="6771" y="8283"/>
                      <a:pt x="6807" y="8258"/>
                    </a:cubicBezTo>
                    <a:cubicBezTo>
                      <a:pt x="6819" y="8246"/>
                      <a:pt x="6819" y="8246"/>
                      <a:pt x="6831" y="8246"/>
                    </a:cubicBezTo>
                    <a:cubicBezTo>
                      <a:pt x="6831" y="8234"/>
                      <a:pt x="6844" y="8234"/>
                      <a:pt x="6844" y="8234"/>
                    </a:cubicBezTo>
                    <a:cubicBezTo>
                      <a:pt x="6868" y="8210"/>
                      <a:pt x="6880" y="8197"/>
                      <a:pt x="6904" y="8185"/>
                    </a:cubicBezTo>
                    <a:cubicBezTo>
                      <a:pt x="6928" y="8173"/>
                      <a:pt x="6941" y="8161"/>
                      <a:pt x="6965" y="8148"/>
                    </a:cubicBezTo>
                    <a:lnTo>
                      <a:pt x="7038" y="8113"/>
                    </a:lnTo>
                    <a:cubicBezTo>
                      <a:pt x="7062" y="8100"/>
                      <a:pt x="7098" y="8088"/>
                      <a:pt x="7123" y="8076"/>
                    </a:cubicBezTo>
                    <a:lnTo>
                      <a:pt x="7135" y="8076"/>
                    </a:lnTo>
                    <a:cubicBezTo>
                      <a:pt x="7147" y="8076"/>
                      <a:pt x="7147" y="8064"/>
                      <a:pt x="7147" y="8064"/>
                    </a:cubicBezTo>
                    <a:close/>
                    <a:moveTo>
                      <a:pt x="3173" y="10020"/>
                    </a:moveTo>
                    <a:cubicBezTo>
                      <a:pt x="3185" y="10033"/>
                      <a:pt x="3209" y="10044"/>
                      <a:pt x="3234" y="10057"/>
                    </a:cubicBezTo>
                    <a:cubicBezTo>
                      <a:pt x="3258" y="10069"/>
                      <a:pt x="3282" y="10081"/>
                      <a:pt x="3295" y="10093"/>
                    </a:cubicBezTo>
                    <a:cubicBezTo>
                      <a:pt x="3343" y="10106"/>
                      <a:pt x="3379" y="10130"/>
                      <a:pt x="3428" y="10142"/>
                    </a:cubicBezTo>
                    <a:cubicBezTo>
                      <a:pt x="3514" y="10166"/>
                      <a:pt x="3598" y="10203"/>
                      <a:pt x="3684" y="10227"/>
                    </a:cubicBezTo>
                    <a:lnTo>
                      <a:pt x="3793" y="10263"/>
                    </a:lnTo>
                    <a:cubicBezTo>
                      <a:pt x="3805" y="10263"/>
                      <a:pt x="3817" y="10263"/>
                      <a:pt x="3841" y="10276"/>
                    </a:cubicBezTo>
                    <a:cubicBezTo>
                      <a:pt x="3866" y="10276"/>
                      <a:pt x="3878" y="10287"/>
                      <a:pt x="3903" y="10287"/>
                    </a:cubicBezTo>
                    <a:cubicBezTo>
                      <a:pt x="3938" y="10300"/>
                      <a:pt x="3963" y="10300"/>
                      <a:pt x="4000" y="10312"/>
                    </a:cubicBezTo>
                    <a:lnTo>
                      <a:pt x="4048" y="10312"/>
                    </a:lnTo>
                    <a:cubicBezTo>
                      <a:pt x="4073" y="10324"/>
                      <a:pt x="4097" y="10324"/>
                      <a:pt x="4109" y="10324"/>
                    </a:cubicBezTo>
                    <a:cubicBezTo>
                      <a:pt x="4109" y="10336"/>
                      <a:pt x="4109" y="10336"/>
                      <a:pt x="4121" y="10336"/>
                    </a:cubicBezTo>
                    <a:lnTo>
                      <a:pt x="4109" y="10336"/>
                    </a:lnTo>
                    <a:cubicBezTo>
                      <a:pt x="4133" y="10373"/>
                      <a:pt x="4146" y="10422"/>
                      <a:pt x="4157" y="10458"/>
                    </a:cubicBezTo>
                    <a:cubicBezTo>
                      <a:pt x="4170" y="10506"/>
                      <a:pt x="4182" y="10543"/>
                      <a:pt x="4194" y="10592"/>
                    </a:cubicBezTo>
                    <a:cubicBezTo>
                      <a:pt x="4219" y="10628"/>
                      <a:pt x="4230" y="10676"/>
                      <a:pt x="4243" y="10725"/>
                    </a:cubicBezTo>
                    <a:cubicBezTo>
                      <a:pt x="4254" y="10762"/>
                      <a:pt x="4267" y="10811"/>
                      <a:pt x="4279" y="10847"/>
                    </a:cubicBezTo>
                    <a:cubicBezTo>
                      <a:pt x="4291" y="10895"/>
                      <a:pt x="4303" y="10932"/>
                      <a:pt x="4303" y="10968"/>
                    </a:cubicBezTo>
                    <a:lnTo>
                      <a:pt x="4340" y="11078"/>
                    </a:lnTo>
                    <a:lnTo>
                      <a:pt x="4340" y="11114"/>
                    </a:lnTo>
                    <a:cubicBezTo>
                      <a:pt x="4352" y="11138"/>
                      <a:pt x="4352" y="11163"/>
                      <a:pt x="4352" y="11187"/>
                    </a:cubicBezTo>
                    <a:cubicBezTo>
                      <a:pt x="4364" y="11224"/>
                      <a:pt x="4364" y="11260"/>
                      <a:pt x="4376" y="11284"/>
                    </a:cubicBezTo>
                    <a:cubicBezTo>
                      <a:pt x="4376" y="11321"/>
                      <a:pt x="4376" y="11357"/>
                      <a:pt x="4389" y="11394"/>
                    </a:cubicBezTo>
                    <a:cubicBezTo>
                      <a:pt x="4389" y="11443"/>
                      <a:pt x="4389" y="11491"/>
                      <a:pt x="4400" y="11540"/>
                    </a:cubicBezTo>
                    <a:cubicBezTo>
                      <a:pt x="4400" y="11588"/>
                      <a:pt x="4413" y="11637"/>
                      <a:pt x="4413" y="11686"/>
                    </a:cubicBezTo>
                    <a:lnTo>
                      <a:pt x="4413" y="11697"/>
                    </a:lnTo>
                    <a:lnTo>
                      <a:pt x="4376" y="12099"/>
                    </a:lnTo>
                    <a:cubicBezTo>
                      <a:pt x="4364" y="12329"/>
                      <a:pt x="4352" y="12572"/>
                      <a:pt x="4340" y="12828"/>
                    </a:cubicBezTo>
                    <a:cubicBezTo>
                      <a:pt x="4327" y="12925"/>
                      <a:pt x="4327" y="13023"/>
                      <a:pt x="4316" y="13131"/>
                    </a:cubicBezTo>
                    <a:lnTo>
                      <a:pt x="4316" y="13484"/>
                    </a:lnTo>
                    <a:cubicBezTo>
                      <a:pt x="4303" y="13606"/>
                      <a:pt x="4316" y="13715"/>
                      <a:pt x="4316" y="13836"/>
                    </a:cubicBezTo>
                    <a:cubicBezTo>
                      <a:pt x="4316" y="13958"/>
                      <a:pt x="4316" y="14068"/>
                      <a:pt x="4327" y="14189"/>
                    </a:cubicBezTo>
                    <a:cubicBezTo>
                      <a:pt x="4327" y="14311"/>
                      <a:pt x="4340" y="14432"/>
                      <a:pt x="4352" y="14554"/>
                    </a:cubicBezTo>
                    <a:cubicBezTo>
                      <a:pt x="4352" y="14638"/>
                      <a:pt x="4364" y="14724"/>
                      <a:pt x="4376" y="14821"/>
                    </a:cubicBezTo>
                    <a:lnTo>
                      <a:pt x="4340" y="14748"/>
                    </a:lnTo>
                    <a:cubicBezTo>
                      <a:pt x="4316" y="14711"/>
                      <a:pt x="4291" y="14663"/>
                      <a:pt x="4279" y="14614"/>
                    </a:cubicBezTo>
                    <a:cubicBezTo>
                      <a:pt x="4243" y="14530"/>
                      <a:pt x="4206" y="14444"/>
                      <a:pt x="4170" y="14347"/>
                    </a:cubicBezTo>
                    <a:cubicBezTo>
                      <a:pt x="4121" y="14225"/>
                      <a:pt x="4073" y="14092"/>
                      <a:pt x="4036" y="13970"/>
                    </a:cubicBezTo>
                    <a:cubicBezTo>
                      <a:pt x="3987" y="13849"/>
                      <a:pt x="3951" y="13727"/>
                      <a:pt x="3903" y="13606"/>
                    </a:cubicBezTo>
                    <a:cubicBezTo>
                      <a:pt x="3890" y="13569"/>
                      <a:pt x="3878" y="13533"/>
                      <a:pt x="3866" y="13484"/>
                    </a:cubicBezTo>
                    <a:cubicBezTo>
                      <a:pt x="3830" y="13387"/>
                      <a:pt x="3805" y="13290"/>
                      <a:pt x="3781" y="13180"/>
                    </a:cubicBezTo>
                    <a:cubicBezTo>
                      <a:pt x="3744" y="13047"/>
                      <a:pt x="3708" y="12913"/>
                      <a:pt x="3684" y="12767"/>
                    </a:cubicBezTo>
                    <a:lnTo>
                      <a:pt x="3611" y="12548"/>
                    </a:lnTo>
                    <a:cubicBezTo>
                      <a:pt x="3587" y="12475"/>
                      <a:pt x="3562" y="12391"/>
                      <a:pt x="3538" y="12318"/>
                    </a:cubicBezTo>
                    <a:cubicBezTo>
                      <a:pt x="3514" y="12245"/>
                      <a:pt x="3489" y="12172"/>
                      <a:pt x="3477" y="12099"/>
                    </a:cubicBezTo>
                    <a:cubicBezTo>
                      <a:pt x="3452" y="12013"/>
                      <a:pt x="3428" y="11940"/>
                      <a:pt x="3404" y="11856"/>
                    </a:cubicBezTo>
                    <a:lnTo>
                      <a:pt x="3368" y="11673"/>
                    </a:lnTo>
                    <a:lnTo>
                      <a:pt x="3331" y="11491"/>
                    </a:lnTo>
                    <a:cubicBezTo>
                      <a:pt x="3307" y="11357"/>
                      <a:pt x="3282" y="11224"/>
                      <a:pt x="3271" y="11090"/>
                    </a:cubicBezTo>
                    <a:cubicBezTo>
                      <a:pt x="3271" y="11065"/>
                      <a:pt x="3271" y="11029"/>
                      <a:pt x="3258" y="11005"/>
                    </a:cubicBezTo>
                    <a:cubicBezTo>
                      <a:pt x="3258" y="10871"/>
                      <a:pt x="3246" y="10738"/>
                      <a:pt x="3234" y="10592"/>
                    </a:cubicBezTo>
                    <a:cubicBezTo>
                      <a:pt x="3209" y="10409"/>
                      <a:pt x="3185" y="10215"/>
                      <a:pt x="3161" y="10020"/>
                    </a:cubicBezTo>
                    <a:close/>
                    <a:moveTo>
                      <a:pt x="1362" y="15053"/>
                    </a:moveTo>
                    <a:cubicBezTo>
                      <a:pt x="1363" y="15064"/>
                      <a:pt x="1375" y="15064"/>
                      <a:pt x="1375" y="15064"/>
                    </a:cubicBezTo>
                    <a:cubicBezTo>
                      <a:pt x="1368" y="15058"/>
                      <a:pt x="1365" y="15055"/>
                      <a:pt x="1362" y="15053"/>
                    </a:cubicBezTo>
                    <a:close/>
                    <a:moveTo>
                      <a:pt x="74" y="11710"/>
                    </a:moveTo>
                    <a:cubicBezTo>
                      <a:pt x="98" y="11734"/>
                      <a:pt x="122" y="11759"/>
                      <a:pt x="147" y="11795"/>
                    </a:cubicBezTo>
                    <a:cubicBezTo>
                      <a:pt x="171" y="11819"/>
                      <a:pt x="195" y="11843"/>
                      <a:pt x="232" y="11867"/>
                    </a:cubicBezTo>
                    <a:cubicBezTo>
                      <a:pt x="256" y="11892"/>
                      <a:pt x="281" y="11916"/>
                      <a:pt x="317" y="11940"/>
                    </a:cubicBezTo>
                    <a:cubicBezTo>
                      <a:pt x="341" y="11965"/>
                      <a:pt x="365" y="11977"/>
                      <a:pt x="390" y="11989"/>
                    </a:cubicBezTo>
                    <a:lnTo>
                      <a:pt x="414" y="12013"/>
                    </a:lnTo>
                    <a:cubicBezTo>
                      <a:pt x="438" y="12026"/>
                      <a:pt x="451" y="12038"/>
                      <a:pt x="475" y="12050"/>
                    </a:cubicBezTo>
                    <a:cubicBezTo>
                      <a:pt x="500" y="12062"/>
                      <a:pt x="511" y="12075"/>
                      <a:pt x="536" y="12086"/>
                    </a:cubicBezTo>
                    <a:cubicBezTo>
                      <a:pt x="548" y="12099"/>
                      <a:pt x="560" y="12099"/>
                      <a:pt x="572" y="12099"/>
                    </a:cubicBezTo>
                    <a:cubicBezTo>
                      <a:pt x="572" y="12111"/>
                      <a:pt x="572" y="12111"/>
                      <a:pt x="584" y="12111"/>
                    </a:cubicBezTo>
                    <a:lnTo>
                      <a:pt x="597" y="12111"/>
                    </a:lnTo>
                    <a:cubicBezTo>
                      <a:pt x="608" y="12123"/>
                      <a:pt x="621" y="12123"/>
                      <a:pt x="633" y="12135"/>
                    </a:cubicBezTo>
                    <a:lnTo>
                      <a:pt x="657" y="12135"/>
                    </a:lnTo>
                    <a:cubicBezTo>
                      <a:pt x="670" y="12147"/>
                      <a:pt x="681" y="12147"/>
                      <a:pt x="694" y="12159"/>
                    </a:cubicBezTo>
                    <a:lnTo>
                      <a:pt x="706" y="12159"/>
                    </a:lnTo>
                    <a:cubicBezTo>
                      <a:pt x="743" y="12172"/>
                      <a:pt x="767" y="12183"/>
                      <a:pt x="803" y="12196"/>
                    </a:cubicBezTo>
                    <a:lnTo>
                      <a:pt x="827" y="12196"/>
                    </a:lnTo>
                    <a:cubicBezTo>
                      <a:pt x="864" y="12208"/>
                      <a:pt x="888" y="12220"/>
                      <a:pt x="913" y="12232"/>
                    </a:cubicBezTo>
                    <a:cubicBezTo>
                      <a:pt x="924" y="12232"/>
                      <a:pt x="937" y="12232"/>
                      <a:pt x="949" y="12245"/>
                    </a:cubicBezTo>
                    <a:lnTo>
                      <a:pt x="973" y="12245"/>
                    </a:lnTo>
                    <a:cubicBezTo>
                      <a:pt x="986" y="12256"/>
                      <a:pt x="997" y="12256"/>
                      <a:pt x="1010" y="12256"/>
                    </a:cubicBezTo>
                    <a:lnTo>
                      <a:pt x="1022" y="12269"/>
                    </a:lnTo>
                    <a:cubicBezTo>
                      <a:pt x="1034" y="12281"/>
                      <a:pt x="1059" y="12281"/>
                      <a:pt x="1070" y="12293"/>
                    </a:cubicBezTo>
                    <a:cubicBezTo>
                      <a:pt x="1095" y="12305"/>
                      <a:pt x="1107" y="12318"/>
                      <a:pt x="1119" y="12329"/>
                    </a:cubicBezTo>
                    <a:lnTo>
                      <a:pt x="1132" y="12329"/>
                    </a:lnTo>
                    <a:cubicBezTo>
                      <a:pt x="1143" y="12354"/>
                      <a:pt x="1168" y="12366"/>
                      <a:pt x="1180" y="12378"/>
                    </a:cubicBezTo>
                    <a:lnTo>
                      <a:pt x="1204" y="12402"/>
                    </a:lnTo>
                    <a:lnTo>
                      <a:pt x="1216" y="12415"/>
                    </a:lnTo>
                    <a:lnTo>
                      <a:pt x="1229" y="12426"/>
                    </a:lnTo>
                    <a:lnTo>
                      <a:pt x="1240" y="12439"/>
                    </a:lnTo>
                    <a:cubicBezTo>
                      <a:pt x="1265" y="12463"/>
                      <a:pt x="1289" y="12488"/>
                      <a:pt x="1302" y="12512"/>
                    </a:cubicBezTo>
                    <a:cubicBezTo>
                      <a:pt x="1326" y="12548"/>
                      <a:pt x="1362" y="12572"/>
                      <a:pt x="1386" y="12597"/>
                    </a:cubicBezTo>
                    <a:cubicBezTo>
                      <a:pt x="1435" y="12658"/>
                      <a:pt x="1484" y="12707"/>
                      <a:pt x="1545" y="12755"/>
                    </a:cubicBezTo>
                    <a:lnTo>
                      <a:pt x="1618" y="12828"/>
                    </a:lnTo>
                    <a:cubicBezTo>
                      <a:pt x="1642" y="12840"/>
                      <a:pt x="1666" y="12864"/>
                      <a:pt x="1691" y="12877"/>
                    </a:cubicBezTo>
                    <a:cubicBezTo>
                      <a:pt x="1702" y="12901"/>
                      <a:pt x="1727" y="12913"/>
                      <a:pt x="1739" y="12925"/>
                    </a:cubicBezTo>
                    <a:lnTo>
                      <a:pt x="1751" y="12937"/>
                    </a:lnTo>
                    <a:lnTo>
                      <a:pt x="1775" y="12961"/>
                    </a:lnTo>
                    <a:lnTo>
                      <a:pt x="1788" y="12974"/>
                    </a:lnTo>
                    <a:cubicBezTo>
                      <a:pt x="1799" y="12986"/>
                      <a:pt x="1799" y="12998"/>
                      <a:pt x="1812" y="12998"/>
                    </a:cubicBezTo>
                    <a:cubicBezTo>
                      <a:pt x="1812" y="13010"/>
                      <a:pt x="1824" y="13010"/>
                      <a:pt x="1824" y="13010"/>
                    </a:cubicBezTo>
                    <a:lnTo>
                      <a:pt x="1836" y="13023"/>
                    </a:lnTo>
                    <a:lnTo>
                      <a:pt x="1861" y="13047"/>
                    </a:lnTo>
                    <a:cubicBezTo>
                      <a:pt x="1861" y="13058"/>
                      <a:pt x="1861" y="13071"/>
                      <a:pt x="1872" y="13071"/>
                    </a:cubicBezTo>
                    <a:lnTo>
                      <a:pt x="1872" y="13083"/>
                    </a:lnTo>
                    <a:lnTo>
                      <a:pt x="1897" y="13107"/>
                    </a:lnTo>
                    <a:cubicBezTo>
                      <a:pt x="1934" y="13156"/>
                      <a:pt x="1958" y="13204"/>
                      <a:pt x="1994" y="13253"/>
                    </a:cubicBezTo>
                    <a:lnTo>
                      <a:pt x="2007" y="13277"/>
                    </a:lnTo>
                    <a:cubicBezTo>
                      <a:pt x="2018" y="13302"/>
                      <a:pt x="2031" y="13314"/>
                      <a:pt x="2043" y="13338"/>
                    </a:cubicBezTo>
                    <a:lnTo>
                      <a:pt x="2067" y="13387"/>
                    </a:lnTo>
                    <a:lnTo>
                      <a:pt x="2080" y="13399"/>
                    </a:lnTo>
                    <a:cubicBezTo>
                      <a:pt x="2080" y="13411"/>
                      <a:pt x="2080" y="13411"/>
                      <a:pt x="2091" y="13423"/>
                    </a:cubicBezTo>
                    <a:lnTo>
                      <a:pt x="2091" y="13436"/>
                    </a:lnTo>
                    <a:lnTo>
                      <a:pt x="2104" y="13447"/>
                    </a:lnTo>
                    <a:lnTo>
                      <a:pt x="2140" y="13520"/>
                    </a:lnTo>
                    <a:cubicBezTo>
                      <a:pt x="2152" y="13533"/>
                      <a:pt x="2152" y="13545"/>
                      <a:pt x="2164" y="13557"/>
                    </a:cubicBezTo>
                    <a:cubicBezTo>
                      <a:pt x="2177" y="13582"/>
                      <a:pt x="2188" y="13593"/>
                      <a:pt x="2188" y="13618"/>
                    </a:cubicBezTo>
                    <a:lnTo>
                      <a:pt x="2213" y="13654"/>
                    </a:lnTo>
                    <a:lnTo>
                      <a:pt x="2250" y="13727"/>
                    </a:lnTo>
                    <a:cubicBezTo>
                      <a:pt x="2261" y="13739"/>
                      <a:pt x="2274" y="13763"/>
                      <a:pt x="2274" y="13788"/>
                    </a:cubicBezTo>
                    <a:cubicBezTo>
                      <a:pt x="2286" y="13800"/>
                      <a:pt x="2298" y="13812"/>
                      <a:pt x="2298" y="13825"/>
                    </a:cubicBezTo>
                    <a:cubicBezTo>
                      <a:pt x="2310" y="13836"/>
                      <a:pt x="2310" y="13849"/>
                      <a:pt x="2323" y="13861"/>
                    </a:cubicBezTo>
                    <a:lnTo>
                      <a:pt x="2323" y="13885"/>
                    </a:lnTo>
                    <a:lnTo>
                      <a:pt x="2334" y="13898"/>
                    </a:lnTo>
                    <a:cubicBezTo>
                      <a:pt x="2334" y="13909"/>
                      <a:pt x="2347" y="13922"/>
                      <a:pt x="2347" y="13922"/>
                    </a:cubicBezTo>
                    <a:lnTo>
                      <a:pt x="2359" y="13970"/>
                    </a:lnTo>
                    <a:lnTo>
                      <a:pt x="2383" y="14006"/>
                    </a:lnTo>
                    <a:cubicBezTo>
                      <a:pt x="2383" y="14031"/>
                      <a:pt x="2395" y="14043"/>
                      <a:pt x="2395" y="14068"/>
                    </a:cubicBezTo>
                    <a:lnTo>
                      <a:pt x="2407" y="14092"/>
                    </a:lnTo>
                    <a:cubicBezTo>
                      <a:pt x="2407" y="14092"/>
                      <a:pt x="2407" y="14104"/>
                      <a:pt x="2420" y="14116"/>
                    </a:cubicBezTo>
                    <a:lnTo>
                      <a:pt x="2420" y="14141"/>
                    </a:lnTo>
                    <a:lnTo>
                      <a:pt x="2431" y="14165"/>
                    </a:lnTo>
                    <a:cubicBezTo>
                      <a:pt x="2431" y="14177"/>
                      <a:pt x="2431" y="14177"/>
                      <a:pt x="2444" y="14189"/>
                    </a:cubicBezTo>
                    <a:lnTo>
                      <a:pt x="2444" y="14201"/>
                    </a:lnTo>
                    <a:lnTo>
                      <a:pt x="2444" y="14214"/>
                    </a:lnTo>
                    <a:cubicBezTo>
                      <a:pt x="2444" y="14225"/>
                      <a:pt x="2456" y="14238"/>
                      <a:pt x="2456" y="14250"/>
                    </a:cubicBezTo>
                    <a:cubicBezTo>
                      <a:pt x="2456" y="14274"/>
                      <a:pt x="2468" y="14298"/>
                      <a:pt x="2480" y="14322"/>
                    </a:cubicBezTo>
                    <a:lnTo>
                      <a:pt x="2480" y="14335"/>
                    </a:lnTo>
                    <a:cubicBezTo>
                      <a:pt x="2493" y="14408"/>
                      <a:pt x="2517" y="14481"/>
                      <a:pt x="2529" y="14554"/>
                    </a:cubicBezTo>
                    <a:lnTo>
                      <a:pt x="2541" y="14602"/>
                    </a:lnTo>
                    <a:cubicBezTo>
                      <a:pt x="2553" y="14663"/>
                      <a:pt x="2566" y="14711"/>
                      <a:pt x="2577" y="14773"/>
                    </a:cubicBezTo>
                    <a:lnTo>
                      <a:pt x="2577" y="14784"/>
                    </a:lnTo>
                    <a:cubicBezTo>
                      <a:pt x="2590" y="14821"/>
                      <a:pt x="2602" y="14857"/>
                      <a:pt x="2602" y="14894"/>
                    </a:cubicBezTo>
                    <a:lnTo>
                      <a:pt x="2639" y="15003"/>
                    </a:lnTo>
                    <a:cubicBezTo>
                      <a:pt x="2650" y="15040"/>
                      <a:pt x="2663" y="15076"/>
                      <a:pt x="2675" y="15100"/>
                    </a:cubicBezTo>
                    <a:cubicBezTo>
                      <a:pt x="2687" y="15149"/>
                      <a:pt x="2699" y="15186"/>
                      <a:pt x="2711" y="15222"/>
                    </a:cubicBezTo>
                    <a:lnTo>
                      <a:pt x="2723" y="15234"/>
                    </a:lnTo>
                    <a:lnTo>
                      <a:pt x="2723" y="15259"/>
                    </a:lnTo>
                    <a:cubicBezTo>
                      <a:pt x="2711" y="15234"/>
                      <a:pt x="2699" y="15222"/>
                      <a:pt x="2675" y="15197"/>
                    </a:cubicBezTo>
                    <a:cubicBezTo>
                      <a:pt x="2650" y="15162"/>
                      <a:pt x="2626" y="15137"/>
                      <a:pt x="2602" y="15100"/>
                    </a:cubicBezTo>
                    <a:lnTo>
                      <a:pt x="2553" y="15040"/>
                    </a:lnTo>
                    <a:lnTo>
                      <a:pt x="2504" y="14979"/>
                    </a:lnTo>
                    <a:cubicBezTo>
                      <a:pt x="2444" y="14894"/>
                      <a:pt x="2383" y="14821"/>
                      <a:pt x="2334" y="14748"/>
                    </a:cubicBezTo>
                    <a:cubicBezTo>
                      <a:pt x="2250" y="14638"/>
                      <a:pt x="2188" y="14541"/>
                      <a:pt x="2128" y="14457"/>
                    </a:cubicBezTo>
                    <a:cubicBezTo>
                      <a:pt x="2091" y="14395"/>
                      <a:pt x="2043" y="14335"/>
                      <a:pt x="2007" y="14262"/>
                    </a:cubicBezTo>
                    <a:cubicBezTo>
                      <a:pt x="1982" y="14225"/>
                      <a:pt x="1945" y="14177"/>
                      <a:pt x="1921" y="14128"/>
                    </a:cubicBezTo>
                    <a:cubicBezTo>
                      <a:pt x="1848" y="14006"/>
                      <a:pt x="1775" y="13909"/>
                      <a:pt x="1702" y="13825"/>
                    </a:cubicBezTo>
                    <a:cubicBezTo>
                      <a:pt x="1666" y="13776"/>
                      <a:pt x="1618" y="13727"/>
                      <a:pt x="1581" y="13690"/>
                    </a:cubicBezTo>
                    <a:cubicBezTo>
                      <a:pt x="1545" y="13642"/>
                      <a:pt x="1496" y="13606"/>
                      <a:pt x="1459" y="13557"/>
                    </a:cubicBezTo>
                    <a:lnTo>
                      <a:pt x="1448" y="13533"/>
                    </a:lnTo>
                    <a:lnTo>
                      <a:pt x="1435" y="13520"/>
                    </a:lnTo>
                    <a:cubicBezTo>
                      <a:pt x="1362" y="13423"/>
                      <a:pt x="1302" y="13326"/>
                      <a:pt x="1240" y="13229"/>
                    </a:cubicBezTo>
                    <a:cubicBezTo>
                      <a:pt x="1180" y="13131"/>
                      <a:pt x="1119" y="13023"/>
                      <a:pt x="1059" y="12925"/>
                    </a:cubicBezTo>
                    <a:cubicBezTo>
                      <a:pt x="1034" y="12877"/>
                      <a:pt x="1010" y="12828"/>
                      <a:pt x="986" y="12767"/>
                    </a:cubicBezTo>
                    <a:cubicBezTo>
                      <a:pt x="949" y="12718"/>
                      <a:pt x="924" y="12658"/>
                      <a:pt x="900" y="12609"/>
                    </a:cubicBezTo>
                    <a:lnTo>
                      <a:pt x="888" y="12572"/>
                    </a:lnTo>
                    <a:cubicBezTo>
                      <a:pt x="876" y="12572"/>
                      <a:pt x="876" y="12561"/>
                      <a:pt x="876" y="12561"/>
                    </a:cubicBezTo>
                    <a:lnTo>
                      <a:pt x="864" y="12548"/>
                    </a:lnTo>
                    <a:cubicBezTo>
                      <a:pt x="852" y="12548"/>
                      <a:pt x="852" y="12548"/>
                      <a:pt x="852" y="12536"/>
                    </a:cubicBezTo>
                    <a:cubicBezTo>
                      <a:pt x="840" y="12536"/>
                      <a:pt x="840" y="12548"/>
                      <a:pt x="827" y="12548"/>
                    </a:cubicBezTo>
                    <a:lnTo>
                      <a:pt x="827" y="12561"/>
                    </a:lnTo>
                    <a:lnTo>
                      <a:pt x="827" y="12585"/>
                    </a:lnTo>
                    <a:lnTo>
                      <a:pt x="827" y="12597"/>
                    </a:lnTo>
                    <a:cubicBezTo>
                      <a:pt x="840" y="12597"/>
                      <a:pt x="840" y="12609"/>
                      <a:pt x="840" y="12609"/>
                    </a:cubicBezTo>
                    <a:lnTo>
                      <a:pt x="840" y="12621"/>
                    </a:lnTo>
                    <a:cubicBezTo>
                      <a:pt x="852" y="12634"/>
                      <a:pt x="852" y="12634"/>
                      <a:pt x="852" y="12645"/>
                    </a:cubicBezTo>
                    <a:lnTo>
                      <a:pt x="864" y="12658"/>
                    </a:lnTo>
                    <a:lnTo>
                      <a:pt x="876" y="12682"/>
                    </a:lnTo>
                    <a:cubicBezTo>
                      <a:pt x="888" y="12707"/>
                      <a:pt x="888" y="12718"/>
                      <a:pt x="900" y="12731"/>
                    </a:cubicBezTo>
                    <a:cubicBezTo>
                      <a:pt x="913" y="12755"/>
                      <a:pt x="913" y="12767"/>
                      <a:pt x="924" y="12779"/>
                    </a:cubicBezTo>
                    <a:cubicBezTo>
                      <a:pt x="937" y="12815"/>
                      <a:pt x="961" y="12852"/>
                      <a:pt x="973" y="12888"/>
                    </a:cubicBezTo>
                    <a:cubicBezTo>
                      <a:pt x="997" y="12925"/>
                      <a:pt x="1022" y="12961"/>
                      <a:pt x="1046" y="13010"/>
                    </a:cubicBezTo>
                    <a:cubicBezTo>
                      <a:pt x="1046" y="13023"/>
                      <a:pt x="1059" y="13034"/>
                      <a:pt x="1070" y="13058"/>
                    </a:cubicBezTo>
                    <a:cubicBezTo>
                      <a:pt x="1095" y="13095"/>
                      <a:pt x="1119" y="13131"/>
                      <a:pt x="1143" y="13180"/>
                    </a:cubicBezTo>
                    <a:cubicBezTo>
                      <a:pt x="1180" y="13241"/>
                      <a:pt x="1216" y="13302"/>
                      <a:pt x="1253" y="13374"/>
                    </a:cubicBezTo>
                    <a:lnTo>
                      <a:pt x="1399" y="13593"/>
                    </a:lnTo>
                    <a:cubicBezTo>
                      <a:pt x="1435" y="13642"/>
                      <a:pt x="1472" y="13690"/>
                      <a:pt x="1496" y="13727"/>
                    </a:cubicBezTo>
                    <a:cubicBezTo>
                      <a:pt x="1520" y="13752"/>
                      <a:pt x="1545" y="13776"/>
                      <a:pt x="1556" y="13800"/>
                    </a:cubicBezTo>
                    <a:cubicBezTo>
                      <a:pt x="1581" y="13825"/>
                      <a:pt x="1593" y="13836"/>
                      <a:pt x="1605" y="13861"/>
                    </a:cubicBezTo>
                    <a:cubicBezTo>
                      <a:pt x="1618" y="13885"/>
                      <a:pt x="1642" y="13909"/>
                      <a:pt x="1654" y="13934"/>
                    </a:cubicBezTo>
                    <a:cubicBezTo>
                      <a:pt x="1691" y="13982"/>
                      <a:pt x="1715" y="14031"/>
                      <a:pt x="1739" y="14079"/>
                    </a:cubicBezTo>
                    <a:cubicBezTo>
                      <a:pt x="1775" y="14152"/>
                      <a:pt x="1812" y="14214"/>
                      <a:pt x="1848" y="14286"/>
                    </a:cubicBezTo>
                    <a:cubicBezTo>
                      <a:pt x="1872" y="14335"/>
                      <a:pt x="1897" y="14371"/>
                      <a:pt x="1909" y="14420"/>
                    </a:cubicBezTo>
                    <a:cubicBezTo>
                      <a:pt x="1945" y="14481"/>
                      <a:pt x="1970" y="14530"/>
                      <a:pt x="2007" y="14590"/>
                    </a:cubicBezTo>
                    <a:lnTo>
                      <a:pt x="2043" y="14663"/>
                    </a:lnTo>
                    <a:cubicBezTo>
                      <a:pt x="2067" y="14687"/>
                      <a:pt x="2080" y="14724"/>
                      <a:pt x="2104" y="14748"/>
                    </a:cubicBezTo>
                    <a:lnTo>
                      <a:pt x="2213" y="14894"/>
                    </a:lnTo>
                    <a:cubicBezTo>
                      <a:pt x="2250" y="14954"/>
                      <a:pt x="2298" y="15003"/>
                      <a:pt x="2334" y="15052"/>
                    </a:cubicBezTo>
                    <a:cubicBezTo>
                      <a:pt x="2359" y="15089"/>
                      <a:pt x="2395" y="15125"/>
                      <a:pt x="2420" y="15162"/>
                    </a:cubicBezTo>
                    <a:lnTo>
                      <a:pt x="2456" y="15197"/>
                    </a:lnTo>
                    <a:cubicBezTo>
                      <a:pt x="2468" y="15210"/>
                      <a:pt x="2480" y="15234"/>
                      <a:pt x="2493" y="15246"/>
                    </a:cubicBezTo>
                    <a:cubicBezTo>
                      <a:pt x="2517" y="15283"/>
                      <a:pt x="2541" y="15307"/>
                      <a:pt x="2566" y="15332"/>
                    </a:cubicBezTo>
                    <a:lnTo>
                      <a:pt x="2577" y="15343"/>
                    </a:lnTo>
                    <a:lnTo>
                      <a:pt x="2566" y="15343"/>
                    </a:lnTo>
                    <a:cubicBezTo>
                      <a:pt x="2553" y="15343"/>
                      <a:pt x="2553" y="15343"/>
                      <a:pt x="2553" y="15332"/>
                    </a:cubicBezTo>
                    <a:cubicBezTo>
                      <a:pt x="2529" y="15332"/>
                      <a:pt x="2504" y="15332"/>
                      <a:pt x="2493" y="15319"/>
                    </a:cubicBezTo>
                    <a:cubicBezTo>
                      <a:pt x="2468" y="15319"/>
                      <a:pt x="2444" y="15307"/>
                      <a:pt x="2420" y="15307"/>
                    </a:cubicBezTo>
                    <a:cubicBezTo>
                      <a:pt x="2407" y="15307"/>
                      <a:pt x="2395" y="15295"/>
                      <a:pt x="2383" y="15295"/>
                    </a:cubicBezTo>
                    <a:cubicBezTo>
                      <a:pt x="2347" y="15283"/>
                      <a:pt x="2310" y="15283"/>
                      <a:pt x="2274" y="15270"/>
                    </a:cubicBezTo>
                    <a:cubicBezTo>
                      <a:pt x="2237" y="15259"/>
                      <a:pt x="2188" y="15259"/>
                      <a:pt x="2152" y="15246"/>
                    </a:cubicBezTo>
                    <a:cubicBezTo>
                      <a:pt x="2128" y="15234"/>
                      <a:pt x="2115" y="15234"/>
                      <a:pt x="2091" y="15234"/>
                    </a:cubicBezTo>
                    <a:lnTo>
                      <a:pt x="2080" y="15222"/>
                    </a:lnTo>
                    <a:cubicBezTo>
                      <a:pt x="2067" y="15222"/>
                      <a:pt x="2055" y="15222"/>
                      <a:pt x="2043" y="15210"/>
                    </a:cubicBezTo>
                    <a:lnTo>
                      <a:pt x="2018" y="15210"/>
                    </a:lnTo>
                    <a:lnTo>
                      <a:pt x="1994" y="15197"/>
                    </a:lnTo>
                    <a:cubicBezTo>
                      <a:pt x="1970" y="15197"/>
                      <a:pt x="1945" y="15186"/>
                      <a:pt x="1921" y="15173"/>
                    </a:cubicBezTo>
                    <a:lnTo>
                      <a:pt x="1812" y="15137"/>
                    </a:lnTo>
                    <a:cubicBezTo>
                      <a:pt x="1751" y="15113"/>
                      <a:pt x="1702" y="15100"/>
                      <a:pt x="1654" y="15076"/>
                    </a:cubicBezTo>
                    <a:cubicBezTo>
                      <a:pt x="1642" y="15076"/>
                      <a:pt x="1629" y="15064"/>
                      <a:pt x="1618" y="15064"/>
                    </a:cubicBezTo>
                    <a:cubicBezTo>
                      <a:pt x="1618" y="15064"/>
                      <a:pt x="1605" y="15052"/>
                      <a:pt x="1593" y="15052"/>
                    </a:cubicBezTo>
                    <a:lnTo>
                      <a:pt x="1569" y="15040"/>
                    </a:lnTo>
                    <a:cubicBezTo>
                      <a:pt x="1545" y="15027"/>
                      <a:pt x="1532" y="15016"/>
                      <a:pt x="1508" y="15016"/>
                    </a:cubicBezTo>
                    <a:lnTo>
                      <a:pt x="1496" y="15003"/>
                    </a:lnTo>
                    <a:cubicBezTo>
                      <a:pt x="1484" y="15003"/>
                      <a:pt x="1472" y="14991"/>
                      <a:pt x="1459" y="14979"/>
                    </a:cubicBezTo>
                    <a:lnTo>
                      <a:pt x="1435" y="14967"/>
                    </a:lnTo>
                    <a:lnTo>
                      <a:pt x="1399" y="14954"/>
                    </a:lnTo>
                    <a:cubicBezTo>
                      <a:pt x="1399" y="14943"/>
                      <a:pt x="1386" y="14943"/>
                      <a:pt x="1375" y="14930"/>
                    </a:cubicBezTo>
                    <a:lnTo>
                      <a:pt x="1362" y="14918"/>
                    </a:lnTo>
                    <a:cubicBezTo>
                      <a:pt x="1350" y="14918"/>
                      <a:pt x="1338" y="14906"/>
                      <a:pt x="1338" y="14906"/>
                    </a:cubicBezTo>
                    <a:cubicBezTo>
                      <a:pt x="1326" y="14894"/>
                      <a:pt x="1313" y="14894"/>
                      <a:pt x="1313" y="14881"/>
                    </a:cubicBezTo>
                    <a:cubicBezTo>
                      <a:pt x="1302" y="14881"/>
                      <a:pt x="1277" y="14870"/>
                      <a:pt x="1265" y="14857"/>
                    </a:cubicBezTo>
                    <a:cubicBezTo>
                      <a:pt x="1229" y="14821"/>
                      <a:pt x="1180" y="14797"/>
                      <a:pt x="1132" y="14760"/>
                    </a:cubicBezTo>
                    <a:cubicBezTo>
                      <a:pt x="1095" y="14724"/>
                      <a:pt x="1070" y="14700"/>
                      <a:pt x="1034" y="14675"/>
                    </a:cubicBezTo>
                    <a:lnTo>
                      <a:pt x="1034" y="14663"/>
                    </a:lnTo>
                    <a:lnTo>
                      <a:pt x="1022" y="14651"/>
                    </a:lnTo>
                    <a:lnTo>
                      <a:pt x="1010" y="14651"/>
                    </a:lnTo>
                    <a:cubicBezTo>
                      <a:pt x="986" y="14614"/>
                      <a:pt x="949" y="14578"/>
                      <a:pt x="924" y="14541"/>
                    </a:cubicBezTo>
                    <a:cubicBezTo>
                      <a:pt x="900" y="14505"/>
                      <a:pt x="864" y="14468"/>
                      <a:pt x="840" y="14432"/>
                    </a:cubicBezTo>
                    <a:cubicBezTo>
                      <a:pt x="827" y="14408"/>
                      <a:pt x="816" y="14395"/>
                      <a:pt x="803" y="14384"/>
                    </a:cubicBezTo>
                    <a:cubicBezTo>
                      <a:pt x="779" y="14359"/>
                      <a:pt x="767" y="14322"/>
                      <a:pt x="743" y="14298"/>
                    </a:cubicBezTo>
                    <a:lnTo>
                      <a:pt x="730" y="14286"/>
                    </a:lnTo>
                    <a:cubicBezTo>
                      <a:pt x="706" y="14238"/>
                      <a:pt x="670" y="14201"/>
                      <a:pt x="633" y="14152"/>
                    </a:cubicBezTo>
                    <a:cubicBezTo>
                      <a:pt x="608" y="14104"/>
                      <a:pt x="584" y="14055"/>
                      <a:pt x="548" y="14006"/>
                    </a:cubicBezTo>
                    <a:lnTo>
                      <a:pt x="536" y="13995"/>
                    </a:lnTo>
                    <a:lnTo>
                      <a:pt x="524" y="13970"/>
                    </a:lnTo>
                    <a:lnTo>
                      <a:pt x="524" y="13958"/>
                    </a:lnTo>
                    <a:cubicBezTo>
                      <a:pt x="511" y="13946"/>
                      <a:pt x="511" y="13922"/>
                      <a:pt x="500" y="13909"/>
                    </a:cubicBezTo>
                    <a:cubicBezTo>
                      <a:pt x="487" y="13885"/>
                      <a:pt x="475" y="13861"/>
                      <a:pt x="475" y="13849"/>
                    </a:cubicBezTo>
                    <a:cubicBezTo>
                      <a:pt x="463" y="13825"/>
                      <a:pt x="451" y="13800"/>
                      <a:pt x="451" y="13788"/>
                    </a:cubicBezTo>
                    <a:lnTo>
                      <a:pt x="451" y="13776"/>
                    </a:lnTo>
                    <a:cubicBezTo>
                      <a:pt x="438" y="13763"/>
                      <a:pt x="438" y="13739"/>
                      <a:pt x="438" y="13727"/>
                    </a:cubicBezTo>
                    <a:lnTo>
                      <a:pt x="427" y="13715"/>
                    </a:lnTo>
                    <a:cubicBezTo>
                      <a:pt x="427" y="13679"/>
                      <a:pt x="414" y="13642"/>
                      <a:pt x="402" y="13606"/>
                    </a:cubicBezTo>
                    <a:lnTo>
                      <a:pt x="402" y="13545"/>
                    </a:lnTo>
                    <a:cubicBezTo>
                      <a:pt x="390" y="13533"/>
                      <a:pt x="390" y="13509"/>
                      <a:pt x="390" y="13484"/>
                    </a:cubicBezTo>
                    <a:cubicBezTo>
                      <a:pt x="378" y="13436"/>
                      <a:pt x="378" y="13374"/>
                      <a:pt x="365" y="13326"/>
                    </a:cubicBezTo>
                    <a:lnTo>
                      <a:pt x="365" y="13253"/>
                    </a:lnTo>
                    <a:lnTo>
                      <a:pt x="329" y="13034"/>
                    </a:lnTo>
                    <a:cubicBezTo>
                      <a:pt x="317" y="12961"/>
                      <a:pt x="305" y="12877"/>
                      <a:pt x="292" y="12804"/>
                    </a:cubicBezTo>
                    <a:cubicBezTo>
                      <a:pt x="268" y="12645"/>
                      <a:pt x="232" y="12499"/>
                      <a:pt x="208" y="12354"/>
                    </a:cubicBezTo>
                    <a:cubicBezTo>
                      <a:pt x="184" y="12281"/>
                      <a:pt x="171" y="12196"/>
                      <a:pt x="159" y="12123"/>
                    </a:cubicBezTo>
                    <a:cubicBezTo>
                      <a:pt x="147" y="12099"/>
                      <a:pt x="147" y="12075"/>
                      <a:pt x="135" y="12050"/>
                    </a:cubicBezTo>
                    <a:cubicBezTo>
                      <a:pt x="122" y="12002"/>
                      <a:pt x="111" y="11953"/>
                      <a:pt x="111" y="11904"/>
                    </a:cubicBezTo>
                    <a:cubicBezTo>
                      <a:pt x="98" y="11880"/>
                      <a:pt x="98" y="11843"/>
                      <a:pt x="86" y="11819"/>
                    </a:cubicBezTo>
                    <a:cubicBezTo>
                      <a:pt x="86" y="11783"/>
                      <a:pt x="74" y="11759"/>
                      <a:pt x="74" y="11722"/>
                    </a:cubicBezTo>
                    <a:lnTo>
                      <a:pt x="74" y="11710"/>
                    </a:lnTo>
                    <a:close/>
                    <a:moveTo>
                      <a:pt x="7937" y="15611"/>
                    </a:moveTo>
                    <a:lnTo>
                      <a:pt x="7925" y="15623"/>
                    </a:lnTo>
                    <a:cubicBezTo>
                      <a:pt x="7921" y="15632"/>
                      <a:pt x="7916" y="15641"/>
                      <a:pt x="7912" y="15650"/>
                    </a:cubicBezTo>
                    <a:lnTo>
                      <a:pt x="7912" y="15650"/>
                    </a:lnTo>
                    <a:cubicBezTo>
                      <a:pt x="7912" y="15649"/>
                      <a:pt x="7913" y="15648"/>
                      <a:pt x="7913" y="15648"/>
                    </a:cubicBezTo>
                    <a:lnTo>
                      <a:pt x="7937" y="15611"/>
                    </a:lnTo>
                    <a:close/>
                    <a:moveTo>
                      <a:pt x="8338" y="16024"/>
                    </a:moveTo>
                    <a:cubicBezTo>
                      <a:pt x="8327" y="16035"/>
                      <a:pt x="8316" y="16046"/>
                      <a:pt x="8314" y="16067"/>
                    </a:cubicBezTo>
                    <a:lnTo>
                      <a:pt x="8314" y="16067"/>
                    </a:lnTo>
                    <a:cubicBezTo>
                      <a:pt x="8321" y="16052"/>
                      <a:pt x="8329" y="16038"/>
                      <a:pt x="8338" y="16024"/>
                    </a:cubicBezTo>
                    <a:close/>
                    <a:moveTo>
                      <a:pt x="8314" y="16067"/>
                    </a:moveTo>
                    <a:lnTo>
                      <a:pt x="8314" y="16067"/>
                    </a:lnTo>
                    <a:cubicBezTo>
                      <a:pt x="8312" y="16070"/>
                      <a:pt x="8310" y="16074"/>
                      <a:pt x="8308" y="16078"/>
                    </a:cubicBezTo>
                    <a:lnTo>
                      <a:pt x="8308" y="16078"/>
                    </a:lnTo>
                    <a:cubicBezTo>
                      <a:pt x="8310" y="16076"/>
                      <a:pt x="8312" y="16074"/>
                      <a:pt x="8314" y="16073"/>
                    </a:cubicBezTo>
                    <a:cubicBezTo>
                      <a:pt x="8314" y="16070"/>
                      <a:pt x="8314" y="16068"/>
                      <a:pt x="8314" y="16067"/>
                    </a:cubicBezTo>
                    <a:close/>
                    <a:moveTo>
                      <a:pt x="6223" y="13423"/>
                    </a:moveTo>
                    <a:cubicBezTo>
                      <a:pt x="6248" y="13436"/>
                      <a:pt x="6260" y="13436"/>
                      <a:pt x="6285" y="13447"/>
                    </a:cubicBezTo>
                    <a:cubicBezTo>
                      <a:pt x="6309" y="13447"/>
                      <a:pt x="6321" y="13460"/>
                      <a:pt x="6345" y="13460"/>
                    </a:cubicBezTo>
                    <a:lnTo>
                      <a:pt x="6345" y="13472"/>
                    </a:lnTo>
                    <a:cubicBezTo>
                      <a:pt x="6358" y="13472"/>
                      <a:pt x="6369" y="13484"/>
                      <a:pt x="6393" y="13484"/>
                    </a:cubicBezTo>
                    <a:cubicBezTo>
                      <a:pt x="6406" y="13496"/>
                      <a:pt x="6418" y="13509"/>
                      <a:pt x="6442" y="13520"/>
                    </a:cubicBezTo>
                    <a:cubicBezTo>
                      <a:pt x="6455" y="13533"/>
                      <a:pt x="6479" y="13533"/>
                      <a:pt x="6491" y="13545"/>
                    </a:cubicBezTo>
                    <a:cubicBezTo>
                      <a:pt x="6503" y="13557"/>
                      <a:pt x="6528" y="13569"/>
                      <a:pt x="6539" y="13582"/>
                    </a:cubicBezTo>
                    <a:cubicBezTo>
                      <a:pt x="6564" y="13593"/>
                      <a:pt x="6588" y="13606"/>
                      <a:pt x="6612" y="13606"/>
                    </a:cubicBezTo>
                    <a:cubicBezTo>
                      <a:pt x="6637" y="13618"/>
                      <a:pt x="6649" y="13618"/>
                      <a:pt x="6674" y="13630"/>
                    </a:cubicBezTo>
                    <a:lnTo>
                      <a:pt x="6709" y="13630"/>
                    </a:lnTo>
                    <a:lnTo>
                      <a:pt x="6709" y="13654"/>
                    </a:lnTo>
                    <a:lnTo>
                      <a:pt x="6709" y="13666"/>
                    </a:lnTo>
                    <a:cubicBezTo>
                      <a:pt x="6709" y="13690"/>
                      <a:pt x="6698" y="13703"/>
                      <a:pt x="6698" y="13727"/>
                    </a:cubicBezTo>
                    <a:cubicBezTo>
                      <a:pt x="6698" y="13739"/>
                      <a:pt x="6698" y="13763"/>
                      <a:pt x="6685" y="13776"/>
                    </a:cubicBezTo>
                    <a:cubicBezTo>
                      <a:pt x="6685" y="13812"/>
                      <a:pt x="6674" y="13849"/>
                      <a:pt x="6674" y="13885"/>
                    </a:cubicBezTo>
                    <a:cubicBezTo>
                      <a:pt x="6661" y="13946"/>
                      <a:pt x="6649" y="14019"/>
                      <a:pt x="6637" y="14092"/>
                    </a:cubicBezTo>
                    <a:cubicBezTo>
                      <a:pt x="6625" y="14201"/>
                      <a:pt x="6612" y="14311"/>
                      <a:pt x="6588" y="14420"/>
                    </a:cubicBezTo>
                    <a:cubicBezTo>
                      <a:pt x="6601" y="14395"/>
                      <a:pt x="6601" y="14371"/>
                      <a:pt x="6612" y="14359"/>
                    </a:cubicBezTo>
                    <a:lnTo>
                      <a:pt x="6612" y="14347"/>
                    </a:lnTo>
                    <a:cubicBezTo>
                      <a:pt x="6612" y="14335"/>
                      <a:pt x="6612" y="14335"/>
                      <a:pt x="6625" y="14335"/>
                    </a:cubicBezTo>
                    <a:cubicBezTo>
                      <a:pt x="6625" y="14311"/>
                      <a:pt x="6637" y="14298"/>
                      <a:pt x="6637" y="14274"/>
                    </a:cubicBezTo>
                    <a:lnTo>
                      <a:pt x="6649" y="14262"/>
                    </a:lnTo>
                    <a:lnTo>
                      <a:pt x="6649" y="14250"/>
                    </a:lnTo>
                    <a:cubicBezTo>
                      <a:pt x="6661" y="14238"/>
                      <a:pt x="6661" y="14214"/>
                      <a:pt x="6661" y="14201"/>
                    </a:cubicBezTo>
                    <a:cubicBezTo>
                      <a:pt x="6674" y="14189"/>
                      <a:pt x="6674" y="14189"/>
                      <a:pt x="6674" y="14177"/>
                    </a:cubicBezTo>
                    <a:cubicBezTo>
                      <a:pt x="6674" y="14165"/>
                      <a:pt x="6674" y="14152"/>
                      <a:pt x="6685" y="14152"/>
                    </a:cubicBezTo>
                    <a:cubicBezTo>
                      <a:pt x="6685" y="14116"/>
                      <a:pt x="6698" y="14079"/>
                      <a:pt x="6698" y="14043"/>
                    </a:cubicBezTo>
                    <a:cubicBezTo>
                      <a:pt x="6709" y="14006"/>
                      <a:pt x="6709" y="13970"/>
                      <a:pt x="6722" y="13934"/>
                    </a:cubicBezTo>
                    <a:cubicBezTo>
                      <a:pt x="6722" y="13898"/>
                      <a:pt x="6722" y="13861"/>
                      <a:pt x="6734" y="13825"/>
                    </a:cubicBezTo>
                    <a:cubicBezTo>
                      <a:pt x="6734" y="13800"/>
                      <a:pt x="6734" y="13763"/>
                      <a:pt x="6746" y="13727"/>
                    </a:cubicBezTo>
                    <a:lnTo>
                      <a:pt x="6746" y="13703"/>
                    </a:lnTo>
                    <a:lnTo>
                      <a:pt x="6746" y="13679"/>
                    </a:lnTo>
                    <a:lnTo>
                      <a:pt x="6746" y="13654"/>
                    </a:lnTo>
                    <a:lnTo>
                      <a:pt x="6746" y="13642"/>
                    </a:lnTo>
                    <a:lnTo>
                      <a:pt x="6746" y="13630"/>
                    </a:lnTo>
                    <a:cubicBezTo>
                      <a:pt x="6771" y="13630"/>
                      <a:pt x="6807" y="13630"/>
                      <a:pt x="6831" y="13618"/>
                    </a:cubicBezTo>
                    <a:cubicBezTo>
                      <a:pt x="6855" y="13618"/>
                      <a:pt x="6880" y="13606"/>
                      <a:pt x="6904" y="13593"/>
                    </a:cubicBezTo>
                    <a:cubicBezTo>
                      <a:pt x="6928" y="13582"/>
                      <a:pt x="6953" y="13569"/>
                      <a:pt x="6965" y="13557"/>
                    </a:cubicBezTo>
                    <a:lnTo>
                      <a:pt x="6977" y="13557"/>
                    </a:lnTo>
                    <a:cubicBezTo>
                      <a:pt x="7001" y="13545"/>
                      <a:pt x="7014" y="13533"/>
                      <a:pt x="7038" y="13520"/>
                    </a:cubicBezTo>
                    <a:cubicBezTo>
                      <a:pt x="7050" y="13509"/>
                      <a:pt x="7074" y="13496"/>
                      <a:pt x="7087" y="13496"/>
                    </a:cubicBezTo>
                    <a:cubicBezTo>
                      <a:pt x="7098" y="13484"/>
                      <a:pt x="7123" y="13484"/>
                      <a:pt x="7135" y="13472"/>
                    </a:cubicBezTo>
                    <a:lnTo>
                      <a:pt x="7269" y="13472"/>
                    </a:lnTo>
                    <a:cubicBezTo>
                      <a:pt x="7281" y="13472"/>
                      <a:pt x="7293" y="13472"/>
                      <a:pt x="7317" y="13484"/>
                    </a:cubicBezTo>
                    <a:cubicBezTo>
                      <a:pt x="7330" y="13484"/>
                      <a:pt x="7354" y="13496"/>
                      <a:pt x="7366" y="13496"/>
                    </a:cubicBezTo>
                    <a:cubicBezTo>
                      <a:pt x="7378" y="13509"/>
                      <a:pt x="7403" y="13520"/>
                      <a:pt x="7414" y="13520"/>
                    </a:cubicBezTo>
                    <a:lnTo>
                      <a:pt x="7451" y="13557"/>
                    </a:lnTo>
                    <a:cubicBezTo>
                      <a:pt x="7463" y="13569"/>
                      <a:pt x="7476" y="13582"/>
                      <a:pt x="7500" y="13593"/>
                    </a:cubicBezTo>
                    <a:cubicBezTo>
                      <a:pt x="7512" y="13606"/>
                      <a:pt x="7524" y="13618"/>
                      <a:pt x="7536" y="13642"/>
                    </a:cubicBezTo>
                    <a:cubicBezTo>
                      <a:pt x="7560" y="13666"/>
                      <a:pt x="7573" y="13703"/>
                      <a:pt x="7585" y="13727"/>
                    </a:cubicBezTo>
                    <a:cubicBezTo>
                      <a:pt x="7597" y="13727"/>
                      <a:pt x="7597" y="13727"/>
                      <a:pt x="7597" y="13739"/>
                    </a:cubicBezTo>
                    <a:cubicBezTo>
                      <a:pt x="7609" y="13752"/>
                      <a:pt x="7609" y="13776"/>
                      <a:pt x="7621" y="13788"/>
                    </a:cubicBezTo>
                    <a:cubicBezTo>
                      <a:pt x="7621" y="13800"/>
                      <a:pt x="7621" y="13800"/>
                      <a:pt x="7633" y="13812"/>
                    </a:cubicBezTo>
                    <a:cubicBezTo>
                      <a:pt x="7633" y="13849"/>
                      <a:pt x="7646" y="13873"/>
                      <a:pt x="7646" y="13909"/>
                    </a:cubicBezTo>
                    <a:lnTo>
                      <a:pt x="7646" y="14006"/>
                    </a:lnTo>
                    <a:lnTo>
                      <a:pt x="7646" y="14092"/>
                    </a:lnTo>
                    <a:lnTo>
                      <a:pt x="7633" y="14116"/>
                    </a:lnTo>
                    <a:cubicBezTo>
                      <a:pt x="7633" y="14152"/>
                      <a:pt x="7621" y="14201"/>
                      <a:pt x="7621" y="14238"/>
                    </a:cubicBezTo>
                    <a:cubicBezTo>
                      <a:pt x="7609" y="14274"/>
                      <a:pt x="7597" y="14298"/>
                      <a:pt x="7597" y="14335"/>
                    </a:cubicBezTo>
                    <a:lnTo>
                      <a:pt x="7585" y="14359"/>
                    </a:lnTo>
                    <a:lnTo>
                      <a:pt x="7573" y="14395"/>
                    </a:lnTo>
                    <a:lnTo>
                      <a:pt x="7560" y="14432"/>
                    </a:lnTo>
                    <a:cubicBezTo>
                      <a:pt x="7560" y="14444"/>
                      <a:pt x="7560" y="14457"/>
                      <a:pt x="7549" y="14468"/>
                    </a:cubicBezTo>
                    <a:lnTo>
                      <a:pt x="7549" y="14493"/>
                    </a:lnTo>
                    <a:cubicBezTo>
                      <a:pt x="7536" y="14517"/>
                      <a:pt x="7524" y="14541"/>
                      <a:pt x="7524" y="14566"/>
                    </a:cubicBezTo>
                    <a:cubicBezTo>
                      <a:pt x="7512" y="14590"/>
                      <a:pt x="7500" y="14602"/>
                      <a:pt x="7500" y="14627"/>
                    </a:cubicBezTo>
                    <a:cubicBezTo>
                      <a:pt x="7463" y="14711"/>
                      <a:pt x="7439" y="14797"/>
                      <a:pt x="7414" y="14881"/>
                    </a:cubicBezTo>
                    <a:lnTo>
                      <a:pt x="7403" y="14918"/>
                    </a:lnTo>
                    <a:cubicBezTo>
                      <a:pt x="7403" y="14930"/>
                      <a:pt x="7390" y="14943"/>
                      <a:pt x="7390" y="14954"/>
                    </a:cubicBezTo>
                    <a:cubicBezTo>
                      <a:pt x="7366" y="15027"/>
                      <a:pt x="7341" y="15113"/>
                      <a:pt x="7317" y="15222"/>
                    </a:cubicBezTo>
                    <a:cubicBezTo>
                      <a:pt x="7317" y="15246"/>
                      <a:pt x="7305" y="15270"/>
                      <a:pt x="7305" y="15295"/>
                    </a:cubicBezTo>
                    <a:cubicBezTo>
                      <a:pt x="7281" y="15368"/>
                      <a:pt x="7269" y="15429"/>
                      <a:pt x="7257" y="15502"/>
                    </a:cubicBezTo>
                    <a:cubicBezTo>
                      <a:pt x="7244" y="15550"/>
                      <a:pt x="7233" y="15586"/>
                      <a:pt x="7208" y="15635"/>
                    </a:cubicBezTo>
                    <a:cubicBezTo>
                      <a:pt x="7208" y="15659"/>
                      <a:pt x="7208" y="15672"/>
                      <a:pt x="7196" y="15684"/>
                    </a:cubicBezTo>
                    <a:lnTo>
                      <a:pt x="7196" y="15696"/>
                    </a:lnTo>
                    <a:cubicBezTo>
                      <a:pt x="7184" y="15732"/>
                      <a:pt x="7171" y="15757"/>
                      <a:pt x="7171" y="15781"/>
                    </a:cubicBezTo>
                    <a:cubicBezTo>
                      <a:pt x="7147" y="15818"/>
                      <a:pt x="7135" y="15866"/>
                      <a:pt x="7111" y="15915"/>
                    </a:cubicBezTo>
                    <a:cubicBezTo>
                      <a:pt x="7111" y="15927"/>
                      <a:pt x="7098" y="15951"/>
                      <a:pt x="7087" y="15964"/>
                    </a:cubicBezTo>
                    <a:cubicBezTo>
                      <a:pt x="7074" y="15988"/>
                      <a:pt x="7050" y="16012"/>
                      <a:pt x="7038" y="16024"/>
                    </a:cubicBezTo>
                    <a:lnTo>
                      <a:pt x="7038" y="16037"/>
                    </a:lnTo>
                    <a:lnTo>
                      <a:pt x="7025" y="16037"/>
                    </a:lnTo>
                    <a:cubicBezTo>
                      <a:pt x="7014" y="16048"/>
                      <a:pt x="7001" y="16073"/>
                      <a:pt x="6990" y="16085"/>
                    </a:cubicBezTo>
                    <a:cubicBezTo>
                      <a:pt x="6977" y="16085"/>
                      <a:pt x="6977" y="16097"/>
                      <a:pt x="6965" y="16109"/>
                    </a:cubicBezTo>
                    <a:lnTo>
                      <a:pt x="6953" y="16109"/>
                    </a:lnTo>
                    <a:lnTo>
                      <a:pt x="6941" y="16121"/>
                    </a:lnTo>
                    <a:lnTo>
                      <a:pt x="6928" y="16121"/>
                    </a:lnTo>
                    <a:cubicBezTo>
                      <a:pt x="6928" y="16134"/>
                      <a:pt x="6917" y="16134"/>
                      <a:pt x="6917" y="16134"/>
                    </a:cubicBezTo>
                    <a:cubicBezTo>
                      <a:pt x="6904" y="16145"/>
                      <a:pt x="6904" y="16145"/>
                      <a:pt x="6892" y="16145"/>
                    </a:cubicBezTo>
                    <a:lnTo>
                      <a:pt x="6880" y="16145"/>
                    </a:lnTo>
                    <a:cubicBezTo>
                      <a:pt x="6868" y="16134"/>
                      <a:pt x="6844" y="16121"/>
                      <a:pt x="6831" y="16109"/>
                    </a:cubicBezTo>
                    <a:cubicBezTo>
                      <a:pt x="6819" y="16109"/>
                      <a:pt x="6807" y="16109"/>
                      <a:pt x="6807" y="16097"/>
                    </a:cubicBezTo>
                    <a:cubicBezTo>
                      <a:pt x="6795" y="16097"/>
                      <a:pt x="6771" y="16085"/>
                      <a:pt x="6758" y="16085"/>
                    </a:cubicBezTo>
                    <a:lnTo>
                      <a:pt x="6746" y="16085"/>
                    </a:lnTo>
                    <a:cubicBezTo>
                      <a:pt x="6758" y="16073"/>
                      <a:pt x="6771" y="16048"/>
                      <a:pt x="6782" y="16037"/>
                    </a:cubicBezTo>
                    <a:lnTo>
                      <a:pt x="6795" y="16024"/>
                    </a:lnTo>
                    <a:cubicBezTo>
                      <a:pt x="6795" y="16012"/>
                      <a:pt x="6807" y="16000"/>
                      <a:pt x="6819" y="15975"/>
                    </a:cubicBezTo>
                    <a:cubicBezTo>
                      <a:pt x="6831" y="15975"/>
                      <a:pt x="6831" y="15964"/>
                      <a:pt x="6831" y="15964"/>
                    </a:cubicBezTo>
                    <a:lnTo>
                      <a:pt x="6844" y="15951"/>
                    </a:lnTo>
                    <a:lnTo>
                      <a:pt x="6844" y="15939"/>
                    </a:lnTo>
                    <a:lnTo>
                      <a:pt x="6855" y="15915"/>
                    </a:lnTo>
                    <a:lnTo>
                      <a:pt x="6868" y="15902"/>
                    </a:lnTo>
                    <a:lnTo>
                      <a:pt x="6868" y="15891"/>
                    </a:lnTo>
                    <a:lnTo>
                      <a:pt x="6880" y="15878"/>
                    </a:lnTo>
                    <a:cubicBezTo>
                      <a:pt x="6880" y="15866"/>
                      <a:pt x="6892" y="15842"/>
                      <a:pt x="6892" y="15829"/>
                    </a:cubicBezTo>
                    <a:cubicBezTo>
                      <a:pt x="6904" y="15793"/>
                      <a:pt x="6917" y="15769"/>
                      <a:pt x="6928" y="15732"/>
                    </a:cubicBezTo>
                    <a:cubicBezTo>
                      <a:pt x="6941" y="15684"/>
                      <a:pt x="6965" y="15635"/>
                      <a:pt x="6977" y="15586"/>
                    </a:cubicBezTo>
                    <a:cubicBezTo>
                      <a:pt x="6990" y="15538"/>
                      <a:pt x="6990" y="15489"/>
                      <a:pt x="7001" y="15441"/>
                    </a:cubicBezTo>
                    <a:cubicBezTo>
                      <a:pt x="7001" y="15416"/>
                      <a:pt x="7014" y="15405"/>
                      <a:pt x="7014" y="15380"/>
                    </a:cubicBezTo>
                    <a:lnTo>
                      <a:pt x="7014" y="15368"/>
                    </a:lnTo>
                    <a:lnTo>
                      <a:pt x="7014" y="15332"/>
                    </a:lnTo>
                    <a:cubicBezTo>
                      <a:pt x="7014" y="15295"/>
                      <a:pt x="7025" y="15259"/>
                      <a:pt x="7025" y="15222"/>
                    </a:cubicBezTo>
                    <a:cubicBezTo>
                      <a:pt x="7025" y="15173"/>
                      <a:pt x="7025" y="15149"/>
                      <a:pt x="7014" y="15113"/>
                    </a:cubicBezTo>
                    <a:lnTo>
                      <a:pt x="7014" y="15016"/>
                    </a:lnTo>
                    <a:cubicBezTo>
                      <a:pt x="7014" y="14967"/>
                      <a:pt x="7001" y="14918"/>
                      <a:pt x="7001" y="14881"/>
                    </a:cubicBezTo>
                    <a:lnTo>
                      <a:pt x="7001" y="14906"/>
                    </a:lnTo>
                    <a:cubicBezTo>
                      <a:pt x="6990" y="14930"/>
                      <a:pt x="6990" y="14967"/>
                      <a:pt x="6990" y="14991"/>
                    </a:cubicBezTo>
                    <a:lnTo>
                      <a:pt x="6990" y="15003"/>
                    </a:lnTo>
                    <a:cubicBezTo>
                      <a:pt x="6977" y="15027"/>
                      <a:pt x="6977" y="15052"/>
                      <a:pt x="6977" y="15076"/>
                    </a:cubicBezTo>
                    <a:lnTo>
                      <a:pt x="6977" y="15113"/>
                    </a:lnTo>
                    <a:cubicBezTo>
                      <a:pt x="6965" y="15149"/>
                      <a:pt x="6965" y="15186"/>
                      <a:pt x="6965" y="15210"/>
                    </a:cubicBezTo>
                    <a:cubicBezTo>
                      <a:pt x="6965" y="15234"/>
                      <a:pt x="6965" y="15246"/>
                      <a:pt x="6953" y="15270"/>
                    </a:cubicBezTo>
                    <a:lnTo>
                      <a:pt x="6953" y="15319"/>
                    </a:lnTo>
                    <a:cubicBezTo>
                      <a:pt x="6953" y="15356"/>
                      <a:pt x="6953" y="15380"/>
                      <a:pt x="6941" y="15405"/>
                    </a:cubicBezTo>
                    <a:lnTo>
                      <a:pt x="6941" y="15416"/>
                    </a:lnTo>
                    <a:cubicBezTo>
                      <a:pt x="6941" y="15465"/>
                      <a:pt x="6928" y="15502"/>
                      <a:pt x="6917" y="15538"/>
                    </a:cubicBezTo>
                    <a:cubicBezTo>
                      <a:pt x="6904" y="15586"/>
                      <a:pt x="6892" y="15623"/>
                      <a:pt x="6892" y="15659"/>
                    </a:cubicBezTo>
                    <a:lnTo>
                      <a:pt x="6880" y="15672"/>
                    </a:lnTo>
                    <a:cubicBezTo>
                      <a:pt x="6868" y="15708"/>
                      <a:pt x="6868" y="15732"/>
                      <a:pt x="6855" y="15769"/>
                    </a:cubicBezTo>
                    <a:lnTo>
                      <a:pt x="6844" y="15781"/>
                    </a:lnTo>
                    <a:cubicBezTo>
                      <a:pt x="6844" y="15793"/>
                      <a:pt x="6831" y="15818"/>
                      <a:pt x="6831" y="15829"/>
                    </a:cubicBezTo>
                    <a:cubicBezTo>
                      <a:pt x="6831" y="15842"/>
                      <a:pt x="6819" y="15854"/>
                      <a:pt x="6819" y="15878"/>
                    </a:cubicBezTo>
                    <a:lnTo>
                      <a:pt x="6807" y="15878"/>
                    </a:lnTo>
                    <a:lnTo>
                      <a:pt x="6807" y="15891"/>
                    </a:lnTo>
                    <a:lnTo>
                      <a:pt x="6807" y="15902"/>
                    </a:lnTo>
                    <a:cubicBezTo>
                      <a:pt x="6795" y="15927"/>
                      <a:pt x="6782" y="15939"/>
                      <a:pt x="6771" y="15964"/>
                    </a:cubicBezTo>
                    <a:lnTo>
                      <a:pt x="6758" y="15975"/>
                    </a:lnTo>
                    <a:cubicBezTo>
                      <a:pt x="6758" y="15975"/>
                      <a:pt x="6746" y="15988"/>
                      <a:pt x="6746" y="16000"/>
                    </a:cubicBezTo>
                    <a:lnTo>
                      <a:pt x="6734" y="16012"/>
                    </a:lnTo>
                    <a:cubicBezTo>
                      <a:pt x="6722" y="16024"/>
                      <a:pt x="6709" y="16048"/>
                      <a:pt x="6709" y="16061"/>
                    </a:cubicBezTo>
                    <a:lnTo>
                      <a:pt x="6698" y="16061"/>
                    </a:lnTo>
                    <a:cubicBezTo>
                      <a:pt x="6674" y="16061"/>
                      <a:pt x="6637" y="16048"/>
                      <a:pt x="6612" y="16037"/>
                    </a:cubicBezTo>
                    <a:lnTo>
                      <a:pt x="6564" y="16037"/>
                    </a:lnTo>
                    <a:cubicBezTo>
                      <a:pt x="6515" y="16024"/>
                      <a:pt x="6479" y="16024"/>
                      <a:pt x="6442" y="16012"/>
                    </a:cubicBezTo>
                    <a:lnTo>
                      <a:pt x="6442" y="16000"/>
                    </a:lnTo>
                    <a:lnTo>
                      <a:pt x="6442" y="15975"/>
                    </a:lnTo>
                    <a:lnTo>
                      <a:pt x="6442" y="15964"/>
                    </a:lnTo>
                    <a:lnTo>
                      <a:pt x="6455" y="15951"/>
                    </a:lnTo>
                    <a:lnTo>
                      <a:pt x="6455" y="15927"/>
                    </a:lnTo>
                    <a:lnTo>
                      <a:pt x="6455" y="15902"/>
                    </a:lnTo>
                    <a:cubicBezTo>
                      <a:pt x="6455" y="15902"/>
                      <a:pt x="6466" y="15891"/>
                      <a:pt x="6466" y="15878"/>
                    </a:cubicBezTo>
                    <a:cubicBezTo>
                      <a:pt x="6466" y="15842"/>
                      <a:pt x="6479" y="15818"/>
                      <a:pt x="6479" y="15781"/>
                    </a:cubicBezTo>
                    <a:cubicBezTo>
                      <a:pt x="6491" y="15708"/>
                      <a:pt x="6491" y="15648"/>
                      <a:pt x="6491" y="15586"/>
                    </a:cubicBezTo>
                    <a:lnTo>
                      <a:pt x="6491" y="15441"/>
                    </a:lnTo>
                    <a:lnTo>
                      <a:pt x="6491" y="15295"/>
                    </a:lnTo>
                    <a:lnTo>
                      <a:pt x="6491" y="15246"/>
                    </a:lnTo>
                    <a:cubicBezTo>
                      <a:pt x="6479" y="15270"/>
                      <a:pt x="6479" y="15307"/>
                      <a:pt x="6466" y="15332"/>
                    </a:cubicBezTo>
                    <a:cubicBezTo>
                      <a:pt x="6466" y="15368"/>
                      <a:pt x="6455" y="15405"/>
                      <a:pt x="6455" y="15429"/>
                    </a:cubicBezTo>
                    <a:cubicBezTo>
                      <a:pt x="6442" y="15489"/>
                      <a:pt x="6442" y="15562"/>
                      <a:pt x="6430" y="15635"/>
                    </a:cubicBezTo>
                    <a:cubicBezTo>
                      <a:pt x="6430" y="15684"/>
                      <a:pt x="6430" y="15721"/>
                      <a:pt x="6418" y="15769"/>
                    </a:cubicBezTo>
                    <a:lnTo>
                      <a:pt x="6418" y="15854"/>
                    </a:lnTo>
                    <a:cubicBezTo>
                      <a:pt x="6418" y="15902"/>
                      <a:pt x="6406" y="15964"/>
                      <a:pt x="6406" y="16012"/>
                    </a:cubicBezTo>
                    <a:lnTo>
                      <a:pt x="6236" y="16012"/>
                    </a:lnTo>
                    <a:cubicBezTo>
                      <a:pt x="6212" y="16024"/>
                      <a:pt x="6199" y="16024"/>
                      <a:pt x="6175" y="16024"/>
                    </a:cubicBezTo>
                    <a:cubicBezTo>
                      <a:pt x="6139" y="16024"/>
                      <a:pt x="6102" y="16037"/>
                      <a:pt x="6053" y="16037"/>
                    </a:cubicBezTo>
                    <a:lnTo>
                      <a:pt x="6053" y="15975"/>
                    </a:lnTo>
                    <a:cubicBezTo>
                      <a:pt x="6053" y="15927"/>
                      <a:pt x="6042" y="15891"/>
                      <a:pt x="6042" y="15854"/>
                    </a:cubicBezTo>
                    <a:lnTo>
                      <a:pt x="6042" y="15757"/>
                    </a:lnTo>
                    <a:cubicBezTo>
                      <a:pt x="6029" y="15732"/>
                      <a:pt x="6029" y="15708"/>
                      <a:pt x="6029" y="15696"/>
                    </a:cubicBezTo>
                    <a:lnTo>
                      <a:pt x="6029" y="15623"/>
                    </a:lnTo>
                    <a:lnTo>
                      <a:pt x="6029" y="15526"/>
                    </a:lnTo>
                    <a:cubicBezTo>
                      <a:pt x="6029" y="15502"/>
                      <a:pt x="6017" y="15465"/>
                      <a:pt x="6017" y="15429"/>
                    </a:cubicBezTo>
                    <a:cubicBezTo>
                      <a:pt x="6017" y="15405"/>
                      <a:pt x="6005" y="15368"/>
                      <a:pt x="6005" y="15319"/>
                    </a:cubicBezTo>
                    <a:cubicBezTo>
                      <a:pt x="6005" y="15295"/>
                      <a:pt x="5993" y="15270"/>
                      <a:pt x="5993" y="15246"/>
                    </a:cubicBezTo>
                    <a:lnTo>
                      <a:pt x="5980" y="15222"/>
                    </a:lnTo>
                    <a:cubicBezTo>
                      <a:pt x="5980" y="15186"/>
                      <a:pt x="5980" y="15162"/>
                      <a:pt x="5969" y="15125"/>
                    </a:cubicBezTo>
                    <a:lnTo>
                      <a:pt x="5969" y="15016"/>
                    </a:lnTo>
                    <a:lnTo>
                      <a:pt x="5956" y="15052"/>
                    </a:lnTo>
                    <a:lnTo>
                      <a:pt x="5956" y="15076"/>
                    </a:lnTo>
                    <a:cubicBezTo>
                      <a:pt x="5956" y="15100"/>
                      <a:pt x="5944" y="15137"/>
                      <a:pt x="5944" y="15162"/>
                    </a:cubicBezTo>
                    <a:lnTo>
                      <a:pt x="5944" y="15173"/>
                    </a:lnTo>
                    <a:lnTo>
                      <a:pt x="5944" y="15210"/>
                    </a:lnTo>
                    <a:lnTo>
                      <a:pt x="5944" y="15222"/>
                    </a:lnTo>
                    <a:lnTo>
                      <a:pt x="5944" y="15259"/>
                    </a:lnTo>
                    <a:cubicBezTo>
                      <a:pt x="5932" y="15343"/>
                      <a:pt x="5932" y="15416"/>
                      <a:pt x="5944" y="15489"/>
                    </a:cubicBezTo>
                    <a:cubicBezTo>
                      <a:pt x="5944" y="15562"/>
                      <a:pt x="5956" y="15635"/>
                      <a:pt x="5956" y="15708"/>
                    </a:cubicBezTo>
                    <a:cubicBezTo>
                      <a:pt x="5956" y="15721"/>
                      <a:pt x="5969" y="15745"/>
                      <a:pt x="5969" y="15769"/>
                    </a:cubicBezTo>
                    <a:lnTo>
                      <a:pt x="5969" y="15793"/>
                    </a:lnTo>
                    <a:cubicBezTo>
                      <a:pt x="5969" y="15805"/>
                      <a:pt x="5969" y="15829"/>
                      <a:pt x="5980" y="15842"/>
                    </a:cubicBezTo>
                    <a:lnTo>
                      <a:pt x="5980" y="15854"/>
                    </a:lnTo>
                    <a:lnTo>
                      <a:pt x="5980" y="15866"/>
                    </a:lnTo>
                    <a:lnTo>
                      <a:pt x="5980" y="15915"/>
                    </a:lnTo>
                    <a:cubicBezTo>
                      <a:pt x="5993" y="15915"/>
                      <a:pt x="5993" y="15915"/>
                      <a:pt x="5993" y="15927"/>
                    </a:cubicBezTo>
                    <a:lnTo>
                      <a:pt x="5993" y="15939"/>
                    </a:lnTo>
                    <a:cubicBezTo>
                      <a:pt x="5993" y="15951"/>
                      <a:pt x="5993" y="15964"/>
                      <a:pt x="6005" y="15975"/>
                    </a:cubicBezTo>
                    <a:lnTo>
                      <a:pt x="6005" y="16012"/>
                    </a:lnTo>
                    <a:cubicBezTo>
                      <a:pt x="6005" y="16024"/>
                      <a:pt x="6005" y="16037"/>
                      <a:pt x="6017" y="16048"/>
                    </a:cubicBezTo>
                    <a:cubicBezTo>
                      <a:pt x="5932" y="16073"/>
                      <a:pt x="5847" y="16097"/>
                      <a:pt x="5786" y="16121"/>
                    </a:cubicBezTo>
                    <a:cubicBezTo>
                      <a:pt x="5737" y="16134"/>
                      <a:pt x="5701" y="16145"/>
                      <a:pt x="5653" y="16158"/>
                    </a:cubicBezTo>
                    <a:lnTo>
                      <a:pt x="5640" y="16170"/>
                    </a:lnTo>
                    <a:cubicBezTo>
                      <a:pt x="5640" y="16145"/>
                      <a:pt x="5628" y="16134"/>
                      <a:pt x="5628" y="16109"/>
                    </a:cubicBezTo>
                    <a:lnTo>
                      <a:pt x="5628" y="16097"/>
                    </a:lnTo>
                    <a:cubicBezTo>
                      <a:pt x="5628" y="16061"/>
                      <a:pt x="5616" y="16012"/>
                      <a:pt x="5604" y="15964"/>
                    </a:cubicBezTo>
                    <a:cubicBezTo>
                      <a:pt x="5604" y="15951"/>
                      <a:pt x="5604" y="15927"/>
                      <a:pt x="5591" y="15902"/>
                    </a:cubicBezTo>
                    <a:lnTo>
                      <a:pt x="5591" y="15878"/>
                    </a:lnTo>
                    <a:cubicBezTo>
                      <a:pt x="5591" y="15866"/>
                      <a:pt x="5580" y="15842"/>
                      <a:pt x="5580" y="15829"/>
                    </a:cubicBezTo>
                    <a:cubicBezTo>
                      <a:pt x="5567" y="15805"/>
                      <a:pt x="5555" y="15781"/>
                      <a:pt x="5555" y="15757"/>
                    </a:cubicBezTo>
                    <a:cubicBezTo>
                      <a:pt x="5543" y="15732"/>
                      <a:pt x="5531" y="15721"/>
                      <a:pt x="5518" y="15696"/>
                    </a:cubicBezTo>
                    <a:lnTo>
                      <a:pt x="5507" y="15659"/>
                    </a:lnTo>
                    <a:cubicBezTo>
                      <a:pt x="5470" y="15586"/>
                      <a:pt x="5446" y="15513"/>
                      <a:pt x="5397" y="15441"/>
                    </a:cubicBezTo>
                    <a:lnTo>
                      <a:pt x="5397" y="15429"/>
                    </a:lnTo>
                    <a:cubicBezTo>
                      <a:pt x="5373" y="15405"/>
                      <a:pt x="5361" y="15380"/>
                      <a:pt x="5348" y="15356"/>
                    </a:cubicBezTo>
                    <a:cubicBezTo>
                      <a:pt x="5337" y="15319"/>
                      <a:pt x="5312" y="15295"/>
                      <a:pt x="5300" y="15270"/>
                    </a:cubicBezTo>
                    <a:lnTo>
                      <a:pt x="5275" y="15234"/>
                    </a:lnTo>
                    <a:cubicBezTo>
                      <a:pt x="5264" y="15222"/>
                      <a:pt x="5264" y="15197"/>
                      <a:pt x="5251" y="15186"/>
                    </a:cubicBezTo>
                    <a:cubicBezTo>
                      <a:pt x="5227" y="15162"/>
                      <a:pt x="5215" y="15125"/>
                      <a:pt x="5202" y="15100"/>
                    </a:cubicBezTo>
                    <a:cubicBezTo>
                      <a:pt x="5178" y="15076"/>
                      <a:pt x="5166" y="15040"/>
                      <a:pt x="5154" y="15003"/>
                    </a:cubicBezTo>
                    <a:lnTo>
                      <a:pt x="5142" y="14979"/>
                    </a:lnTo>
                    <a:lnTo>
                      <a:pt x="5142" y="14943"/>
                    </a:lnTo>
                    <a:cubicBezTo>
                      <a:pt x="5130" y="14930"/>
                      <a:pt x="5130" y="14918"/>
                      <a:pt x="5130" y="14906"/>
                    </a:cubicBezTo>
                    <a:lnTo>
                      <a:pt x="5118" y="14894"/>
                    </a:lnTo>
                    <a:lnTo>
                      <a:pt x="5118" y="14857"/>
                    </a:lnTo>
                    <a:cubicBezTo>
                      <a:pt x="5105" y="14833"/>
                      <a:pt x="5105" y="14821"/>
                      <a:pt x="5105" y="14809"/>
                    </a:cubicBezTo>
                    <a:cubicBezTo>
                      <a:pt x="5105" y="14797"/>
                      <a:pt x="5105" y="14773"/>
                      <a:pt x="5094" y="14748"/>
                    </a:cubicBezTo>
                    <a:lnTo>
                      <a:pt x="5094" y="14724"/>
                    </a:lnTo>
                    <a:lnTo>
                      <a:pt x="5094" y="14687"/>
                    </a:lnTo>
                    <a:lnTo>
                      <a:pt x="5094" y="14675"/>
                    </a:lnTo>
                    <a:lnTo>
                      <a:pt x="5094" y="14627"/>
                    </a:lnTo>
                    <a:lnTo>
                      <a:pt x="5094" y="14614"/>
                    </a:lnTo>
                    <a:cubicBezTo>
                      <a:pt x="5081" y="14578"/>
                      <a:pt x="5081" y="14541"/>
                      <a:pt x="5081" y="14505"/>
                    </a:cubicBezTo>
                    <a:cubicBezTo>
                      <a:pt x="5081" y="14420"/>
                      <a:pt x="5094" y="14347"/>
                      <a:pt x="5094" y="14262"/>
                    </a:cubicBezTo>
                    <a:lnTo>
                      <a:pt x="5094" y="14238"/>
                    </a:lnTo>
                    <a:lnTo>
                      <a:pt x="5094" y="14177"/>
                    </a:lnTo>
                    <a:lnTo>
                      <a:pt x="5094" y="14141"/>
                    </a:lnTo>
                    <a:cubicBezTo>
                      <a:pt x="5094" y="14128"/>
                      <a:pt x="5094" y="14116"/>
                      <a:pt x="5105" y="14092"/>
                    </a:cubicBezTo>
                    <a:cubicBezTo>
                      <a:pt x="5105" y="14068"/>
                      <a:pt x="5105" y="14043"/>
                      <a:pt x="5118" y="14031"/>
                    </a:cubicBezTo>
                    <a:cubicBezTo>
                      <a:pt x="5118" y="14019"/>
                      <a:pt x="5118" y="14006"/>
                      <a:pt x="5130" y="13995"/>
                    </a:cubicBezTo>
                    <a:cubicBezTo>
                      <a:pt x="5130" y="13982"/>
                      <a:pt x="5130" y="13982"/>
                      <a:pt x="5142" y="13970"/>
                    </a:cubicBezTo>
                    <a:cubicBezTo>
                      <a:pt x="5142" y="13970"/>
                      <a:pt x="5142" y="13958"/>
                      <a:pt x="5154" y="13958"/>
                    </a:cubicBezTo>
                    <a:lnTo>
                      <a:pt x="5191" y="13922"/>
                    </a:lnTo>
                    <a:lnTo>
                      <a:pt x="5191" y="13909"/>
                    </a:lnTo>
                    <a:cubicBezTo>
                      <a:pt x="5215" y="13898"/>
                      <a:pt x="5227" y="13873"/>
                      <a:pt x="5251" y="13861"/>
                    </a:cubicBezTo>
                    <a:cubicBezTo>
                      <a:pt x="5264" y="13849"/>
                      <a:pt x="5275" y="13836"/>
                      <a:pt x="5300" y="13825"/>
                    </a:cubicBezTo>
                    <a:lnTo>
                      <a:pt x="5300" y="13812"/>
                    </a:lnTo>
                    <a:cubicBezTo>
                      <a:pt x="5324" y="13800"/>
                      <a:pt x="5337" y="13800"/>
                      <a:pt x="5361" y="13788"/>
                    </a:cubicBezTo>
                    <a:cubicBezTo>
                      <a:pt x="5397" y="13763"/>
                      <a:pt x="5421" y="13752"/>
                      <a:pt x="5458" y="13739"/>
                    </a:cubicBezTo>
                    <a:cubicBezTo>
                      <a:pt x="5482" y="13715"/>
                      <a:pt x="5518" y="13703"/>
                      <a:pt x="5543" y="13690"/>
                    </a:cubicBezTo>
                    <a:cubicBezTo>
                      <a:pt x="5567" y="13679"/>
                      <a:pt x="5591" y="13666"/>
                      <a:pt x="5604" y="13654"/>
                    </a:cubicBezTo>
                    <a:cubicBezTo>
                      <a:pt x="5653" y="13642"/>
                      <a:pt x="5689" y="13618"/>
                      <a:pt x="5737" y="13593"/>
                    </a:cubicBezTo>
                    <a:lnTo>
                      <a:pt x="5737" y="13582"/>
                    </a:lnTo>
                    <a:lnTo>
                      <a:pt x="5750" y="13582"/>
                    </a:lnTo>
                    <a:lnTo>
                      <a:pt x="5774" y="13569"/>
                    </a:lnTo>
                    <a:lnTo>
                      <a:pt x="5786" y="13557"/>
                    </a:lnTo>
                    <a:lnTo>
                      <a:pt x="5810" y="13545"/>
                    </a:lnTo>
                    <a:cubicBezTo>
                      <a:pt x="5823" y="13545"/>
                      <a:pt x="5834" y="13533"/>
                      <a:pt x="5847" y="13533"/>
                    </a:cubicBezTo>
                    <a:lnTo>
                      <a:pt x="5871" y="13520"/>
                    </a:lnTo>
                    <a:lnTo>
                      <a:pt x="5896" y="13509"/>
                    </a:lnTo>
                    <a:cubicBezTo>
                      <a:pt x="5920" y="13484"/>
                      <a:pt x="5956" y="13472"/>
                      <a:pt x="5993" y="13460"/>
                    </a:cubicBezTo>
                    <a:cubicBezTo>
                      <a:pt x="6017" y="13447"/>
                      <a:pt x="6042" y="13436"/>
                      <a:pt x="6066" y="13436"/>
                    </a:cubicBezTo>
                    <a:cubicBezTo>
                      <a:pt x="6078" y="13436"/>
                      <a:pt x="6090" y="13423"/>
                      <a:pt x="6114" y="13423"/>
                    </a:cubicBezTo>
                    <a:close/>
                    <a:moveTo>
                      <a:pt x="5202" y="15307"/>
                    </a:moveTo>
                    <a:cubicBezTo>
                      <a:pt x="5202" y="15319"/>
                      <a:pt x="5215" y="15319"/>
                      <a:pt x="5215" y="15319"/>
                    </a:cubicBezTo>
                    <a:cubicBezTo>
                      <a:pt x="5239" y="15356"/>
                      <a:pt x="5264" y="15392"/>
                      <a:pt x="5288" y="15441"/>
                    </a:cubicBezTo>
                    <a:cubicBezTo>
                      <a:pt x="5300" y="15453"/>
                      <a:pt x="5300" y="15465"/>
                      <a:pt x="5312" y="15489"/>
                    </a:cubicBezTo>
                    <a:lnTo>
                      <a:pt x="5385" y="15635"/>
                    </a:lnTo>
                    <a:cubicBezTo>
                      <a:pt x="5410" y="15684"/>
                      <a:pt x="5434" y="15732"/>
                      <a:pt x="5446" y="15781"/>
                    </a:cubicBezTo>
                    <a:cubicBezTo>
                      <a:pt x="5458" y="15805"/>
                      <a:pt x="5458" y="15818"/>
                      <a:pt x="5470" y="15842"/>
                    </a:cubicBezTo>
                    <a:cubicBezTo>
                      <a:pt x="5470" y="15854"/>
                      <a:pt x="5482" y="15878"/>
                      <a:pt x="5482" y="15891"/>
                    </a:cubicBezTo>
                    <a:cubicBezTo>
                      <a:pt x="5507" y="15975"/>
                      <a:pt x="5518" y="16061"/>
                      <a:pt x="5531" y="16145"/>
                    </a:cubicBezTo>
                    <a:lnTo>
                      <a:pt x="5531" y="16207"/>
                    </a:lnTo>
                    <a:lnTo>
                      <a:pt x="5531" y="16218"/>
                    </a:lnTo>
                    <a:lnTo>
                      <a:pt x="5518" y="16218"/>
                    </a:lnTo>
                    <a:cubicBezTo>
                      <a:pt x="5482" y="16243"/>
                      <a:pt x="5446" y="16255"/>
                      <a:pt x="5421" y="16280"/>
                    </a:cubicBezTo>
                    <a:cubicBezTo>
                      <a:pt x="5421" y="16267"/>
                      <a:pt x="5410" y="16255"/>
                      <a:pt x="5410" y="16255"/>
                    </a:cubicBezTo>
                    <a:lnTo>
                      <a:pt x="5373" y="16145"/>
                    </a:lnTo>
                    <a:cubicBezTo>
                      <a:pt x="5361" y="16109"/>
                      <a:pt x="5348" y="16073"/>
                      <a:pt x="5337" y="16048"/>
                    </a:cubicBezTo>
                    <a:lnTo>
                      <a:pt x="5300" y="15939"/>
                    </a:lnTo>
                    <a:cubicBezTo>
                      <a:pt x="5300" y="15915"/>
                      <a:pt x="5288" y="15878"/>
                      <a:pt x="5275" y="15854"/>
                    </a:cubicBezTo>
                    <a:cubicBezTo>
                      <a:pt x="5264" y="15818"/>
                      <a:pt x="5251" y="15793"/>
                      <a:pt x="5239" y="15757"/>
                    </a:cubicBezTo>
                    <a:lnTo>
                      <a:pt x="5202" y="15611"/>
                    </a:lnTo>
                    <a:lnTo>
                      <a:pt x="5202" y="15307"/>
                    </a:lnTo>
                    <a:close/>
                    <a:moveTo>
                      <a:pt x="5191" y="15793"/>
                    </a:moveTo>
                    <a:lnTo>
                      <a:pt x="5191" y="15805"/>
                    </a:lnTo>
                    <a:lnTo>
                      <a:pt x="5191" y="15818"/>
                    </a:lnTo>
                    <a:cubicBezTo>
                      <a:pt x="5202" y="15829"/>
                      <a:pt x="5202" y="15842"/>
                      <a:pt x="5215" y="15854"/>
                    </a:cubicBezTo>
                    <a:cubicBezTo>
                      <a:pt x="5239" y="15927"/>
                      <a:pt x="5251" y="15988"/>
                      <a:pt x="5275" y="16048"/>
                    </a:cubicBezTo>
                    <a:cubicBezTo>
                      <a:pt x="5312" y="16121"/>
                      <a:pt x="5337" y="16194"/>
                      <a:pt x="5361" y="16267"/>
                    </a:cubicBezTo>
                    <a:cubicBezTo>
                      <a:pt x="5361" y="16280"/>
                      <a:pt x="5373" y="16291"/>
                      <a:pt x="5373" y="16304"/>
                    </a:cubicBezTo>
                    <a:lnTo>
                      <a:pt x="5348" y="16304"/>
                    </a:lnTo>
                    <a:lnTo>
                      <a:pt x="5337" y="16291"/>
                    </a:lnTo>
                    <a:cubicBezTo>
                      <a:pt x="5324" y="16291"/>
                      <a:pt x="5312" y="16280"/>
                      <a:pt x="5300" y="16280"/>
                    </a:cubicBezTo>
                    <a:cubicBezTo>
                      <a:pt x="5288" y="16267"/>
                      <a:pt x="5275" y="16255"/>
                      <a:pt x="5264" y="16255"/>
                    </a:cubicBezTo>
                    <a:lnTo>
                      <a:pt x="5227" y="16218"/>
                    </a:lnTo>
                    <a:lnTo>
                      <a:pt x="5202" y="16194"/>
                    </a:lnTo>
                    <a:lnTo>
                      <a:pt x="5166" y="16158"/>
                    </a:lnTo>
                    <a:lnTo>
                      <a:pt x="5166" y="16109"/>
                    </a:lnTo>
                    <a:cubicBezTo>
                      <a:pt x="5178" y="16012"/>
                      <a:pt x="5178" y="15902"/>
                      <a:pt x="5191" y="15793"/>
                    </a:cubicBezTo>
                    <a:close/>
                    <a:moveTo>
                      <a:pt x="10708" y="15562"/>
                    </a:moveTo>
                    <a:cubicBezTo>
                      <a:pt x="10708" y="15586"/>
                      <a:pt x="10720" y="15611"/>
                      <a:pt x="10720" y="15623"/>
                    </a:cubicBezTo>
                    <a:cubicBezTo>
                      <a:pt x="10733" y="15648"/>
                      <a:pt x="10733" y="15684"/>
                      <a:pt x="10733" y="15708"/>
                    </a:cubicBezTo>
                    <a:lnTo>
                      <a:pt x="10733" y="15769"/>
                    </a:lnTo>
                    <a:lnTo>
                      <a:pt x="10733" y="15854"/>
                    </a:lnTo>
                    <a:cubicBezTo>
                      <a:pt x="10720" y="15891"/>
                      <a:pt x="10708" y="15939"/>
                      <a:pt x="10696" y="16000"/>
                    </a:cubicBezTo>
                    <a:cubicBezTo>
                      <a:pt x="10684" y="16037"/>
                      <a:pt x="10672" y="16061"/>
                      <a:pt x="10660" y="16097"/>
                    </a:cubicBezTo>
                    <a:cubicBezTo>
                      <a:pt x="10647" y="16134"/>
                      <a:pt x="10636" y="16170"/>
                      <a:pt x="10623" y="16194"/>
                    </a:cubicBezTo>
                    <a:cubicBezTo>
                      <a:pt x="10599" y="16243"/>
                      <a:pt x="10587" y="16267"/>
                      <a:pt x="10563" y="16304"/>
                    </a:cubicBezTo>
                    <a:cubicBezTo>
                      <a:pt x="10563" y="16316"/>
                      <a:pt x="10550" y="16328"/>
                      <a:pt x="10538" y="16340"/>
                    </a:cubicBezTo>
                    <a:cubicBezTo>
                      <a:pt x="10538" y="16353"/>
                      <a:pt x="10526" y="16353"/>
                      <a:pt x="10514" y="16364"/>
                    </a:cubicBezTo>
                    <a:lnTo>
                      <a:pt x="10490" y="16389"/>
                    </a:lnTo>
                    <a:lnTo>
                      <a:pt x="10417" y="16425"/>
                    </a:lnTo>
                    <a:lnTo>
                      <a:pt x="10404" y="16437"/>
                    </a:lnTo>
                    <a:lnTo>
                      <a:pt x="10392" y="16437"/>
                    </a:lnTo>
                    <a:lnTo>
                      <a:pt x="10320" y="16474"/>
                    </a:lnTo>
                    <a:cubicBezTo>
                      <a:pt x="10295" y="16498"/>
                      <a:pt x="10258" y="16510"/>
                      <a:pt x="10234" y="16534"/>
                    </a:cubicBezTo>
                    <a:cubicBezTo>
                      <a:pt x="10222" y="16547"/>
                      <a:pt x="10210" y="16559"/>
                      <a:pt x="10185" y="16571"/>
                    </a:cubicBezTo>
                    <a:cubicBezTo>
                      <a:pt x="10149" y="16607"/>
                      <a:pt x="10112" y="16656"/>
                      <a:pt x="10101" y="16705"/>
                    </a:cubicBezTo>
                    <a:cubicBezTo>
                      <a:pt x="10101" y="16729"/>
                      <a:pt x="10088" y="16741"/>
                      <a:pt x="10088" y="16766"/>
                    </a:cubicBezTo>
                    <a:lnTo>
                      <a:pt x="10076" y="16790"/>
                    </a:lnTo>
                    <a:cubicBezTo>
                      <a:pt x="10064" y="16826"/>
                      <a:pt x="10052" y="16850"/>
                      <a:pt x="10052" y="16875"/>
                    </a:cubicBezTo>
                    <a:cubicBezTo>
                      <a:pt x="10040" y="16875"/>
                      <a:pt x="10040" y="16887"/>
                      <a:pt x="10040" y="16887"/>
                    </a:cubicBezTo>
                    <a:cubicBezTo>
                      <a:pt x="10028" y="16899"/>
                      <a:pt x="10028" y="16899"/>
                      <a:pt x="10028" y="16912"/>
                    </a:cubicBezTo>
                    <a:cubicBezTo>
                      <a:pt x="10015" y="16912"/>
                      <a:pt x="10015" y="16923"/>
                      <a:pt x="10004" y="16923"/>
                    </a:cubicBezTo>
                    <a:cubicBezTo>
                      <a:pt x="9955" y="16985"/>
                      <a:pt x="9894" y="17021"/>
                      <a:pt x="9833" y="17069"/>
                    </a:cubicBezTo>
                    <a:lnTo>
                      <a:pt x="9821" y="17082"/>
                    </a:lnTo>
                    <a:cubicBezTo>
                      <a:pt x="9796" y="17106"/>
                      <a:pt x="9760" y="17118"/>
                      <a:pt x="9724" y="17142"/>
                    </a:cubicBezTo>
                    <a:cubicBezTo>
                      <a:pt x="9688" y="17166"/>
                      <a:pt x="9651" y="17191"/>
                      <a:pt x="9615" y="17203"/>
                    </a:cubicBezTo>
                    <a:cubicBezTo>
                      <a:pt x="9578" y="17228"/>
                      <a:pt x="9529" y="17252"/>
                      <a:pt x="9493" y="17276"/>
                    </a:cubicBezTo>
                    <a:cubicBezTo>
                      <a:pt x="9444" y="17288"/>
                      <a:pt x="9396" y="17312"/>
                      <a:pt x="9347" y="17336"/>
                    </a:cubicBezTo>
                    <a:lnTo>
                      <a:pt x="9274" y="17373"/>
                    </a:lnTo>
                    <a:cubicBezTo>
                      <a:pt x="9237" y="17385"/>
                      <a:pt x="9213" y="17398"/>
                      <a:pt x="9189" y="17409"/>
                    </a:cubicBezTo>
                    <a:lnTo>
                      <a:pt x="9274" y="17325"/>
                    </a:lnTo>
                    <a:cubicBezTo>
                      <a:pt x="9347" y="17264"/>
                      <a:pt x="9396" y="17203"/>
                      <a:pt x="9444" y="17142"/>
                    </a:cubicBezTo>
                    <a:cubicBezTo>
                      <a:pt x="9480" y="17106"/>
                      <a:pt x="9505" y="17082"/>
                      <a:pt x="9529" y="17045"/>
                    </a:cubicBezTo>
                    <a:lnTo>
                      <a:pt x="9602" y="16936"/>
                    </a:lnTo>
                    <a:cubicBezTo>
                      <a:pt x="9626" y="16899"/>
                      <a:pt x="9651" y="16863"/>
                      <a:pt x="9663" y="16814"/>
                    </a:cubicBezTo>
                    <a:cubicBezTo>
                      <a:pt x="9675" y="16790"/>
                      <a:pt x="9699" y="16753"/>
                      <a:pt x="9712" y="16705"/>
                    </a:cubicBezTo>
                    <a:cubicBezTo>
                      <a:pt x="9724" y="16669"/>
                      <a:pt x="9736" y="16644"/>
                      <a:pt x="9748" y="16596"/>
                    </a:cubicBezTo>
                    <a:cubicBezTo>
                      <a:pt x="9760" y="16559"/>
                      <a:pt x="9760" y="16523"/>
                      <a:pt x="9772" y="16474"/>
                    </a:cubicBezTo>
                    <a:lnTo>
                      <a:pt x="9785" y="16437"/>
                    </a:lnTo>
                    <a:cubicBezTo>
                      <a:pt x="9785" y="16413"/>
                      <a:pt x="9785" y="16389"/>
                      <a:pt x="9796" y="16364"/>
                    </a:cubicBezTo>
                    <a:cubicBezTo>
                      <a:pt x="9796" y="16328"/>
                      <a:pt x="9809" y="16291"/>
                      <a:pt x="9821" y="16255"/>
                    </a:cubicBezTo>
                    <a:lnTo>
                      <a:pt x="9821" y="16231"/>
                    </a:lnTo>
                    <a:cubicBezTo>
                      <a:pt x="9833" y="16207"/>
                      <a:pt x="9833" y="16194"/>
                      <a:pt x="9845" y="16170"/>
                    </a:cubicBezTo>
                    <a:cubicBezTo>
                      <a:pt x="9845" y="16158"/>
                      <a:pt x="9858" y="16158"/>
                      <a:pt x="9858" y="16145"/>
                    </a:cubicBezTo>
                    <a:cubicBezTo>
                      <a:pt x="9869" y="16134"/>
                      <a:pt x="9869" y="16121"/>
                      <a:pt x="9882" y="16121"/>
                    </a:cubicBezTo>
                    <a:cubicBezTo>
                      <a:pt x="9882" y="16109"/>
                      <a:pt x="9894" y="16097"/>
                      <a:pt x="9894" y="16097"/>
                    </a:cubicBezTo>
                    <a:cubicBezTo>
                      <a:pt x="9906" y="16097"/>
                      <a:pt x="9906" y="16085"/>
                      <a:pt x="9918" y="16085"/>
                    </a:cubicBezTo>
                    <a:cubicBezTo>
                      <a:pt x="9918" y="16073"/>
                      <a:pt x="9931" y="16073"/>
                      <a:pt x="9931" y="16073"/>
                    </a:cubicBezTo>
                    <a:cubicBezTo>
                      <a:pt x="9942" y="16073"/>
                      <a:pt x="9942" y="16061"/>
                      <a:pt x="9955" y="16061"/>
                    </a:cubicBezTo>
                    <a:cubicBezTo>
                      <a:pt x="9967" y="16061"/>
                      <a:pt x="9979" y="16048"/>
                      <a:pt x="9991" y="16048"/>
                    </a:cubicBezTo>
                    <a:cubicBezTo>
                      <a:pt x="10015" y="16048"/>
                      <a:pt x="10052" y="16037"/>
                      <a:pt x="10076" y="16037"/>
                    </a:cubicBezTo>
                    <a:lnTo>
                      <a:pt x="10088" y="16037"/>
                    </a:lnTo>
                    <a:cubicBezTo>
                      <a:pt x="10137" y="16037"/>
                      <a:pt x="10185" y="16024"/>
                      <a:pt x="10222" y="16024"/>
                    </a:cubicBezTo>
                    <a:lnTo>
                      <a:pt x="10271" y="16024"/>
                    </a:lnTo>
                    <a:lnTo>
                      <a:pt x="10295" y="16012"/>
                    </a:lnTo>
                    <a:cubicBezTo>
                      <a:pt x="10331" y="16012"/>
                      <a:pt x="10380" y="16000"/>
                      <a:pt x="10428" y="15988"/>
                    </a:cubicBezTo>
                    <a:cubicBezTo>
                      <a:pt x="10453" y="15975"/>
                      <a:pt x="10477" y="15975"/>
                      <a:pt x="10501" y="15951"/>
                    </a:cubicBezTo>
                    <a:cubicBezTo>
                      <a:pt x="10526" y="15939"/>
                      <a:pt x="10550" y="15927"/>
                      <a:pt x="10563" y="15915"/>
                    </a:cubicBezTo>
                    <a:cubicBezTo>
                      <a:pt x="10611" y="15878"/>
                      <a:pt x="10636" y="15829"/>
                      <a:pt x="10660" y="15769"/>
                    </a:cubicBezTo>
                    <a:cubicBezTo>
                      <a:pt x="10672" y="15745"/>
                      <a:pt x="10684" y="15721"/>
                      <a:pt x="10684" y="15696"/>
                    </a:cubicBezTo>
                    <a:cubicBezTo>
                      <a:pt x="10696" y="15684"/>
                      <a:pt x="10696" y="15659"/>
                      <a:pt x="10696" y="15648"/>
                    </a:cubicBezTo>
                    <a:lnTo>
                      <a:pt x="10696" y="15635"/>
                    </a:lnTo>
                    <a:lnTo>
                      <a:pt x="10696" y="15586"/>
                    </a:lnTo>
                    <a:lnTo>
                      <a:pt x="10696" y="15575"/>
                    </a:lnTo>
                    <a:lnTo>
                      <a:pt x="10708" y="15562"/>
                    </a:lnTo>
                    <a:close/>
                    <a:moveTo>
                      <a:pt x="3355" y="14870"/>
                    </a:moveTo>
                    <a:cubicBezTo>
                      <a:pt x="3368" y="14870"/>
                      <a:pt x="3379" y="14881"/>
                      <a:pt x="3392" y="14881"/>
                    </a:cubicBezTo>
                    <a:cubicBezTo>
                      <a:pt x="3441" y="14894"/>
                      <a:pt x="3489" y="14918"/>
                      <a:pt x="3538" y="14943"/>
                    </a:cubicBezTo>
                    <a:cubicBezTo>
                      <a:pt x="3611" y="14967"/>
                      <a:pt x="3671" y="15003"/>
                      <a:pt x="3757" y="15052"/>
                    </a:cubicBezTo>
                    <a:lnTo>
                      <a:pt x="3768" y="15064"/>
                    </a:lnTo>
                    <a:cubicBezTo>
                      <a:pt x="3817" y="15089"/>
                      <a:pt x="3854" y="15113"/>
                      <a:pt x="3878" y="15137"/>
                    </a:cubicBezTo>
                    <a:cubicBezTo>
                      <a:pt x="3903" y="15149"/>
                      <a:pt x="3927" y="15162"/>
                      <a:pt x="3938" y="15173"/>
                    </a:cubicBezTo>
                    <a:cubicBezTo>
                      <a:pt x="3963" y="15186"/>
                      <a:pt x="3975" y="15197"/>
                      <a:pt x="4000" y="15210"/>
                    </a:cubicBezTo>
                    <a:lnTo>
                      <a:pt x="4109" y="15246"/>
                    </a:lnTo>
                    <a:cubicBezTo>
                      <a:pt x="4157" y="15270"/>
                      <a:pt x="4194" y="15283"/>
                      <a:pt x="4243" y="15295"/>
                    </a:cubicBezTo>
                    <a:lnTo>
                      <a:pt x="4267" y="15295"/>
                    </a:lnTo>
                    <a:lnTo>
                      <a:pt x="4267" y="15307"/>
                    </a:lnTo>
                    <a:lnTo>
                      <a:pt x="4291" y="15307"/>
                    </a:lnTo>
                    <a:cubicBezTo>
                      <a:pt x="4303" y="15307"/>
                      <a:pt x="4327" y="15319"/>
                      <a:pt x="4352" y="15332"/>
                    </a:cubicBezTo>
                    <a:cubicBezTo>
                      <a:pt x="4364" y="15343"/>
                      <a:pt x="4389" y="15343"/>
                      <a:pt x="4400" y="15356"/>
                    </a:cubicBezTo>
                    <a:cubicBezTo>
                      <a:pt x="4413" y="15368"/>
                      <a:pt x="4437" y="15380"/>
                      <a:pt x="4449" y="15392"/>
                    </a:cubicBezTo>
                    <a:cubicBezTo>
                      <a:pt x="4462" y="15392"/>
                      <a:pt x="4462" y="15405"/>
                      <a:pt x="4473" y="15416"/>
                    </a:cubicBezTo>
                    <a:cubicBezTo>
                      <a:pt x="4510" y="15453"/>
                      <a:pt x="4535" y="15489"/>
                      <a:pt x="4570" y="15538"/>
                    </a:cubicBezTo>
                    <a:cubicBezTo>
                      <a:pt x="4583" y="15550"/>
                      <a:pt x="4595" y="15562"/>
                      <a:pt x="4607" y="15586"/>
                    </a:cubicBezTo>
                    <a:cubicBezTo>
                      <a:pt x="4632" y="15611"/>
                      <a:pt x="4643" y="15635"/>
                      <a:pt x="4668" y="15659"/>
                    </a:cubicBezTo>
                    <a:cubicBezTo>
                      <a:pt x="4692" y="15684"/>
                      <a:pt x="4716" y="15708"/>
                      <a:pt x="4729" y="15732"/>
                    </a:cubicBezTo>
                    <a:lnTo>
                      <a:pt x="4753" y="15745"/>
                    </a:lnTo>
                    <a:lnTo>
                      <a:pt x="4741" y="15745"/>
                    </a:lnTo>
                    <a:lnTo>
                      <a:pt x="4814" y="15818"/>
                    </a:lnTo>
                    <a:cubicBezTo>
                      <a:pt x="4838" y="15842"/>
                      <a:pt x="4862" y="15878"/>
                      <a:pt x="4886" y="15902"/>
                    </a:cubicBezTo>
                    <a:lnTo>
                      <a:pt x="4886" y="15915"/>
                    </a:lnTo>
                    <a:cubicBezTo>
                      <a:pt x="4911" y="15951"/>
                      <a:pt x="4935" y="15988"/>
                      <a:pt x="4959" y="16012"/>
                    </a:cubicBezTo>
                    <a:cubicBezTo>
                      <a:pt x="4984" y="16048"/>
                      <a:pt x="5021" y="16085"/>
                      <a:pt x="5045" y="16121"/>
                    </a:cubicBezTo>
                    <a:cubicBezTo>
                      <a:pt x="5081" y="16158"/>
                      <a:pt x="5118" y="16194"/>
                      <a:pt x="5154" y="16218"/>
                    </a:cubicBezTo>
                    <a:cubicBezTo>
                      <a:pt x="5166" y="16231"/>
                      <a:pt x="5178" y="16243"/>
                      <a:pt x="5202" y="16255"/>
                    </a:cubicBezTo>
                    <a:cubicBezTo>
                      <a:pt x="5202" y="16267"/>
                      <a:pt x="5215" y="16267"/>
                      <a:pt x="5227" y="16267"/>
                    </a:cubicBezTo>
                    <a:lnTo>
                      <a:pt x="5227" y="16280"/>
                    </a:lnTo>
                    <a:cubicBezTo>
                      <a:pt x="5251" y="16291"/>
                      <a:pt x="5264" y="16304"/>
                      <a:pt x="5288" y="16316"/>
                    </a:cubicBezTo>
                    <a:cubicBezTo>
                      <a:pt x="5300" y="16316"/>
                      <a:pt x="5312" y="16316"/>
                      <a:pt x="5324" y="16328"/>
                    </a:cubicBezTo>
                    <a:lnTo>
                      <a:pt x="5337" y="16328"/>
                    </a:lnTo>
                    <a:cubicBezTo>
                      <a:pt x="5312" y="16340"/>
                      <a:pt x="5288" y="16353"/>
                      <a:pt x="5275" y="16364"/>
                    </a:cubicBezTo>
                    <a:cubicBezTo>
                      <a:pt x="5251" y="16389"/>
                      <a:pt x="5215" y="16413"/>
                      <a:pt x="5191" y="16437"/>
                    </a:cubicBezTo>
                    <a:lnTo>
                      <a:pt x="5178" y="16437"/>
                    </a:lnTo>
                    <a:cubicBezTo>
                      <a:pt x="5178" y="16450"/>
                      <a:pt x="5178" y="16450"/>
                      <a:pt x="5166" y="16450"/>
                    </a:cubicBezTo>
                    <a:lnTo>
                      <a:pt x="5094" y="16523"/>
                    </a:lnTo>
                    <a:lnTo>
                      <a:pt x="5094" y="16510"/>
                    </a:lnTo>
                    <a:cubicBezTo>
                      <a:pt x="5081" y="16510"/>
                      <a:pt x="5069" y="16498"/>
                      <a:pt x="5057" y="16486"/>
                    </a:cubicBezTo>
                    <a:lnTo>
                      <a:pt x="5032" y="16474"/>
                    </a:lnTo>
                    <a:lnTo>
                      <a:pt x="5008" y="16450"/>
                    </a:lnTo>
                    <a:cubicBezTo>
                      <a:pt x="4984" y="16437"/>
                      <a:pt x="4972" y="16413"/>
                      <a:pt x="4948" y="16401"/>
                    </a:cubicBezTo>
                    <a:lnTo>
                      <a:pt x="4923" y="16389"/>
                    </a:lnTo>
                    <a:cubicBezTo>
                      <a:pt x="4899" y="16364"/>
                      <a:pt x="4875" y="16353"/>
                      <a:pt x="4838" y="16328"/>
                    </a:cubicBezTo>
                    <a:cubicBezTo>
                      <a:pt x="4814" y="16304"/>
                      <a:pt x="4789" y="16291"/>
                      <a:pt x="4753" y="16267"/>
                    </a:cubicBezTo>
                    <a:lnTo>
                      <a:pt x="4753" y="16255"/>
                    </a:lnTo>
                    <a:cubicBezTo>
                      <a:pt x="4729" y="16243"/>
                      <a:pt x="4692" y="16218"/>
                      <a:pt x="4668" y="16194"/>
                    </a:cubicBezTo>
                    <a:lnTo>
                      <a:pt x="4643" y="16170"/>
                    </a:lnTo>
                    <a:lnTo>
                      <a:pt x="4643" y="16182"/>
                    </a:lnTo>
                    <a:lnTo>
                      <a:pt x="4607" y="16145"/>
                    </a:lnTo>
                    <a:lnTo>
                      <a:pt x="4595" y="16134"/>
                    </a:lnTo>
                    <a:lnTo>
                      <a:pt x="4559" y="16097"/>
                    </a:lnTo>
                    <a:lnTo>
                      <a:pt x="4546" y="16085"/>
                    </a:lnTo>
                    <a:lnTo>
                      <a:pt x="4510" y="16048"/>
                    </a:lnTo>
                    <a:lnTo>
                      <a:pt x="4498" y="16037"/>
                    </a:lnTo>
                    <a:lnTo>
                      <a:pt x="4462" y="16000"/>
                    </a:lnTo>
                    <a:lnTo>
                      <a:pt x="4449" y="15988"/>
                    </a:lnTo>
                    <a:lnTo>
                      <a:pt x="4437" y="15975"/>
                    </a:lnTo>
                    <a:lnTo>
                      <a:pt x="4425" y="15964"/>
                    </a:lnTo>
                    <a:lnTo>
                      <a:pt x="4413" y="15951"/>
                    </a:lnTo>
                    <a:cubicBezTo>
                      <a:pt x="4376" y="15915"/>
                      <a:pt x="4340" y="15866"/>
                      <a:pt x="4303" y="15829"/>
                    </a:cubicBezTo>
                    <a:cubicBezTo>
                      <a:pt x="4267" y="15793"/>
                      <a:pt x="4230" y="15757"/>
                      <a:pt x="4194" y="15732"/>
                    </a:cubicBezTo>
                    <a:cubicBezTo>
                      <a:pt x="4170" y="15696"/>
                      <a:pt x="4121" y="15659"/>
                      <a:pt x="4084" y="15635"/>
                    </a:cubicBezTo>
                    <a:cubicBezTo>
                      <a:pt x="4073" y="15623"/>
                      <a:pt x="4073" y="15611"/>
                      <a:pt x="4048" y="15599"/>
                    </a:cubicBezTo>
                    <a:cubicBezTo>
                      <a:pt x="4036" y="15599"/>
                      <a:pt x="4036" y="15586"/>
                      <a:pt x="4024" y="15575"/>
                    </a:cubicBezTo>
                    <a:lnTo>
                      <a:pt x="3987" y="15550"/>
                    </a:lnTo>
                    <a:cubicBezTo>
                      <a:pt x="3975" y="15538"/>
                      <a:pt x="3951" y="15526"/>
                      <a:pt x="3938" y="15502"/>
                    </a:cubicBezTo>
                    <a:cubicBezTo>
                      <a:pt x="3927" y="15489"/>
                      <a:pt x="3903" y="15478"/>
                      <a:pt x="3890" y="15465"/>
                    </a:cubicBezTo>
                    <a:lnTo>
                      <a:pt x="3878" y="15453"/>
                    </a:lnTo>
                    <a:lnTo>
                      <a:pt x="3878" y="15453"/>
                    </a:lnTo>
                    <a:cubicBezTo>
                      <a:pt x="3890" y="15465"/>
                      <a:pt x="3890" y="15478"/>
                      <a:pt x="3903" y="15489"/>
                    </a:cubicBezTo>
                    <a:cubicBezTo>
                      <a:pt x="3914" y="15513"/>
                      <a:pt x="3927" y="15538"/>
                      <a:pt x="3938" y="15550"/>
                    </a:cubicBezTo>
                    <a:cubicBezTo>
                      <a:pt x="3963" y="15586"/>
                      <a:pt x="3987" y="15611"/>
                      <a:pt x="4011" y="15648"/>
                    </a:cubicBezTo>
                    <a:cubicBezTo>
                      <a:pt x="4036" y="15696"/>
                      <a:pt x="4084" y="15745"/>
                      <a:pt x="4133" y="15805"/>
                    </a:cubicBezTo>
                    <a:cubicBezTo>
                      <a:pt x="4182" y="15854"/>
                      <a:pt x="4219" y="15902"/>
                      <a:pt x="4267" y="15951"/>
                    </a:cubicBezTo>
                    <a:lnTo>
                      <a:pt x="4291" y="15975"/>
                    </a:lnTo>
                    <a:lnTo>
                      <a:pt x="4364" y="16048"/>
                    </a:lnTo>
                    <a:lnTo>
                      <a:pt x="4437" y="16121"/>
                    </a:lnTo>
                    <a:cubicBezTo>
                      <a:pt x="4449" y="16134"/>
                      <a:pt x="4462" y="16145"/>
                      <a:pt x="4486" y="16158"/>
                    </a:cubicBezTo>
                    <a:cubicBezTo>
                      <a:pt x="4486" y="16158"/>
                      <a:pt x="4498" y="16170"/>
                      <a:pt x="4510" y="16170"/>
                    </a:cubicBezTo>
                    <a:lnTo>
                      <a:pt x="4510" y="16182"/>
                    </a:lnTo>
                    <a:lnTo>
                      <a:pt x="4522" y="16182"/>
                    </a:lnTo>
                    <a:cubicBezTo>
                      <a:pt x="4522" y="16194"/>
                      <a:pt x="4535" y="16194"/>
                      <a:pt x="4535" y="16207"/>
                    </a:cubicBezTo>
                    <a:lnTo>
                      <a:pt x="4559" y="16218"/>
                    </a:lnTo>
                    <a:lnTo>
                      <a:pt x="4583" y="16231"/>
                    </a:lnTo>
                    <a:cubicBezTo>
                      <a:pt x="4595" y="16243"/>
                      <a:pt x="4619" y="16255"/>
                      <a:pt x="4632" y="16267"/>
                    </a:cubicBezTo>
                    <a:lnTo>
                      <a:pt x="4656" y="16280"/>
                    </a:lnTo>
                    <a:cubicBezTo>
                      <a:pt x="4656" y="16291"/>
                      <a:pt x="4668" y="16291"/>
                      <a:pt x="4680" y="16291"/>
                    </a:cubicBezTo>
                    <a:lnTo>
                      <a:pt x="4680" y="16304"/>
                    </a:lnTo>
                    <a:lnTo>
                      <a:pt x="4692" y="16304"/>
                    </a:lnTo>
                    <a:cubicBezTo>
                      <a:pt x="4705" y="16316"/>
                      <a:pt x="4716" y="16316"/>
                      <a:pt x="4716" y="16328"/>
                    </a:cubicBezTo>
                    <a:cubicBezTo>
                      <a:pt x="4778" y="16364"/>
                      <a:pt x="4826" y="16389"/>
                      <a:pt x="4886" y="16425"/>
                    </a:cubicBezTo>
                    <a:cubicBezTo>
                      <a:pt x="4899" y="16425"/>
                      <a:pt x="4911" y="16437"/>
                      <a:pt x="4923" y="16450"/>
                    </a:cubicBezTo>
                    <a:cubicBezTo>
                      <a:pt x="4935" y="16450"/>
                      <a:pt x="4948" y="16461"/>
                      <a:pt x="4959" y="16461"/>
                    </a:cubicBezTo>
                    <a:cubicBezTo>
                      <a:pt x="4984" y="16474"/>
                      <a:pt x="5008" y="16498"/>
                      <a:pt x="5032" y="16510"/>
                    </a:cubicBezTo>
                    <a:cubicBezTo>
                      <a:pt x="5032" y="16510"/>
                      <a:pt x="5045" y="16510"/>
                      <a:pt x="5045" y="16523"/>
                    </a:cubicBezTo>
                    <a:lnTo>
                      <a:pt x="5045" y="16534"/>
                    </a:lnTo>
                    <a:lnTo>
                      <a:pt x="5081" y="16534"/>
                    </a:lnTo>
                    <a:lnTo>
                      <a:pt x="5069" y="16559"/>
                    </a:lnTo>
                    <a:lnTo>
                      <a:pt x="5021" y="16607"/>
                    </a:lnTo>
                    <a:cubicBezTo>
                      <a:pt x="5008" y="16620"/>
                      <a:pt x="4996" y="16644"/>
                      <a:pt x="4984" y="16656"/>
                    </a:cubicBezTo>
                    <a:lnTo>
                      <a:pt x="4875" y="16802"/>
                    </a:lnTo>
                    <a:cubicBezTo>
                      <a:pt x="4875" y="16814"/>
                      <a:pt x="4862" y="16826"/>
                      <a:pt x="4850" y="16850"/>
                    </a:cubicBezTo>
                    <a:cubicBezTo>
                      <a:pt x="4850" y="16863"/>
                      <a:pt x="4838" y="16875"/>
                      <a:pt x="4838" y="16887"/>
                    </a:cubicBezTo>
                    <a:lnTo>
                      <a:pt x="4838" y="16875"/>
                    </a:lnTo>
                    <a:lnTo>
                      <a:pt x="4802" y="16875"/>
                    </a:lnTo>
                    <a:cubicBezTo>
                      <a:pt x="4789" y="16863"/>
                      <a:pt x="4778" y="16850"/>
                      <a:pt x="4765" y="16850"/>
                    </a:cubicBezTo>
                    <a:cubicBezTo>
                      <a:pt x="4753" y="16839"/>
                      <a:pt x="4741" y="16839"/>
                      <a:pt x="4729" y="16826"/>
                    </a:cubicBezTo>
                    <a:lnTo>
                      <a:pt x="4716" y="16826"/>
                    </a:lnTo>
                    <a:cubicBezTo>
                      <a:pt x="4705" y="16814"/>
                      <a:pt x="4692" y="16802"/>
                      <a:pt x="4680" y="16802"/>
                    </a:cubicBezTo>
                    <a:cubicBezTo>
                      <a:pt x="4668" y="16790"/>
                      <a:pt x="4656" y="16790"/>
                      <a:pt x="4643" y="16777"/>
                    </a:cubicBezTo>
                    <a:lnTo>
                      <a:pt x="4632" y="16777"/>
                    </a:lnTo>
                    <a:lnTo>
                      <a:pt x="4607" y="16753"/>
                    </a:lnTo>
                    <a:cubicBezTo>
                      <a:pt x="4583" y="16753"/>
                      <a:pt x="4570" y="16741"/>
                      <a:pt x="4546" y="16729"/>
                    </a:cubicBezTo>
                    <a:cubicBezTo>
                      <a:pt x="4522" y="16717"/>
                      <a:pt x="4486" y="16693"/>
                      <a:pt x="4462" y="16680"/>
                    </a:cubicBezTo>
                    <a:lnTo>
                      <a:pt x="4400" y="16644"/>
                    </a:lnTo>
                    <a:lnTo>
                      <a:pt x="4389" y="16632"/>
                    </a:lnTo>
                    <a:lnTo>
                      <a:pt x="4364" y="16620"/>
                    </a:lnTo>
                    <a:cubicBezTo>
                      <a:pt x="4340" y="16596"/>
                      <a:pt x="4327" y="16583"/>
                      <a:pt x="4303" y="16571"/>
                    </a:cubicBezTo>
                    <a:cubicBezTo>
                      <a:pt x="4243" y="16534"/>
                      <a:pt x="4170" y="16510"/>
                      <a:pt x="4121" y="16486"/>
                    </a:cubicBezTo>
                    <a:cubicBezTo>
                      <a:pt x="4109" y="16474"/>
                      <a:pt x="4097" y="16474"/>
                      <a:pt x="4084" y="16461"/>
                    </a:cubicBezTo>
                    <a:cubicBezTo>
                      <a:pt x="4048" y="16450"/>
                      <a:pt x="4024" y="16437"/>
                      <a:pt x="4000" y="16425"/>
                    </a:cubicBezTo>
                    <a:lnTo>
                      <a:pt x="3927" y="16389"/>
                    </a:lnTo>
                    <a:cubicBezTo>
                      <a:pt x="3903" y="16364"/>
                      <a:pt x="3866" y="16353"/>
                      <a:pt x="3841" y="16328"/>
                    </a:cubicBezTo>
                    <a:lnTo>
                      <a:pt x="3841" y="16328"/>
                    </a:lnTo>
                    <a:lnTo>
                      <a:pt x="3866" y="16353"/>
                    </a:lnTo>
                    <a:cubicBezTo>
                      <a:pt x="3890" y="16377"/>
                      <a:pt x="3914" y="16401"/>
                      <a:pt x="3927" y="16425"/>
                    </a:cubicBezTo>
                    <a:cubicBezTo>
                      <a:pt x="3963" y="16450"/>
                      <a:pt x="3987" y="16486"/>
                      <a:pt x="4024" y="16510"/>
                    </a:cubicBezTo>
                    <a:cubicBezTo>
                      <a:pt x="4084" y="16559"/>
                      <a:pt x="4157" y="16607"/>
                      <a:pt x="4219" y="16644"/>
                    </a:cubicBezTo>
                    <a:cubicBezTo>
                      <a:pt x="4291" y="16693"/>
                      <a:pt x="4364" y="16741"/>
                      <a:pt x="4437" y="16777"/>
                    </a:cubicBezTo>
                    <a:cubicBezTo>
                      <a:pt x="4473" y="16790"/>
                      <a:pt x="4498" y="16802"/>
                      <a:pt x="4522" y="16814"/>
                    </a:cubicBezTo>
                    <a:lnTo>
                      <a:pt x="4559" y="16826"/>
                    </a:lnTo>
                    <a:cubicBezTo>
                      <a:pt x="4583" y="16839"/>
                      <a:pt x="4595" y="16850"/>
                      <a:pt x="4619" y="16850"/>
                    </a:cubicBezTo>
                    <a:cubicBezTo>
                      <a:pt x="4619" y="16863"/>
                      <a:pt x="4632" y="16863"/>
                      <a:pt x="4643" y="16863"/>
                    </a:cubicBezTo>
                    <a:cubicBezTo>
                      <a:pt x="4656" y="16863"/>
                      <a:pt x="4656" y="16875"/>
                      <a:pt x="4668" y="16875"/>
                    </a:cubicBezTo>
                    <a:cubicBezTo>
                      <a:pt x="4692" y="16875"/>
                      <a:pt x="4716" y="16887"/>
                      <a:pt x="4729" y="16899"/>
                    </a:cubicBezTo>
                    <a:lnTo>
                      <a:pt x="4765" y="16899"/>
                    </a:lnTo>
                    <a:lnTo>
                      <a:pt x="4765" y="16912"/>
                    </a:lnTo>
                    <a:lnTo>
                      <a:pt x="4789" y="16912"/>
                    </a:lnTo>
                    <a:cubicBezTo>
                      <a:pt x="4802" y="16912"/>
                      <a:pt x="4802" y="16912"/>
                      <a:pt x="4814" y="16923"/>
                    </a:cubicBezTo>
                    <a:cubicBezTo>
                      <a:pt x="4789" y="16972"/>
                      <a:pt x="4765" y="17033"/>
                      <a:pt x="4753" y="17082"/>
                    </a:cubicBezTo>
                    <a:cubicBezTo>
                      <a:pt x="4741" y="17118"/>
                      <a:pt x="4741" y="17166"/>
                      <a:pt x="4729" y="17203"/>
                    </a:cubicBezTo>
                    <a:lnTo>
                      <a:pt x="4729" y="17215"/>
                    </a:lnTo>
                    <a:cubicBezTo>
                      <a:pt x="4716" y="17203"/>
                      <a:pt x="4716" y="17203"/>
                      <a:pt x="4705" y="17203"/>
                    </a:cubicBezTo>
                    <a:lnTo>
                      <a:pt x="4692" y="17203"/>
                    </a:lnTo>
                    <a:cubicBezTo>
                      <a:pt x="4668" y="17191"/>
                      <a:pt x="4643" y="17191"/>
                      <a:pt x="4619" y="17179"/>
                    </a:cubicBezTo>
                    <a:lnTo>
                      <a:pt x="4570" y="17166"/>
                    </a:lnTo>
                    <a:lnTo>
                      <a:pt x="4522" y="17155"/>
                    </a:lnTo>
                    <a:cubicBezTo>
                      <a:pt x="4486" y="17155"/>
                      <a:pt x="4437" y="17142"/>
                      <a:pt x="4400" y="17130"/>
                    </a:cubicBezTo>
                    <a:lnTo>
                      <a:pt x="4352" y="17130"/>
                    </a:lnTo>
                    <a:cubicBezTo>
                      <a:pt x="4327" y="17118"/>
                      <a:pt x="4303" y="17118"/>
                      <a:pt x="4279" y="17118"/>
                    </a:cubicBezTo>
                    <a:lnTo>
                      <a:pt x="4267" y="17106"/>
                    </a:lnTo>
                    <a:lnTo>
                      <a:pt x="4219" y="17106"/>
                    </a:lnTo>
                    <a:cubicBezTo>
                      <a:pt x="4206" y="17093"/>
                      <a:pt x="4194" y="17093"/>
                      <a:pt x="4182" y="17093"/>
                    </a:cubicBezTo>
                    <a:lnTo>
                      <a:pt x="4146" y="17093"/>
                    </a:lnTo>
                    <a:cubicBezTo>
                      <a:pt x="4121" y="17082"/>
                      <a:pt x="4097" y="17082"/>
                      <a:pt x="4060" y="17069"/>
                    </a:cubicBezTo>
                    <a:lnTo>
                      <a:pt x="4060" y="17069"/>
                    </a:lnTo>
                    <a:lnTo>
                      <a:pt x="4097" y="17093"/>
                    </a:lnTo>
                    <a:cubicBezTo>
                      <a:pt x="4121" y="17093"/>
                      <a:pt x="4146" y="17106"/>
                      <a:pt x="4170" y="17118"/>
                    </a:cubicBezTo>
                    <a:cubicBezTo>
                      <a:pt x="4194" y="17118"/>
                      <a:pt x="4206" y="17130"/>
                      <a:pt x="4219" y="17130"/>
                    </a:cubicBezTo>
                    <a:cubicBezTo>
                      <a:pt x="4230" y="17142"/>
                      <a:pt x="4243" y="17142"/>
                      <a:pt x="4254" y="17142"/>
                    </a:cubicBezTo>
                    <a:lnTo>
                      <a:pt x="4267" y="17142"/>
                    </a:lnTo>
                    <a:cubicBezTo>
                      <a:pt x="4267" y="17142"/>
                      <a:pt x="4267" y="17155"/>
                      <a:pt x="4279" y="17155"/>
                    </a:cubicBezTo>
                    <a:cubicBezTo>
                      <a:pt x="4291" y="17155"/>
                      <a:pt x="4316" y="17166"/>
                      <a:pt x="4340" y="17166"/>
                    </a:cubicBezTo>
                    <a:lnTo>
                      <a:pt x="4364" y="17166"/>
                    </a:lnTo>
                    <a:lnTo>
                      <a:pt x="4376" y="17179"/>
                    </a:lnTo>
                    <a:lnTo>
                      <a:pt x="4437" y="17179"/>
                    </a:lnTo>
                    <a:cubicBezTo>
                      <a:pt x="4449" y="17179"/>
                      <a:pt x="4473" y="17191"/>
                      <a:pt x="4486" y="17191"/>
                    </a:cubicBezTo>
                    <a:lnTo>
                      <a:pt x="4546" y="17191"/>
                    </a:lnTo>
                    <a:cubicBezTo>
                      <a:pt x="4570" y="17203"/>
                      <a:pt x="4595" y="17203"/>
                      <a:pt x="4619" y="17203"/>
                    </a:cubicBezTo>
                    <a:lnTo>
                      <a:pt x="4656" y="17203"/>
                    </a:lnTo>
                    <a:cubicBezTo>
                      <a:pt x="4668" y="17215"/>
                      <a:pt x="4692" y="17215"/>
                      <a:pt x="4716" y="17228"/>
                    </a:cubicBezTo>
                    <a:lnTo>
                      <a:pt x="4729" y="17228"/>
                    </a:lnTo>
                    <a:lnTo>
                      <a:pt x="4729" y="17373"/>
                    </a:lnTo>
                    <a:lnTo>
                      <a:pt x="4729" y="17409"/>
                    </a:lnTo>
                    <a:cubicBezTo>
                      <a:pt x="4716" y="17409"/>
                      <a:pt x="4705" y="17409"/>
                      <a:pt x="4692" y="17422"/>
                    </a:cubicBezTo>
                    <a:lnTo>
                      <a:pt x="4643" y="17422"/>
                    </a:lnTo>
                    <a:cubicBezTo>
                      <a:pt x="4632" y="17422"/>
                      <a:pt x="4619" y="17422"/>
                      <a:pt x="4607" y="17434"/>
                    </a:cubicBezTo>
                    <a:lnTo>
                      <a:pt x="4583" y="17434"/>
                    </a:lnTo>
                    <a:cubicBezTo>
                      <a:pt x="4570" y="17434"/>
                      <a:pt x="4559" y="17446"/>
                      <a:pt x="4546" y="17446"/>
                    </a:cubicBezTo>
                    <a:cubicBezTo>
                      <a:pt x="4522" y="17446"/>
                      <a:pt x="4510" y="17446"/>
                      <a:pt x="4486" y="17458"/>
                    </a:cubicBezTo>
                    <a:lnTo>
                      <a:pt x="4400" y="17458"/>
                    </a:lnTo>
                    <a:cubicBezTo>
                      <a:pt x="4400" y="17462"/>
                      <a:pt x="4399" y="17464"/>
                      <a:pt x="4397" y="17464"/>
                    </a:cubicBezTo>
                    <a:cubicBezTo>
                      <a:pt x="4394" y="17464"/>
                      <a:pt x="4389" y="17458"/>
                      <a:pt x="4389" y="17458"/>
                    </a:cubicBezTo>
                    <a:lnTo>
                      <a:pt x="4303" y="17458"/>
                    </a:lnTo>
                    <a:cubicBezTo>
                      <a:pt x="4219" y="17446"/>
                      <a:pt x="4146" y="17422"/>
                      <a:pt x="4060" y="17398"/>
                    </a:cubicBezTo>
                    <a:cubicBezTo>
                      <a:pt x="4036" y="17385"/>
                      <a:pt x="4000" y="17385"/>
                      <a:pt x="3975" y="17373"/>
                    </a:cubicBezTo>
                    <a:lnTo>
                      <a:pt x="3963" y="17361"/>
                    </a:lnTo>
                    <a:cubicBezTo>
                      <a:pt x="3914" y="17349"/>
                      <a:pt x="3890" y="17336"/>
                      <a:pt x="3854" y="17336"/>
                    </a:cubicBezTo>
                    <a:lnTo>
                      <a:pt x="3841" y="17325"/>
                    </a:lnTo>
                    <a:lnTo>
                      <a:pt x="3744" y="17325"/>
                    </a:lnTo>
                    <a:cubicBezTo>
                      <a:pt x="3720" y="17336"/>
                      <a:pt x="3708" y="17336"/>
                      <a:pt x="3684" y="17349"/>
                    </a:cubicBezTo>
                    <a:cubicBezTo>
                      <a:pt x="3671" y="17349"/>
                      <a:pt x="3659" y="17361"/>
                      <a:pt x="3635" y="17361"/>
                    </a:cubicBezTo>
                    <a:cubicBezTo>
                      <a:pt x="3623" y="17373"/>
                      <a:pt x="3598" y="17373"/>
                      <a:pt x="3587" y="17385"/>
                    </a:cubicBezTo>
                    <a:cubicBezTo>
                      <a:pt x="3574" y="17385"/>
                      <a:pt x="3550" y="17385"/>
                      <a:pt x="3538" y="17398"/>
                    </a:cubicBezTo>
                    <a:lnTo>
                      <a:pt x="3441" y="17398"/>
                    </a:lnTo>
                    <a:cubicBezTo>
                      <a:pt x="3379" y="17398"/>
                      <a:pt x="3307" y="17398"/>
                      <a:pt x="3222" y="17385"/>
                    </a:cubicBezTo>
                    <a:cubicBezTo>
                      <a:pt x="3209" y="17385"/>
                      <a:pt x="3209" y="17385"/>
                      <a:pt x="3198" y="17373"/>
                    </a:cubicBezTo>
                    <a:cubicBezTo>
                      <a:pt x="3161" y="17373"/>
                      <a:pt x="3136" y="17361"/>
                      <a:pt x="3100" y="17349"/>
                    </a:cubicBezTo>
                    <a:lnTo>
                      <a:pt x="3063" y="17349"/>
                    </a:lnTo>
                    <a:cubicBezTo>
                      <a:pt x="3039" y="17336"/>
                      <a:pt x="3003" y="17325"/>
                      <a:pt x="2966" y="17312"/>
                    </a:cubicBezTo>
                    <a:cubicBezTo>
                      <a:pt x="2942" y="17312"/>
                      <a:pt x="2930" y="17301"/>
                      <a:pt x="2918" y="17301"/>
                    </a:cubicBezTo>
                    <a:cubicBezTo>
                      <a:pt x="2893" y="17288"/>
                      <a:pt x="2857" y="17288"/>
                      <a:pt x="2833" y="17276"/>
                    </a:cubicBezTo>
                    <a:cubicBezTo>
                      <a:pt x="2820" y="17276"/>
                      <a:pt x="2796" y="17264"/>
                      <a:pt x="2772" y="17252"/>
                    </a:cubicBezTo>
                    <a:cubicBezTo>
                      <a:pt x="2747" y="17239"/>
                      <a:pt x="2736" y="17239"/>
                      <a:pt x="2723" y="17228"/>
                    </a:cubicBezTo>
                    <a:cubicBezTo>
                      <a:pt x="2699" y="17215"/>
                      <a:pt x="2687" y="17203"/>
                      <a:pt x="2675" y="17191"/>
                    </a:cubicBezTo>
                    <a:cubicBezTo>
                      <a:pt x="2650" y="17179"/>
                      <a:pt x="2639" y="17166"/>
                      <a:pt x="2639" y="17155"/>
                    </a:cubicBezTo>
                    <a:cubicBezTo>
                      <a:pt x="2626" y="17155"/>
                      <a:pt x="2626" y="17142"/>
                      <a:pt x="2614" y="17130"/>
                    </a:cubicBezTo>
                    <a:cubicBezTo>
                      <a:pt x="2602" y="17118"/>
                      <a:pt x="2590" y="17093"/>
                      <a:pt x="2577" y="17082"/>
                    </a:cubicBezTo>
                    <a:lnTo>
                      <a:pt x="2577" y="17069"/>
                    </a:lnTo>
                    <a:cubicBezTo>
                      <a:pt x="2566" y="17057"/>
                      <a:pt x="2566" y="17045"/>
                      <a:pt x="2553" y="17021"/>
                    </a:cubicBezTo>
                    <a:cubicBezTo>
                      <a:pt x="2541" y="17009"/>
                      <a:pt x="2541" y="16996"/>
                      <a:pt x="2541" y="16972"/>
                    </a:cubicBezTo>
                    <a:cubicBezTo>
                      <a:pt x="2529" y="16960"/>
                      <a:pt x="2529" y="16948"/>
                      <a:pt x="2529" y="16923"/>
                    </a:cubicBezTo>
                    <a:cubicBezTo>
                      <a:pt x="2529" y="16899"/>
                      <a:pt x="2529" y="16863"/>
                      <a:pt x="2517" y="16839"/>
                    </a:cubicBezTo>
                    <a:lnTo>
                      <a:pt x="2517" y="16753"/>
                    </a:lnTo>
                    <a:cubicBezTo>
                      <a:pt x="2517" y="16729"/>
                      <a:pt x="2529" y="16705"/>
                      <a:pt x="2529" y="16680"/>
                    </a:cubicBezTo>
                    <a:cubicBezTo>
                      <a:pt x="2529" y="16669"/>
                      <a:pt x="2541" y="16656"/>
                      <a:pt x="2541" y="16644"/>
                    </a:cubicBezTo>
                    <a:cubicBezTo>
                      <a:pt x="2553" y="16620"/>
                      <a:pt x="2566" y="16583"/>
                      <a:pt x="2577" y="16559"/>
                    </a:cubicBezTo>
                    <a:lnTo>
                      <a:pt x="2590" y="16547"/>
                    </a:lnTo>
                    <a:cubicBezTo>
                      <a:pt x="2614" y="16523"/>
                      <a:pt x="2626" y="16486"/>
                      <a:pt x="2650" y="16450"/>
                    </a:cubicBezTo>
                    <a:cubicBezTo>
                      <a:pt x="2663" y="16425"/>
                      <a:pt x="2675" y="16401"/>
                      <a:pt x="2675" y="16377"/>
                    </a:cubicBezTo>
                    <a:cubicBezTo>
                      <a:pt x="2687" y="16353"/>
                      <a:pt x="2687" y="16328"/>
                      <a:pt x="2687" y="16304"/>
                    </a:cubicBezTo>
                    <a:cubicBezTo>
                      <a:pt x="2699" y="16267"/>
                      <a:pt x="2699" y="16218"/>
                      <a:pt x="2687" y="16170"/>
                    </a:cubicBezTo>
                    <a:cubicBezTo>
                      <a:pt x="2687" y="16137"/>
                      <a:pt x="2677" y="16093"/>
                      <a:pt x="2675" y="16048"/>
                    </a:cubicBezTo>
                    <a:lnTo>
                      <a:pt x="2675" y="16048"/>
                    </a:lnTo>
                    <a:cubicBezTo>
                      <a:pt x="2687" y="16061"/>
                      <a:pt x="2687" y="16073"/>
                      <a:pt x="2699" y="16073"/>
                    </a:cubicBezTo>
                    <a:cubicBezTo>
                      <a:pt x="2711" y="16085"/>
                      <a:pt x="2723" y="16097"/>
                      <a:pt x="2736" y="16097"/>
                    </a:cubicBezTo>
                    <a:cubicBezTo>
                      <a:pt x="2736" y="16109"/>
                      <a:pt x="2747" y="16109"/>
                      <a:pt x="2747" y="16109"/>
                    </a:cubicBezTo>
                    <a:cubicBezTo>
                      <a:pt x="2760" y="16121"/>
                      <a:pt x="2772" y="16121"/>
                      <a:pt x="2784" y="16134"/>
                    </a:cubicBezTo>
                    <a:cubicBezTo>
                      <a:pt x="2809" y="16145"/>
                      <a:pt x="2833" y="16158"/>
                      <a:pt x="2857" y="16182"/>
                    </a:cubicBezTo>
                    <a:cubicBezTo>
                      <a:pt x="2906" y="16194"/>
                      <a:pt x="2942" y="16218"/>
                      <a:pt x="2979" y="16231"/>
                    </a:cubicBezTo>
                    <a:cubicBezTo>
                      <a:pt x="3003" y="16243"/>
                      <a:pt x="3015" y="16243"/>
                      <a:pt x="3039" y="16255"/>
                    </a:cubicBezTo>
                    <a:cubicBezTo>
                      <a:pt x="3063" y="16267"/>
                      <a:pt x="3076" y="16267"/>
                      <a:pt x="3100" y="16280"/>
                    </a:cubicBezTo>
                    <a:cubicBezTo>
                      <a:pt x="3125" y="16280"/>
                      <a:pt x="3149" y="16291"/>
                      <a:pt x="3173" y="16291"/>
                    </a:cubicBezTo>
                    <a:cubicBezTo>
                      <a:pt x="3185" y="16291"/>
                      <a:pt x="3209" y="16291"/>
                      <a:pt x="3222" y="16304"/>
                    </a:cubicBezTo>
                    <a:lnTo>
                      <a:pt x="3319" y="16304"/>
                    </a:lnTo>
                    <a:cubicBezTo>
                      <a:pt x="3368" y="16304"/>
                      <a:pt x="3416" y="16304"/>
                      <a:pt x="3477" y="16316"/>
                    </a:cubicBezTo>
                    <a:lnTo>
                      <a:pt x="3477" y="16304"/>
                    </a:lnTo>
                    <a:cubicBezTo>
                      <a:pt x="3404" y="16304"/>
                      <a:pt x="3343" y="16280"/>
                      <a:pt x="3271" y="16267"/>
                    </a:cubicBezTo>
                    <a:cubicBezTo>
                      <a:pt x="3246" y="16267"/>
                      <a:pt x="3209" y="16255"/>
                      <a:pt x="3173" y="16243"/>
                    </a:cubicBezTo>
                    <a:cubicBezTo>
                      <a:pt x="3112" y="16218"/>
                      <a:pt x="3052" y="16182"/>
                      <a:pt x="2991" y="16158"/>
                    </a:cubicBezTo>
                    <a:cubicBezTo>
                      <a:pt x="2942" y="16134"/>
                      <a:pt x="2906" y="16109"/>
                      <a:pt x="2869" y="16085"/>
                    </a:cubicBezTo>
                    <a:cubicBezTo>
                      <a:pt x="2857" y="16085"/>
                      <a:pt x="2845" y="16073"/>
                      <a:pt x="2820" y="16061"/>
                    </a:cubicBezTo>
                    <a:lnTo>
                      <a:pt x="2796" y="16037"/>
                    </a:lnTo>
                    <a:lnTo>
                      <a:pt x="2784" y="16037"/>
                    </a:lnTo>
                    <a:cubicBezTo>
                      <a:pt x="2772" y="16024"/>
                      <a:pt x="2760" y="16024"/>
                      <a:pt x="2760" y="16024"/>
                    </a:cubicBezTo>
                    <a:cubicBezTo>
                      <a:pt x="2723" y="15988"/>
                      <a:pt x="2687" y="15939"/>
                      <a:pt x="2650" y="15902"/>
                    </a:cubicBezTo>
                    <a:cubicBezTo>
                      <a:pt x="2650" y="15902"/>
                      <a:pt x="2650" y="15891"/>
                      <a:pt x="2639" y="15891"/>
                    </a:cubicBezTo>
                    <a:lnTo>
                      <a:pt x="2639" y="15854"/>
                    </a:lnTo>
                    <a:cubicBezTo>
                      <a:pt x="2639" y="15842"/>
                      <a:pt x="2650" y="15829"/>
                      <a:pt x="2650" y="15818"/>
                    </a:cubicBezTo>
                    <a:lnTo>
                      <a:pt x="2650" y="15781"/>
                    </a:lnTo>
                    <a:cubicBezTo>
                      <a:pt x="2663" y="15757"/>
                      <a:pt x="2663" y="15745"/>
                      <a:pt x="2663" y="15732"/>
                    </a:cubicBezTo>
                    <a:cubicBezTo>
                      <a:pt x="2675" y="15708"/>
                      <a:pt x="2687" y="15684"/>
                      <a:pt x="2687" y="15672"/>
                    </a:cubicBezTo>
                    <a:cubicBezTo>
                      <a:pt x="2699" y="15659"/>
                      <a:pt x="2699" y="15635"/>
                      <a:pt x="2711" y="15623"/>
                    </a:cubicBezTo>
                    <a:lnTo>
                      <a:pt x="2711" y="15611"/>
                    </a:lnTo>
                    <a:lnTo>
                      <a:pt x="2723" y="15599"/>
                    </a:lnTo>
                    <a:lnTo>
                      <a:pt x="2760" y="15489"/>
                    </a:lnTo>
                    <a:cubicBezTo>
                      <a:pt x="2772" y="15478"/>
                      <a:pt x="2772" y="15465"/>
                      <a:pt x="2784" y="15441"/>
                    </a:cubicBezTo>
                    <a:lnTo>
                      <a:pt x="2784" y="15429"/>
                    </a:lnTo>
                    <a:cubicBezTo>
                      <a:pt x="2784" y="15416"/>
                      <a:pt x="2796" y="15416"/>
                      <a:pt x="2796" y="15405"/>
                    </a:cubicBezTo>
                    <a:cubicBezTo>
                      <a:pt x="2796" y="15392"/>
                      <a:pt x="2809" y="15380"/>
                      <a:pt x="2809" y="15380"/>
                    </a:cubicBezTo>
                    <a:cubicBezTo>
                      <a:pt x="2820" y="15332"/>
                      <a:pt x="2845" y="15283"/>
                      <a:pt x="2857" y="15246"/>
                    </a:cubicBezTo>
                    <a:cubicBezTo>
                      <a:pt x="2869" y="15222"/>
                      <a:pt x="2882" y="15197"/>
                      <a:pt x="2906" y="15162"/>
                    </a:cubicBezTo>
                    <a:lnTo>
                      <a:pt x="2906" y="15149"/>
                    </a:lnTo>
                    <a:lnTo>
                      <a:pt x="2942" y="15113"/>
                    </a:lnTo>
                    <a:cubicBezTo>
                      <a:pt x="2955" y="15100"/>
                      <a:pt x="2966" y="15076"/>
                      <a:pt x="2979" y="15064"/>
                    </a:cubicBezTo>
                    <a:cubicBezTo>
                      <a:pt x="2979" y="15052"/>
                      <a:pt x="2991" y="15040"/>
                      <a:pt x="3003" y="15027"/>
                    </a:cubicBezTo>
                    <a:cubicBezTo>
                      <a:pt x="3027" y="15016"/>
                      <a:pt x="3039" y="15003"/>
                      <a:pt x="3052" y="14991"/>
                    </a:cubicBezTo>
                    <a:cubicBezTo>
                      <a:pt x="3063" y="14979"/>
                      <a:pt x="3088" y="14967"/>
                      <a:pt x="3100" y="14954"/>
                    </a:cubicBezTo>
                    <a:cubicBezTo>
                      <a:pt x="3125" y="14954"/>
                      <a:pt x="3136" y="14943"/>
                      <a:pt x="3149" y="14930"/>
                    </a:cubicBezTo>
                    <a:cubicBezTo>
                      <a:pt x="3185" y="14918"/>
                      <a:pt x="3209" y="14906"/>
                      <a:pt x="3246" y="14881"/>
                    </a:cubicBezTo>
                    <a:cubicBezTo>
                      <a:pt x="3258" y="14881"/>
                      <a:pt x="3271" y="14881"/>
                      <a:pt x="3282" y="14870"/>
                    </a:cubicBezTo>
                    <a:close/>
                    <a:moveTo>
                      <a:pt x="8897" y="13922"/>
                    </a:moveTo>
                    <a:cubicBezTo>
                      <a:pt x="8910" y="13922"/>
                      <a:pt x="8921" y="13922"/>
                      <a:pt x="8946" y="13934"/>
                    </a:cubicBezTo>
                    <a:lnTo>
                      <a:pt x="9019" y="13934"/>
                    </a:lnTo>
                    <a:cubicBezTo>
                      <a:pt x="9056" y="13946"/>
                      <a:pt x="9092" y="13958"/>
                      <a:pt x="9129" y="13958"/>
                    </a:cubicBezTo>
                    <a:cubicBezTo>
                      <a:pt x="9164" y="13970"/>
                      <a:pt x="9201" y="13982"/>
                      <a:pt x="9226" y="14006"/>
                    </a:cubicBezTo>
                    <a:lnTo>
                      <a:pt x="9237" y="14006"/>
                    </a:lnTo>
                    <a:cubicBezTo>
                      <a:pt x="9250" y="14006"/>
                      <a:pt x="9274" y="14019"/>
                      <a:pt x="9286" y="14031"/>
                    </a:cubicBezTo>
                    <a:cubicBezTo>
                      <a:pt x="9286" y="14031"/>
                      <a:pt x="9299" y="14031"/>
                      <a:pt x="9299" y="14043"/>
                    </a:cubicBezTo>
                    <a:lnTo>
                      <a:pt x="9299" y="14031"/>
                    </a:lnTo>
                    <a:cubicBezTo>
                      <a:pt x="9310" y="14043"/>
                      <a:pt x="9323" y="14055"/>
                      <a:pt x="9347" y="14068"/>
                    </a:cubicBezTo>
                    <a:cubicBezTo>
                      <a:pt x="9359" y="14079"/>
                      <a:pt x="9372" y="14104"/>
                      <a:pt x="9383" y="14116"/>
                    </a:cubicBezTo>
                    <a:cubicBezTo>
                      <a:pt x="9408" y="14141"/>
                      <a:pt x="9432" y="14165"/>
                      <a:pt x="9444" y="14189"/>
                    </a:cubicBezTo>
                    <a:cubicBezTo>
                      <a:pt x="9469" y="14214"/>
                      <a:pt x="9480" y="14238"/>
                      <a:pt x="9493" y="14262"/>
                    </a:cubicBezTo>
                    <a:lnTo>
                      <a:pt x="9505" y="14274"/>
                    </a:lnTo>
                    <a:lnTo>
                      <a:pt x="9542" y="14347"/>
                    </a:lnTo>
                    <a:cubicBezTo>
                      <a:pt x="9553" y="14371"/>
                      <a:pt x="9566" y="14395"/>
                      <a:pt x="9566" y="14420"/>
                    </a:cubicBezTo>
                    <a:cubicBezTo>
                      <a:pt x="9590" y="14468"/>
                      <a:pt x="9615" y="14505"/>
                      <a:pt x="9626" y="14554"/>
                    </a:cubicBezTo>
                    <a:lnTo>
                      <a:pt x="9639" y="14578"/>
                    </a:lnTo>
                    <a:cubicBezTo>
                      <a:pt x="9663" y="14627"/>
                      <a:pt x="9675" y="14675"/>
                      <a:pt x="9699" y="14724"/>
                    </a:cubicBezTo>
                    <a:cubicBezTo>
                      <a:pt x="9712" y="14760"/>
                      <a:pt x="9736" y="14784"/>
                      <a:pt x="9748" y="14821"/>
                    </a:cubicBezTo>
                    <a:lnTo>
                      <a:pt x="9675" y="15003"/>
                    </a:lnTo>
                    <a:cubicBezTo>
                      <a:pt x="9651" y="15052"/>
                      <a:pt x="9626" y="15100"/>
                      <a:pt x="9602" y="15137"/>
                    </a:cubicBezTo>
                    <a:lnTo>
                      <a:pt x="9602" y="15149"/>
                    </a:lnTo>
                    <a:lnTo>
                      <a:pt x="9578" y="15173"/>
                    </a:lnTo>
                    <a:cubicBezTo>
                      <a:pt x="9566" y="15186"/>
                      <a:pt x="9566" y="15197"/>
                      <a:pt x="9553" y="15197"/>
                    </a:cubicBezTo>
                    <a:cubicBezTo>
                      <a:pt x="9542" y="15222"/>
                      <a:pt x="9529" y="15234"/>
                      <a:pt x="9529" y="15246"/>
                    </a:cubicBezTo>
                    <a:cubicBezTo>
                      <a:pt x="9517" y="15259"/>
                      <a:pt x="9505" y="15283"/>
                      <a:pt x="9493" y="15295"/>
                    </a:cubicBezTo>
                    <a:cubicBezTo>
                      <a:pt x="9480" y="15307"/>
                      <a:pt x="9469" y="15332"/>
                      <a:pt x="9456" y="15343"/>
                    </a:cubicBezTo>
                    <a:cubicBezTo>
                      <a:pt x="9444" y="15368"/>
                      <a:pt x="9420" y="15392"/>
                      <a:pt x="9396" y="15416"/>
                    </a:cubicBezTo>
                    <a:cubicBezTo>
                      <a:pt x="9372" y="15441"/>
                      <a:pt x="9359" y="15465"/>
                      <a:pt x="9335" y="15489"/>
                    </a:cubicBezTo>
                    <a:cubicBezTo>
                      <a:pt x="9310" y="15513"/>
                      <a:pt x="9286" y="15538"/>
                      <a:pt x="9262" y="15575"/>
                    </a:cubicBezTo>
                    <a:lnTo>
                      <a:pt x="9262" y="15562"/>
                    </a:lnTo>
                    <a:cubicBezTo>
                      <a:pt x="9250" y="15586"/>
                      <a:pt x="9226" y="15599"/>
                      <a:pt x="9213" y="15611"/>
                    </a:cubicBezTo>
                    <a:cubicBezTo>
                      <a:pt x="9201" y="15635"/>
                      <a:pt x="9189" y="15648"/>
                      <a:pt x="9177" y="15659"/>
                    </a:cubicBezTo>
                    <a:cubicBezTo>
                      <a:pt x="9140" y="15684"/>
                      <a:pt x="9116" y="15708"/>
                      <a:pt x="9080" y="15732"/>
                    </a:cubicBezTo>
                    <a:cubicBezTo>
                      <a:pt x="9007" y="15793"/>
                      <a:pt x="8921" y="15854"/>
                      <a:pt x="8848" y="15915"/>
                    </a:cubicBezTo>
                    <a:cubicBezTo>
                      <a:pt x="9007" y="15818"/>
                      <a:pt x="9177" y="15721"/>
                      <a:pt x="9323" y="15599"/>
                    </a:cubicBezTo>
                    <a:lnTo>
                      <a:pt x="9323" y="15586"/>
                    </a:lnTo>
                    <a:lnTo>
                      <a:pt x="9335" y="15586"/>
                    </a:lnTo>
                    <a:cubicBezTo>
                      <a:pt x="9372" y="15562"/>
                      <a:pt x="9396" y="15538"/>
                      <a:pt x="9420" y="15513"/>
                    </a:cubicBezTo>
                    <a:cubicBezTo>
                      <a:pt x="9469" y="15478"/>
                      <a:pt x="9517" y="15441"/>
                      <a:pt x="9553" y="15392"/>
                    </a:cubicBezTo>
                    <a:cubicBezTo>
                      <a:pt x="9578" y="15368"/>
                      <a:pt x="9602" y="15332"/>
                      <a:pt x="9626" y="15307"/>
                    </a:cubicBezTo>
                    <a:cubicBezTo>
                      <a:pt x="9639" y="15295"/>
                      <a:pt x="9651" y="15270"/>
                      <a:pt x="9663" y="15259"/>
                    </a:cubicBezTo>
                    <a:lnTo>
                      <a:pt x="9688" y="15234"/>
                    </a:lnTo>
                    <a:lnTo>
                      <a:pt x="9712" y="15210"/>
                    </a:lnTo>
                    <a:cubicBezTo>
                      <a:pt x="9712" y="15197"/>
                      <a:pt x="9724" y="15186"/>
                      <a:pt x="9724" y="15173"/>
                    </a:cubicBezTo>
                    <a:cubicBezTo>
                      <a:pt x="9760" y="15100"/>
                      <a:pt x="9796" y="15027"/>
                      <a:pt x="9845" y="14954"/>
                    </a:cubicBezTo>
                    <a:lnTo>
                      <a:pt x="9845" y="14943"/>
                    </a:lnTo>
                    <a:cubicBezTo>
                      <a:pt x="9882" y="14979"/>
                      <a:pt x="9918" y="15016"/>
                      <a:pt x="9967" y="15040"/>
                    </a:cubicBezTo>
                    <a:cubicBezTo>
                      <a:pt x="10004" y="15076"/>
                      <a:pt x="10052" y="15100"/>
                      <a:pt x="10112" y="15125"/>
                    </a:cubicBezTo>
                    <a:lnTo>
                      <a:pt x="10125" y="15125"/>
                    </a:lnTo>
                    <a:cubicBezTo>
                      <a:pt x="10125" y="15137"/>
                      <a:pt x="10137" y="15137"/>
                      <a:pt x="10149" y="15137"/>
                    </a:cubicBezTo>
                    <a:lnTo>
                      <a:pt x="10174" y="15149"/>
                    </a:lnTo>
                    <a:lnTo>
                      <a:pt x="10198" y="15162"/>
                    </a:lnTo>
                    <a:cubicBezTo>
                      <a:pt x="10198" y="15162"/>
                      <a:pt x="10210" y="15162"/>
                      <a:pt x="10222" y="15173"/>
                    </a:cubicBezTo>
                    <a:cubicBezTo>
                      <a:pt x="10234" y="15173"/>
                      <a:pt x="10247" y="15173"/>
                      <a:pt x="10258" y="15186"/>
                    </a:cubicBezTo>
                    <a:cubicBezTo>
                      <a:pt x="10283" y="15186"/>
                      <a:pt x="10307" y="15197"/>
                      <a:pt x="10331" y="15210"/>
                    </a:cubicBezTo>
                    <a:lnTo>
                      <a:pt x="10344" y="15210"/>
                    </a:lnTo>
                    <a:cubicBezTo>
                      <a:pt x="10356" y="15222"/>
                      <a:pt x="10368" y="15222"/>
                      <a:pt x="10380" y="15234"/>
                    </a:cubicBezTo>
                    <a:lnTo>
                      <a:pt x="10404" y="15246"/>
                    </a:lnTo>
                    <a:cubicBezTo>
                      <a:pt x="10417" y="15259"/>
                      <a:pt x="10441" y="15259"/>
                      <a:pt x="10465" y="15270"/>
                    </a:cubicBezTo>
                    <a:cubicBezTo>
                      <a:pt x="10490" y="15295"/>
                      <a:pt x="10514" y="15307"/>
                      <a:pt x="10538" y="15332"/>
                    </a:cubicBezTo>
                    <a:cubicBezTo>
                      <a:pt x="10550" y="15343"/>
                      <a:pt x="10563" y="15343"/>
                      <a:pt x="10563" y="15356"/>
                    </a:cubicBezTo>
                    <a:cubicBezTo>
                      <a:pt x="10563" y="15356"/>
                      <a:pt x="10574" y="15356"/>
                      <a:pt x="10574" y="15368"/>
                    </a:cubicBezTo>
                    <a:lnTo>
                      <a:pt x="10587" y="15368"/>
                    </a:lnTo>
                    <a:cubicBezTo>
                      <a:pt x="10599" y="15392"/>
                      <a:pt x="10611" y="15405"/>
                      <a:pt x="10623" y="15429"/>
                    </a:cubicBezTo>
                    <a:cubicBezTo>
                      <a:pt x="10636" y="15441"/>
                      <a:pt x="10636" y="15453"/>
                      <a:pt x="10636" y="15465"/>
                    </a:cubicBezTo>
                    <a:lnTo>
                      <a:pt x="10636" y="15502"/>
                    </a:lnTo>
                    <a:cubicBezTo>
                      <a:pt x="10636" y="15538"/>
                      <a:pt x="10636" y="15575"/>
                      <a:pt x="10623" y="15611"/>
                    </a:cubicBezTo>
                    <a:cubicBezTo>
                      <a:pt x="10623" y="15648"/>
                      <a:pt x="10611" y="15672"/>
                      <a:pt x="10611" y="15696"/>
                    </a:cubicBezTo>
                    <a:cubicBezTo>
                      <a:pt x="10611" y="15708"/>
                      <a:pt x="10599" y="15721"/>
                      <a:pt x="10599" y="15732"/>
                    </a:cubicBezTo>
                    <a:cubicBezTo>
                      <a:pt x="10587" y="15745"/>
                      <a:pt x="10574" y="15757"/>
                      <a:pt x="10574" y="15781"/>
                    </a:cubicBezTo>
                    <a:lnTo>
                      <a:pt x="10550" y="15805"/>
                    </a:lnTo>
                    <a:cubicBezTo>
                      <a:pt x="10538" y="15818"/>
                      <a:pt x="10526" y="15829"/>
                      <a:pt x="10526" y="15842"/>
                    </a:cubicBezTo>
                    <a:cubicBezTo>
                      <a:pt x="10514" y="15842"/>
                      <a:pt x="10501" y="15854"/>
                      <a:pt x="10490" y="15854"/>
                    </a:cubicBezTo>
                    <a:cubicBezTo>
                      <a:pt x="10490" y="15866"/>
                      <a:pt x="10477" y="15878"/>
                      <a:pt x="10465" y="15878"/>
                    </a:cubicBezTo>
                    <a:cubicBezTo>
                      <a:pt x="10453" y="15891"/>
                      <a:pt x="10441" y="15891"/>
                      <a:pt x="10428" y="15891"/>
                    </a:cubicBezTo>
                    <a:cubicBezTo>
                      <a:pt x="10417" y="15902"/>
                      <a:pt x="10404" y="15902"/>
                      <a:pt x="10380" y="15915"/>
                    </a:cubicBezTo>
                    <a:cubicBezTo>
                      <a:pt x="10356" y="15915"/>
                      <a:pt x="10320" y="15927"/>
                      <a:pt x="10283" y="15927"/>
                    </a:cubicBezTo>
                    <a:lnTo>
                      <a:pt x="10234" y="15939"/>
                    </a:lnTo>
                    <a:lnTo>
                      <a:pt x="10161" y="15939"/>
                    </a:lnTo>
                    <a:cubicBezTo>
                      <a:pt x="10125" y="15939"/>
                      <a:pt x="10076" y="15939"/>
                      <a:pt x="10028" y="15951"/>
                    </a:cubicBezTo>
                    <a:cubicBezTo>
                      <a:pt x="9979" y="15951"/>
                      <a:pt x="9931" y="15964"/>
                      <a:pt x="9894" y="15988"/>
                    </a:cubicBezTo>
                    <a:cubicBezTo>
                      <a:pt x="9869" y="16000"/>
                      <a:pt x="9858" y="16012"/>
                      <a:pt x="9833" y="16024"/>
                    </a:cubicBezTo>
                    <a:cubicBezTo>
                      <a:pt x="9809" y="16048"/>
                      <a:pt x="9796" y="16073"/>
                      <a:pt x="9785" y="16097"/>
                    </a:cubicBezTo>
                    <a:cubicBezTo>
                      <a:pt x="9760" y="16121"/>
                      <a:pt x="9760" y="16145"/>
                      <a:pt x="9748" y="16170"/>
                    </a:cubicBezTo>
                    <a:cubicBezTo>
                      <a:pt x="9736" y="16194"/>
                      <a:pt x="9736" y="16218"/>
                      <a:pt x="9724" y="16231"/>
                    </a:cubicBezTo>
                    <a:lnTo>
                      <a:pt x="9724" y="16243"/>
                    </a:lnTo>
                    <a:cubicBezTo>
                      <a:pt x="9712" y="16267"/>
                      <a:pt x="9712" y="16280"/>
                      <a:pt x="9712" y="16291"/>
                    </a:cubicBezTo>
                    <a:cubicBezTo>
                      <a:pt x="9699" y="16340"/>
                      <a:pt x="9688" y="16389"/>
                      <a:pt x="9688" y="16450"/>
                    </a:cubicBezTo>
                    <a:lnTo>
                      <a:pt x="9675" y="16450"/>
                    </a:lnTo>
                    <a:cubicBezTo>
                      <a:pt x="9675" y="16474"/>
                      <a:pt x="9675" y="16510"/>
                      <a:pt x="9663" y="16534"/>
                    </a:cubicBezTo>
                    <a:cubicBezTo>
                      <a:pt x="9663" y="16547"/>
                      <a:pt x="9651" y="16571"/>
                      <a:pt x="9651" y="16583"/>
                    </a:cubicBezTo>
                    <a:lnTo>
                      <a:pt x="9651" y="16596"/>
                    </a:lnTo>
                    <a:lnTo>
                      <a:pt x="9639" y="16607"/>
                    </a:lnTo>
                    <a:cubicBezTo>
                      <a:pt x="9639" y="16644"/>
                      <a:pt x="9626" y="16669"/>
                      <a:pt x="9615" y="16705"/>
                    </a:cubicBezTo>
                    <a:lnTo>
                      <a:pt x="9602" y="16705"/>
                    </a:lnTo>
                    <a:lnTo>
                      <a:pt x="9602" y="16717"/>
                    </a:lnTo>
                    <a:cubicBezTo>
                      <a:pt x="9590" y="16729"/>
                      <a:pt x="9590" y="16741"/>
                      <a:pt x="9578" y="16753"/>
                    </a:cubicBezTo>
                    <a:cubicBezTo>
                      <a:pt x="9578" y="16777"/>
                      <a:pt x="9566" y="16790"/>
                      <a:pt x="9553" y="16814"/>
                    </a:cubicBezTo>
                    <a:cubicBezTo>
                      <a:pt x="9542" y="16850"/>
                      <a:pt x="9517" y="16875"/>
                      <a:pt x="9505" y="16912"/>
                    </a:cubicBezTo>
                    <a:lnTo>
                      <a:pt x="9493" y="16912"/>
                    </a:lnTo>
                    <a:lnTo>
                      <a:pt x="9480" y="16936"/>
                    </a:lnTo>
                    <a:cubicBezTo>
                      <a:pt x="9469" y="16948"/>
                      <a:pt x="9456" y="16972"/>
                      <a:pt x="9444" y="16985"/>
                    </a:cubicBezTo>
                    <a:cubicBezTo>
                      <a:pt x="9432" y="17009"/>
                      <a:pt x="9408" y="17033"/>
                      <a:pt x="9383" y="17057"/>
                    </a:cubicBezTo>
                    <a:cubicBezTo>
                      <a:pt x="9359" y="17082"/>
                      <a:pt x="9335" y="17118"/>
                      <a:pt x="9299" y="17155"/>
                    </a:cubicBezTo>
                    <a:lnTo>
                      <a:pt x="9226" y="17228"/>
                    </a:lnTo>
                    <a:lnTo>
                      <a:pt x="9226" y="17239"/>
                    </a:lnTo>
                    <a:lnTo>
                      <a:pt x="9213" y="17239"/>
                    </a:lnTo>
                    <a:cubicBezTo>
                      <a:pt x="9164" y="17288"/>
                      <a:pt x="9116" y="17336"/>
                      <a:pt x="9056" y="17385"/>
                    </a:cubicBezTo>
                    <a:cubicBezTo>
                      <a:pt x="9031" y="17398"/>
                      <a:pt x="9019" y="17398"/>
                      <a:pt x="9007" y="17409"/>
                    </a:cubicBezTo>
                    <a:cubicBezTo>
                      <a:pt x="8946" y="17446"/>
                      <a:pt x="8885" y="17471"/>
                      <a:pt x="8837" y="17495"/>
                    </a:cubicBezTo>
                    <a:cubicBezTo>
                      <a:pt x="8824" y="17495"/>
                      <a:pt x="8813" y="17495"/>
                      <a:pt x="8813" y="17507"/>
                    </a:cubicBezTo>
                    <a:lnTo>
                      <a:pt x="8776" y="17507"/>
                    </a:lnTo>
                    <a:cubicBezTo>
                      <a:pt x="8764" y="17519"/>
                      <a:pt x="8751" y="17519"/>
                      <a:pt x="8740" y="17531"/>
                    </a:cubicBezTo>
                    <a:lnTo>
                      <a:pt x="8618" y="17531"/>
                    </a:lnTo>
                    <a:cubicBezTo>
                      <a:pt x="8618" y="17519"/>
                      <a:pt x="8605" y="17519"/>
                      <a:pt x="8594" y="17519"/>
                    </a:cubicBezTo>
                    <a:lnTo>
                      <a:pt x="8581" y="17519"/>
                    </a:lnTo>
                    <a:cubicBezTo>
                      <a:pt x="8521" y="17507"/>
                      <a:pt x="8484" y="17507"/>
                      <a:pt x="8435" y="17495"/>
                    </a:cubicBezTo>
                    <a:cubicBezTo>
                      <a:pt x="8387" y="17482"/>
                      <a:pt x="8338" y="17471"/>
                      <a:pt x="8278" y="17446"/>
                    </a:cubicBezTo>
                    <a:cubicBezTo>
                      <a:pt x="8205" y="17434"/>
                      <a:pt x="8119" y="17409"/>
                      <a:pt x="8046" y="17385"/>
                    </a:cubicBezTo>
                    <a:lnTo>
                      <a:pt x="7949" y="17361"/>
                    </a:lnTo>
                    <a:cubicBezTo>
                      <a:pt x="7913" y="17336"/>
                      <a:pt x="7865" y="17325"/>
                      <a:pt x="7792" y="17312"/>
                    </a:cubicBezTo>
                    <a:cubicBezTo>
                      <a:pt x="7755" y="17301"/>
                      <a:pt x="7706" y="17288"/>
                      <a:pt x="7657" y="17288"/>
                    </a:cubicBezTo>
                    <a:lnTo>
                      <a:pt x="7646" y="17276"/>
                    </a:lnTo>
                    <a:cubicBezTo>
                      <a:pt x="7585" y="17276"/>
                      <a:pt x="7524" y="17264"/>
                      <a:pt x="7463" y="17252"/>
                    </a:cubicBezTo>
                    <a:cubicBezTo>
                      <a:pt x="7427" y="17239"/>
                      <a:pt x="7390" y="17239"/>
                      <a:pt x="7354" y="17239"/>
                    </a:cubicBezTo>
                    <a:cubicBezTo>
                      <a:pt x="7330" y="17239"/>
                      <a:pt x="7317" y="17228"/>
                      <a:pt x="7293" y="17228"/>
                    </a:cubicBezTo>
                    <a:lnTo>
                      <a:pt x="7281" y="17239"/>
                    </a:lnTo>
                    <a:lnTo>
                      <a:pt x="7171" y="17239"/>
                    </a:lnTo>
                    <a:cubicBezTo>
                      <a:pt x="7196" y="17191"/>
                      <a:pt x="7208" y="17142"/>
                      <a:pt x="7233" y="17093"/>
                    </a:cubicBezTo>
                    <a:lnTo>
                      <a:pt x="7233" y="17082"/>
                    </a:lnTo>
                    <a:lnTo>
                      <a:pt x="7244" y="17069"/>
                    </a:lnTo>
                    <a:lnTo>
                      <a:pt x="7269" y="17069"/>
                    </a:lnTo>
                    <a:cubicBezTo>
                      <a:pt x="7269" y="17057"/>
                      <a:pt x="7281" y="17057"/>
                      <a:pt x="7293" y="17057"/>
                    </a:cubicBezTo>
                    <a:cubicBezTo>
                      <a:pt x="7305" y="17057"/>
                      <a:pt x="7330" y="17045"/>
                      <a:pt x="7354" y="17045"/>
                    </a:cubicBezTo>
                    <a:lnTo>
                      <a:pt x="7390" y="17045"/>
                    </a:lnTo>
                    <a:cubicBezTo>
                      <a:pt x="7403" y="17045"/>
                      <a:pt x="7403" y="17033"/>
                      <a:pt x="7414" y="17033"/>
                    </a:cubicBezTo>
                    <a:lnTo>
                      <a:pt x="7476" y="17033"/>
                    </a:lnTo>
                    <a:cubicBezTo>
                      <a:pt x="7487" y="17033"/>
                      <a:pt x="7512" y="17033"/>
                      <a:pt x="7524" y="17021"/>
                    </a:cubicBezTo>
                    <a:cubicBezTo>
                      <a:pt x="7560" y="17021"/>
                      <a:pt x="7597" y="17009"/>
                      <a:pt x="7633" y="17009"/>
                    </a:cubicBezTo>
                    <a:cubicBezTo>
                      <a:pt x="7646" y="17009"/>
                      <a:pt x="7670" y="16996"/>
                      <a:pt x="7682" y="16996"/>
                    </a:cubicBezTo>
                    <a:cubicBezTo>
                      <a:pt x="7706" y="16996"/>
                      <a:pt x="7719" y="16985"/>
                      <a:pt x="7730" y="16985"/>
                    </a:cubicBezTo>
                    <a:cubicBezTo>
                      <a:pt x="7755" y="16985"/>
                      <a:pt x="7767" y="16985"/>
                      <a:pt x="7792" y="16972"/>
                    </a:cubicBezTo>
                    <a:lnTo>
                      <a:pt x="7852" y="16972"/>
                    </a:lnTo>
                    <a:cubicBezTo>
                      <a:pt x="7889" y="16960"/>
                      <a:pt x="7925" y="16960"/>
                      <a:pt x="7949" y="16960"/>
                    </a:cubicBezTo>
                    <a:cubicBezTo>
                      <a:pt x="7973" y="16960"/>
                      <a:pt x="7998" y="16948"/>
                      <a:pt x="8010" y="16948"/>
                    </a:cubicBezTo>
                    <a:lnTo>
                      <a:pt x="8071" y="16948"/>
                    </a:lnTo>
                    <a:lnTo>
                      <a:pt x="8083" y="16936"/>
                    </a:lnTo>
                    <a:lnTo>
                      <a:pt x="8119" y="16936"/>
                    </a:lnTo>
                    <a:cubicBezTo>
                      <a:pt x="8132" y="16923"/>
                      <a:pt x="8156" y="16923"/>
                      <a:pt x="8181" y="16923"/>
                    </a:cubicBezTo>
                    <a:cubicBezTo>
                      <a:pt x="8192" y="16912"/>
                      <a:pt x="8205" y="16912"/>
                      <a:pt x="8229" y="16899"/>
                    </a:cubicBezTo>
                    <a:lnTo>
                      <a:pt x="8241" y="16899"/>
                    </a:lnTo>
                    <a:cubicBezTo>
                      <a:pt x="8253" y="16899"/>
                      <a:pt x="8253" y="16887"/>
                      <a:pt x="8265" y="16887"/>
                    </a:cubicBezTo>
                    <a:lnTo>
                      <a:pt x="8302" y="16875"/>
                    </a:lnTo>
                    <a:cubicBezTo>
                      <a:pt x="8326" y="16863"/>
                      <a:pt x="8351" y="16863"/>
                      <a:pt x="8375" y="16850"/>
                    </a:cubicBezTo>
                    <a:lnTo>
                      <a:pt x="8399" y="16839"/>
                    </a:lnTo>
                    <a:cubicBezTo>
                      <a:pt x="8435" y="16826"/>
                      <a:pt x="8472" y="16802"/>
                      <a:pt x="8521" y="16790"/>
                    </a:cubicBezTo>
                    <a:cubicBezTo>
                      <a:pt x="8557" y="16766"/>
                      <a:pt x="8605" y="16741"/>
                      <a:pt x="8642" y="16717"/>
                    </a:cubicBezTo>
                    <a:cubicBezTo>
                      <a:pt x="8691" y="16693"/>
                      <a:pt x="8727" y="16656"/>
                      <a:pt x="8764" y="16620"/>
                    </a:cubicBezTo>
                    <a:cubicBezTo>
                      <a:pt x="8788" y="16607"/>
                      <a:pt x="8813" y="16583"/>
                      <a:pt x="8837" y="16559"/>
                    </a:cubicBezTo>
                    <a:lnTo>
                      <a:pt x="8848" y="16547"/>
                    </a:lnTo>
                    <a:cubicBezTo>
                      <a:pt x="8848" y="16534"/>
                      <a:pt x="8861" y="16534"/>
                      <a:pt x="8873" y="16523"/>
                    </a:cubicBezTo>
                    <a:cubicBezTo>
                      <a:pt x="8897" y="16486"/>
                      <a:pt x="8921" y="16450"/>
                      <a:pt x="8946" y="16425"/>
                    </a:cubicBezTo>
                    <a:lnTo>
                      <a:pt x="8934" y="16425"/>
                    </a:lnTo>
                    <a:lnTo>
                      <a:pt x="8934" y="16437"/>
                    </a:lnTo>
                    <a:lnTo>
                      <a:pt x="8861" y="16510"/>
                    </a:lnTo>
                    <a:cubicBezTo>
                      <a:pt x="8848" y="16510"/>
                      <a:pt x="8837" y="16523"/>
                      <a:pt x="8837" y="16523"/>
                    </a:cubicBezTo>
                    <a:lnTo>
                      <a:pt x="8824" y="16534"/>
                    </a:lnTo>
                    <a:cubicBezTo>
                      <a:pt x="8800" y="16547"/>
                      <a:pt x="8788" y="16559"/>
                      <a:pt x="8776" y="16571"/>
                    </a:cubicBezTo>
                    <a:cubicBezTo>
                      <a:pt x="8727" y="16607"/>
                      <a:pt x="8678" y="16632"/>
                      <a:pt x="8642" y="16656"/>
                    </a:cubicBezTo>
                    <a:cubicBezTo>
                      <a:pt x="8605" y="16680"/>
                      <a:pt x="8569" y="16693"/>
                      <a:pt x="8533" y="16705"/>
                    </a:cubicBezTo>
                    <a:cubicBezTo>
                      <a:pt x="8508" y="16717"/>
                      <a:pt x="8472" y="16741"/>
                      <a:pt x="8448" y="16753"/>
                    </a:cubicBezTo>
                    <a:lnTo>
                      <a:pt x="8435" y="16753"/>
                    </a:lnTo>
                    <a:cubicBezTo>
                      <a:pt x="8387" y="16766"/>
                      <a:pt x="8338" y="16790"/>
                      <a:pt x="8278" y="16814"/>
                    </a:cubicBezTo>
                    <a:cubicBezTo>
                      <a:pt x="8253" y="16814"/>
                      <a:pt x="8229" y="16826"/>
                      <a:pt x="8205" y="16839"/>
                    </a:cubicBezTo>
                    <a:cubicBezTo>
                      <a:pt x="8192" y="16839"/>
                      <a:pt x="8181" y="16839"/>
                      <a:pt x="8168" y="16850"/>
                    </a:cubicBezTo>
                    <a:lnTo>
                      <a:pt x="8144" y="16850"/>
                    </a:lnTo>
                    <a:lnTo>
                      <a:pt x="8132" y="16863"/>
                    </a:lnTo>
                    <a:lnTo>
                      <a:pt x="8095" y="16863"/>
                    </a:lnTo>
                    <a:cubicBezTo>
                      <a:pt x="8083" y="16875"/>
                      <a:pt x="8071" y="16875"/>
                      <a:pt x="8071" y="16875"/>
                    </a:cubicBezTo>
                    <a:lnTo>
                      <a:pt x="8010" y="16875"/>
                    </a:lnTo>
                    <a:cubicBezTo>
                      <a:pt x="8010" y="16887"/>
                      <a:pt x="7998" y="16887"/>
                      <a:pt x="7986" y="16887"/>
                    </a:cubicBezTo>
                    <a:lnTo>
                      <a:pt x="7949" y="16887"/>
                    </a:lnTo>
                    <a:cubicBezTo>
                      <a:pt x="7925" y="16887"/>
                      <a:pt x="7901" y="16887"/>
                      <a:pt x="7876" y="16899"/>
                    </a:cubicBezTo>
                    <a:lnTo>
                      <a:pt x="7816" y="16899"/>
                    </a:lnTo>
                    <a:cubicBezTo>
                      <a:pt x="7792" y="16899"/>
                      <a:pt x="7779" y="16912"/>
                      <a:pt x="7755" y="16912"/>
                    </a:cubicBezTo>
                    <a:cubicBezTo>
                      <a:pt x="7730" y="16912"/>
                      <a:pt x="7706" y="16923"/>
                      <a:pt x="7694" y="16923"/>
                    </a:cubicBezTo>
                    <a:lnTo>
                      <a:pt x="7657" y="16936"/>
                    </a:lnTo>
                    <a:cubicBezTo>
                      <a:pt x="7646" y="16936"/>
                      <a:pt x="7621" y="16936"/>
                      <a:pt x="7609" y="16948"/>
                    </a:cubicBezTo>
                    <a:cubicBezTo>
                      <a:pt x="7585" y="16948"/>
                      <a:pt x="7573" y="16948"/>
                      <a:pt x="7549" y="16960"/>
                    </a:cubicBezTo>
                    <a:cubicBezTo>
                      <a:pt x="7512" y="16960"/>
                      <a:pt x="7476" y="16960"/>
                      <a:pt x="7451" y="16972"/>
                    </a:cubicBezTo>
                    <a:lnTo>
                      <a:pt x="7390" y="16972"/>
                    </a:lnTo>
                    <a:lnTo>
                      <a:pt x="7354" y="16985"/>
                    </a:lnTo>
                    <a:lnTo>
                      <a:pt x="7305" y="16985"/>
                    </a:lnTo>
                    <a:cubicBezTo>
                      <a:pt x="7293" y="16996"/>
                      <a:pt x="7269" y="16996"/>
                      <a:pt x="7257" y="16996"/>
                    </a:cubicBezTo>
                    <a:lnTo>
                      <a:pt x="7244" y="16996"/>
                    </a:lnTo>
                    <a:cubicBezTo>
                      <a:pt x="7245" y="16979"/>
                      <a:pt x="7247" y="16967"/>
                      <a:pt x="7257" y="16948"/>
                    </a:cubicBezTo>
                    <a:lnTo>
                      <a:pt x="7257" y="16814"/>
                    </a:lnTo>
                    <a:lnTo>
                      <a:pt x="7257" y="16777"/>
                    </a:lnTo>
                    <a:lnTo>
                      <a:pt x="7305" y="16766"/>
                    </a:lnTo>
                    <a:cubicBezTo>
                      <a:pt x="7341" y="16753"/>
                      <a:pt x="7390" y="16741"/>
                      <a:pt x="7427" y="16741"/>
                    </a:cubicBezTo>
                    <a:lnTo>
                      <a:pt x="7427" y="16729"/>
                    </a:lnTo>
                    <a:lnTo>
                      <a:pt x="7439" y="16729"/>
                    </a:lnTo>
                    <a:cubicBezTo>
                      <a:pt x="7463" y="16729"/>
                      <a:pt x="7487" y="16717"/>
                      <a:pt x="7512" y="16717"/>
                    </a:cubicBezTo>
                    <a:lnTo>
                      <a:pt x="7524" y="16717"/>
                    </a:lnTo>
                    <a:lnTo>
                      <a:pt x="7536" y="16705"/>
                    </a:lnTo>
                    <a:lnTo>
                      <a:pt x="7560" y="16705"/>
                    </a:lnTo>
                    <a:cubicBezTo>
                      <a:pt x="7573" y="16693"/>
                      <a:pt x="7585" y="16693"/>
                      <a:pt x="7609" y="16680"/>
                    </a:cubicBezTo>
                    <a:lnTo>
                      <a:pt x="7621" y="16669"/>
                    </a:lnTo>
                    <a:cubicBezTo>
                      <a:pt x="7633" y="16669"/>
                      <a:pt x="7633" y="16669"/>
                      <a:pt x="7646" y="16656"/>
                    </a:cubicBezTo>
                    <a:lnTo>
                      <a:pt x="7694" y="16632"/>
                    </a:lnTo>
                    <a:lnTo>
                      <a:pt x="7719" y="16620"/>
                    </a:lnTo>
                    <a:cubicBezTo>
                      <a:pt x="7755" y="16596"/>
                      <a:pt x="7792" y="16583"/>
                      <a:pt x="7828" y="16559"/>
                    </a:cubicBezTo>
                    <a:lnTo>
                      <a:pt x="7865" y="16534"/>
                    </a:lnTo>
                    <a:lnTo>
                      <a:pt x="7901" y="16498"/>
                    </a:lnTo>
                    <a:cubicBezTo>
                      <a:pt x="7913" y="16498"/>
                      <a:pt x="7925" y="16486"/>
                      <a:pt x="7937" y="16474"/>
                    </a:cubicBezTo>
                    <a:lnTo>
                      <a:pt x="7949" y="16461"/>
                    </a:lnTo>
                    <a:lnTo>
                      <a:pt x="7973" y="16461"/>
                    </a:lnTo>
                    <a:cubicBezTo>
                      <a:pt x="7986" y="16450"/>
                      <a:pt x="7998" y="16437"/>
                      <a:pt x="7998" y="16425"/>
                    </a:cubicBezTo>
                    <a:lnTo>
                      <a:pt x="8071" y="16377"/>
                    </a:lnTo>
                    <a:lnTo>
                      <a:pt x="8083" y="16364"/>
                    </a:lnTo>
                    <a:lnTo>
                      <a:pt x="8144" y="16304"/>
                    </a:lnTo>
                    <a:cubicBezTo>
                      <a:pt x="8192" y="16255"/>
                      <a:pt x="8241" y="16194"/>
                      <a:pt x="8278" y="16134"/>
                    </a:cubicBezTo>
                    <a:cubicBezTo>
                      <a:pt x="8290" y="16115"/>
                      <a:pt x="8299" y="16096"/>
                      <a:pt x="8308" y="16078"/>
                    </a:cubicBezTo>
                    <a:lnTo>
                      <a:pt x="8308" y="16078"/>
                    </a:lnTo>
                    <a:cubicBezTo>
                      <a:pt x="8286" y="16100"/>
                      <a:pt x="8264" y="16123"/>
                      <a:pt x="8253" y="16145"/>
                    </a:cubicBezTo>
                    <a:cubicBezTo>
                      <a:pt x="8229" y="16170"/>
                      <a:pt x="8217" y="16194"/>
                      <a:pt x="8192" y="16207"/>
                    </a:cubicBezTo>
                    <a:cubicBezTo>
                      <a:pt x="8181" y="16231"/>
                      <a:pt x="8156" y="16243"/>
                      <a:pt x="8119" y="16267"/>
                    </a:cubicBezTo>
                    <a:lnTo>
                      <a:pt x="8083" y="16291"/>
                    </a:lnTo>
                    <a:lnTo>
                      <a:pt x="8059" y="16316"/>
                    </a:lnTo>
                    <a:cubicBezTo>
                      <a:pt x="8035" y="16328"/>
                      <a:pt x="8022" y="16340"/>
                      <a:pt x="8010" y="16340"/>
                    </a:cubicBezTo>
                    <a:cubicBezTo>
                      <a:pt x="8010" y="16353"/>
                      <a:pt x="7998" y="16353"/>
                      <a:pt x="7986" y="16353"/>
                    </a:cubicBezTo>
                    <a:cubicBezTo>
                      <a:pt x="7949" y="16377"/>
                      <a:pt x="7913" y="16401"/>
                      <a:pt x="7865" y="16425"/>
                    </a:cubicBezTo>
                    <a:lnTo>
                      <a:pt x="7828" y="16450"/>
                    </a:lnTo>
                    <a:cubicBezTo>
                      <a:pt x="7792" y="16474"/>
                      <a:pt x="7755" y="16486"/>
                      <a:pt x="7719" y="16510"/>
                    </a:cubicBezTo>
                    <a:cubicBezTo>
                      <a:pt x="7706" y="16510"/>
                      <a:pt x="7694" y="16523"/>
                      <a:pt x="7682" y="16523"/>
                    </a:cubicBezTo>
                    <a:cubicBezTo>
                      <a:pt x="7657" y="16534"/>
                      <a:pt x="7633" y="16547"/>
                      <a:pt x="7621" y="16559"/>
                    </a:cubicBezTo>
                    <a:cubicBezTo>
                      <a:pt x="7597" y="16571"/>
                      <a:pt x="7573" y="16583"/>
                      <a:pt x="7560" y="16596"/>
                    </a:cubicBezTo>
                    <a:lnTo>
                      <a:pt x="7536" y="16596"/>
                    </a:lnTo>
                    <a:cubicBezTo>
                      <a:pt x="7524" y="16596"/>
                      <a:pt x="7512" y="16607"/>
                      <a:pt x="7500" y="16607"/>
                    </a:cubicBezTo>
                    <a:lnTo>
                      <a:pt x="7476" y="16607"/>
                    </a:lnTo>
                    <a:lnTo>
                      <a:pt x="7427" y="16620"/>
                    </a:lnTo>
                    <a:lnTo>
                      <a:pt x="7414" y="16620"/>
                    </a:lnTo>
                    <a:lnTo>
                      <a:pt x="7341" y="16644"/>
                    </a:lnTo>
                    <a:lnTo>
                      <a:pt x="7317" y="16644"/>
                    </a:lnTo>
                    <a:cubicBezTo>
                      <a:pt x="7293" y="16656"/>
                      <a:pt x="7269" y="16656"/>
                      <a:pt x="7257" y="16656"/>
                    </a:cubicBezTo>
                    <a:cubicBezTo>
                      <a:pt x="7244" y="16620"/>
                      <a:pt x="7244" y="16583"/>
                      <a:pt x="7233" y="16547"/>
                    </a:cubicBezTo>
                    <a:cubicBezTo>
                      <a:pt x="7220" y="16523"/>
                      <a:pt x="7220" y="16510"/>
                      <a:pt x="7220" y="16498"/>
                    </a:cubicBezTo>
                    <a:lnTo>
                      <a:pt x="7208" y="16486"/>
                    </a:lnTo>
                    <a:cubicBezTo>
                      <a:pt x="7208" y="16474"/>
                      <a:pt x="7208" y="16461"/>
                      <a:pt x="7196" y="16450"/>
                    </a:cubicBezTo>
                    <a:cubicBezTo>
                      <a:pt x="7220" y="16437"/>
                      <a:pt x="7244" y="16437"/>
                      <a:pt x="7269" y="16413"/>
                    </a:cubicBezTo>
                    <a:cubicBezTo>
                      <a:pt x="7293" y="16413"/>
                      <a:pt x="7305" y="16401"/>
                      <a:pt x="7317" y="16389"/>
                    </a:cubicBezTo>
                    <a:cubicBezTo>
                      <a:pt x="7341" y="16377"/>
                      <a:pt x="7354" y="16364"/>
                      <a:pt x="7366" y="16353"/>
                    </a:cubicBezTo>
                    <a:cubicBezTo>
                      <a:pt x="7390" y="16340"/>
                      <a:pt x="7414" y="16316"/>
                      <a:pt x="7427" y="16304"/>
                    </a:cubicBezTo>
                    <a:lnTo>
                      <a:pt x="7536" y="16194"/>
                    </a:lnTo>
                    <a:lnTo>
                      <a:pt x="7585" y="16145"/>
                    </a:lnTo>
                    <a:cubicBezTo>
                      <a:pt x="7597" y="16134"/>
                      <a:pt x="7621" y="16109"/>
                      <a:pt x="7633" y="16085"/>
                    </a:cubicBezTo>
                    <a:lnTo>
                      <a:pt x="7670" y="16048"/>
                    </a:lnTo>
                    <a:cubicBezTo>
                      <a:pt x="7670" y="16037"/>
                      <a:pt x="7682" y="16037"/>
                      <a:pt x="7682" y="16024"/>
                    </a:cubicBezTo>
                    <a:cubicBezTo>
                      <a:pt x="7694" y="16000"/>
                      <a:pt x="7706" y="15988"/>
                      <a:pt x="7730" y="15964"/>
                    </a:cubicBezTo>
                    <a:lnTo>
                      <a:pt x="7743" y="15939"/>
                    </a:lnTo>
                    <a:lnTo>
                      <a:pt x="7755" y="15915"/>
                    </a:lnTo>
                    <a:cubicBezTo>
                      <a:pt x="7767" y="15891"/>
                      <a:pt x="7779" y="15878"/>
                      <a:pt x="7792" y="15854"/>
                    </a:cubicBezTo>
                    <a:cubicBezTo>
                      <a:pt x="7835" y="15789"/>
                      <a:pt x="7877" y="15716"/>
                      <a:pt x="7912" y="15650"/>
                    </a:cubicBezTo>
                    <a:lnTo>
                      <a:pt x="7912" y="15650"/>
                    </a:lnTo>
                    <a:cubicBezTo>
                      <a:pt x="7863" y="15710"/>
                      <a:pt x="7815" y="15782"/>
                      <a:pt x="7767" y="15854"/>
                    </a:cubicBezTo>
                    <a:cubicBezTo>
                      <a:pt x="7755" y="15866"/>
                      <a:pt x="7743" y="15878"/>
                      <a:pt x="7730" y="15902"/>
                    </a:cubicBezTo>
                    <a:cubicBezTo>
                      <a:pt x="7719" y="15915"/>
                      <a:pt x="7706" y="15915"/>
                      <a:pt x="7706" y="15927"/>
                    </a:cubicBezTo>
                    <a:lnTo>
                      <a:pt x="7682" y="15951"/>
                    </a:lnTo>
                    <a:cubicBezTo>
                      <a:pt x="7670" y="15975"/>
                      <a:pt x="7646" y="16012"/>
                      <a:pt x="7621" y="16037"/>
                    </a:cubicBezTo>
                    <a:cubicBezTo>
                      <a:pt x="7597" y="16073"/>
                      <a:pt x="7560" y="16109"/>
                      <a:pt x="7536" y="16134"/>
                    </a:cubicBezTo>
                    <a:cubicBezTo>
                      <a:pt x="7500" y="16170"/>
                      <a:pt x="7476" y="16194"/>
                      <a:pt x="7439" y="16218"/>
                    </a:cubicBezTo>
                    <a:lnTo>
                      <a:pt x="7427" y="16243"/>
                    </a:lnTo>
                    <a:lnTo>
                      <a:pt x="7414" y="16243"/>
                    </a:lnTo>
                    <a:cubicBezTo>
                      <a:pt x="7390" y="16280"/>
                      <a:pt x="7354" y="16304"/>
                      <a:pt x="7330" y="16328"/>
                    </a:cubicBezTo>
                    <a:cubicBezTo>
                      <a:pt x="7305" y="16340"/>
                      <a:pt x="7293" y="16353"/>
                      <a:pt x="7269" y="16377"/>
                    </a:cubicBezTo>
                    <a:lnTo>
                      <a:pt x="7257" y="16377"/>
                    </a:lnTo>
                    <a:cubicBezTo>
                      <a:pt x="7244" y="16389"/>
                      <a:pt x="7233" y="16401"/>
                      <a:pt x="7220" y="16401"/>
                    </a:cubicBezTo>
                    <a:lnTo>
                      <a:pt x="7184" y="16425"/>
                    </a:lnTo>
                    <a:cubicBezTo>
                      <a:pt x="7171" y="16401"/>
                      <a:pt x="7160" y="16377"/>
                      <a:pt x="7147" y="16364"/>
                    </a:cubicBezTo>
                    <a:lnTo>
                      <a:pt x="7074" y="16291"/>
                    </a:lnTo>
                    <a:cubicBezTo>
                      <a:pt x="7087" y="16280"/>
                      <a:pt x="7087" y="16267"/>
                      <a:pt x="7098" y="16255"/>
                    </a:cubicBezTo>
                    <a:cubicBezTo>
                      <a:pt x="7135" y="16218"/>
                      <a:pt x="7160" y="16170"/>
                      <a:pt x="7196" y="16121"/>
                    </a:cubicBezTo>
                    <a:cubicBezTo>
                      <a:pt x="7220" y="16073"/>
                      <a:pt x="7244" y="16024"/>
                      <a:pt x="7281" y="15975"/>
                    </a:cubicBezTo>
                    <a:lnTo>
                      <a:pt x="7293" y="15939"/>
                    </a:lnTo>
                    <a:cubicBezTo>
                      <a:pt x="7317" y="15902"/>
                      <a:pt x="7330" y="15866"/>
                      <a:pt x="7354" y="15829"/>
                    </a:cubicBezTo>
                    <a:lnTo>
                      <a:pt x="7427" y="15721"/>
                    </a:lnTo>
                    <a:cubicBezTo>
                      <a:pt x="7451" y="15659"/>
                      <a:pt x="7487" y="15599"/>
                      <a:pt x="7524" y="15550"/>
                    </a:cubicBezTo>
                    <a:cubicBezTo>
                      <a:pt x="7536" y="15526"/>
                      <a:pt x="7536" y="15502"/>
                      <a:pt x="7549" y="15478"/>
                    </a:cubicBezTo>
                    <a:lnTo>
                      <a:pt x="7560" y="15453"/>
                    </a:lnTo>
                    <a:cubicBezTo>
                      <a:pt x="7573" y="15441"/>
                      <a:pt x="7585" y="15416"/>
                      <a:pt x="7585" y="15405"/>
                    </a:cubicBezTo>
                    <a:lnTo>
                      <a:pt x="7597" y="15380"/>
                    </a:lnTo>
                    <a:cubicBezTo>
                      <a:pt x="7609" y="15368"/>
                      <a:pt x="7609" y="15343"/>
                      <a:pt x="7621" y="15332"/>
                    </a:cubicBezTo>
                    <a:cubicBezTo>
                      <a:pt x="7621" y="15319"/>
                      <a:pt x="7633" y="15307"/>
                      <a:pt x="7633" y="15307"/>
                    </a:cubicBezTo>
                    <a:cubicBezTo>
                      <a:pt x="7646" y="15283"/>
                      <a:pt x="7646" y="15259"/>
                      <a:pt x="7657" y="15246"/>
                    </a:cubicBezTo>
                    <a:cubicBezTo>
                      <a:pt x="7657" y="15234"/>
                      <a:pt x="7657" y="15222"/>
                      <a:pt x="7670" y="15197"/>
                    </a:cubicBezTo>
                    <a:cubicBezTo>
                      <a:pt x="7670" y="15186"/>
                      <a:pt x="7682" y="15162"/>
                      <a:pt x="7694" y="15137"/>
                    </a:cubicBezTo>
                    <a:cubicBezTo>
                      <a:pt x="7706" y="15100"/>
                      <a:pt x="7706" y="15064"/>
                      <a:pt x="7719" y="15027"/>
                    </a:cubicBezTo>
                    <a:cubicBezTo>
                      <a:pt x="7743" y="14979"/>
                      <a:pt x="7755" y="14943"/>
                      <a:pt x="7767" y="14906"/>
                    </a:cubicBezTo>
                    <a:cubicBezTo>
                      <a:pt x="7779" y="14881"/>
                      <a:pt x="7779" y="14857"/>
                      <a:pt x="7792" y="14833"/>
                    </a:cubicBezTo>
                    <a:lnTo>
                      <a:pt x="7803" y="14797"/>
                    </a:lnTo>
                    <a:cubicBezTo>
                      <a:pt x="7816" y="14773"/>
                      <a:pt x="7828" y="14760"/>
                      <a:pt x="7840" y="14736"/>
                    </a:cubicBezTo>
                    <a:cubicBezTo>
                      <a:pt x="7852" y="14711"/>
                      <a:pt x="7865" y="14700"/>
                      <a:pt x="7876" y="14675"/>
                    </a:cubicBezTo>
                    <a:cubicBezTo>
                      <a:pt x="7901" y="14638"/>
                      <a:pt x="7913" y="14614"/>
                      <a:pt x="7937" y="14578"/>
                    </a:cubicBezTo>
                    <a:lnTo>
                      <a:pt x="7998" y="14517"/>
                    </a:lnTo>
                    <a:cubicBezTo>
                      <a:pt x="8035" y="14481"/>
                      <a:pt x="8071" y="14457"/>
                      <a:pt x="8108" y="14432"/>
                    </a:cubicBezTo>
                    <a:lnTo>
                      <a:pt x="8119" y="14420"/>
                    </a:lnTo>
                    <a:cubicBezTo>
                      <a:pt x="8156" y="14395"/>
                      <a:pt x="8181" y="14371"/>
                      <a:pt x="8217" y="14347"/>
                    </a:cubicBezTo>
                    <a:cubicBezTo>
                      <a:pt x="8278" y="14298"/>
                      <a:pt x="8326" y="14250"/>
                      <a:pt x="8375" y="14201"/>
                    </a:cubicBezTo>
                    <a:lnTo>
                      <a:pt x="8387" y="14201"/>
                    </a:lnTo>
                    <a:lnTo>
                      <a:pt x="8411" y="14165"/>
                    </a:lnTo>
                    <a:cubicBezTo>
                      <a:pt x="8435" y="14152"/>
                      <a:pt x="8448" y="14141"/>
                      <a:pt x="8460" y="14128"/>
                    </a:cubicBezTo>
                    <a:cubicBezTo>
                      <a:pt x="8484" y="14104"/>
                      <a:pt x="8497" y="14092"/>
                      <a:pt x="8521" y="14079"/>
                    </a:cubicBezTo>
                    <a:cubicBezTo>
                      <a:pt x="8557" y="14043"/>
                      <a:pt x="8605" y="14019"/>
                      <a:pt x="8642" y="13995"/>
                    </a:cubicBezTo>
                    <a:lnTo>
                      <a:pt x="8715" y="13958"/>
                    </a:lnTo>
                    <a:cubicBezTo>
                      <a:pt x="8740" y="13946"/>
                      <a:pt x="8764" y="13946"/>
                      <a:pt x="8788" y="13934"/>
                    </a:cubicBezTo>
                    <a:cubicBezTo>
                      <a:pt x="8800" y="13934"/>
                      <a:pt x="8824" y="13934"/>
                      <a:pt x="8837" y="13922"/>
                    </a:cubicBezTo>
                    <a:close/>
                    <a:moveTo>
                      <a:pt x="2456" y="16948"/>
                    </a:moveTo>
                    <a:cubicBezTo>
                      <a:pt x="2456" y="16985"/>
                      <a:pt x="2468" y="17021"/>
                      <a:pt x="2480" y="17057"/>
                    </a:cubicBezTo>
                    <a:cubicBezTo>
                      <a:pt x="2504" y="17130"/>
                      <a:pt x="2553" y="17191"/>
                      <a:pt x="2602" y="17228"/>
                    </a:cubicBezTo>
                    <a:cubicBezTo>
                      <a:pt x="2650" y="17264"/>
                      <a:pt x="2711" y="17312"/>
                      <a:pt x="2784" y="17336"/>
                    </a:cubicBezTo>
                    <a:cubicBezTo>
                      <a:pt x="2809" y="17349"/>
                      <a:pt x="2845" y="17361"/>
                      <a:pt x="2869" y="17373"/>
                    </a:cubicBezTo>
                    <a:lnTo>
                      <a:pt x="2882" y="17373"/>
                    </a:lnTo>
                    <a:cubicBezTo>
                      <a:pt x="2906" y="17385"/>
                      <a:pt x="2918" y="17385"/>
                      <a:pt x="2930" y="17398"/>
                    </a:cubicBezTo>
                    <a:cubicBezTo>
                      <a:pt x="2955" y="17398"/>
                      <a:pt x="2966" y="17409"/>
                      <a:pt x="2979" y="17409"/>
                    </a:cubicBezTo>
                    <a:lnTo>
                      <a:pt x="3015" y="17422"/>
                    </a:lnTo>
                    <a:lnTo>
                      <a:pt x="3088" y="17458"/>
                    </a:lnTo>
                    <a:cubicBezTo>
                      <a:pt x="3100" y="17458"/>
                      <a:pt x="3125" y="17458"/>
                      <a:pt x="3136" y="17471"/>
                    </a:cubicBezTo>
                    <a:cubicBezTo>
                      <a:pt x="3149" y="17471"/>
                      <a:pt x="3173" y="17482"/>
                      <a:pt x="3185" y="17482"/>
                    </a:cubicBezTo>
                    <a:lnTo>
                      <a:pt x="3209" y="17482"/>
                    </a:lnTo>
                    <a:cubicBezTo>
                      <a:pt x="3246" y="17495"/>
                      <a:pt x="3271" y="17495"/>
                      <a:pt x="3295" y="17495"/>
                    </a:cubicBezTo>
                    <a:lnTo>
                      <a:pt x="3307" y="17507"/>
                    </a:lnTo>
                    <a:lnTo>
                      <a:pt x="3562" y="17507"/>
                    </a:lnTo>
                    <a:cubicBezTo>
                      <a:pt x="3574" y="17495"/>
                      <a:pt x="3587" y="17495"/>
                      <a:pt x="3598" y="17495"/>
                    </a:cubicBezTo>
                    <a:cubicBezTo>
                      <a:pt x="3635" y="17482"/>
                      <a:pt x="3659" y="17471"/>
                      <a:pt x="3684" y="17458"/>
                    </a:cubicBezTo>
                    <a:cubicBezTo>
                      <a:pt x="3695" y="17458"/>
                      <a:pt x="3720" y="17446"/>
                      <a:pt x="3744" y="17446"/>
                    </a:cubicBezTo>
                    <a:lnTo>
                      <a:pt x="3757" y="17434"/>
                    </a:lnTo>
                    <a:lnTo>
                      <a:pt x="3830" y="17434"/>
                    </a:lnTo>
                    <a:cubicBezTo>
                      <a:pt x="3866" y="17446"/>
                      <a:pt x="3890" y="17446"/>
                      <a:pt x="3914" y="17458"/>
                    </a:cubicBezTo>
                    <a:lnTo>
                      <a:pt x="3938" y="17458"/>
                    </a:lnTo>
                    <a:cubicBezTo>
                      <a:pt x="3963" y="17471"/>
                      <a:pt x="4000" y="17482"/>
                      <a:pt x="4024" y="17495"/>
                    </a:cubicBezTo>
                    <a:cubicBezTo>
                      <a:pt x="4048" y="17495"/>
                      <a:pt x="4073" y="17507"/>
                      <a:pt x="4097" y="17507"/>
                    </a:cubicBezTo>
                    <a:lnTo>
                      <a:pt x="4133" y="17507"/>
                    </a:lnTo>
                    <a:cubicBezTo>
                      <a:pt x="4146" y="17519"/>
                      <a:pt x="4170" y="17519"/>
                      <a:pt x="4182" y="17519"/>
                    </a:cubicBezTo>
                    <a:lnTo>
                      <a:pt x="4243" y="17519"/>
                    </a:lnTo>
                    <a:cubicBezTo>
                      <a:pt x="4279" y="17531"/>
                      <a:pt x="4316" y="17531"/>
                      <a:pt x="4352" y="17531"/>
                    </a:cubicBezTo>
                    <a:cubicBezTo>
                      <a:pt x="4376" y="17519"/>
                      <a:pt x="4400" y="17519"/>
                      <a:pt x="4425" y="17519"/>
                    </a:cubicBezTo>
                    <a:cubicBezTo>
                      <a:pt x="4425" y="17519"/>
                      <a:pt x="4437" y="17519"/>
                      <a:pt x="4449" y="17507"/>
                    </a:cubicBezTo>
                    <a:lnTo>
                      <a:pt x="4486" y="17507"/>
                    </a:lnTo>
                    <a:cubicBezTo>
                      <a:pt x="4510" y="17495"/>
                      <a:pt x="4522" y="17495"/>
                      <a:pt x="4546" y="17482"/>
                    </a:cubicBezTo>
                    <a:cubicBezTo>
                      <a:pt x="4570" y="17471"/>
                      <a:pt x="4607" y="17471"/>
                      <a:pt x="4643" y="17458"/>
                    </a:cubicBezTo>
                    <a:cubicBezTo>
                      <a:pt x="4656" y="17458"/>
                      <a:pt x="4656" y="17458"/>
                      <a:pt x="4668" y="17446"/>
                    </a:cubicBezTo>
                    <a:lnTo>
                      <a:pt x="4680" y="17446"/>
                    </a:lnTo>
                    <a:cubicBezTo>
                      <a:pt x="4668" y="17458"/>
                      <a:pt x="4656" y="17458"/>
                      <a:pt x="4643" y="17471"/>
                    </a:cubicBezTo>
                    <a:lnTo>
                      <a:pt x="4632" y="17471"/>
                    </a:lnTo>
                    <a:cubicBezTo>
                      <a:pt x="4595" y="17495"/>
                      <a:pt x="4570" y="17507"/>
                      <a:pt x="4535" y="17531"/>
                    </a:cubicBezTo>
                    <a:lnTo>
                      <a:pt x="4522" y="17531"/>
                    </a:lnTo>
                    <a:cubicBezTo>
                      <a:pt x="4510" y="17544"/>
                      <a:pt x="4486" y="17555"/>
                      <a:pt x="4462" y="17555"/>
                    </a:cubicBezTo>
                    <a:cubicBezTo>
                      <a:pt x="4449" y="17568"/>
                      <a:pt x="4425" y="17580"/>
                      <a:pt x="4413" y="17592"/>
                    </a:cubicBezTo>
                    <a:cubicBezTo>
                      <a:pt x="4389" y="17604"/>
                      <a:pt x="4364" y="17604"/>
                      <a:pt x="4352" y="17617"/>
                    </a:cubicBezTo>
                    <a:cubicBezTo>
                      <a:pt x="4327" y="17628"/>
                      <a:pt x="4303" y="17641"/>
                      <a:pt x="4279" y="17641"/>
                    </a:cubicBezTo>
                    <a:lnTo>
                      <a:pt x="4267" y="17652"/>
                    </a:lnTo>
                    <a:lnTo>
                      <a:pt x="4254" y="17652"/>
                    </a:lnTo>
                    <a:cubicBezTo>
                      <a:pt x="4219" y="17665"/>
                      <a:pt x="4194" y="17677"/>
                      <a:pt x="4157" y="17689"/>
                    </a:cubicBezTo>
                    <a:cubicBezTo>
                      <a:pt x="4133" y="17701"/>
                      <a:pt x="4097" y="17714"/>
                      <a:pt x="4060" y="17714"/>
                    </a:cubicBezTo>
                    <a:cubicBezTo>
                      <a:pt x="4036" y="17725"/>
                      <a:pt x="4000" y="17738"/>
                      <a:pt x="3951" y="17738"/>
                    </a:cubicBezTo>
                    <a:lnTo>
                      <a:pt x="3927" y="17738"/>
                    </a:lnTo>
                    <a:cubicBezTo>
                      <a:pt x="3878" y="17750"/>
                      <a:pt x="3830" y="17750"/>
                      <a:pt x="3793" y="17750"/>
                    </a:cubicBezTo>
                    <a:lnTo>
                      <a:pt x="3574" y="17750"/>
                    </a:lnTo>
                    <a:cubicBezTo>
                      <a:pt x="3525" y="17738"/>
                      <a:pt x="3489" y="17738"/>
                      <a:pt x="3441" y="17725"/>
                    </a:cubicBezTo>
                    <a:cubicBezTo>
                      <a:pt x="3404" y="17725"/>
                      <a:pt x="3379" y="17725"/>
                      <a:pt x="3343" y="17714"/>
                    </a:cubicBezTo>
                    <a:cubicBezTo>
                      <a:pt x="3295" y="17714"/>
                      <a:pt x="3234" y="17701"/>
                      <a:pt x="3173" y="17677"/>
                    </a:cubicBezTo>
                    <a:cubicBezTo>
                      <a:pt x="3125" y="17665"/>
                      <a:pt x="3063" y="17652"/>
                      <a:pt x="3015" y="17641"/>
                    </a:cubicBezTo>
                    <a:cubicBezTo>
                      <a:pt x="2979" y="17628"/>
                      <a:pt x="2955" y="17617"/>
                      <a:pt x="2918" y="17604"/>
                    </a:cubicBezTo>
                    <a:cubicBezTo>
                      <a:pt x="2893" y="17592"/>
                      <a:pt x="2857" y="17580"/>
                      <a:pt x="2820" y="17568"/>
                    </a:cubicBezTo>
                    <a:cubicBezTo>
                      <a:pt x="2784" y="17544"/>
                      <a:pt x="2747" y="17531"/>
                      <a:pt x="2711" y="17507"/>
                    </a:cubicBezTo>
                    <a:cubicBezTo>
                      <a:pt x="2699" y="17495"/>
                      <a:pt x="2675" y="17482"/>
                      <a:pt x="2650" y="17471"/>
                    </a:cubicBezTo>
                    <a:cubicBezTo>
                      <a:pt x="2639" y="17458"/>
                      <a:pt x="2626" y="17434"/>
                      <a:pt x="2614" y="17422"/>
                    </a:cubicBezTo>
                    <a:lnTo>
                      <a:pt x="2577" y="17385"/>
                    </a:lnTo>
                    <a:cubicBezTo>
                      <a:pt x="2541" y="17325"/>
                      <a:pt x="2504" y="17264"/>
                      <a:pt x="2468" y="17215"/>
                    </a:cubicBezTo>
                    <a:cubicBezTo>
                      <a:pt x="2468" y="17203"/>
                      <a:pt x="2468" y="17191"/>
                      <a:pt x="2456" y="17179"/>
                    </a:cubicBezTo>
                    <a:cubicBezTo>
                      <a:pt x="2456" y="17179"/>
                      <a:pt x="2456" y="17166"/>
                      <a:pt x="2444" y="17155"/>
                    </a:cubicBezTo>
                    <a:cubicBezTo>
                      <a:pt x="2444" y="17142"/>
                      <a:pt x="2444" y="17130"/>
                      <a:pt x="2431" y="17118"/>
                    </a:cubicBezTo>
                    <a:lnTo>
                      <a:pt x="2431" y="17093"/>
                    </a:lnTo>
                    <a:lnTo>
                      <a:pt x="2431" y="17082"/>
                    </a:lnTo>
                    <a:lnTo>
                      <a:pt x="2431" y="17009"/>
                    </a:lnTo>
                    <a:cubicBezTo>
                      <a:pt x="2444" y="16996"/>
                      <a:pt x="2444" y="16972"/>
                      <a:pt x="2456" y="16960"/>
                    </a:cubicBezTo>
                    <a:lnTo>
                      <a:pt x="2456" y="16948"/>
                    </a:lnTo>
                    <a:close/>
                    <a:moveTo>
                      <a:pt x="6418" y="16158"/>
                    </a:moveTo>
                    <a:cubicBezTo>
                      <a:pt x="6442" y="16158"/>
                      <a:pt x="6466" y="16158"/>
                      <a:pt x="6491" y="16170"/>
                    </a:cubicBezTo>
                    <a:cubicBezTo>
                      <a:pt x="6539" y="16182"/>
                      <a:pt x="6588" y="16182"/>
                      <a:pt x="6637" y="16194"/>
                    </a:cubicBezTo>
                    <a:cubicBezTo>
                      <a:pt x="6637" y="16207"/>
                      <a:pt x="6637" y="16207"/>
                      <a:pt x="6649" y="16207"/>
                    </a:cubicBezTo>
                    <a:cubicBezTo>
                      <a:pt x="6637" y="16218"/>
                      <a:pt x="6637" y="16231"/>
                      <a:pt x="6637" y="16243"/>
                    </a:cubicBezTo>
                    <a:lnTo>
                      <a:pt x="6637" y="16255"/>
                    </a:lnTo>
                    <a:cubicBezTo>
                      <a:pt x="6649" y="16280"/>
                      <a:pt x="6661" y="16291"/>
                      <a:pt x="6674" y="16291"/>
                    </a:cubicBezTo>
                    <a:cubicBezTo>
                      <a:pt x="6674" y="16304"/>
                      <a:pt x="6685" y="16304"/>
                      <a:pt x="6698" y="16304"/>
                    </a:cubicBezTo>
                    <a:lnTo>
                      <a:pt x="6819" y="16304"/>
                    </a:lnTo>
                    <a:cubicBezTo>
                      <a:pt x="6844" y="16316"/>
                      <a:pt x="6868" y="16328"/>
                      <a:pt x="6880" y="16328"/>
                    </a:cubicBezTo>
                    <a:lnTo>
                      <a:pt x="6892" y="16340"/>
                    </a:lnTo>
                    <a:cubicBezTo>
                      <a:pt x="6892" y="16353"/>
                      <a:pt x="6904" y="16364"/>
                      <a:pt x="6904" y="16364"/>
                    </a:cubicBezTo>
                    <a:lnTo>
                      <a:pt x="6917" y="16377"/>
                    </a:lnTo>
                    <a:lnTo>
                      <a:pt x="6917" y="16401"/>
                    </a:lnTo>
                    <a:lnTo>
                      <a:pt x="6917" y="16425"/>
                    </a:lnTo>
                    <a:lnTo>
                      <a:pt x="6904" y="16437"/>
                    </a:lnTo>
                    <a:lnTo>
                      <a:pt x="6904" y="16474"/>
                    </a:lnTo>
                    <a:cubicBezTo>
                      <a:pt x="6892" y="16474"/>
                      <a:pt x="6892" y="16474"/>
                      <a:pt x="6892" y="16486"/>
                    </a:cubicBezTo>
                    <a:lnTo>
                      <a:pt x="6917" y="16486"/>
                    </a:lnTo>
                    <a:cubicBezTo>
                      <a:pt x="6928" y="16486"/>
                      <a:pt x="6928" y="16474"/>
                      <a:pt x="6941" y="16474"/>
                    </a:cubicBezTo>
                    <a:cubicBezTo>
                      <a:pt x="6953" y="16461"/>
                      <a:pt x="6953" y="16450"/>
                      <a:pt x="6965" y="16450"/>
                    </a:cubicBezTo>
                    <a:cubicBezTo>
                      <a:pt x="6977" y="16437"/>
                      <a:pt x="6977" y="16413"/>
                      <a:pt x="6990" y="16401"/>
                    </a:cubicBezTo>
                    <a:cubicBezTo>
                      <a:pt x="6990" y="16413"/>
                      <a:pt x="7001" y="16413"/>
                      <a:pt x="7001" y="16425"/>
                    </a:cubicBezTo>
                    <a:cubicBezTo>
                      <a:pt x="7014" y="16437"/>
                      <a:pt x="7014" y="16437"/>
                      <a:pt x="7014" y="16450"/>
                    </a:cubicBezTo>
                    <a:cubicBezTo>
                      <a:pt x="7025" y="16450"/>
                      <a:pt x="7025" y="16461"/>
                      <a:pt x="7025" y="16461"/>
                    </a:cubicBezTo>
                    <a:cubicBezTo>
                      <a:pt x="7038" y="16486"/>
                      <a:pt x="7038" y="16498"/>
                      <a:pt x="7038" y="16510"/>
                    </a:cubicBezTo>
                    <a:cubicBezTo>
                      <a:pt x="7050" y="16534"/>
                      <a:pt x="7050" y="16559"/>
                      <a:pt x="7050" y="16583"/>
                    </a:cubicBezTo>
                    <a:cubicBezTo>
                      <a:pt x="7062" y="16607"/>
                      <a:pt x="7062" y="16644"/>
                      <a:pt x="7062" y="16669"/>
                    </a:cubicBezTo>
                    <a:cubicBezTo>
                      <a:pt x="7050" y="16717"/>
                      <a:pt x="7050" y="16753"/>
                      <a:pt x="7050" y="16802"/>
                    </a:cubicBezTo>
                    <a:cubicBezTo>
                      <a:pt x="7038" y="16863"/>
                      <a:pt x="7025" y="16912"/>
                      <a:pt x="7001" y="16972"/>
                    </a:cubicBezTo>
                    <a:cubicBezTo>
                      <a:pt x="6990" y="17009"/>
                      <a:pt x="6977" y="17057"/>
                      <a:pt x="6953" y="17118"/>
                    </a:cubicBezTo>
                    <a:cubicBezTo>
                      <a:pt x="6928" y="17155"/>
                      <a:pt x="6904" y="17191"/>
                      <a:pt x="6880" y="17239"/>
                    </a:cubicBezTo>
                    <a:cubicBezTo>
                      <a:pt x="6855" y="17276"/>
                      <a:pt x="6819" y="17312"/>
                      <a:pt x="6795" y="17361"/>
                    </a:cubicBezTo>
                    <a:cubicBezTo>
                      <a:pt x="6758" y="17398"/>
                      <a:pt x="6722" y="17446"/>
                      <a:pt x="6674" y="17482"/>
                    </a:cubicBezTo>
                    <a:cubicBezTo>
                      <a:pt x="6601" y="17555"/>
                      <a:pt x="6515" y="17628"/>
                      <a:pt x="6430" y="17689"/>
                    </a:cubicBezTo>
                    <a:cubicBezTo>
                      <a:pt x="6393" y="17714"/>
                      <a:pt x="6369" y="17725"/>
                      <a:pt x="6345" y="17750"/>
                    </a:cubicBezTo>
                    <a:cubicBezTo>
                      <a:pt x="6309" y="17762"/>
                      <a:pt x="6285" y="17787"/>
                      <a:pt x="6260" y="17798"/>
                    </a:cubicBezTo>
                    <a:cubicBezTo>
                      <a:pt x="6248" y="17811"/>
                      <a:pt x="6236" y="17811"/>
                      <a:pt x="6212" y="17823"/>
                    </a:cubicBezTo>
                    <a:cubicBezTo>
                      <a:pt x="6199" y="17835"/>
                      <a:pt x="6175" y="17835"/>
                      <a:pt x="6150" y="17847"/>
                    </a:cubicBezTo>
                    <a:cubicBezTo>
                      <a:pt x="6139" y="17860"/>
                      <a:pt x="6126" y="17860"/>
                      <a:pt x="6126" y="17860"/>
                    </a:cubicBezTo>
                    <a:lnTo>
                      <a:pt x="6017" y="17896"/>
                    </a:lnTo>
                    <a:lnTo>
                      <a:pt x="5993" y="17896"/>
                    </a:lnTo>
                    <a:cubicBezTo>
                      <a:pt x="5969" y="17908"/>
                      <a:pt x="5932" y="17908"/>
                      <a:pt x="5896" y="17920"/>
                    </a:cubicBezTo>
                    <a:cubicBezTo>
                      <a:pt x="5859" y="17920"/>
                      <a:pt x="5823" y="17933"/>
                      <a:pt x="5774" y="17933"/>
                    </a:cubicBezTo>
                    <a:cubicBezTo>
                      <a:pt x="5701" y="17944"/>
                      <a:pt x="5628" y="17944"/>
                      <a:pt x="5555" y="17944"/>
                    </a:cubicBezTo>
                    <a:cubicBezTo>
                      <a:pt x="5539" y="17944"/>
                      <a:pt x="5517" y="17950"/>
                      <a:pt x="5497" y="17950"/>
                    </a:cubicBezTo>
                    <a:cubicBezTo>
                      <a:pt x="5487" y="17950"/>
                      <a:pt x="5478" y="17948"/>
                      <a:pt x="5470" y="17944"/>
                    </a:cubicBezTo>
                    <a:cubicBezTo>
                      <a:pt x="5421" y="17944"/>
                      <a:pt x="5361" y="17944"/>
                      <a:pt x="5300" y="17933"/>
                    </a:cubicBezTo>
                    <a:cubicBezTo>
                      <a:pt x="5264" y="17933"/>
                      <a:pt x="5239" y="17920"/>
                      <a:pt x="5215" y="17920"/>
                    </a:cubicBezTo>
                    <a:cubicBezTo>
                      <a:pt x="5191" y="17908"/>
                      <a:pt x="5166" y="17908"/>
                      <a:pt x="5154" y="17896"/>
                    </a:cubicBezTo>
                    <a:cubicBezTo>
                      <a:pt x="5130" y="17884"/>
                      <a:pt x="5118" y="17871"/>
                      <a:pt x="5094" y="17860"/>
                    </a:cubicBezTo>
                    <a:lnTo>
                      <a:pt x="5081" y="17847"/>
                    </a:lnTo>
                    <a:lnTo>
                      <a:pt x="5069" y="17835"/>
                    </a:lnTo>
                    <a:cubicBezTo>
                      <a:pt x="5045" y="17823"/>
                      <a:pt x="5021" y="17798"/>
                      <a:pt x="5008" y="17787"/>
                    </a:cubicBezTo>
                    <a:lnTo>
                      <a:pt x="4984" y="17762"/>
                    </a:lnTo>
                    <a:cubicBezTo>
                      <a:pt x="4972" y="17750"/>
                      <a:pt x="4959" y="17725"/>
                      <a:pt x="4948" y="17714"/>
                    </a:cubicBezTo>
                    <a:cubicBezTo>
                      <a:pt x="4935" y="17677"/>
                      <a:pt x="4923" y="17652"/>
                      <a:pt x="4911" y="17628"/>
                    </a:cubicBezTo>
                    <a:cubicBezTo>
                      <a:pt x="4911" y="17604"/>
                      <a:pt x="4899" y="17568"/>
                      <a:pt x="4886" y="17544"/>
                    </a:cubicBezTo>
                    <a:cubicBezTo>
                      <a:pt x="4875" y="17507"/>
                      <a:pt x="4875" y="17458"/>
                      <a:pt x="4862" y="17409"/>
                    </a:cubicBezTo>
                    <a:lnTo>
                      <a:pt x="4862" y="17264"/>
                    </a:lnTo>
                    <a:lnTo>
                      <a:pt x="4862" y="17166"/>
                    </a:lnTo>
                    <a:cubicBezTo>
                      <a:pt x="4875" y="17142"/>
                      <a:pt x="4875" y="17106"/>
                      <a:pt x="4886" y="17082"/>
                    </a:cubicBezTo>
                    <a:cubicBezTo>
                      <a:pt x="4899" y="17045"/>
                      <a:pt x="4911" y="17009"/>
                      <a:pt x="4923" y="16985"/>
                    </a:cubicBezTo>
                    <a:lnTo>
                      <a:pt x="4923" y="16960"/>
                    </a:lnTo>
                    <a:lnTo>
                      <a:pt x="4935" y="16960"/>
                    </a:lnTo>
                    <a:lnTo>
                      <a:pt x="4935" y="16948"/>
                    </a:lnTo>
                    <a:cubicBezTo>
                      <a:pt x="4959" y="16912"/>
                      <a:pt x="4984" y="16863"/>
                      <a:pt x="5008" y="16814"/>
                    </a:cubicBezTo>
                    <a:cubicBezTo>
                      <a:pt x="5032" y="16777"/>
                      <a:pt x="5057" y="16741"/>
                      <a:pt x="5094" y="16705"/>
                    </a:cubicBezTo>
                    <a:cubicBezTo>
                      <a:pt x="5130" y="16656"/>
                      <a:pt x="5178" y="16607"/>
                      <a:pt x="5227" y="16559"/>
                    </a:cubicBezTo>
                    <a:cubicBezTo>
                      <a:pt x="5264" y="16523"/>
                      <a:pt x="5300" y="16498"/>
                      <a:pt x="5337" y="16461"/>
                    </a:cubicBezTo>
                    <a:cubicBezTo>
                      <a:pt x="5373" y="16437"/>
                      <a:pt x="5410" y="16425"/>
                      <a:pt x="5446" y="16401"/>
                    </a:cubicBezTo>
                    <a:lnTo>
                      <a:pt x="5458" y="16389"/>
                    </a:lnTo>
                    <a:cubicBezTo>
                      <a:pt x="5458" y="16389"/>
                      <a:pt x="5470" y="16389"/>
                      <a:pt x="5470" y="16377"/>
                    </a:cubicBezTo>
                    <a:lnTo>
                      <a:pt x="5470" y="16389"/>
                    </a:lnTo>
                    <a:lnTo>
                      <a:pt x="5494" y="16377"/>
                    </a:lnTo>
                    <a:cubicBezTo>
                      <a:pt x="5543" y="16340"/>
                      <a:pt x="5604" y="16316"/>
                      <a:pt x="5640" y="16291"/>
                    </a:cubicBezTo>
                    <a:cubicBezTo>
                      <a:pt x="5653" y="16291"/>
                      <a:pt x="5664" y="16291"/>
                      <a:pt x="5677" y="16280"/>
                    </a:cubicBezTo>
                    <a:cubicBezTo>
                      <a:pt x="5726" y="16267"/>
                      <a:pt x="5786" y="16243"/>
                      <a:pt x="5847" y="16231"/>
                    </a:cubicBezTo>
                    <a:lnTo>
                      <a:pt x="5859" y="16231"/>
                    </a:lnTo>
                    <a:cubicBezTo>
                      <a:pt x="5871" y="16218"/>
                      <a:pt x="5883" y="16218"/>
                      <a:pt x="5896" y="16218"/>
                    </a:cubicBezTo>
                    <a:cubicBezTo>
                      <a:pt x="5932" y="16207"/>
                      <a:pt x="5980" y="16194"/>
                      <a:pt x="6029" y="16182"/>
                    </a:cubicBezTo>
                    <a:cubicBezTo>
                      <a:pt x="6066" y="16182"/>
                      <a:pt x="6102" y="16170"/>
                      <a:pt x="6150" y="16170"/>
                    </a:cubicBezTo>
                    <a:lnTo>
                      <a:pt x="6163" y="16158"/>
                    </a:lnTo>
                    <a:close/>
                    <a:moveTo>
                      <a:pt x="3514" y="20582"/>
                    </a:moveTo>
                    <a:cubicBezTo>
                      <a:pt x="3525" y="20582"/>
                      <a:pt x="3538" y="20594"/>
                      <a:pt x="3538" y="20594"/>
                    </a:cubicBezTo>
                    <a:lnTo>
                      <a:pt x="3550" y="20606"/>
                    </a:lnTo>
                    <a:cubicBezTo>
                      <a:pt x="3538" y="20594"/>
                      <a:pt x="3525" y="20594"/>
                      <a:pt x="3514" y="20582"/>
                    </a:cubicBezTo>
                    <a:close/>
                    <a:moveTo>
                      <a:pt x="7087" y="17422"/>
                    </a:moveTo>
                    <a:cubicBezTo>
                      <a:pt x="7098" y="17434"/>
                      <a:pt x="7111" y="17434"/>
                      <a:pt x="7123" y="17446"/>
                    </a:cubicBezTo>
                    <a:lnTo>
                      <a:pt x="7135" y="17458"/>
                    </a:lnTo>
                    <a:lnTo>
                      <a:pt x="7196" y="17519"/>
                    </a:lnTo>
                    <a:cubicBezTo>
                      <a:pt x="7233" y="17544"/>
                      <a:pt x="7281" y="17580"/>
                      <a:pt x="7330" y="17604"/>
                    </a:cubicBezTo>
                    <a:cubicBezTo>
                      <a:pt x="7378" y="17641"/>
                      <a:pt x="7427" y="17665"/>
                      <a:pt x="7463" y="17701"/>
                    </a:cubicBezTo>
                    <a:lnTo>
                      <a:pt x="7609" y="17774"/>
                    </a:lnTo>
                    <a:cubicBezTo>
                      <a:pt x="7719" y="17823"/>
                      <a:pt x="7828" y="17847"/>
                      <a:pt x="7913" y="17871"/>
                    </a:cubicBezTo>
                    <a:cubicBezTo>
                      <a:pt x="8010" y="17896"/>
                      <a:pt x="8119" y="17933"/>
                      <a:pt x="8217" y="17957"/>
                    </a:cubicBezTo>
                    <a:cubicBezTo>
                      <a:pt x="8265" y="17968"/>
                      <a:pt x="8302" y="17968"/>
                      <a:pt x="8338" y="17981"/>
                    </a:cubicBezTo>
                    <a:cubicBezTo>
                      <a:pt x="8351" y="17981"/>
                      <a:pt x="8375" y="17993"/>
                      <a:pt x="8399" y="17993"/>
                    </a:cubicBezTo>
                    <a:cubicBezTo>
                      <a:pt x="8411" y="17993"/>
                      <a:pt x="8435" y="17993"/>
                      <a:pt x="8448" y="18005"/>
                    </a:cubicBezTo>
                    <a:lnTo>
                      <a:pt x="8460" y="18005"/>
                    </a:lnTo>
                    <a:cubicBezTo>
                      <a:pt x="8484" y="18005"/>
                      <a:pt x="8508" y="18017"/>
                      <a:pt x="8533" y="18017"/>
                    </a:cubicBezTo>
                    <a:lnTo>
                      <a:pt x="8605" y="18017"/>
                    </a:lnTo>
                    <a:cubicBezTo>
                      <a:pt x="8654" y="18030"/>
                      <a:pt x="8703" y="18030"/>
                      <a:pt x="8751" y="18030"/>
                    </a:cubicBezTo>
                    <a:lnTo>
                      <a:pt x="8764" y="18030"/>
                    </a:lnTo>
                    <a:cubicBezTo>
                      <a:pt x="8813" y="18041"/>
                      <a:pt x="8873" y="18041"/>
                      <a:pt x="8921" y="18054"/>
                    </a:cubicBezTo>
                    <a:lnTo>
                      <a:pt x="8970" y="18054"/>
                    </a:lnTo>
                    <a:cubicBezTo>
                      <a:pt x="9007" y="18054"/>
                      <a:pt x="9043" y="18066"/>
                      <a:pt x="9080" y="18066"/>
                    </a:cubicBezTo>
                    <a:lnTo>
                      <a:pt x="9396" y="18066"/>
                    </a:lnTo>
                    <a:cubicBezTo>
                      <a:pt x="9420" y="18078"/>
                      <a:pt x="9456" y="18078"/>
                      <a:pt x="9480" y="18078"/>
                    </a:cubicBezTo>
                    <a:cubicBezTo>
                      <a:pt x="9505" y="18090"/>
                      <a:pt x="9517" y="18090"/>
                      <a:pt x="9529" y="18090"/>
                    </a:cubicBezTo>
                    <a:cubicBezTo>
                      <a:pt x="9542" y="18090"/>
                      <a:pt x="9553" y="18103"/>
                      <a:pt x="9566" y="18103"/>
                    </a:cubicBezTo>
                    <a:lnTo>
                      <a:pt x="9578" y="18114"/>
                    </a:lnTo>
                    <a:cubicBezTo>
                      <a:pt x="9590" y="18114"/>
                      <a:pt x="9602" y="18127"/>
                      <a:pt x="9602" y="18127"/>
                    </a:cubicBezTo>
                    <a:lnTo>
                      <a:pt x="9639" y="18163"/>
                    </a:lnTo>
                    <a:cubicBezTo>
                      <a:pt x="9651" y="18176"/>
                      <a:pt x="9663" y="18187"/>
                      <a:pt x="9675" y="18212"/>
                    </a:cubicBezTo>
                    <a:cubicBezTo>
                      <a:pt x="9688" y="18224"/>
                      <a:pt x="9688" y="18236"/>
                      <a:pt x="9699" y="18248"/>
                    </a:cubicBezTo>
                    <a:lnTo>
                      <a:pt x="9712" y="18273"/>
                    </a:lnTo>
                    <a:lnTo>
                      <a:pt x="9699" y="18273"/>
                    </a:lnTo>
                    <a:cubicBezTo>
                      <a:pt x="9699" y="18284"/>
                      <a:pt x="9688" y="18284"/>
                      <a:pt x="9688" y="18284"/>
                    </a:cubicBezTo>
                    <a:cubicBezTo>
                      <a:pt x="9651" y="18309"/>
                      <a:pt x="9602" y="18321"/>
                      <a:pt x="9553" y="18346"/>
                    </a:cubicBezTo>
                    <a:lnTo>
                      <a:pt x="9444" y="18382"/>
                    </a:lnTo>
                    <a:lnTo>
                      <a:pt x="9396" y="18406"/>
                    </a:lnTo>
                    <a:cubicBezTo>
                      <a:pt x="9347" y="18419"/>
                      <a:pt x="9299" y="18443"/>
                      <a:pt x="9250" y="18467"/>
                    </a:cubicBezTo>
                    <a:cubicBezTo>
                      <a:pt x="9189" y="18503"/>
                      <a:pt x="9140" y="18540"/>
                      <a:pt x="9104" y="18589"/>
                    </a:cubicBezTo>
                    <a:cubicBezTo>
                      <a:pt x="9067" y="18625"/>
                      <a:pt x="9056" y="18673"/>
                      <a:pt x="9043" y="18710"/>
                    </a:cubicBezTo>
                    <a:cubicBezTo>
                      <a:pt x="9043" y="18735"/>
                      <a:pt x="9031" y="18759"/>
                      <a:pt x="9019" y="18783"/>
                    </a:cubicBezTo>
                    <a:cubicBezTo>
                      <a:pt x="9019" y="18819"/>
                      <a:pt x="9007" y="18856"/>
                      <a:pt x="9007" y="18892"/>
                    </a:cubicBezTo>
                    <a:cubicBezTo>
                      <a:pt x="8994" y="18929"/>
                      <a:pt x="8994" y="18953"/>
                      <a:pt x="8983" y="18989"/>
                    </a:cubicBezTo>
                    <a:cubicBezTo>
                      <a:pt x="8970" y="19026"/>
                      <a:pt x="8970" y="19051"/>
                      <a:pt x="8958" y="19087"/>
                    </a:cubicBezTo>
                    <a:cubicBezTo>
                      <a:pt x="8946" y="19124"/>
                      <a:pt x="8946" y="19148"/>
                      <a:pt x="8934" y="19184"/>
                    </a:cubicBezTo>
                    <a:lnTo>
                      <a:pt x="8861" y="19367"/>
                    </a:lnTo>
                    <a:cubicBezTo>
                      <a:pt x="8848" y="19391"/>
                      <a:pt x="8837" y="19427"/>
                      <a:pt x="8824" y="19451"/>
                    </a:cubicBezTo>
                    <a:cubicBezTo>
                      <a:pt x="8813" y="19464"/>
                      <a:pt x="8800" y="19476"/>
                      <a:pt x="8788" y="19500"/>
                    </a:cubicBezTo>
                    <a:cubicBezTo>
                      <a:pt x="8740" y="19561"/>
                      <a:pt x="8678" y="19610"/>
                      <a:pt x="8618" y="19670"/>
                    </a:cubicBezTo>
                    <a:lnTo>
                      <a:pt x="8605" y="19670"/>
                    </a:lnTo>
                    <a:cubicBezTo>
                      <a:pt x="8569" y="19658"/>
                      <a:pt x="8521" y="19646"/>
                      <a:pt x="8472" y="19634"/>
                    </a:cubicBezTo>
                    <a:cubicBezTo>
                      <a:pt x="8448" y="19621"/>
                      <a:pt x="8411" y="19621"/>
                      <a:pt x="8387" y="19610"/>
                    </a:cubicBezTo>
                    <a:cubicBezTo>
                      <a:pt x="8314" y="19585"/>
                      <a:pt x="8241" y="19573"/>
                      <a:pt x="8168" y="19548"/>
                    </a:cubicBezTo>
                    <a:lnTo>
                      <a:pt x="8168" y="19548"/>
                    </a:lnTo>
                    <a:cubicBezTo>
                      <a:pt x="8205" y="19561"/>
                      <a:pt x="8253" y="19585"/>
                      <a:pt x="8289" y="19597"/>
                    </a:cubicBezTo>
                    <a:cubicBezTo>
                      <a:pt x="8326" y="19610"/>
                      <a:pt x="8351" y="19621"/>
                      <a:pt x="8387" y="19634"/>
                    </a:cubicBezTo>
                    <a:cubicBezTo>
                      <a:pt x="8424" y="19646"/>
                      <a:pt x="8448" y="19658"/>
                      <a:pt x="8484" y="19670"/>
                    </a:cubicBezTo>
                    <a:cubicBezTo>
                      <a:pt x="8497" y="19670"/>
                      <a:pt x="8521" y="19683"/>
                      <a:pt x="8533" y="19683"/>
                    </a:cubicBezTo>
                    <a:cubicBezTo>
                      <a:pt x="8545" y="19694"/>
                      <a:pt x="8557" y="19694"/>
                      <a:pt x="8581" y="19694"/>
                    </a:cubicBezTo>
                    <a:cubicBezTo>
                      <a:pt x="8533" y="19743"/>
                      <a:pt x="8497" y="19780"/>
                      <a:pt x="8435" y="19816"/>
                    </a:cubicBezTo>
                    <a:cubicBezTo>
                      <a:pt x="8424" y="19828"/>
                      <a:pt x="8399" y="19840"/>
                      <a:pt x="8387" y="19853"/>
                    </a:cubicBezTo>
                    <a:cubicBezTo>
                      <a:pt x="8351" y="19877"/>
                      <a:pt x="8326" y="19889"/>
                      <a:pt x="8302" y="19901"/>
                    </a:cubicBezTo>
                    <a:cubicBezTo>
                      <a:pt x="8278" y="19901"/>
                      <a:pt x="8253" y="19913"/>
                      <a:pt x="8229" y="19913"/>
                    </a:cubicBezTo>
                    <a:cubicBezTo>
                      <a:pt x="8205" y="19926"/>
                      <a:pt x="8181" y="19926"/>
                      <a:pt x="8168" y="19937"/>
                    </a:cubicBezTo>
                    <a:cubicBezTo>
                      <a:pt x="8132" y="19937"/>
                      <a:pt x="8095" y="19950"/>
                      <a:pt x="8071" y="19962"/>
                    </a:cubicBezTo>
                    <a:cubicBezTo>
                      <a:pt x="8010" y="19986"/>
                      <a:pt x="7973" y="20035"/>
                      <a:pt x="7949" y="20096"/>
                    </a:cubicBezTo>
                    <a:cubicBezTo>
                      <a:pt x="7937" y="20120"/>
                      <a:pt x="7937" y="20144"/>
                      <a:pt x="7925" y="20169"/>
                    </a:cubicBezTo>
                    <a:lnTo>
                      <a:pt x="7925" y="20180"/>
                    </a:lnTo>
                    <a:cubicBezTo>
                      <a:pt x="7913" y="20205"/>
                      <a:pt x="7901" y="20242"/>
                      <a:pt x="7889" y="20266"/>
                    </a:cubicBezTo>
                    <a:cubicBezTo>
                      <a:pt x="7876" y="20290"/>
                      <a:pt x="7865" y="20315"/>
                      <a:pt x="7840" y="20351"/>
                    </a:cubicBezTo>
                    <a:cubicBezTo>
                      <a:pt x="7828" y="20375"/>
                      <a:pt x="7803" y="20412"/>
                      <a:pt x="7779" y="20436"/>
                    </a:cubicBezTo>
                    <a:lnTo>
                      <a:pt x="7706" y="20509"/>
                    </a:lnTo>
                    <a:cubicBezTo>
                      <a:pt x="7694" y="20533"/>
                      <a:pt x="7670" y="20545"/>
                      <a:pt x="7657" y="20558"/>
                    </a:cubicBezTo>
                    <a:cubicBezTo>
                      <a:pt x="7646" y="20569"/>
                      <a:pt x="7633" y="20569"/>
                      <a:pt x="7621" y="20582"/>
                    </a:cubicBezTo>
                    <a:cubicBezTo>
                      <a:pt x="7609" y="20582"/>
                      <a:pt x="7597" y="20594"/>
                      <a:pt x="7585" y="20594"/>
                    </a:cubicBezTo>
                    <a:cubicBezTo>
                      <a:pt x="7573" y="20594"/>
                      <a:pt x="7573" y="20606"/>
                      <a:pt x="7560" y="20606"/>
                    </a:cubicBezTo>
                    <a:lnTo>
                      <a:pt x="7414" y="20606"/>
                    </a:lnTo>
                    <a:cubicBezTo>
                      <a:pt x="7403" y="20594"/>
                      <a:pt x="7378" y="20594"/>
                      <a:pt x="7366" y="20594"/>
                    </a:cubicBezTo>
                    <a:lnTo>
                      <a:pt x="7354" y="20594"/>
                    </a:lnTo>
                    <a:lnTo>
                      <a:pt x="7269" y="20558"/>
                    </a:lnTo>
                    <a:lnTo>
                      <a:pt x="7257" y="20558"/>
                    </a:lnTo>
                    <a:cubicBezTo>
                      <a:pt x="7244" y="20545"/>
                      <a:pt x="7220" y="20545"/>
                      <a:pt x="7196" y="20533"/>
                    </a:cubicBezTo>
                    <a:cubicBezTo>
                      <a:pt x="7184" y="20533"/>
                      <a:pt x="7171" y="20533"/>
                      <a:pt x="7160" y="20521"/>
                    </a:cubicBezTo>
                    <a:lnTo>
                      <a:pt x="7160" y="20533"/>
                    </a:lnTo>
                    <a:lnTo>
                      <a:pt x="7135" y="20521"/>
                    </a:lnTo>
                    <a:cubicBezTo>
                      <a:pt x="7111" y="20509"/>
                      <a:pt x="7087" y="20509"/>
                      <a:pt x="7062" y="20496"/>
                    </a:cubicBezTo>
                    <a:lnTo>
                      <a:pt x="6990" y="20460"/>
                    </a:lnTo>
                    <a:lnTo>
                      <a:pt x="6965" y="20448"/>
                    </a:lnTo>
                    <a:cubicBezTo>
                      <a:pt x="6941" y="20448"/>
                      <a:pt x="6928" y="20436"/>
                      <a:pt x="6904" y="20423"/>
                    </a:cubicBezTo>
                    <a:cubicBezTo>
                      <a:pt x="6892" y="20412"/>
                      <a:pt x="6880" y="20412"/>
                      <a:pt x="6868" y="20412"/>
                    </a:cubicBezTo>
                    <a:cubicBezTo>
                      <a:pt x="6855" y="20388"/>
                      <a:pt x="6831" y="20375"/>
                      <a:pt x="6819" y="20363"/>
                    </a:cubicBezTo>
                    <a:cubicBezTo>
                      <a:pt x="6807" y="20339"/>
                      <a:pt x="6782" y="20326"/>
                      <a:pt x="6771" y="20302"/>
                    </a:cubicBezTo>
                    <a:cubicBezTo>
                      <a:pt x="6758" y="20278"/>
                      <a:pt x="6734" y="20253"/>
                      <a:pt x="6722" y="20217"/>
                    </a:cubicBezTo>
                    <a:lnTo>
                      <a:pt x="6709" y="20205"/>
                    </a:lnTo>
                    <a:cubicBezTo>
                      <a:pt x="6698" y="20180"/>
                      <a:pt x="6698" y="20169"/>
                      <a:pt x="6685" y="20156"/>
                    </a:cubicBezTo>
                    <a:lnTo>
                      <a:pt x="6674" y="20132"/>
                    </a:lnTo>
                    <a:cubicBezTo>
                      <a:pt x="6674" y="20120"/>
                      <a:pt x="6661" y="20107"/>
                      <a:pt x="6661" y="20083"/>
                    </a:cubicBezTo>
                    <a:lnTo>
                      <a:pt x="6649" y="20059"/>
                    </a:lnTo>
                    <a:cubicBezTo>
                      <a:pt x="6625" y="20023"/>
                      <a:pt x="6612" y="19974"/>
                      <a:pt x="6588" y="19937"/>
                    </a:cubicBezTo>
                    <a:lnTo>
                      <a:pt x="6515" y="19791"/>
                    </a:lnTo>
                    <a:cubicBezTo>
                      <a:pt x="6491" y="19756"/>
                      <a:pt x="6466" y="19707"/>
                      <a:pt x="6442" y="19646"/>
                    </a:cubicBezTo>
                    <a:lnTo>
                      <a:pt x="6418" y="19585"/>
                    </a:lnTo>
                    <a:cubicBezTo>
                      <a:pt x="6418" y="19573"/>
                      <a:pt x="6406" y="19548"/>
                      <a:pt x="6406" y="19537"/>
                    </a:cubicBezTo>
                    <a:lnTo>
                      <a:pt x="6393" y="19512"/>
                    </a:lnTo>
                    <a:cubicBezTo>
                      <a:pt x="6382" y="19488"/>
                      <a:pt x="6382" y="19476"/>
                      <a:pt x="6382" y="19464"/>
                    </a:cubicBezTo>
                    <a:lnTo>
                      <a:pt x="6369" y="19440"/>
                    </a:lnTo>
                    <a:lnTo>
                      <a:pt x="6333" y="19294"/>
                    </a:lnTo>
                    <a:lnTo>
                      <a:pt x="6309" y="19208"/>
                    </a:lnTo>
                    <a:lnTo>
                      <a:pt x="6309" y="19184"/>
                    </a:lnTo>
                    <a:lnTo>
                      <a:pt x="6296" y="19172"/>
                    </a:lnTo>
                    <a:lnTo>
                      <a:pt x="6296" y="19160"/>
                    </a:lnTo>
                    <a:lnTo>
                      <a:pt x="6285" y="19111"/>
                    </a:lnTo>
                    <a:lnTo>
                      <a:pt x="6285" y="19087"/>
                    </a:lnTo>
                    <a:lnTo>
                      <a:pt x="6285" y="19075"/>
                    </a:lnTo>
                    <a:lnTo>
                      <a:pt x="6285" y="19038"/>
                    </a:lnTo>
                    <a:lnTo>
                      <a:pt x="6272" y="19026"/>
                    </a:lnTo>
                    <a:lnTo>
                      <a:pt x="6272" y="18978"/>
                    </a:lnTo>
                    <a:cubicBezTo>
                      <a:pt x="6272" y="18941"/>
                      <a:pt x="6272" y="18905"/>
                      <a:pt x="6260" y="18880"/>
                    </a:cubicBezTo>
                    <a:lnTo>
                      <a:pt x="6260" y="18795"/>
                    </a:lnTo>
                    <a:lnTo>
                      <a:pt x="6260" y="18735"/>
                    </a:lnTo>
                    <a:cubicBezTo>
                      <a:pt x="6260" y="18686"/>
                      <a:pt x="6248" y="18649"/>
                      <a:pt x="6248" y="18600"/>
                    </a:cubicBezTo>
                    <a:lnTo>
                      <a:pt x="6248" y="18576"/>
                    </a:lnTo>
                    <a:lnTo>
                      <a:pt x="6248" y="18443"/>
                    </a:lnTo>
                    <a:cubicBezTo>
                      <a:pt x="6248" y="18394"/>
                      <a:pt x="6260" y="18357"/>
                      <a:pt x="6260" y="18321"/>
                    </a:cubicBezTo>
                    <a:lnTo>
                      <a:pt x="6260" y="18260"/>
                    </a:lnTo>
                    <a:lnTo>
                      <a:pt x="6260" y="18200"/>
                    </a:lnTo>
                    <a:cubicBezTo>
                      <a:pt x="6272" y="18163"/>
                      <a:pt x="6272" y="18114"/>
                      <a:pt x="6272" y="18078"/>
                    </a:cubicBezTo>
                    <a:lnTo>
                      <a:pt x="6272" y="18066"/>
                    </a:lnTo>
                    <a:cubicBezTo>
                      <a:pt x="6296" y="18054"/>
                      <a:pt x="6333" y="18041"/>
                      <a:pt x="6358" y="18030"/>
                    </a:cubicBezTo>
                    <a:lnTo>
                      <a:pt x="6382" y="18005"/>
                    </a:lnTo>
                    <a:cubicBezTo>
                      <a:pt x="6406" y="18005"/>
                      <a:pt x="6418" y="17993"/>
                      <a:pt x="6442" y="17981"/>
                    </a:cubicBezTo>
                    <a:lnTo>
                      <a:pt x="6442" y="17968"/>
                    </a:lnTo>
                    <a:lnTo>
                      <a:pt x="6455" y="17981"/>
                    </a:lnTo>
                    <a:cubicBezTo>
                      <a:pt x="6455" y="18005"/>
                      <a:pt x="6466" y="18030"/>
                      <a:pt x="6466" y="18041"/>
                    </a:cubicBezTo>
                    <a:lnTo>
                      <a:pt x="6479" y="18066"/>
                    </a:lnTo>
                    <a:cubicBezTo>
                      <a:pt x="6479" y="18090"/>
                      <a:pt x="6491" y="18103"/>
                      <a:pt x="6491" y="18127"/>
                    </a:cubicBezTo>
                    <a:lnTo>
                      <a:pt x="6515" y="18176"/>
                    </a:lnTo>
                    <a:lnTo>
                      <a:pt x="6528" y="18224"/>
                    </a:lnTo>
                    <a:cubicBezTo>
                      <a:pt x="6528" y="18248"/>
                      <a:pt x="6539" y="18260"/>
                      <a:pt x="6539" y="18273"/>
                    </a:cubicBezTo>
                    <a:cubicBezTo>
                      <a:pt x="6539" y="18284"/>
                      <a:pt x="6539" y="18297"/>
                      <a:pt x="6552" y="18309"/>
                    </a:cubicBezTo>
                    <a:cubicBezTo>
                      <a:pt x="6552" y="18321"/>
                      <a:pt x="6564" y="18333"/>
                      <a:pt x="6576" y="18357"/>
                    </a:cubicBezTo>
                    <a:cubicBezTo>
                      <a:pt x="6588" y="18382"/>
                      <a:pt x="6601" y="18406"/>
                      <a:pt x="6612" y="18419"/>
                    </a:cubicBezTo>
                    <a:cubicBezTo>
                      <a:pt x="6612" y="18430"/>
                      <a:pt x="6625" y="18455"/>
                      <a:pt x="6625" y="18467"/>
                    </a:cubicBezTo>
                    <a:cubicBezTo>
                      <a:pt x="6637" y="18492"/>
                      <a:pt x="6661" y="18516"/>
                      <a:pt x="6674" y="18552"/>
                    </a:cubicBezTo>
                    <a:cubicBezTo>
                      <a:pt x="6709" y="18625"/>
                      <a:pt x="6746" y="18686"/>
                      <a:pt x="6782" y="18759"/>
                    </a:cubicBezTo>
                    <a:lnTo>
                      <a:pt x="6771" y="18735"/>
                    </a:lnTo>
                    <a:cubicBezTo>
                      <a:pt x="6758" y="18686"/>
                      <a:pt x="6746" y="18637"/>
                      <a:pt x="6734" y="18600"/>
                    </a:cubicBezTo>
                    <a:lnTo>
                      <a:pt x="6722" y="18576"/>
                    </a:lnTo>
                    <a:cubicBezTo>
                      <a:pt x="6722" y="18552"/>
                      <a:pt x="6709" y="18540"/>
                      <a:pt x="6709" y="18516"/>
                    </a:cubicBezTo>
                    <a:lnTo>
                      <a:pt x="6698" y="18516"/>
                    </a:lnTo>
                    <a:lnTo>
                      <a:pt x="6698" y="18503"/>
                    </a:lnTo>
                    <a:cubicBezTo>
                      <a:pt x="6698" y="18492"/>
                      <a:pt x="6685" y="18467"/>
                      <a:pt x="6674" y="18443"/>
                    </a:cubicBezTo>
                    <a:lnTo>
                      <a:pt x="6674" y="18419"/>
                    </a:lnTo>
                    <a:cubicBezTo>
                      <a:pt x="6661" y="18406"/>
                      <a:pt x="6661" y="18394"/>
                      <a:pt x="6649" y="18382"/>
                    </a:cubicBezTo>
                    <a:lnTo>
                      <a:pt x="6649" y="18370"/>
                    </a:lnTo>
                    <a:lnTo>
                      <a:pt x="6637" y="18346"/>
                    </a:lnTo>
                    <a:cubicBezTo>
                      <a:pt x="6637" y="18333"/>
                      <a:pt x="6625" y="18321"/>
                      <a:pt x="6625" y="18309"/>
                    </a:cubicBezTo>
                    <a:cubicBezTo>
                      <a:pt x="6625" y="18309"/>
                      <a:pt x="6625" y="18297"/>
                      <a:pt x="6612" y="18297"/>
                    </a:cubicBezTo>
                    <a:cubicBezTo>
                      <a:pt x="6612" y="18284"/>
                      <a:pt x="6612" y="18273"/>
                      <a:pt x="6601" y="18260"/>
                    </a:cubicBezTo>
                    <a:lnTo>
                      <a:pt x="6601" y="18248"/>
                    </a:lnTo>
                    <a:lnTo>
                      <a:pt x="6601" y="18236"/>
                    </a:lnTo>
                    <a:cubicBezTo>
                      <a:pt x="6601" y="18236"/>
                      <a:pt x="6601" y="18224"/>
                      <a:pt x="6588" y="18224"/>
                    </a:cubicBezTo>
                    <a:lnTo>
                      <a:pt x="6588" y="18187"/>
                    </a:lnTo>
                    <a:cubicBezTo>
                      <a:pt x="6576" y="18176"/>
                      <a:pt x="6576" y="18163"/>
                      <a:pt x="6576" y="18139"/>
                    </a:cubicBezTo>
                    <a:cubicBezTo>
                      <a:pt x="6564" y="18114"/>
                      <a:pt x="6552" y="18090"/>
                      <a:pt x="6552" y="18066"/>
                    </a:cubicBezTo>
                    <a:lnTo>
                      <a:pt x="6539" y="18030"/>
                    </a:lnTo>
                    <a:cubicBezTo>
                      <a:pt x="6528" y="18005"/>
                      <a:pt x="6528" y="17981"/>
                      <a:pt x="6515" y="17957"/>
                    </a:cubicBezTo>
                    <a:lnTo>
                      <a:pt x="6515" y="17933"/>
                    </a:lnTo>
                    <a:cubicBezTo>
                      <a:pt x="6552" y="17908"/>
                      <a:pt x="6588" y="17884"/>
                      <a:pt x="6637" y="17847"/>
                    </a:cubicBezTo>
                    <a:cubicBezTo>
                      <a:pt x="6674" y="17823"/>
                      <a:pt x="6698" y="17798"/>
                      <a:pt x="6734" y="17774"/>
                    </a:cubicBezTo>
                    <a:lnTo>
                      <a:pt x="6734" y="17787"/>
                    </a:lnTo>
                    <a:cubicBezTo>
                      <a:pt x="6746" y="17798"/>
                      <a:pt x="6746" y="17811"/>
                      <a:pt x="6758" y="17823"/>
                    </a:cubicBezTo>
                    <a:cubicBezTo>
                      <a:pt x="6758" y="17835"/>
                      <a:pt x="6771" y="17835"/>
                      <a:pt x="6771" y="17847"/>
                    </a:cubicBezTo>
                    <a:cubicBezTo>
                      <a:pt x="6782" y="17871"/>
                      <a:pt x="6795" y="17884"/>
                      <a:pt x="6807" y="17908"/>
                    </a:cubicBezTo>
                    <a:cubicBezTo>
                      <a:pt x="6819" y="17933"/>
                      <a:pt x="6844" y="17957"/>
                      <a:pt x="6855" y="17981"/>
                    </a:cubicBezTo>
                    <a:cubicBezTo>
                      <a:pt x="6880" y="18005"/>
                      <a:pt x="6892" y="18041"/>
                      <a:pt x="6917" y="18066"/>
                    </a:cubicBezTo>
                    <a:cubicBezTo>
                      <a:pt x="6904" y="18005"/>
                      <a:pt x="6880" y="17944"/>
                      <a:pt x="6855" y="17871"/>
                    </a:cubicBezTo>
                    <a:cubicBezTo>
                      <a:pt x="6844" y="17860"/>
                      <a:pt x="6831" y="17847"/>
                      <a:pt x="6831" y="17823"/>
                    </a:cubicBezTo>
                    <a:cubicBezTo>
                      <a:pt x="6819" y="17798"/>
                      <a:pt x="6807" y="17787"/>
                      <a:pt x="6807" y="17774"/>
                    </a:cubicBezTo>
                    <a:lnTo>
                      <a:pt x="6795" y="17762"/>
                    </a:lnTo>
                    <a:lnTo>
                      <a:pt x="6782" y="17750"/>
                    </a:lnTo>
                    <a:lnTo>
                      <a:pt x="6782" y="17738"/>
                    </a:lnTo>
                    <a:cubicBezTo>
                      <a:pt x="6819" y="17701"/>
                      <a:pt x="6855" y="17677"/>
                      <a:pt x="6880" y="17652"/>
                    </a:cubicBezTo>
                    <a:lnTo>
                      <a:pt x="6892" y="17641"/>
                    </a:lnTo>
                    <a:lnTo>
                      <a:pt x="6892" y="17652"/>
                    </a:lnTo>
                    <a:lnTo>
                      <a:pt x="6917" y="17677"/>
                    </a:lnTo>
                    <a:lnTo>
                      <a:pt x="6941" y="17701"/>
                    </a:lnTo>
                    <a:cubicBezTo>
                      <a:pt x="6941" y="17714"/>
                      <a:pt x="6953" y="17725"/>
                      <a:pt x="6965" y="17738"/>
                    </a:cubicBezTo>
                    <a:lnTo>
                      <a:pt x="6965" y="17750"/>
                    </a:lnTo>
                    <a:lnTo>
                      <a:pt x="6977" y="17750"/>
                    </a:lnTo>
                    <a:cubicBezTo>
                      <a:pt x="6977" y="17762"/>
                      <a:pt x="6990" y="17762"/>
                      <a:pt x="7001" y="17774"/>
                    </a:cubicBezTo>
                    <a:lnTo>
                      <a:pt x="7025" y="17811"/>
                    </a:lnTo>
                    <a:lnTo>
                      <a:pt x="7038" y="17823"/>
                    </a:lnTo>
                    <a:lnTo>
                      <a:pt x="7074" y="17860"/>
                    </a:lnTo>
                    <a:cubicBezTo>
                      <a:pt x="7098" y="17884"/>
                      <a:pt x="7123" y="17920"/>
                      <a:pt x="7160" y="17944"/>
                    </a:cubicBezTo>
                    <a:cubicBezTo>
                      <a:pt x="7184" y="17968"/>
                      <a:pt x="7208" y="17993"/>
                      <a:pt x="7244" y="18017"/>
                    </a:cubicBezTo>
                    <a:lnTo>
                      <a:pt x="7317" y="18090"/>
                    </a:lnTo>
                    <a:cubicBezTo>
                      <a:pt x="7341" y="18114"/>
                      <a:pt x="7366" y="18127"/>
                      <a:pt x="7378" y="18151"/>
                    </a:cubicBezTo>
                    <a:lnTo>
                      <a:pt x="7403" y="18163"/>
                    </a:lnTo>
                    <a:lnTo>
                      <a:pt x="7427" y="18187"/>
                    </a:lnTo>
                    <a:lnTo>
                      <a:pt x="7439" y="18187"/>
                    </a:lnTo>
                    <a:lnTo>
                      <a:pt x="7451" y="18200"/>
                    </a:lnTo>
                    <a:cubicBezTo>
                      <a:pt x="7451" y="18212"/>
                      <a:pt x="7463" y="18212"/>
                      <a:pt x="7476" y="18224"/>
                    </a:cubicBezTo>
                    <a:lnTo>
                      <a:pt x="7487" y="18224"/>
                    </a:lnTo>
                    <a:cubicBezTo>
                      <a:pt x="7512" y="18248"/>
                      <a:pt x="7536" y="18260"/>
                      <a:pt x="7560" y="18284"/>
                    </a:cubicBezTo>
                    <a:lnTo>
                      <a:pt x="7585" y="18297"/>
                    </a:lnTo>
                    <a:lnTo>
                      <a:pt x="7621" y="18321"/>
                    </a:lnTo>
                    <a:cubicBezTo>
                      <a:pt x="7633" y="18321"/>
                      <a:pt x="7646" y="18321"/>
                      <a:pt x="7657" y="18333"/>
                    </a:cubicBezTo>
                    <a:lnTo>
                      <a:pt x="7670" y="18333"/>
                    </a:lnTo>
                    <a:cubicBezTo>
                      <a:pt x="7730" y="18370"/>
                      <a:pt x="7803" y="18406"/>
                      <a:pt x="7865" y="18430"/>
                    </a:cubicBezTo>
                    <a:cubicBezTo>
                      <a:pt x="7889" y="18443"/>
                      <a:pt x="7925" y="18455"/>
                      <a:pt x="7949" y="18467"/>
                    </a:cubicBezTo>
                    <a:lnTo>
                      <a:pt x="7962" y="18479"/>
                    </a:lnTo>
                    <a:lnTo>
                      <a:pt x="7998" y="18479"/>
                    </a:lnTo>
                    <a:lnTo>
                      <a:pt x="8022" y="18492"/>
                    </a:lnTo>
                    <a:lnTo>
                      <a:pt x="8059" y="18503"/>
                    </a:lnTo>
                    <a:lnTo>
                      <a:pt x="8083" y="18503"/>
                    </a:lnTo>
                    <a:lnTo>
                      <a:pt x="8095" y="18516"/>
                    </a:lnTo>
                    <a:lnTo>
                      <a:pt x="8144" y="18516"/>
                    </a:lnTo>
                    <a:cubicBezTo>
                      <a:pt x="8181" y="18528"/>
                      <a:pt x="8217" y="18528"/>
                      <a:pt x="8253" y="18528"/>
                    </a:cubicBezTo>
                    <a:cubicBezTo>
                      <a:pt x="8229" y="18528"/>
                      <a:pt x="8205" y="18516"/>
                      <a:pt x="8181" y="18516"/>
                    </a:cubicBezTo>
                    <a:cubicBezTo>
                      <a:pt x="8168" y="18516"/>
                      <a:pt x="8144" y="18503"/>
                      <a:pt x="8132" y="18503"/>
                    </a:cubicBezTo>
                    <a:lnTo>
                      <a:pt x="8119" y="18503"/>
                    </a:lnTo>
                    <a:cubicBezTo>
                      <a:pt x="8108" y="18492"/>
                      <a:pt x="8095" y="18492"/>
                      <a:pt x="8095" y="18492"/>
                    </a:cubicBezTo>
                    <a:lnTo>
                      <a:pt x="8083" y="18492"/>
                    </a:lnTo>
                    <a:cubicBezTo>
                      <a:pt x="8083" y="18479"/>
                      <a:pt x="8071" y="18479"/>
                      <a:pt x="8071" y="18479"/>
                    </a:cubicBezTo>
                    <a:cubicBezTo>
                      <a:pt x="8046" y="18467"/>
                      <a:pt x="8022" y="18467"/>
                      <a:pt x="8010" y="18455"/>
                    </a:cubicBezTo>
                    <a:lnTo>
                      <a:pt x="7962" y="18430"/>
                    </a:lnTo>
                    <a:cubicBezTo>
                      <a:pt x="7949" y="18430"/>
                      <a:pt x="7937" y="18419"/>
                      <a:pt x="7925" y="18419"/>
                    </a:cubicBezTo>
                    <a:lnTo>
                      <a:pt x="7876" y="18382"/>
                    </a:lnTo>
                    <a:lnTo>
                      <a:pt x="7828" y="18357"/>
                    </a:lnTo>
                    <a:cubicBezTo>
                      <a:pt x="7803" y="18346"/>
                      <a:pt x="7792" y="18333"/>
                      <a:pt x="7767" y="18333"/>
                    </a:cubicBezTo>
                    <a:lnTo>
                      <a:pt x="7730" y="18309"/>
                    </a:lnTo>
                    <a:cubicBezTo>
                      <a:pt x="7719" y="18297"/>
                      <a:pt x="7706" y="18284"/>
                      <a:pt x="7682" y="18284"/>
                    </a:cubicBezTo>
                    <a:lnTo>
                      <a:pt x="7657" y="18260"/>
                    </a:lnTo>
                    <a:lnTo>
                      <a:pt x="7621" y="18236"/>
                    </a:lnTo>
                    <a:lnTo>
                      <a:pt x="7585" y="18212"/>
                    </a:lnTo>
                    <a:cubicBezTo>
                      <a:pt x="7573" y="18212"/>
                      <a:pt x="7573" y="18200"/>
                      <a:pt x="7560" y="18200"/>
                    </a:cubicBezTo>
                    <a:lnTo>
                      <a:pt x="7549" y="18187"/>
                    </a:lnTo>
                    <a:lnTo>
                      <a:pt x="7536" y="18176"/>
                    </a:lnTo>
                    <a:lnTo>
                      <a:pt x="7524" y="18163"/>
                    </a:lnTo>
                    <a:lnTo>
                      <a:pt x="7512" y="18163"/>
                    </a:lnTo>
                    <a:cubicBezTo>
                      <a:pt x="7487" y="18139"/>
                      <a:pt x="7463" y="18127"/>
                      <a:pt x="7439" y="18103"/>
                    </a:cubicBezTo>
                    <a:cubicBezTo>
                      <a:pt x="7390" y="18066"/>
                      <a:pt x="7354" y="18030"/>
                      <a:pt x="7293" y="17968"/>
                    </a:cubicBezTo>
                    <a:cubicBezTo>
                      <a:pt x="7233" y="17920"/>
                      <a:pt x="7184" y="17871"/>
                      <a:pt x="7135" y="17823"/>
                    </a:cubicBezTo>
                    <a:cubicBezTo>
                      <a:pt x="7098" y="17787"/>
                      <a:pt x="7062" y="17762"/>
                      <a:pt x="7038" y="17725"/>
                    </a:cubicBezTo>
                    <a:lnTo>
                      <a:pt x="7014" y="17701"/>
                    </a:lnTo>
                    <a:cubicBezTo>
                      <a:pt x="7001" y="17689"/>
                      <a:pt x="6990" y="17665"/>
                      <a:pt x="6965" y="17652"/>
                    </a:cubicBezTo>
                    <a:lnTo>
                      <a:pt x="6953" y="17628"/>
                    </a:lnTo>
                    <a:lnTo>
                      <a:pt x="6928" y="17604"/>
                    </a:lnTo>
                    <a:lnTo>
                      <a:pt x="6941" y="17592"/>
                    </a:lnTo>
                    <a:lnTo>
                      <a:pt x="6953" y="17580"/>
                    </a:lnTo>
                    <a:cubicBezTo>
                      <a:pt x="7001" y="17531"/>
                      <a:pt x="7038" y="17471"/>
                      <a:pt x="7087" y="17422"/>
                    </a:cubicBezTo>
                    <a:close/>
                    <a:moveTo>
                      <a:pt x="4935" y="17920"/>
                    </a:moveTo>
                    <a:cubicBezTo>
                      <a:pt x="4935" y="17920"/>
                      <a:pt x="4935" y="17933"/>
                      <a:pt x="4948" y="17933"/>
                    </a:cubicBezTo>
                    <a:cubicBezTo>
                      <a:pt x="4972" y="17957"/>
                      <a:pt x="4984" y="17968"/>
                      <a:pt x="5008" y="17981"/>
                    </a:cubicBezTo>
                    <a:cubicBezTo>
                      <a:pt x="5045" y="18017"/>
                      <a:pt x="5094" y="18041"/>
                      <a:pt x="5142" y="18066"/>
                    </a:cubicBezTo>
                    <a:cubicBezTo>
                      <a:pt x="5191" y="18078"/>
                      <a:pt x="5239" y="18090"/>
                      <a:pt x="5300" y="18114"/>
                    </a:cubicBezTo>
                    <a:lnTo>
                      <a:pt x="5348" y="18114"/>
                    </a:lnTo>
                    <a:cubicBezTo>
                      <a:pt x="5348" y="18127"/>
                      <a:pt x="5337" y="18139"/>
                      <a:pt x="5324" y="18151"/>
                    </a:cubicBezTo>
                    <a:lnTo>
                      <a:pt x="5312" y="18163"/>
                    </a:lnTo>
                    <a:lnTo>
                      <a:pt x="5275" y="18200"/>
                    </a:lnTo>
                    <a:lnTo>
                      <a:pt x="5239" y="18236"/>
                    </a:lnTo>
                    <a:lnTo>
                      <a:pt x="5239" y="18248"/>
                    </a:lnTo>
                    <a:cubicBezTo>
                      <a:pt x="5227" y="18260"/>
                      <a:pt x="5215" y="18260"/>
                      <a:pt x="5215" y="18273"/>
                    </a:cubicBezTo>
                    <a:cubicBezTo>
                      <a:pt x="5202" y="18284"/>
                      <a:pt x="5191" y="18297"/>
                      <a:pt x="5178" y="18297"/>
                    </a:cubicBezTo>
                    <a:lnTo>
                      <a:pt x="5154" y="18309"/>
                    </a:lnTo>
                    <a:lnTo>
                      <a:pt x="5118" y="18346"/>
                    </a:lnTo>
                    <a:lnTo>
                      <a:pt x="5105" y="18357"/>
                    </a:lnTo>
                    <a:lnTo>
                      <a:pt x="5081" y="18370"/>
                    </a:lnTo>
                    <a:cubicBezTo>
                      <a:pt x="5069" y="18382"/>
                      <a:pt x="5045" y="18394"/>
                      <a:pt x="5021" y="18406"/>
                    </a:cubicBezTo>
                    <a:cubicBezTo>
                      <a:pt x="4984" y="18430"/>
                      <a:pt x="4935" y="18443"/>
                      <a:pt x="4899" y="18467"/>
                    </a:cubicBezTo>
                    <a:lnTo>
                      <a:pt x="4886" y="18467"/>
                    </a:lnTo>
                    <a:lnTo>
                      <a:pt x="4862" y="18479"/>
                    </a:lnTo>
                    <a:lnTo>
                      <a:pt x="4838" y="18492"/>
                    </a:lnTo>
                    <a:cubicBezTo>
                      <a:pt x="4814" y="18492"/>
                      <a:pt x="4802" y="18503"/>
                      <a:pt x="4789" y="18503"/>
                    </a:cubicBezTo>
                    <a:lnTo>
                      <a:pt x="4789" y="18516"/>
                    </a:lnTo>
                    <a:cubicBezTo>
                      <a:pt x="4716" y="18540"/>
                      <a:pt x="4656" y="18576"/>
                      <a:pt x="4607" y="18613"/>
                    </a:cubicBezTo>
                    <a:cubicBezTo>
                      <a:pt x="4583" y="18625"/>
                      <a:pt x="4570" y="18637"/>
                      <a:pt x="4546" y="18649"/>
                    </a:cubicBezTo>
                    <a:cubicBezTo>
                      <a:pt x="4535" y="18649"/>
                      <a:pt x="4522" y="18649"/>
                      <a:pt x="4510" y="18662"/>
                    </a:cubicBezTo>
                    <a:lnTo>
                      <a:pt x="4498" y="18673"/>
                    </a:lnTo>
                    <a:lnTo>
                      <a:pt x="4473" y="18686"/>
                    </a:lnTo>
                    <a:lnTo>
                      <a:pt x="4462" y="18686"/>
                    </a:lnTo>
                    <a:lnTo>
                      <a:pt x="4449" y="18698"/>
                    </a:lnTo>
                    <a:lnTo>
                      <a:pt x="4437" y="18698"/>
                    </a:lnTo>
                    <a:cubicBezTo>
                      <a:pt x="4437" y="18698"/>
                      <a:pt x="4425" y="18698"/>
                      <a:pt x="4425" y="18710"/>
                    </a:cubicBezTo>
                    <a:cubicBezTo>
                      <a:pt x="4400" y="18710"/>
                      <a:pt x="4389" y="18722"/>
                      <a:pt x="4364" y="18722"/>
                    </a:cubicBezTo>
                    <a:cubicBezTo>
                      <a:pt x="4352" y="18735"/>
                      <a:pt x="4340" y="18735"/>
                      <a:pt x="4327" y="18735"/>
                    </a:cubicBezTo>
                    <a:lnTo>
                      <a:pt x="4303" y="18746"/>
                    </a:lnTo>
                    <a:cubicBezTo>
                      <a:pt x="4291" y="18746"/>
                      <a:pt x="4279" y="18759"/>
                      <a:pt x="4267" y="18759"/>
                    </a:cubicBezTo>
                    <a:lnTo>
                      <a:pt x="4243" y="18759"/>
                    </a:lnTo>
                    <a:cubicBezTo>
                      <a:pt x="4230" y="18771"/>
                      <a:pt x="4206" y="18771"/>
                      <a:pt x="4194" y="18783"/>
                    </a:cubicBezTo>
                    <a:lnTo>
                      <a:pt x="4157" y="18783"/>
                    </a:lnTo>
                    <a:cubicBezTo>
                      <a:pt x="4146" y="18783"/>
                      <a:pt x="4133" y="18795"/>
                      <a:pt x="4121" y="18795"/>
                    </a:cubicBezTo>
                    <a:lnTo>
                      <a:pt x="4230" y="18795"/>
                    </a:lnTo>
                    <a:cubicBezTo>
                      <a:pt x="4267" y="18795"/>
                      <a:pt x="4303" y="18783"/>
                      <a:pt x="4340" y="18783"/>
                    </a:cubicBezTo>
                    <a:cubicBezTo>
                      <a:pt x="4352" y="18771"/>
                      <a:pt x="4376" y="18771"/>
                      <a:pt x="4400" y="18771"/>
                    </a:cubicBezTo>
                    <a:cubicBezTo>
                      <a:pt x="4400" y="18771"/>
                      <a:pt x="4400" y="18759"/>
                      <a:pt x="4413" y="18759"/>
                    </a:cubicBezTo>
                    <a:lnTo>
                      <a:pt x="4425" y="18759"/>
                    </a:lnTo>
                    <a:cubicBezTo>
                      <a:pt x="4425" y="18759"/>
                      <a:pt x="4437" y="18759"/>
                      <a:pt x="4437" y="18746"/>
                    </a:cubicBezTo>
                    <a:cubicBezTo>
                      <a:pt x="4473" y="18735"/>
                      <a:pt x="4510" y="18722"/>
                      <a:pt x="4535" y="18710"/>
                    </a:cubicBezTo>
                    <a:cubicBezTo>
                      <a:pt x="4570" y="18686"/>
                      <a:pt x="4595" y="18673"/>
                      <a:pt x="4632" y="18649"/>
                    </a:cubicBezTo>
                    <a:cubicBezTo>
                      <a:pt x="4656" y="18637"/>
                      <a:pt x="4692" y="18613"/>
                      <a:pt x="4716" y="18600"/>
                    </a:cubicBezTo>
                    <a:cubicBezTo>
                      <a:pt x="4741" y="18589"/>
                      <a:pt x="4778" y="18564"/>
                      <a:pt x="4802" y="18552"/>
                    </a:cubicBezTo>
                    <a:lnTo>
                      <a:pt x="4814" y="18552"/>
                    </a:lnTo>
                    <a:cubicBezTo>
                      <a:pt x="4826" y="18540"/>
                      <a:pt x="4838" y="18540"/>
                      <a:pt x="4850" y="18528"/>
                    </a:cubicBezTo>
                    <a:lnTo>
                      <a:pt x="4875" y="18528"/>
                    </a:lnTo>
                    <a:lnTo>
                      <a:pt x="4899" y="18516"/>
                    </a:lnTo>
                    <a:lnTo>
                      <a:pt x="4911" y="18503"/>
                    </a:lnTo>
                    <a:cubicBezTo>
                      <a:pt x="4959" y="18492"/>
                      <a:pt x="4996" y="18479"/>
                      <a:pt x="5032" y="18455"/>
                    </a:cubicBezTo>
                    <a:cubicBezTo>
                      <a:pt x="5057" y="18443"/>
                      <a:pt x="5069" y="18430"/>
                      <a:pt x="5094" y="18419"/>
                    </a:cubicBezTo>
                    <a:lnTo>
                      <a:pt x="5118" y="18406"/>
                    </a:lnTo>
                    <a:lnTo>
                      <a:pt x="5130" y="18394"/>
                    </a:lnTo>
                    <a:cubicBezTo>
                      <a:pt x="5130" y="18382"/>
                      <a:pt x="5142" y="18382"/>
                      <a:pt x="5154" y="18370"/>
                    </a:cubicBezTo>
                    <a:lnTo>
                      <a:pt x="5178" y="18357"/>
                    </a:lnTo>
                    <a:cubicBezTo>
                      <a:pt x="5191" y="18346"/>
                      <a:pt x="5202" y="18333"/>
                      <a:pt x="5227" y="18321"/>
                    </a:cubicBezTo>
                    <a:cubicBezTo>
                      <a:pt x="5227" y="18309"/>
                      <a:pt x="5239" y="18297"/>
                      <a:pt x="5251" y="18284"/>
                    </a:cubicBezTo>
                    <a:lnTo>
                      <a:pt x="5264" y="18273"/>
                    </a:lnTo>
                    <a:lnTo>
                      <a:pt x="5288" y="18248"/>
                    </a:lnTo>
                    <a:lnTo>
                      <a:pt x="5300" y="18236"/>
                    </a:lnTo>
                    <a:cubicBezTo>
                      <a:pt x="5312" y="18212"/>
                      <a:pt x="5324" y="18200"/>
                      <a:pt x="5337" y="18187"/>
                    </a:cubicBezTo>
                    <a:lnTo>
                      <a:pt x="5348" y="18176"/>
                    </a:lnTo>
                    <a:lnTo>
                      <a:pt x="5373" y="18151"/>
                    </a:lnTo>
                    <a:cubicBezTo>
                      <a:pt x="5373" y="18151"/>
                      <a:pt x="5373" y="18139"/>
                      <a:pt x="5385" y="18139"/>
                    </a:cubicBezTo>
                    <a:cubicBezTo>
                      <a:pt x="5385" y="18139"/>
                      <a:pt x="5385" y="18127"/>
                      <a:pt x="5397" y="18127"/>
                    </a:cubicBezTo>
                    <a:cubicBezTo>
                      <a:pt x="5421" y="18127"/>
                      <a:pt x="5458" y="18127"/>
                      <a:pt x="5482" y="18139"/>
                    </a:cubicBezTo>
                    <a:lnTo>
                      <a:pt x="5591" y="18139"/>
                    </a:lnTo>
                    <a:lnTo>
                      <a:pt x="5580" y="18151"/>
                    </a:lnTo>
                    <a:cubicBezTo>
                      <a:pt x="5567" y="18163"/>
                      <a:pt x="5555" y="18187"/>
                      <a:pt x="5543" y="18200"/>
                    </a:cubicBezTo>
                    <a:lnTo>
                      <a:pt x="5531" y="18224"/>
                    </a:lnTo>
                    <a:lnTo>
                      <a:pt x="5518" y="18248"/>
                    </a:lnTo>
                    <a:cubicBezTo>
                      <a:pt x="5507" y="18260"/>
                      <a:pt x="5494" y="18284"/>
                      <a:pt x="5482" y="18297"/>
                    </a:cubicBezTo>
                    <a:lnTo>
                      <a:pt x="5470" y="18309"/>
                    </a:lnTo>
                    <a:cubicBezTo>
                      <a:pt x="5470" y="18321"/>
                      <a:pt x="5458" y="18333"/>
                      <a:pt x="5458" y="18346"/>
                    </a:cubicBezTo>
                    <a:lnTo>
                      <a:pt x="5434" y="18357"/>
                    </a:lnTo>
                    <a:lnTo>
                      <a:pt x="5421" y="18382"/>
                    </a:lnTo>
                    <a:lnTo>
                      <a:pt x="5348" y="18455"/>
                    </a:lnTo>
                    <a:cubicBezTo>
                      <a:pt x="5337" y="18479"/>
                      <a:pt x="5312" y="18503"/>
                      <a:pt x="5288" y="18516"/>
                    </a:cubicBezTo>
                    <a:lnTo>
                      <a:pt x="5275" y="18540"/>
                    </a:lnTo>
                    <a:cubicBezTo>
                      <a:pt x="5251" y="18552"/>
                      <a:pt x="5227" y="18576"/>
                      <a:pt x="5215" y="18600"/>
                    </a:cubicBezTo>
                    <a:lnTo>
                      <a:pt x="5202" y="18613"/>
                    </a:lnTo>
                    <a:lnTo>
                      <a:pt x="5130" y="18686"/>
                    </a:lnTo>
                    <a:cubicBezTo>
                      <a:pt x="5118" y="18710"/>
                      <a:pt x="5094" y="18735"/>
                      <a:pt x="5069" y="18759"/>
                    </a:cubicBezTo>
                    <a:lnTo>
                      <a:pt x="5032" y="18808"/>
                    </a:lnTo>
                    <a:cubicBezTo>
                      <a:pt x="5021" y="18808"/>
                      <a:pt x="5021" y="18819"/>
                      <a:pt x="5008" y="18832"/>
                    </a:cubicBezTo>
                    <a:cubicBezTo>
                      <a:pt x="5008" y="18832"/>
                      <a:pt x="4996" y="18844"/>
                      <a:pt x="4996" y="18856"/>
                    </a:cubicBezTo>
                    <a:lnTo>
                      <a:pt x="4984" y="18856"/>
                    </a:lnTo>
                    <a:cubicBezTo>
                      <a:pt x="4972" y="18868"/>
                      <a:pt x="4972" y="18868"/>
                      <a:pt x="4972" y="18880"/>
                    </a:cubicBezTo>
                    <a:lnTo>
                      <a:pt x="4959" y="18880"/>
                    </a:lnTo>
                    <a:lnTo>
                      <a:pt x="4948" y="18892"/>
                    </a:lnTo>
                    <a:lnTo>
                      <a:pt x="4948" y="18905"/>
                    </a:lnTo>
                    <a:lnTo>
                      <a:pt x="4935" y="18905"/>
                    </a:lnTo>
                    <a:lnTo>
                      <a:pt x="4911" y="18929"/>
                    </a:lnTo>
                    <a:cubicBezTo>
                      <a:pt x="4911" y="18941"/>
                      <a:pt x="4899" y="18941"/>
                      <a:pt x="4899" y="18953"/>
                    </a:cubicBezTo>
                    <a:cubicBezTo>
                      <a:pt x="4886" y="18953"/>
                      <a:pt x="4875" y="18965"/>
                      <a:pt x="4862" y="18978"/>
                    </a:cubicBezTo>
                    <a:lnTo>
                      <a:pt x="4838" y="18989"/>
                    </a:lnTo>
                    <a:lnTo>
                      <a:pt x="4850" y="18989"/>
                    </a:lnTo>
                    <a:cubicBezTo>
                      <a:pt x="4814" y="19014"/>
                      <a:pt x="4778" y="19038"/>
                      <a:pt x="4741" y="19051"/>
                    </a:cubicBezTo>
                    <a:cubicBezTo>
                      <a:pt x="4692" y="19087"/>
                      <a:pt x="4656" y="19124"/>
                      <a:pt x="4607" y="19148"/>
                    </a:cubicBezTo>
                    <a:lnTo>
                      <a:pt x="4595" y="19160"/>
                    </a:lnTo>
                    <a:lnTo>
                      <a:pt x="4583" y="19172"/>
                    </a:lnTo>
                    <a:cubicBezTo>
                      <a:pt x="4583" y="19172"/>
                      <a:pt x="4570" y="19172"/>
                      <a:pt x="4570" y="19184"/>
                    </a:cubicBezTo>
                    <a:lnTo>
                      <a:pt x="4559" y="19196"/>
                    </a:lnTo>
                    <a:cubicBezTo>
                      <a:pt x="4546" y="19196"/>
                      <a:pt x="4535" y="19208"/>
                      <a:pt x="4522" y="19208"/>
                    </a:cubicBezTo>
                    <a:lnTo>
                      <a:pt x="4510" y="19221"/>
                    </a:lnTo>
                    <a:cubicBezTo>
                      <a:pt x="4498" y="19232"/>
                      <a:pt x="4486" y="19232"/>
                      <a:pt x="4473" y="19245"/>
                    </a:cubicBezTo>
                    <a:cubicBezTo>
                      <a:pt x="4437" y="19269"/>
                      <a:pt x="4413" y="19281"/>
                      <a:pt x="4376" y="19294"/>
                    </a:cubicBezTo>
                    <a:lnTo>
                      <a:pt x="4376" y="19305"/>
                    </a:lnTo>
                    <a:lnTo>
                      <a:pt x="4364" y="19305"/>
                    </a:lnTo>
                    <a:lnTo>
                      <a:pt x="4340" y="19318"/>
                    </a:lnTo>
                    <a:cubicBezTo>
                      <a:pt x="4327" y="19330"/>
                      <a:pt x="4316" y="19330"/>
                      <a:pt x="4303" y="19342"/>
                    </a:cubicBezTo>
                    <a:cubicBezTo>
                      <a:pt x="4291" y="19342"/>
                      <a:pt x="4279" y="19354"/>
                      <a:pt x="4267" y="19354"/>
                    </a:cubicBezTo>
                    <a:cubicBezTo>
                      <a:pt x="4254" y="19367"/>
                      <a:pt x="4243" y="19367"/>
                      <a:pt x="4230" y="19367"/>
                    </a:cubicBezTo>
                    <a:lnTo>
                      <a:pt x="4279" y="19367"/>
                    </a:lnTo>
                    <a:cubicBezTo>
                      <a:pt x="4291" y="19367"/>
                      <a:pt x="4316" y="19354"/>
                      <a:pt x="4340" y="19354"/>
                    </a:cubicBezTo>
                    <a:cubicBezTo>
                      <a:pt x="4376" y="19342"/>
                      <a:pt x="4400" y="19330"/>
                      <a:pt x="4437" y="19318"/>
                    </a:cubicBezTo>
                    <a:cubicBezTo>
                      <a:pt x="4449" y="19305"/>
                      <a:pt x="4473" y="19305"/>
                      <a:pt x="4486" y="19294"/>
                    </a:cubicBezTo>
                    <a:cubicBezTo>
                      <a:pt x="4498" y="19294"/>
                      <a:pt x="4510" y="19281"/>
                      <a:pt x="4522" y="19281"/>
                    </a:cubicBezTo>
                    <a:cubicBezTo>
                      <a:pt x="4522" y="19269"/>
                      <a:pt x="4535" y="19269"/>
                      <a:pt x="4535" y="19269"/>
                    </a:cubicBezTo>
                    <a:cubicBezTo>
                      <a:pt x="4559" y="19257"/>
                      <a:pt x="4595" y="19232"/>
                      <a:pt x="4632" y="19208"/>
                    </a:cubicBezTo>
                    <a:cubicBezTo>
                      <a:pt x="4643" y="19208"/>
                      <a:pt x="4656" y="19196"/>
                      <a:pt x="4668" y="19184"/>
                    </a:cubicBezTo>
                    <a:lnTo>
                      <a:pt x="4680" y="19172"/>
                    </a:lnTo>
                    <a:lnTo>
                      <a:pt x="4705" y="19160"/>
                    </a:lnTo>
                    <a:cubicBezTo>
                      <a:pt x="4716" y="19148"/>
                      <a:pt x="4741" y="19135"/>
                      <a:pt x="4765" y="19111"/>
                    </a:cubicBezTo>
                    <a:lnTo>
                      <a:pt x="4789" y="19099"/>
                    </a:lnTo>
                    <a:cubicBezTo>
                      <a:pt x="4802" y="19087"/>
                      <a:pt x="4826" y="19075"/>
                      <a:pt x="4838" y="19062"/>
                    </a:cubicBezTo>
                    <a:lnTo>
                      <a:pt x="4850" y="19051"/>
                    </a:lnTo>
                    <a:lnTo>
                      <a:pt x="4862" y="19051"/>
                    </a:lnTo>
                    <a:lnTo>
                      <a:pt x="4862" y="19038"/>
                    </a:lnTo>
                    <a:lnTo>
                      <a:pt x="4875" y="19038"/>
                    </a:lnTo>
                    <a:lnTo>
                      <a:pt x="4911" y="19002"/>
                    </a:lnTo>
                    <a:lnTo>
                      <a:pt x="4923" y="19002"/>
                    </a:lnTo>
                    <a:lnTo>
                      <a:pt x="4959" y="18965"/>
                    </a:lnTo>
                    <a:lnTo>
                      <a:pt x="4972" y="18965"/>
                    </a:lnTo>
                    <a:cubicBezTo>
                      <a:pt x="4972" y="18953"/>
                      <a:pt x="4972" y="18953"/>
                      <a:pt x="4984" y="18953"/>
                    </a:cubicBezTo>
                    <a:lnTo>
                      <a:pt x="4996" y="18929"/>
                    </a:lnTo>
                    <a:lnTo>
                      <a:pt x="5032" y="18892"/>
                    </a:lnTo>
                    <a:lnTo>
                      <a:pt x="5032" y="18880"/>
                    </a:lnTo>
                    <a:cubicBezTo>
                      <a:pt x="5069" y="18856"/>
                      <a:pt x="5094" y="18819"/>
                      <a:pt x="5118" y="18795"/>
                    </a:cubicBezTo>
                    <a:cubicBezTo>
                      <a:pt x="5142" y="18771"/>
                      <a:pt x="5154" y="18746"/>
                      <a:pt x="5178" y="18722"/>
                    </a:cubicBezTo>
                    <a:cubicBezTo>
                      <a:pt x="5227" y="18673"/>
                      <a:pt x="5275" y="18613"/>
                      <a:pt x="5324" y="18564"/>
                    </a:cubicBezTo>
                    <a:cubicBezTo>
                      <a:pt x="5348" y="18540"/>
                      <a:pt x="5373" y="18516"/>
                      <a:pt x="5397" y="18479"/>
                    </a:cubicBezTo>
                    <a:cubicBezTo>
                      <a:pt x="5410" y="18479"/>
                      <a:pt x="5421" y="18467"/>
                      <a:pt x="5421" y="18455"/>
                    </a:cubicBezTo>
                    <a:lnTo>
                      <a:pt x="5434" y="18443"/>
                    </a:lnTo>
                    <a:lnTo>
                      <a:pt x="5446" y="18430"/>
                    </a:lnTo>
                    <a:lnTo>
                      <a:pt x="5458" y="18419"/>
                    </a:lnTo>
                    <a:lnTo>
                      <a:pt x="5458" y="18406"/>
                    </a:lnTo>
                    <a:lnTo>
                      <a:pt x="5470" y="18394"/>
                    </a:lnTo>
                    <a:lnTo>
                      <a:pt x="5494" y="18370"/>
                    </a:lnTo>
                    <a:lnTo>
                      <a:pt x="5507" y="18346"/>
                    </a:lnTo>
                    <a:lnTo>
                      <a:pt x="5531" y="18321"/>
                    </a:lnTo>
                    <a:cubicBezTo>
                      <a:pt x="5531" y="18309"/>
                      <a:pt x="5543" y="18297"/>
                      <a:pt x="5543" y="18284"/>
                    </a:cubicBezTo>
                    <a:lnTo>
                      <a:pt x="5555" y="18273"/>
                    </a:lnTo>
                    <a:lnTo>
                      <a:pt x="5555" y="18260"/>
                    </a:lnTo>
                    <a:cubicBezTo>
                      <a:pt x="5567" y="18260"/>
                      <a:pt x="5567" y="18248"/>
                      <a:pt x="5580" y="18236"/>
                    </a:cubicBezTo>
                    <a:lnTo>
                      <a:pt x="5616" y="18163"/>
                    </a:lnTo>
                    <a:lnTo>
                      <a:pt x="5640" y="18139"/>
                    </a:lnTo>
                    <a:cubicBezTo>
                      <a:pt x="5677" y="18151"/>
                      <a:pt x="5713" y="18151"/>
                      <a:pt x="5750" y="18151"/>
                    </a:cubicBezTo>
                    <a:lnTo>
                      <a:pt x="5762" y="18151"/>
                    </a:lnTo>
                    <a:cubicBezTo>
                      <a:pt x="5750" y="18176"/>
                      <a:pt x="5737" y="18187"/>
                      <a:pt x="5726" y="18212"/>
                    </a:cubicBezTo>
                    <a:lnTo>
                      <a:pt x="5701" y="18236"/>
                    </a:lnTo>
                    <a:cubicBezTo>
                      <a:pt x="5689" y="18273"/>
                      <a:pt x="5677" y="18309"/>
                      <a:pt x="5653" y="18333"/>
                    </a:cubicBezTo>
                    <a:cubicBezTo>
                      <a:pt x="5653" y="18333"/>
                      <a:pt x="5640" y="18346"/>
                      <a:pt x="5640" y="18357"/>
                    </a:cubicBezTo>
                    <a:lnTo>
                      <a:pt x="5628" y="18370"/>
                    </a:lnTo>
                    <a:cubicBezTo>
                      <a:pt x="5628" y="18370"/>
                      <a:pt x="5616" y="18382"/>
                      <a:pt x="5616" y="18394"/>
                    </a:cubicBezTo>
                    <a:cubicBezTo>
                      <a:pt x="5604" y="18406"/>
                      <a:pt x="5604" y="18419"/>
                      <a:pt x="5591" y="18430"/>
                    </a:cubicBezTo>
                    <a:lnTo>
                      <a:pt x="5580" y="18443"/>
                    </a:lnTo>
                    <a:cubicBezTo>
                      <a:pt x="5567" y="18455"/>
                      <a:pt x="5567" y="18467"/>
                      <a:pt x="5555" y="18479"/>
                    </a:cubicBezTo>
                    <a:cubicBezTo>
                      <a:pt x="5531" y="18516"/>
                      <a:pt x="5507" y="18552"/>
                      <a:pt x="5482" y="18576"/>
                    </a:cubicBezTo>
                    <a:cubicBezTo>
                      <a:pt x="5446" y="18613"/>
                      <a:pt x="5421" y="18649"/>
                      <a:pt x="5397" y="18686"/>
                    </a:cubicBezTo>
                    <a:lnTo>
                      <a:pt x="5361" y="18759"/>
                    </a:lnTo>
                    <a:cubicBezTo>
                      <a:pt x="5348" y="18771"/>
                      <a:pt x="5348" y="18783"/>
                      <a:pt x="5337" y="18795"/>
                    </a:cubicBezTo>
                    <a:lnTo>
                      <a:pt x="5324" y="18808"/>
                    </a:lnTo>
                    <a:cubicBezTo>
                      <a:pt x="5312" y="18844"/>
                      <a:pt x="5300" y="18868"/>
                      <a:pt x="5288" y="18880"/>
                    </a:cubicBezTo>
                    <a:lnTo>
                      <a:pt x="5275" y="18892"/>
                    </a:lnTo>
                    <a:lnTo>
                      <a:pt x="5275" y="18905"/>
                    </a:lnTo>
                    <a:cubicBezTo>
                      <a:pt x="5300" y="18880"/>
                      <a:pt x="5337" y="18856"/>
                      <a:pt x="5361" y="18819"/>
                    </a:cubicBezTo>
                    <a:lnTo>
                      <a:pt x="5397" y="18783"/>
                    </a:lnTo>
                    <a:lnTo>
                      <a:pt x="5421" y="18759"/>
                    </a:lnTo>
                    <a:lnTo>
                      <a:pt x="5446" y="18735"/>
                    </a:lnTo>
                    <a:cubicBezTo>
                      <a:pt x="5482" y="18698"/>
                      <a:pt x="5531" y="18649"/>
                      <a:pt x="5567" y="18600"/>
                    </a:cubicBezTo>
                    <a:cubicBezTo>
                      <a:pt x="5591" y="18564"/>
                      <a:pt x="5616" y="18540"/>
                      <a:pt x="5628" y="18516"/>
                    </a:cubicBezTo>
                    <a:lnTo>
                      <a:pt x="5664" y="18443"/>
                    </a:lnTo>
                    <a:lnTo>
                      <a:pt x="5689" y="18419"/>
                    </a:lnTo>
                    <a:cubicBezTo>
                      <a:pt x="5689" y="18406"/>
                      <a:pt x="5701" y="18406"/>
                      <a:pt x="5701" y="18394"/>
                    </a:cubicBezTo>
                    <a:cubicBezTo>
                      <a:pt x="5701" y="18382"/>
                      <a:pt x="5713" y="18382"/>
                      <a:pt x="5713" y="18370"/>
                    </a:cubicBezTo>
                    <a:lnTo>
                      <a:pt x="5726" y="18333"/>
                    </a:lnTo>
                    <a:cubicBezTo>
                      <a:pt x="5726" y="18333"/>
                      <a:pt x="5737" y="18321"/>
                      <a:pt x="5737" y="18309"/>
                    </a:cubicBezTo>
                    <a:cubicBezTo>
                      <a:pt x="5750" y="18297"/>
                      <a:pt x="5750" y="18284"/>
                      <a:pt x="5762" y="18260"/>
                    </a:cubicBezTo>
                    <a:lnTo>
                      <a:pt x="5774" y="18224"/>
                    </a:lnTo>
                    <a:lnTo>
                      <a:pt x="5798" y="18187"/>
                    </a:lnTo>
                    <a:cubicBezTo>
                      <a:pt x="5798" y="18187"/>
                      <a:pt x="5810" y="18176"/>
                      <a:pt x="5810" y="18163"/>
                    </a:cubicBezTo>
                    <a:lnTo>
                      <a:pt x="5823" y="18151"/>
                    </a:lnTo>
                    <a:cubicBezTo>
                      <a:pt x="5847" y="18151"/>
                      <a:pt x="5883" y="18139"/>
                      <a:pt x="5907" y="18139"/>
                    </a:cubicBezTo>
                    <a:cubicBezTo>
                      <a:pt x="5932" y="18139"/>
                      <a:pt x="5969" y="18139"/>
                      <a:pt x="5993" y="18127"/>
                    </a:cubicBezTo>
                    <a:lnTo>
                      <a:pt x="6005" y="18127"/>
                    </a:lnTo>
                    <a:cubicBezTo>
                      <a:pt x="6005" y="18139"/>
                      <a:pt x="5993" y="18139"/>
                      <a:pt x="5980" y="18151"/>
                    </a:cubicBezTo>
                    <a:lnTo>
                      <a:pt x="5956" y="18176"/>
                    </a:lnTo>
                    <a:lnTo>
                      <a:pt x="5920" y="18212"/>
                    </a:lnTo>
                    <a:lnTo>
                      <a:pt x="5896" y="18236"/>
                    </a:lnTo>
                    <a:lnTo>
                      <a:pt x="5883" y="18248"/>
                    </a:lnTo>
                    <a:cubicBezTo>
                      <a:pt x="5871" y="18260"/>
                      <a:pt x="5859" y="18273"/>
                      <a:pt x="5859" y="18284"/>
                    </a:cubicBezTo>
                    <a:cubicBezTo>
                      <a:pt x="5823" y="18321"/>
                      <a:pt x="5798" y="18370"/>
                      <a:pt x="5786" y="18406"/>
                    </a:cubicBezTo>
                    <a:cubicBezTo>
                      <a:pt x="5774" y="18443"/>
                      <a:pt x="5762" y="18479"/>
                      <a:pt x="5750" y="18528"/>
                    </a:cubicBezTo>
                    <a:lnTo>
                      <a:pt x="5750" y="18540"/>
                    </a:lnTo>
                    <a:cubicBezTo>
                      <a:pt x="5737" y="18564"/>
                      <a:pt x="5726" y="18600"/>
                      <a:pt x="5726" y="18625"/>
                    </a:cubicBezTo>
                    <a:lnTo>
                      <a:pt x="5713" y="18662"/>
                    </a:lnTo>
                    <a:cubicBezTo>
                      <a:pt x="5701" y="18710"/>
                      <a:pt x="5689" y="18759"/>
                      <a:pt x="5677" y="18795"/>
                    </a:cubicBezTo>
                    <a:cubicBezTo>
                      <a:pt x="5664" y="18868"/>
                      <a:pt x="5653" y="18941"/>
                      <a:pt x="5628" y="19026"/>
                    </a:cubicBezTo>
                    <a:cubicBezTo>
                      <a:pt x="5604" y="19099"/>
                      <a:pt x="5580" y="19160"/>
                      <a:pt x="5543" y="19221"/>
                    </a:cubicBezTo>
                    <a:lnTo>
                      <a:pt x="5518" y="19294"/>
                    </a:lnTo>
                    <a:cubicBezTo>
                      <a:pt x="5507" y="19305"/>
                      <a:pt x="5494" y="19330"/>
                      <a:pt x="5494" y="19342"/>
                    </a:cubicBezTo>
                    <a:cubicBezTo>
                      <a:pt x="5482" y="19354"/>
                      <a:pt x="5482" y="19367"/>
                      <a:pt x="5470" y="19378"/>
                    </a:cubicBezTo>
                    <a:lnTo>
                      <a:pt x="5458" y="19391"/>
                    </a:lnTo>
                    <a:cubicBezTo>
                      <a:pt x="5458" y="19403"/>
                      <a:pt x="5458" y="19415"/>
                      <a:pt x="5446" y="19427"/>
                    </a:cubicBezTo>
                    <a:lnTo>
                      <a:pt x="5434" y="19451"/>
                    </a:lnTo>
                    <a:lnTo>
                      <a:pt x="5410" y="19476"/>
                    </a:lnTo>
                    <a:cubicBezTo>
                      <a:pt x="5397" y="19500"/>
                      <a:pt x="5385" y="19512"/>
                      <a:pt x="5373" y="19524"/>
                    </a:cubicBezTo>
                    <a:cubicBezTo>
                      <a:pt x="5373" y="19537"/>
                      <a:pt x="5361" y="19548"/>
                      <a:pt x="5348" y="19561"/>
                    </a:cubicBezTo>
                    <a:lnTo>
                      <a:pt x="5337" y="19573"/>
                    </a:lnTo>
                    <a:cubicBezTo>
                      <a:pt x="5324" y="19585"/>
                      <a:pt x="5324" y="19585"/>
                      <a:pt x="5312" y="19585"/>
                    </a:cubicBezTo>
                    <a:cubicBezTo>
                      <a:pt x="5300" y="19597"/>
                      <a:pt x="5288" y="19597"/>
                      <a:pt x="5288" y="19597"/>
                    </a:cubicBezTo>
                    <a:cubicBezTo>
                      <a:pt x="5264" y="19610"/>
                      <a:pt x="5251" y="19610"/>
                      <a:pt x="5239" y="19610"/>
                    </a:cubicBezTo>
                    <a:cubicBezTo>
                      <a:pt x="5215" y="19621"/>
                      <a:pt x="5191" y="19621"/>
                      <a:pt x="5166" y="19621"/>
                    </a:cubicBezTo>
                    <a:cubicBezTo>
                      <a:pt x="5142" y="19634"/>
                      <a:pt x="5118" y="19634"/>
                      <a:pt x="5094" y="19634"/>
                    </a:cubicBezTo>
                    <a:cubicBezTo>
                      <a:pt x="5069" y="19634"/>
                      <a:pt x="5032" y="19634"/>
                      <a:pt x="5008" y="19646"/>
                    </a:cubicBezTo>
                    <a:cubicBezTo>
                      <a:pt x="4984" y="19646"/>
                      <a:pt x="4959" y="19658"/>
                      <a:pt x="4935" y="19670"/>
                    </a:cubicBezTo>
                    <a:cubicBezTo>
                      <a:pt x="4886" y="19694"/>
                      <a:pt x="4850" y="19743"/>
                      <a:pt x="4814" y="19804"/>
                    </a:cubicBezTo>
                    <a:cubicBezTo>
                      <a:pt x="4778" y="19853"/>
                      <a:pt x="4765" y="19901"/>
                      <a:pt x="4753" y="19950"/>
                    </a:cubicBezTo>
                    <a:cubicBezTo>
                      <a:pt x="4741" y="19974"/>
                      <a:pt x="4741" y="19999"/>
                      <a:pt x="4729" y="20023"/>
                    </a:cubicBezTo>
                    <a:cubicBezTo>
                      <a:pt x="4729" y="20035"/>
                      <a:pt x="4716" y="20047"/>
                      <a:pt x="4716" y="20072"/>
                    </a:cubicBezTo>
                    <a:cubicBezTo>
                      <a:pt x="4705" y="20096"/>
                      <a:pt x="4705" y="20120"/>
                      <a:pt x="4692" y="20144"/>
                    </a:cubicBezTo>
                    <a:cubicBezTo>
                      <a:pt x="4680" y="20169"/>
                      <a:pt x="4680" y="20180"/>
                      <a:pt x="4668" y="20205"/>
                    </a:cubicBezTo>
                    <a:lnTo>
                      <a:pt x="4656" y="20217"/>
                    </a:lnTo>
                    <a:lnTo>
                      <a:pt x="4656" y="20229"/>
                    </a:lnTo>
                    <a:lnTo>
                      <a:pt x="4656" y="20242"/>
                    </a:lnTo>
                    <a:lnTo>
                      <a:pt x="4643" y="20242"/>
                    </a:lnTo>
                    <a:cubicBezTo>
                      <a:pt x="4643" y="20253"/>
                      <a:pt x="4643" y="20253"/>
                      <a:pt x="4632" y="20266"/>
                    </a:cubicBezTo>
                    <a:lnTo>
                      <a:pt x="4632" y="20278"/>
                    </a:lnTo>
                    <a:cubicBezTo>
                      <a:pt x="4619" y="20290"/>
                      <a:pt x="4619" y="20302"/>
                      <a:pt x="4607" y="20315"/>
                    </a:cubicBezTo>
                    <a:lnTo>
                      <a:pt x="4595" y="20326"/>
                    </a:lnTo>
                    <a:cubicBezTo>
                      <a:pt x="4583" y="20363"/>
                      <a:pt x="4559" y="20399"/>
                      <a:pt x="4535" y="20423"/>
                    </a:cubicBezTo>
                    <a:cubicBezTo>
                      <a:pt x="4522" y="20448"/>
                      <a:pt x="4510" y="20460"/>
                      <a:pt x="4498" y="20472"/>
                    </a:cubicBezTo>
                    <a:cubicBezTo>
                      <a:pt x="4486" y="20485"/>
                      <a:pt x="4486" y="20496"/>
                      <a:pt x="4473" y="20509"/>
                    </a:cubicBezTo>
                    <a:lnTo>
                      <a:pt x="4462" y="20521"/>
                    </a:lnTo>
                    <a:cubicBezTo>
                      <a:pt x="4437" y="20558"/>
                      <a:pt x="4413" y="20582"/>
                      <a:pt x="4389" y="20606"/>
                    </a:cubicBezTo>
                    <a:lnTo>
                      <a:pt x="4376" y="20618"/>
                    </a:lnTo>
                    <a:cubicBezTo>
                      <a:pt x="4364" y="20631"/>
                      <a:pt x="4352" y="20642"/>
                      <a:pt x="4340" y="20642"/>
                    </a:cubicBezTo>
                    <a:cubicBezTo>
                      <a:pt x="4340" y="20655"/>
                      <a:pt x="4327" y="20655"/>
                      <a:pt x="4327" y="20655"/>
                    </a:cubicBezTo>
                    <a:cubicBezTo>
                      <a:pt x="4327" y="20655"/>
                      <a:pt x="4316" y="20667"/>
                      <a:pt x="4303" y="20667"/>
                    </a:cubicBezTo>
                    <a:lnTo>
                      <a:pt x="4303" y="20679"/>
                    </a:lnTo>
                    <a:cubicBezTo>
                      <a:pt x="4291" y="20691"/>
                      <a:pt x="4267" y="20703"/>
                      <a:pt x="4254" y="20703"/>
                    </a:cubicBezTo>
                    <a:cubicBezTo>
                      <a:pt x="4230" y="20715"/>
                      <a:pt x="4219" y="20728"/>
                      <a:pt x="4206" y="20728"/>
                    </a:cubicBezTo>
                    <a:cubicBezTo>
                      <a:pt x="4194" y="20739"/>
                      <a:pt x="4182" y="20739"/>
                      <a:pt x="4170" y="20739"/>
                    </a:cubicBezTo>
                    <a:cubicBezTo>
                      <a:pt x="4170" y="20739"/>
                      <a:pt x="4157" y="20739"/>
                      <a:pt x="4157" y="20752"/>
                    </a:cubicBezTo>
                    <a:lnTo>
                      <a:pt x="3963" y="20752"/>
                    </a:lnTo>
                    <a:cubicBezTo>
                      <a:pt x="3927" y="20739"/>
                      <a:pt x="3878" y="20728"/>
                      <a:pt x="3830" y="20715"/>
                    </a:cubicBezTo>
                    <a:cubicBezTo>
                      <a:pt x="3817" y="20715"/>
                      <a:pt x="3805" y="20703"/>
                      <a:pt x="3793" y="20703"/>
                    </a:cubicBezTo>
                    <a:cubicBezTo>
                      <a:pt x="3781" y="20703"/>
                      <a:pt x="3768" y="20691"/>
                      <a:pt x="3757" y="20691"/>
                    </a:cubicBezTo>
                    <a:cubicBezTo>
                      <a:pt x="3744" y="20679"/>
                      <a:pt x="3720" y="20679"/>
                      <a:pt x="3708" y="20667"/>
                    </a:cubicBezTo>
                    <a:cubicBezTo>
                      <a:pt x="3695" y="20655"/>
                      <a:pt x="3684" y="20642"/>
                      <a:pt x="3671" y="20642"/>
                    </a:cubicBezTo>
                    <a:cubicBezTo>
                      <a:pt x="3671" y="20631"/>
                      <a:pt x="3659" y="20631"/>
                      <a:pt x="3659" y="20631"/>
                    </a:cubicBezTo>
                    <a:cubicBezTo>
                      <a:pt x="3647" y="20618"/>
                      <a:pt x="3635" y="20606"/>
                      <a:pt x="3623" y="20606"/>
                    </a:cubicBezTo>
                    <a:cubicBezTo>
                      <a:pt x="3611" y="20594"/>
                      <a:pt x="3587" y="20582"/>
                      <a:pt x="3550" y="20569"/>
                    </a:cubicBezTo>
                    <a:lnTo>
                      <a:pt x="3538" y="20569"/>
                    </a:lnTo>
                    <a:cubicBezTo>
                      <a:pt x="3525" y="20558"/>
                      <a:pt x="3514" y="20545"/>
                      <a:pt x="3489" y="20545"/>
                    </a:cubicBezTo>
                    <a:lnTo>
                      <a:pt x="3477" y="20533"/>
                    </a:lnTo>
                    <a:cubicBezTo>
                      <a:pt x="3477" y="20533"/>
                      <a:pt x="3465" y="20521"/>
                      <a:pt x="3452" y="20521"/>
                    </a:cubicBezTo>
                    <a:lnTo>
                      <a:pt x="3441" y="20509"/>
                    </a:lnTo>
                    <a:lnTo>
                      <a:pt x="3428" y="20496"/>
                    </a:lnTo>
                    <a:cubicBezTo>
                      <a:pt x="3404" y="20485"/>
                      <a:pt x="3392" y="20472"/>
                      <a:pt x="3379" y="20472"/>
                    </a:cubicBezTo>
                    <a:lnTo>
                      <a:pt x="3368" y="20460"/>
                    </a:lnTo>
                    <a:lnTo>
                      <a:pt x="3355" y="20448"/>
                    </a:lnTo>
                    <a:cubicBezTo>
                      <a:pt x="3331" y="20412"/>
                      <a:pt x="3319" y="20388"/>
                      <a:pt x="3295" y="20351"/>
                    </a:cubicBezTo>
                    <a:cubicBezTo>
                      <a:pt x="3282" y="20339"/>
                      <a:pt x="3282" y="20326"/>
                      <a:pt x="3271" y="20302"/>
                    </a:cubicBezTo>
                    <a:cubicBezTo>
                      <a:pt x="3246" y="20253"/>
                      <a:pt x="3234" y="20193"/>
                      <a:pt x="3222" y="20144"/>
                    </a:cubicBezTo>
                    <a:lnTo>
                      <a:pt x="3209" y="20132"/>
                    </a:lnTo>
                    <a:cubicBezTo>
                      <a:pt x="3209" y="20107"/>
                      <a:pt x="3198" y="20083"/>
                      <a:pt x="3185" y="20059"/>
                    </a:cubicBezTo>
                    <a:lnTo>
                      <a:pt x="3149" y="19950"/>
                    </a:lnTo>
                    <a:cubicBezTo>
                      <a:pt x="3136" y="19889"/>
                      <a:pt x="3125" y="19840"/>
                      <a:pt x="3100" y="19780"/>
                    </a:cubicBezTo>
                    <a:lnTo>
                      <a:pt x="3100" y="19743"/>
                    </a:lnTo>
                    <a:cubicBezTo>
                      <a:pt x="3088" y="19694"/>
                      <a:pt x="3076" y="19658"/>
                      <a:pt x="3052" y="19610"/>
                    </a:cubicBezTo>
                    <a:cubicBezTo>
                      <a:pt x="3039" y="19573"/>
                      <a:pt x="3027" y="19537"/>
                      <a:pt x="3015" y="19512"/>
                    </a:cubicBezTo>
                    <a:cubicBezTo>
                      <a:pt x="3003" y="19488"/>
                      <a:pt x="2991" y="19476"/>
                      <a:pt x="2991" y="19451"/>
                    </a:cubicBezTo>
                    <a:cubicBezTo>
                      <a:pt x="2979" y="19440"/>
                      <a:pt x="2979" y="19427"/>
                      <a:pt x="2966" y="19427"/>
                    </a:cubicBezTo>
                    <a:cubicBezTo>
                      <a:pt x="2955" y="19391"/>
                      <a:pt x="2930" y="19367"/>
                      <a:pt x="2918" y="19342"/>
                    </a:cubicBezTo>
                    <a:lnTo>
                      <a:pt x="2857" y="19281"/>
                    </a:lnTo>
                    <a:lnTo>
                      <a:pt x="2845" y="19269"/>
                    </a:lnTo>
                    <a:cubicBezTo>
                      <a:pt x="2772" y="19196"/>
                      <a:pt x="2699" y="19111"/>
                      <a:pt x="2639" y="19026"/>
                    </a:cubicBezTo>
                    <a:cubicBezTo>
                      <a:pt x="2614" y="19002"/>
                      <a:pt x="2602" y="18965"/>
                      <a:pt x="2577" y="18929"/>
                    </a:cubicBezTo>
                    <a:cubicBezTo>
                      <a:pt x="2566" y="18905"/>
                      <a:pt x="2553" y="18868"/>
                      <a:pt x="2529" y="18832"/>
                    </a:cubicBezTo>
                    <a:cubicBezTo>
                      <a:pt x="2529" y="18819"/>
                      <a:pt x="2517" y="18795"/>
                      <a:pt x="2517" y="18771"/>
                    </a:cubicBezTo>
                    <a:cubicBezTo>
                      <a:pt x="2517" y="18759"/>
                      <a:pt x="2517" y="18746"/>
                      <a:pt x="2504" y="18735"/>
                    </a:cubicBezTo>
                    <a:lnTo>
                      <a:pt x="2504" y="18698"/>
                    </a:lnTo>
                    <a:lnTo>
                      <a:pt x="2504" y="18673"/>
                    </a:lnTo>
                    <a:cubicBezTo>
                      <a:pt x="2504" y="18662"/>
                      <a:pt x="2517" y="18662"/>
                      <a:pt x="2517" y="18649"/>
                    </a:cubicBezTo>
                    <a:lnTo>
                      <a:pt x="2517" y="18637"/>
                    </a:lnTo>
                    <a:cubicBezTo>
                      <a:pt x="2529" y="18625"/>
                      <a:pt x="2529" y="18625"/>
                      <a:pt x="2529" y="18613"/>
                    </a:cubicBezTo>
                    <a:lnTo>
                      <a:pt x="2541" y="18600"/>
                    </a:lnTo>
                    <a:lnTo>
                      <a:pt x="2566" y="18576"/>
                    </a:lnTo>
                    <a:cubicBezTo>
                      <a:pt x="2566" y="18564"/>
                      <a:pt x="2577" y="18564"/>
                      <a:pt x="2590" y="18552"/>
                    </a:cubicBezTo>
                    <a:cubicBezTo>
                      <a:pt x="2602" y="18552"/>
                      <a:pt x="2614" y="18540"/>
                      <a:pt x="2626" y="18528"/>
                    </a:cubicBezTo>
                    <a:cubicBezTo>
                      <a:pt x="2639" y="18528"/>
                      <a:pt x="2650" y="18516"/>
                      <a:pt x="2663" y="18516"/>
                    </a:cubicBezTo>
                    <a:cubicBezTo>
                      <a:pt x="2687" y="18503"/>
                      <a:pt x="2711" y="18503"/>
                      <a:pt x="2747" y="18492"/>
                    </a:cubicBezTo>
                    <a:cubicBezTo>
                      <a:pt x="2809" y="18479"/>
                      <a:pt x="2869" y="18455"/>
                      <a:pt x="2942" y="18443"/>
                    </a:cubicBezTo>
                    <a:cubicBezTo>
                      <a:pt x="2991" y="18430"/>
                      <a:pt x="3039" y="18406"/>
                      <a:pt x="3100" y="18394"/>
                    </a:cubicBezTo>
                    <a:lnTo>
                      <a:pt x="3136" y="18394"/>
                    </a:lnTo>
                    <a:cubicBezTo>
                      <a:pt x="3173" y="18382"/>
                      <a:pt x="3222" y="18370"/>
                      <a:pt x="3271" y="18357"/>
                    </a:cubicBezTo>
                    <a:cubicBezTo>
                      <a:pt x="3295" y="18346"/>
                      <a:pt x="3331" y="18333"/>
                      <a:pt x="3355" y="18333"/>
                    </a:cubicBezTo>
                    <a:cubicBezTo>
                      <a:pt x="3368" y="18321"/>
                      <a:pt x="3379" y="18321"/>
                      <a:pt x="3392" y="18321"/>
                    </a:cubicBezTo>
                    <a:cubicBezTo>
                      <a:pt x="3404" y="18309"/>
                      <a:pt x="3416" y="18309"/>
                      <a:pt x="3428" y="18309"/>
                    </a:cubicBezTo>
                    <a:cubicBezTo>
                      <a:pt x="3465" y="18297"/>
                      <a:pt x="3501" y="18297"/>
                      <a:pt x="3538" y="18284"/>
                    </a:cubicBezTo>
                    <a:cubicBezTo>
                      <a:pt x="3574" y="18284"/>
                      <a:pt x="3623" y="18284"/>
                      <a:pt x="3671" y="18273"/>
                    </a:cubicBezTo>
                    <a:lnTo>
                      <a:pt x="3963" y="18273"/>
                    </a:lnTo>
                    <a:cubicBezTo>
                      <a:pt x="3987" y="18284"/>
                      <a:pt x="4011" y="18284"/>
                      <a:pt x="4036" y="18284"/>
                    </a:cubicBezTo>
                    <a:lnTo>
                      <a:pt x="4121" y="18284"/>
                    </a:lnTo>
                    <a:cubicBezTo>
                      <a:pt x="4157" y="18284"/>
                      <a:pt x="4182" y="18284"/>
                      <a:pt x="4219" y="18273"/>
                    </a:cubicBezTo>
                    <a:lnTo>
                      <a:pt x="4316" y="18273"/>
                    </a:lnTo>
                    <a:cubicBezTo>
                      <a:pt x="4352" y="18260"/>
                      <a:pt x="4376" y="18260"/>
                      <a:pt x="4413" y="18260"/>
                    </a:cubicBezTo>
                    <a:cubicBezTo>
                      <a:pt x="4498" y="18236"/>
                      <a:pt x="4595" y="18212"/>
                      <a:pt x="4668" y="18163"/>
                    </a:cubicBezTo>
                    <a:cubicBezTo>
                      <a:pt x="4716" y="18139"/>
                      <a:pt x="4753" y="18114"/>
                      <a:pt x="4802" y="18078"/>
                    </a:cubicBezTo>
                    <a:lnTo>
                      <a:pt x="4838" y="18041"/>
                    </a:lnTo>
                    <a:cubicBezTo>
                      <a:pt x="4862" y="18030"/>
                      <a:pt x="4875" y="18017"/>
                      <a:pt x="4875" y="18005"/>
                    </a:cubicBezTo>
                    <a:cubicBezTo>
                      <a:pt x="4886" y="17993"/>
                      <a:pt x="4886" y="17981"/>
                      <a:pt x="4899" y="17968"/>
                    </a:cubicBezTo>
                    <a:cubicBezTo>
                      <a:pt x="4899" y="17968"/>
                      <a:pt x="4899" y="17957"/>
                      <a:pt x="4911" y="17957"/>
                    </a:cubicBezTo>
                    <a:cubicBezTo>
                      <a:pt x="4911" y="17944"/>
                      <a:pt x="4923" y="17933"/>
                      <a:pt x="4923" y="17933"/>
                    </a:cubicBezTo>
                    <a:lnTo>
                      <a:pt x="4935" y="17920"/>
                    </a:lnTo>
                    <a:close/>
                    <a:moveTo>
                      <a:pt x="6090" y="18114"/>
                    </a:moveTo>
                    <a:lnTo>
                      <a:pt x="6090" y="18127"/>
                    </a:lnTo>
                    <a:lnTo>
                      <a:pt x="6090" y="18139"/>
                    </a:lnTo>
                    <a:lnTo>
                      <a:pt x="6090" y="18163"/>
                    </a:lnTo>
                    <a:cubicBezTo>
                      <a:pt x="6078" y="18187"/>
                      <a:pt x="6066" y="18224"/>
                      <a:pt x="6042" y="18248"/>
                    </a:cubicBezTo>
                    <a:cubicBezTo>
                      <a:pt x="6042" y="18260"/>
                      <a:pt x="6042" y="18273"/>
                      <a:pt x="6029" y="18284"/>
                    </a:cubicBezTo>
                    <a:cubicBezTo>
                      <a:pt x="6005" y="18346"/>
                      <a:pt x="5980" y="18406"/>
                      <a:pt x="5969" y="18455"/>
                    </a:cubicBezTo>
                    <a:cubicBezTo>
                      <a:pt x="5956" y="18467"/>
                      <a:pt x="5956" y="18467"/>
                      <a:pt x="5956" y="18479"/>
                    </a:cubicBezTo>
                    <a:cubicBezTo>
                      <a:pt x="5956" y="18492"/>
                      <a:pt x="5944" y="18503"/>
                      <a:pt x="5944" y="18528"/>
                    </a:cubicBezTo>
                    <a:cubicBezTo>
                      <a:pt x="5944" y="18540"/>
                      <a:pt x="5932" y="18552"/>
                      <a:pt x="5932" y="18564"/>
                    </a:cubicBezTo>
                    <a:lnTo>
                      <a:pt x="5932" y="18589"/>
                    </a:lnTo>
                    <a:cubicBezTo>
                      <a:pt x="5920" y="18600"/>
                      <a:pt x="5920" y="18625"/>
                      <a:pt x="5920" y="18637"/>
                    </a:cubicBezTo>
                    <a:cubicBezTo>
                      <a:pt x="5907" y="18686"/>
                      <a:pt x="5896" y="18735"/>
                      <a:pt x="5883" y="18795"/>
                    </a:cubicBezTo>
                    <a:lnTo>
                      <a:pt x="5883" y="18819"/>
                    </a:lnTo>
                    <a:cubicBezTo>
                      <a:pt x="5859" y="18905"/>
                      <a:pt x="5847" y="18989"/>
                      <a:pt x="5834" y="19087"/>
                    </a:cubicBezTo>
                    <a:cubicBezTo>
                      <a:pt x="5834" y="19099"/>
                      <a:pt x="5823" y="19124"/>
                      <a:pt x="5823" y="19148"/>
                    </a:cubicBezTo>
                    <a:lnTo>
                      <a:pt x="5810" y="19184"/>
                    </a:lnTo>
                    <a:cubicBezTo>
                      <a:pt x="5786" y="19391"/>
                      <a:pt x="5750" y="19597"/>
                      <a:pt x="5726" y="19804"/>
                    </a:cubicBezTo>
                    <a:cubicBezTo>
                      <a:pt x="5713" y="19840"/>
                      <a:pt x="5713" y="19864"/>
                      <a:pt x="5701" y="19901"/>
                    </a:cubicBezTo>
                    <a:cubicBezTo>
                      <a:pt x="5689" y="19937"/>
                      <a:pt x="5677" y="19974"/>
                      <a:pt x="5653" y="20010"/>
                    </a:cubicBezTo>
                    <a:cubicBezTo>
                      <a:pt x="5640" y="20047"/>
                      <a:pt x="5616" y="20083"/>
                      <a:pt x="5604" y="20120"/>
                    </a:cubicBezTo>
                    <a:cubicBezTo>
                      <a:pt x="5580" y="20144"/>
                      <a:pt x="5567" y="20169"/>
                      <a:pt x="5543" y="20193"/>
                    </a:cubicBezTo>
                    <a:cubicBezTo>
                      <a:pt x="5543" y="20205"/>
                      <a:pt x="5531" y="20205"/>
                      <a:pt x="5531" y="20217"/>
                    </a:cubicBezTo>
                    <a:lnTo>
                      <a:pt x="5494" y="20253"/>
                    </a:lnTo>
                    <a:lnTo>
                      <a:pt x="5434" y="20315"/>
                    </a:lnTo>
                    <a:cubicBezTo>
                      <a:pt x="5397" y="20363"/>
                      <a:pt x="5361" y="20399"/>
                      <a:pt x="5324" y="20448"/>
                    </a:cubicBezTo>
                    <a:cubicBezTo>
                      <a:pt x="5312" y="20448"/>
                      <a:pt x="5312" y="20460"/>
                      <a:pt x="5300" y="20460"/>
                    </a:cubicBezTo>
                    <a:cubicBezTo>
                      <a:pt x="5300" y="20460"/>
                      <a:pt x="5300" y="20472"/>
                      <a:pt x="5288" y="20472"/>
                    </a:cubicBezTo>
                    <a:lnTo>
                      <a:pt x="5275" y="20472"/>
                    </a:lnTo>
                    <a:cubicBezTo>
                      <a:pt x="5264" y="20485"/>
                      <a:pt x="5251" y="20485"/>
                      <a:pt x="5239" y="20485"/>
                    </a:cubicBezTo>
                    <a:cubicBezTo>
                      <a:pt x="5215" y="20496"/>
                      <a:pt x="5178" y="20496"/>
                      <a:pt x="5154" y="20509"/>
                    </a:cubicBezTo>
                    <a:lnTo>
                      <a:pt x="5008" y="20509"/>
                    </a:lnTo>
                    <a:cubicBezTo>
                      <a:pt x="4948" y="20496"/>
                      <a:pt x="4875" y="20496"/>
                      <a:pt x="4814" y="20496"/>
                    </a:cubicBezTo>
                    <a:cubicBezTo>
                      <a:pt x="4778" y="20509"/>
                      <a:pt x="4729" y="20521"/>
                      <a:pt x="4692" y="20545"/>
                    </a:cubicBezTo>
                    <a:cubicBezTo>
                      <a:pt x="4680" y="20545"/>
                      <a:pt x="4668" y="20558"/>
                      <a:pt x="4656" y="20569"/>
                    </a:cubicBezTo>
                    <a:cubicBezTo>
                      <a:pt x="4643" y="20582"/>
                      <a:pt x="4632" y="20594"/>
                      <a:pt x="4619" y="20594"/>
                    </a:cubicBezTo>
                    <a:cubicBezTo>
                      <a:pt x="4595" y="20631"/>
                      <a:pt x="4570" y="20655"/>
                      <a:pt x="4535" y="20679"/>
                    </a:cubicBezTo>
                    <a:lnTo>
                      <a:pt x="4425" y="20752"/>
                    </a:lnTo>
                    <a:cubicBezTo>
                      <a:pt x="4389" y="20764"/>
                      <a:pt x="4352" y="20776"/>
                      <a:pt x="4327" y="20788"/>
                    </a:cubicBezTo>
                    <a:cubicBezTo>
                      <a:pt x="4303" y="20801"/>
                      <a:pt x="4279" y="20812"/>
                      <a:pt x="4254" y="20812"/>
                    </a:cubicBezTo>
                    <a:cubicBezTo>
                      <a:pt x="4230" y="20812"/>
                      <a:pt x="4219" y="20825"/>
                      <a:pt x="4206" y="20825"/>
                    </a:cubicBezTo>
                    <a:lnTo>
                      <a:pt x="4133" y="20825"/>
                    </a:lnTo>
                    <a:cubicBezTo>
                      <a:pt x="4157" y="20825"/>
                      <a:pt x="4182" y="20812"/>
                      <a:pt x="4206" y="20801"/>
                    </a:cubicBezTo>
                    <a:cubicBezTo>
                      <a:pt x="4243" y="20801"/>
                      <a:pt x="4267" y="20788"/>
                      <a:pt x="4303" y="20764"/>
                    </a:cubicBezTo>
                    <a:cubicBezTo>
                      <a:pt x="4340" y="20752"/>
                      <a:pt x="4376" y="20728"/>
                      <a:pt x="4413" y="20691"/>
                    </a:cubicBezTo>
                    <a:cubicBezTo>
                      <a:pt x="4437" y="20667"/>
                      <a:pt x="4473" y="20631"/>
                      <a:pt x="4510" y="20606"/>
                    </a:cubicBezTo>
                    <a:cubicBezTo>
                      <a:pt x="4535" y="20569"/>
                      <a:pt x="4570" y="20533"/>
                      <a:pt x="4595" y="20496"/>
                    </a:cubicBezTo>
                    <a:cubicBezTo>
                      <a:pt x="4607" y="20472"/>
                      <a:pt x="4619" y="20448"/>
                      <a:pt x="4632" y="20436"/>
                    </a:cubicBezTo>
                    <a:cubicBezTo>
                      <a:pt x="4643" y="20412"/>
                      <a:pt x="4656" y="20399"/>
                      <a:pt x="4668" y="20375"/>
                    </a:cubicBezTo>
                    <a:cubicBezTo>
                      <a:pt x="4680" y="20363"/>
                      <a:pt x="4680" y="20351"/>
                      <a:pt x="4692" y="20339"/>
                    </a:cubicBezTo>
                    <a:cubicBezTo>
                      <a:pt x="4692" y="20339"/>
                      <a:pt x="4705" y="20326"/>
                      <a:pt x="4705" y="20315"/>
                    </a:cubicBezTo>
                    <a:lnTo>
                      <a:pt x="4716" y="20315"/>
                    </a:lnTo>
                    <a:lnTo>
                      <a:pt x="4716" y="20290"/>
                    </a:lnTo>
                    <a:cubicBezTo>
                      <a:pt x="4729" y="20278"/>
                      <a:pt x="4729" y="20266"/>
                      <a:pt x="4741" y="20253"/>
                    </a:cubicBezTo>
                    <a:cubicBezTo>
                      <a:pt x="4753" y="20229"/>
                      <a:pt x="4753" y="20217"/>
                      <a:pt x="4765" y="20193"/>
                    </a:cubicBezTo>
                    <a:cubicBezTo>
                      <a:pt x="4765" y="20169"/>
                      <a:pt x="4778" y="20156"/>
                      <a:pt x="4789" y="20132"/>
                    </a:cubicBezTo>
                    <a:cubicBezTo>
                      <a:pt x="4802" y="20096"/>
                      <a:pt x="4802" y="20059"/>
                      <a:pt x="4814" y="20023"/>
                    </a:cubicBezTo>
                    <a:lnTo>
                      <a:pt x="4826" y="19999"/>
                    </a:lnTo>
                    <a:lnTo>
                      <a:pt x="4826" y="19986"/>
                    </a:lnTo>
                    <a:lnTo>
                      <a:pt x="4826" y="19974"/>
                    </a:lnTo>
                    <a:cubicBezTo>
                      <a:pt x="4838" y="19950"/>
                      <a:pt x="4850" y="19926"/>
                      <a:pt x="4862" y="19889"/>
                    </a:cubicBezTo>
                    <a:cubicBezTo>
                      <a:pt x="4862" y="19877"/>
                      <a:pt x="4875" y="19864"/>
                      <a:pt x="4886" y="19853"/>
                    </a:cubicBezTo>
                    <a:cubicBezTo>
                      <a:pt x="4886" y="19840"/>
                      <a:pt x="4899" y="19828"/>
                      <a:pt x="4911" y="19816"/>
                    </a:cubicBezTo>
                    <a:cubicBezTo>
                      <a:pt x="4911" y="19804"/>
                      <a:pt x="4923" y="19791"/>
                      <a:pt x="4923" y="19791"/>
                    </a:cubicBezTo>
                    <a:cubicBezTo>
                      <a:pt x="4935" y="19780"/>
                      <a:pt x="4948" y="19780"/>
                      <a:pt x="4948" y="19767"/>
                    </a:cubicBezTo>
                    <a:cubicBezTo>
                      <a:pt x="4959" y="19767"/>
                      <a:pt x="4959" y="19756"/>
                      <a:pt x="4972" y="19756"/>
                    </a:cubicBezTo>
                    <a:cubicBezTo>
                      <a:pt x="4984" y="19756"/>
                      <a:pt x="4984" y="19756"/>
                      <a:pt x="4996" y="19743"/>
                    </a:cubicBezTo>
                    <a:lnTo>
                      <a:pt x="5032" y="19743"/>
                    </a:lnTo>
                    <a:cubicBezTo>
                      <a:pt x="5057" y="19731"/>
                      <a:pt x="5081" y="19731"/>
                      <a:pt x="5105" y="19731"/>
                    </a:cubicBezTo>
                    <a:lnTo>
                      <a:pt x="5251" y="19731"/>
                    </a:lnTo>
                    <a:cubicBezTo>
                      <a:pt x="5312" y="19719"/>
                      <a:pt x="5361" y="19694"/>
                      <a:pt x="5410" y="19670"/>
                    </a:cubicBezTo>
                    <a:cubicBezTo>
                      <a:pt x="5446" y="19634"/>
                      <a:pt x="5482" y="19585"/>
                      <a:pt x="5518" y="19537"/>
                    </a:cubicBezTo>
                    <a:lnTo>
                      <a:pt x="5518" y="19524"/>
                    </a:lnTo>
                    <a:cubicBezTo>
                      <a:pt x="5531" y="19512"/>
                      <a:pt x="5543" y="19488"/>
                      <a:pt x="5543" y="19476"/>
                    </a:cubicBezTo>
                    <a:cubicBezTo>
                      <a:pt x="5555" y="19464"/>
                      <a:pt x="5567" y="19451"/>
                      <a:pt x="5567" y="19427"/>
                    </a:cubicBezTo>
                    <a:lnTo>
                      <a:pt x="5580" y="19415"/>
                    </a:lnTo>
                    <a:cubicBezTo>
                      <a:pt x="5591" y="19403"/>
                      <a:pt x="5591" y="19378"/>
                      <a:pt x="5604" y="19367"/>
                    </a:cubicBezTo>
                    <a:lnTo>
                      <a:pt x="5616" y="19342"/>
                    </a:lnTo>
                    <a:cubicBezTo>
                      <a:pt x="5616" y="19330"/>
                      <a:pt x="5628" y="19318"/>
                      <a:pt x="5628" y="19305"/>
                    </a:cubicBezTo>
                    <a:lnTo>
                      <a:pt x="5640" y="19281"/>
                    </a:lnTo>
                    <a:cubicBezTo>
                      <a:pt x="5677" y="19196"/>
                      <a:pt x="5701" y="19111"/>
                      <a:pt x="5726" y="19038"/>
                    </a:cubicBezTo>
                    <a:cubicBezTo>
                      <a:pt x="5750" y="18941"/>
                      <a:pt x="5774" y="18844"/>
                      <a:pt x="5786" y="18759"/>
                    </a:cubicBezTo>
                    <a:cubicBezTo>
                      <a:pt x="5798" y="18722"/>
                      <a:pt x="5798" y="18698"/>
                      <a:pt x="5810" y="18662"/>
                    </a:cubicBezTo>
                    <a:lnTo>
                      <a:pt x="5810" y="18637"/>
                    </a:lnTo>
                    <a:cubicBezTo>
                      <a:pt x="5810" y="18613"/>
                      <a:pt x="5823" y="18576"/>
                      <a:pt x="5834" y="18540"/>
                    </a:cubicBezTo>
                    <a:cubicBezTo>
                      <a:pt x="5834" y="18516"/>
                      <a:pt x="5847" y="18479"/>
                      <a:pt x="5847" y="18443"/>
                    </a:cubicBezTo>
                    <a:lnTo>
                      <a:pt x="5859" y="18443"/>
                    </a:lnTo>
                    <a:cubicBezTo>
                      <a:pt x="5859" y="18419"/>
                      <a:pt x="5871" y="18382"/>
                      <a:pt x="5883" y="18357"/>
                    </a:cubicBezTo>
                    <a:cubicBezTo>
                      <a:pt x="5883" y="18346"/>
                      <a:pt x="5896" y="18333"/>
                      <a:pt x="5896" y="18321"/>
                    </a:cubicBezTo>
                    <a:cubicBezTo>
                      <a:pt x="5907" y="18309"/>
                      <a:pt x="5920" y="18309"/>
                      <a:pt x="5920" y="18297"/>
                    </a:cubicBezTo>
                    <a:cubicBezTo>
                      <a:pt x="5944" y="18273"/>
                      <a:pt x="5956" y="18248"/>
                      <a:pt x="5980" y="18236"/>
                    </a:cubicBezTo>
                    <a:cubicBezTo>
                      <a:pt x="5980" y="18224"/>
                      <a:pt x="5993" y="18212"/>
                      <a:pt x="5993" y="18212"/>
                    </a:cubicBezTo>
                    <a:lnTo>
                      <a:pt x="6017" y="18187"/>
                    </a:lnTo>
                    <a:cubicBezTo>
                      <a:pt x="6017" y="18187"/>
                      <a:pt x="6029" y="18176"/>
                      <a:pt x="6042" y="18176"/>
                    </a:cubicBezTo>
                    <a:lnTo>
                      <a:pt x="6053" y="18176"/>
                    </a:lnTo>
                    <a:cubicBezTo>
                      <a:pt x="6053" y="18176"/>
                      <a:pt x="6066" y="18176"/>
                      <a:pt x="6066" y="18163"/>
                    </a:cubicBezTo>
                    <a:cubicBezTo>
                      <a:pt x="6078" y="18163"/>
                      <a:pt x="6078" y="18151"/>
                      <a:pt x="6078" y="18151"/>
                    </a:cubicBezTo>
                    <a:cubicBezTo>
                      <a:pt x="6078" y="18151"/>
                      <a:pt x="6090" y="18139"/>
                      <a:pt x="6078" y="18139"/>
                    </a:cubicBezTo>
                    <a:lnTo>
                      <a:pt x="6078" y="18127"/>
                    </a:lnTo>
                    <a:lnTo>
                      <a:pt x="6078" y="18114"/>
                    </a:lnTo>
                    <a:close/>
                    <a:moveTo>
                      <a:pt x="9736" y="18321"/>
                    </a:moveTo>
                    <a:lnTo>
                      <a:pt x="9736" y="18346"/>
                    </a:lnTo>
                    <a:cubicBezTo>
                      <a:pt x="9748" y="18370"/>
                      <a:pt x="9748" y="18382"/>
                      <a:pt x="9748" y="18394"/>
                    </a:cubicBezTo>
                    <a:lnTo>
                      <a:pt x="9748" y="18455"/>
                    </a:lnTo>
                    <a:lnTo>
                      <a:pt x="9748" y="18540"/>
                    </a:lnTo>
                    <a:cubicBezTo>
                      <a:pt x="9736" y="18552"/>
                      <a:pt x="9736" y="18564"/>
                      <a:pt x="9736" y="18576"/>
                    </a:cubicBezTo>
                    <a:cubicBezTo>
                      <a:pt x="9724" y="18600"/>
                      <a:pt x="9724" y="18625"/>
                      <a:pt x="9712" y="18649"/>
                    </a:cubicBezTo>
                    <a:cubicBezTo>
                      <a:pt x="9699" y="18662"/>
                      <a:pt x="9699" y="18686"/>
                      <a:pt x="9688" y="18698"/>
                    </a:cubicBezTo>
                    <a:lnTo>
                      <a:pt x="9688" y="18722"/>
                    </a:lnTo>
                    <a:cubicBezTo>
                      <a:pt x="9663" y="18771"/>
                      <a:pt x="9651" y="18808"/>
                      <a:pt x="9626" y="18868"/>
                    </a:cubicBezTo>
                    <a:cubicBezTo>
                      <a:pt x="9615" y="18929"/>
                      <a:pt x="9602" y="18978"/>
                      <a:pt x="9578" y="19014"/>
                    </a:cubicBezTo>
                    <a:cubicBezTo>
                      <a:pt x="9578" y="19062"/>
                      <a:pt x="9566" y="19087"/>
                      <a:pt x="9566" y="19111"/>
                    </a:cubicBezTo>
                    <a:cubicBezTo>
                      <a:pt x="9566" y="19148"/>
                      <a:pt x="9566" y="19172"/>
                      <a:pt x="9578" y="19196"/>
                    </a:cubicBezTo>
                    <a:cubicBezTo>
                      <a:pt x="9590" y="19208"/>
                      <a:pt x="9590" y="19221"/>
                      <a:pt x="9590" y="19245"/>
                    </a:cubicBezTo>
                    <a:cubicBezTo>
                      <a:pt x="9602" y="19245"/>
                      <a:pt x="9602" y="19257"/>
                      <a:pt x="9602" y="19269"/>
                    </a:cubicBezTo>
                    <a:cubicBezTo>
                      <a:pt x="9615" y="19281"/>
                      <a:pt x="9615" y="19294"/>
                      <a:pt x="9626" y="19305"/>
                    </a:cubicBezTo>
                    <a:lnTo>
                      <a:pt x="9626" y="19354"/>
                    </a:lnTo>
                    <a:cubicBezTo>
                      <a:pt x="9626" y="19367"/>
                      <a:pt x="9626" y="19378"/>
                      <a:pt x="9639" y="19391"/>
                    </a:cubicBezTo>
                    <a:lnTo>
                      <a:pt x="9639" y="19427"/>
                    </a:lnTo>
                    <a:lnTo>
                      <a:pt x="9639" y="19440"/>
                    </a:lnTo>
                    <a:cubicBezTo>
                      <a:pt x="9626" y="19464"/>
                      <a:pt x="9626" y="19488"/>
                      <a:pt x="9626" y="19512"/>
                    </a:cubicBezTo>
                    <a:cubicBezTo>
                      <a:pt x="9626" y="19537"/>
                      <a:pt x="9626" y="19561"/>
                      <a:pt x="9615" y="19585"/>
                    </a:cubicBezTo>
                    <a:cubicBezTo>
                      <a:pt x="9615" y="19597"/>
                      <a:pt x="9615" y="19621"/>
                      <a:pt x="9602" y="19634"/>
                    </a:cubicBezTo>
                    <a:cubicBezTo>
                      <a:pt x="9590" y="19694"/>
                      <a:pt x="9566" y="19743"/>
                      <a:pt x="9553" y="19791"/>
                    </a:cubicBezTo>
                    <a:cubicBezTo>
                      <a:pt x="9542" y="19816"/>
                      <a:pt x="9529" y="19828"/>
                      <a:pt x="9529" y="19840"/>
                    </a:cubicBezTo>
                    <a:lnTo>
                      <a:pt x="9493" y="19877"/>
                    </a:lnTo>
                    <a:cubicBezTo>
                      <a:pt x="9493" y="19889"/>
                      <a:pt x="9480" y="19889"/>
                      <a:pt x="9480" y="19901"/>
                    </a:cubicBezTo>
                    <a:cubicBezTo>
                      <a:pt x="9469" y="19913"/>
                      <a:pt x="9456" y="19913"/>
                      <a:pt x="9444" y="19926"/>
                    </a:cubicBezTo>
                    <a:cubicBezTo>
                      <a:pt x="9432" y="19937"/>
                      <a:pt x="9420" y="19937"/>
                      <a:pt x="9408" y="19950"/>
                    </a:cubicBezTo>
                    <a:cubicBezTo>
                      <a:pt x="9383" y="19962"/>
                      <a:pt x="9347" y="19986"/>
                      <a:pt x="9299" y="19999"/>
                    </a:cubicBezTo>
                    <a:cubicBezTo>
                      <a:pt x="9274" y="20010"/>
                      <a:pt x="9250" y="20023"/>
                      <a:pt x="9226" y="20023"/>
                    </a:cubicBezTo>
                    <a:cubicBezTo>
                      <a:pt x="9189" y="20035"/>
                      <a:pt x="9153" y="20035"/>
                      <a:pt x="9116" y="20047"/>
                    </a:cubicBezTo>
                    <a:lnTo>
                      <a:pt x="9067" y="20047"/>
                    </a:lnTo>
                    <a:cubicBezTo>
                      <a:pt x="9019" y="20059"/>
                      <a:pt x="8970" y="20072"/>
                      <a:pt x="8910" y="20096"/>
                    </a:cubicBezTo>
                    <a:cubicBezTo>
                      <a:pt x="8897" y="20107"/>
                      <a:pt x="8873" y="20107"/>
                      <a:pt x="8848" y="20120"/>
                    </a:cubicBezTo>
                    <a:cubicBezTo>
                      <a:pt x="8824" y="20132"/>
                      <a:pt x="8800" y="20144"/>
                      <a:pt x="8776" y="20144"/>
                    </a:cubicBezTo>
                    <a:cubicBezTo>
                      <a:pt x="8751" y="20156"/>
                      <a:pt x="8740" y="20156"/>
                      <a:pt x="8727" y="20169"/>
                    </a:cubicBezTo>
                    <a:cubicBezTo>
                      <a:pt x="8691" y="20169"/>
                      <a:pt x="8654" y="20180"/>
                      <a:pt x="8630" y="20205"/>
                    </a:cubicBezTo>
                    <a:lnTo>
                      <a:pt x="8618" y="20205"/>
                    </a:lnTo>
                    <a:cubicBezTo>
                      <a:pt x="8594" y="20205"/>
                      <a:pt x="8581" y="20217"/>
                      <a:pt x="8557" y="20229"/>
                    </a:cubicBezTo>
                    <a:cubicBezTo>
                      <a:pt x="8533" y="20242"/>
                      <a:pt x="8508" y="20253"/>
                      <a:pt x="8484" y="20278"/>
                    </a:cubicBezTo>
                    <a:cubicBezTo>
                      <a:pt x="8448" y="20302"/>
                      <a:pt x="8411" y="20326"/>
                      <a:pt x="8362" y="20363"/>
                    </a:cubicBezTo>
                    <a:cubicBezTo>
                      <a:pt x="8314" y="20412"/>
                      <a:pt x="8265" y="20460"/>
                      <a:pt x="8229" y="20509"/>
                    </a:cubicBezTo>
                    <a:cubicBezTo>
                      <a:pt x="8205" y="20545"/>
                      <a:pt x="8168" y="20569"/>
                      <a:pt x="8144" y="20594"/>
                    </a:cubicBezTo>
                    <a:cubicBezTo>
                      <a:pt x="8144" y="20606"/>
                      <a:pt x="8132" y="20618"/>
                      <a:pt x="8119" y="20618"/>
                    </a:cubicBezTo>
                    <a:lnTo>
                      <a:pt x="8119" y="20631"/>
                    </a:lnTo>
                    <a:lnTo>
                      <a:pt x="8108" y="20631"/>
                    </a:lnTo>
                    <a:lnTo>
                      <a:pt x="8035" y="20703"/>
                    </a:lnTo>
                    <a:cubicBezTo>
                      <a:pt x="7998" y="20715"/>
                      <a:pt x="7973" y="20739"/>
                      <a:pt x="7937" y="20764"/>
                    </a:cubicBezTo>
                    <a:cubicBezTo>
                      <a:pt x="7913" y="20764"/>
                      <a:pt x="7901" y="20776"/>
                      <a:pt x="7889" y="20788"/>
                    </a:cubicBezTo>
                    <a:cubicBezTo>
                      <a:pt x="7865" y="20788"/>
                      <a:pt x="7852" y="20801"/>
                      <a:pt x="7840" y="20812"/>
                    </a:cubicBezTo>
                    <a:cubicBezTo>
                      <a:pt x="7828" y="20812"/>
                      <a:pt x="7816" y="20825"/>
                      <a:pt x="7816" y="20825"/>
                    </a:cubicBezTo>
                    <a:cubicBezTo>
                      <a:pt x="7792" y="20837"/>
                      <a:pt x="7755" y="20849"/>
                      <a:pt x="7730" y="20861"/>
                    </a:cubicBezTo>
                    <a:cubicBezTo>
                      <a:pt x="7730" y="20861"/>
                      <a:pt x="7719" y="20874"/>
                      <a:pt x="7706" y="20874"/>
                    </a:cubicBezTo>
                    <a:lnTo>
                      <a:pt x="7609" y="20874"/>
                    </a:lnTo>
                    <a:cubicBezTo>
                      <a:pt x="7597" y="20874"/>
                      <a:pt x="7585" y="20861"/>
                      <a:pt x="7573" y="20861"/>
                    </a:cubicBezTo>
                    <a:cubicBezTo>
                      <a:pt x="7560" y="20861"/>
                      <a:pt x="7536" y="20849"/>
                      <a:pt x="7524" y="20849"/>
                    </a:cubicBezTo>
                    <a:cubicBezTo>
                      <a:pt x="7500" y="20837"/>
                      <a:pt x="7487" y="20825"/>
                      <a:pt x="7476" y="20812"/>
                    </a:cubicBezTo>
                    <a:lnTo>
                      <a:pt x="7463" y="20812"/>
                    </a:lnTo>
                    <a:cubicBezTo>
                      <a:pt x="7451" y="20801"/>
                      <a:pt x="7439" y="20801"/>
                      <a:pt x="7427" y="20788"/>
                    </a:cubicBezTo>
                    <a:cubicBezTo>
                      <a:pt x="7403" y="20776"/>
                      <a:pt x="7390" y="20764"/>
                      <a:pt x="7366" y="20739"/>
                    </a:cubicBezTo>
                    <a:cubicBezTo>
                      <a:pt x="7341" y="20728"/>
                      <a:pt x="7317" y="20703"/>
                      <a:pt x="7281" y="20691"/>
                    </a:cubicBezTo>
                    <a:lnTo>
                      <a:pt x="7257" y="20667"/>
                    </a:lnTo>
                    <a:cubicBezTo>
                      <a:pt x="7233" y="20642"/>
                      <a:pt x="7196" y="20618"/>
                      <a:pt x="7171" y="20606"/>
                    </a:cubicBezTo>
                    <a:lnTo>
                      <a:pt x="7196" y="20606"/>
                    </a:lnTo>
                    <a:cubicBezTo>
                      <a:pt x="7208" y="20618"/>
                      <a:pt x="7233" y="20631"/>
                      <a:pt x="7257" y="20631"/>
                    </a:cubicBezTo>
                    <a:lnTo>
                      <a:pt x="7269" y="20642"/>
                    </a:lnTo>
                    <a:cubicBezTo>
                      <a:pt x="7293" y="20655"/>
                      <a:pt x="7317" y="20667"/>
                      <a:pt x="7341" y="20667"/>
                    </a:cubicBezTo>
                    <a:cubicBezTo>
                      <a:pt x="7366" y="20679"/>
                      <a:pt x="7390" y="20691"/>
                      <a:pt x="7414" y="20691"/>
                    </a:cubicBezTo>
                    <a:cubicBezTo>
                      <a:pt x="7427" y="20691"/>
                      <a:pt x="7427" y="20691"/>
                      <a:pt x="7439" y="20703"/>
                    </a:cubicBezTo>
                    <a:lnTo>
                      <a:pt x="7500" y="20703"/>
                    </a:lnTo>
                    <a:cubicBezTo>
                      <a:pt x="7514" y="20707"/>
                      <a:pt x="7527" y="20708"/>
                      <a:pt x="7539" y="20708"/>
                    </a:cubicBezTo>
                    <a:cubicBezTo>
                      <a:pt x="7570" y="20708"/>
                      <a:pt x="7595" y="20700"/>
                      <a:pt x="7621" y="20691"/>
                    </a:cubicBezTo>
                    <a:cubicBezTo>
                      <a:pt x="7646" y="20691"/>
                      <a:pt x="7670" y="20679"/>
                      <a:pt x="7694" y="20667"/>
                    </a:cubicBezTo>
                    <a:cubicBezTo>
                      <a:pt x="7730" y="20642"/>
                      <a:pt x="7743" y="20631"/>
                      <a:pt x="7767" y="20618"/>
                    </a:cubicBezTo>
                    <a:cubicBezTo>
                      <a:pt x="7803" y="20582"/>
                      <a:pt x="7852" y="20545"/>
                      <a:pt x="7876" y="20509"/>
                    </a:cubicBezTo>
                    <a:cubicBezTo>
                      <a:pt x="7913" y="20472"/>
                      <a:pt x="7949" y="20423"/>
                      <a:pt x="7986" y="20363"/>
                    </a:cubicBezTo>
                    <a:cubicBezTo>
                      <a:pt x="7998" y="20339"/>
                      <a:pt x="8022" y="20302"/>
                      <a:pt x="8035" y="20253"/>
                    </a:cubicBezTo>
                    <a:cubicBezTo>
                      <a:pt x="8046" y="20242"/>
                      <a:pt x="8046" y="20217"/>
                      <a:pt x="8059" y="20205"/>
                    </a:cubicBezTo>
                    <a:cubicBezTo>
                      <a:pt x="8059" y="20180"/>
                      <a:pt x="8071" y="20156"/>
                      <a:pt x="8083" y="20144"/>
                    </a:cubicBezTo>
                    <a:lnTo>
                      <a:pt x="8083" y="20120"/>
                    </a:lnTo>
                    <a:cubicBezTo>
                      <a:pt x="8095" y="20120"/>
                      <a:pt x="8095" y="20120"/>
                      <a:pt x="8095" y="20107"/>
                    </a:cubicBezTo>
                    <a:lnTo>
                      <a:pt x="8108" y="20107"/>
                    </a:lnTo>
                    <a:lnTo>
                      <a:pt x="8108" y="20096"/>
                    </a:lnTo>
                    <a:lnTo>
                      <a:pt x="8144" y="20096"/>
                    </a:lnTo>
                    <a:cubicBezTo>
                      <a:pt x="8156" y="20083"/>
                      <a:pt x="8168" y="20083"/>
                      <a:pt x="8192" y="20083"/>
                    </a:cubicBezTo>
                    <a:lnTo>
                      <a:pt x="8205" y="20072"/>
                    </a:lnTo>
                    <a:cubicBezTo>
                      <a:pt x="8229" y="20072"/>
                      <a:pt x="8253" y="20072"/>
                      <a:pt x="8289" y="20059"/>
                    </a:cubicBezTo>
                    <a:cubicBezTo>
                      <a:pt x="8314" y="20047"/>
                      <a:pt x="8338" y="20047"/>
                      <a:pt x="8362" y="20035"/>
                    </a:cubicBezTo>
                    <a:lnTo>
                      <a:pt x="8435" y="19999"/>
                    </a:lnTo>
                    <a:cubicBezTo>
                      <a:pt x="8484" y="19974"/>
                      <a:pt x="8521" y="19937"/>
                      <a:pt x="8569" y="19901"/>
                    </a:cubicBezTo>
                    <a:cubicBezTo>
                      <a:pt x="8605" y="19864"/>
                      <a:pt x="8642" y="19828"/>
                      <a:pt x="8691" y="19791"/>
                    </a:cubicBezTo>
                    <a:cubicBezTo>
                      <a:pt x="8727" y="19756"/>
                      <a:pt x="8764" y="19707"/>
                      <a:pt x="8800" y="19670"/>
                    </a:cubicBezTo>
                    <a:cubicBezTo>
                      <a:pt x="8837" y="19634"/>
                      <a:pt x="8873" y="19597"/>
                      <a:pt x="8910" y="19548"/>
                    </a:cubicBezTo>
                    <a:cubicBezTo>
                      <a:pt x="8921" y="19524"/>
                      <a:pt x="8934" y="19488"/>
                      <a:pt x="8946" y="19464"/>
                    </a:cubicBezTo>
                    <a:lnTo>
                      <a:pt x="8983" y="19391"/>
                    </a:lnTo>
                    <a:cubicBezTo>
                      <a:pt x="9007" y="19342"/>
                      <a:pt x="9019" y="19281"/>
                      <a:pt x="9031" y="19232"/>
                    </a:cubicBezTo>
                    <a:cubicBezTo>
                      <a:pt x="9056" y="19172"/>
                      <a:pt x="9067" y="19111"/>
                      <a:pt x="9080" y="19051"/>
                    </a:cubicBezTo>
                    <a:cubicBezTo>
                      <a:pt x="9080" y="19002"/>
                      <a:pt x="9092" y="18953"/>
                      <a:pt x="9104" y="18916"/>
                    </a:cubicBezTo>
                    <a:lnTo>
                      <a:pt x="9104" y="18856"/>
                    </a:lnTo>
                    <a:cubicBezTo>
                      <a:pt x="9116" y="18808"/>
                      <a:pt x="9129" y="18759"/>
                      <a:pt x="9140" y="18698"/>
                    </a:cubicBezTo>
                    <a:cubicBezTo>
                      <a:pt x="9140" y="18686"/>
                      <a:pt x="9153" y="18686"/>
                      <a:pt x="9153" y="18673"/>
                    </a:cubicBezTo>
                    <a:cubicBezTo>
                      <a:pt x="9153" y="18662"/>
                      <a:pt x="9164" y="18662"/>
                      <a:pt x="9164" y="18649"/>
                    </a:cubicBezTo>
                    <a:cubicBezTo>
                      <a:pt x="9164" y="18637"/>
                      <a:pt x="9177" y="18637"/>
                      <a:pt x="9177" y="18625"/>
                    </a:cubicBezTo>
                    <a:cubicBezTo>
                      <a:pt x="9189" y="18625"/>
                      <a:pt x="9189" y="18613"/>
                      <a:pt x="9201" y="18600"/>
                    </a:cubicBezTo>
                    <a:cubicBezTo>
                      <a:pt x="9213" y="18600"/>
                      <a:pt x="9226" y="18589"/>
                      <a:pt x="9226" y="18576"/>
                    </a:cubicBezTo>
                    <a:lnTo>
                      <a:pt x="9237" y="18576"/>
                    </a:lnTo>
                    <a:cubicBezTo>
                      <a:pt x="9262" y="18552"/>
                      <a:pt x="9299" y="18528"/>
                      <a:pt x="9335" y="18516"/>
                    </a:cubicBezTo>
                    <a:cubicBezTo>
                      <a:pt x="9383" y="18492"/>
                      <a:pt x="9432" y="18467"/>
                      <a:pt x="9480" y="18455"/>
                    </a:cubicBezTo>
                    <a:cubicBezTo>
                      <a:pt x="9480" y="18443"/>
                      <a:pt x="9493" y="18443"/>
                      <a:pt x="9505" y="18443"/>
                    </a:cubicBezTo>
                    <a:cubicBezTo>
                      <a:pt x="9517" y="18430"/>
                      <a:pt x="9542" y="18419"/>
                      <a:pt x="9566" y="18419"/>
                    </a:cubicBezTo>
                    <a:cubicBezTo>
                      <a:pt x="9578" y="18406"/>
                      <a:pt x="9602" y="18394"/>
                      <a:pt x="9615" y="18382"/>
                    </a:cubicBezTo>
                    <a:cubicBezTo>
                      <a:pt x="9639" y="18382"/>
                      <a:pt x="9651" y="18370"/>
                      <a:pt x="9663" y="18357"/>
                    </a:cubicBezTo>
                    <a:lnTo>
                      <a:pt x="9688" y="18357"/>
                    </a:lnTo>
                    <a:lnTo>
                      <a:pt x="9699" y="18346"/>
                    </a:lnTo>
                    <a:cubicBezTo>
                      <a:pt x="9712" y="18333"/>
                      <a:pt x="9724" y="18333"/>
                      <a:pt x="9736" y="18321"/>
                    </a:cubicBezTo>
                    <a:close/>
                    <a:moveTo>
                      <a:pt x="5713" y="23316"/>
                    </a:moveTo>
                    <a:cubicBezTo>
                      <a:pt x="5712" y="23322"/>
                      <a:pt x="5710" y="23327"/>
                      <a:pt x="5709" y="23333"/>
                    </a:cubicBezTo>
                    <a:lnTo>
                      <a:pt x="5709" y="23333"/>
                    </a:lnTo>
                    <a:lnTo>
                      <a:pt x="5713" y="23329"/>
                    </a:lnTo>
                    <a:lnTo>
                      <a:pt x="5713" y="23316"/>
                    </a:lnTo>
                    <a:close/>
                    <a:moveTo>
                      <a:pt x="7378" y="21117"/>
                    </a:moveTo>
                    <a:lnTo>
                      <a:pt x="7378" y="21128"/>
                    </a:lnTo>
                    <a:cubicBezTo>
                      <a:pt x="7378" y="21153"/>
                      <a:pt x="7366" y="21177"/>
                      <a:pt x="7366" y="21214"/>
                    </a:cubicBezTo>
                    <a:lnTo>
                      <a:pt x="7366" y="21226"/>
                    </a:lnTo>
                    <a:lnTo>
                      <a:pt x="7366" y="21238"/>
                    </a:lnTo>
                    <a:cubicBezTo>
                      <a:pt x="7366" y="21263"/>
                      <a:pt x="7366" y="21274"/>
                      <a:pt x="7354" y="21299"/>
                    </a:cubicBezTo>
                    <a:lnTo>
                      <a:pt x="7354" y="21323"/>
                    </a:lnTo>
                    <a:cubicBezTo>
                      <a:pt x="7354" y="21335"/>
                      <a:pt x="7354" y="21347"/>
                      <a:pt x="7341" y="21371"/>
                    </a:cubicBezTo>
                    <a:cubicBezTo>
                      <a:pt x="7330" y="21420"/>
                      <a:pt x="7317" y="21481"/>
                      <a:pt x="7305" y="21530"/>
                    </a:cubicBezTo>
                    <a:cubicBezTo>
                      <a:pt x="7293" y="21566"/>
                      <a:pt x="7281" y="21615"/>
                      <a:pt x="7269" y="21663"/>
                    </a:cubicBezTo>
                    <a:cubicBezTo>
                      <a:pt x="7244" y="21760"/>
                      <a:pt x="7208" y="21870"/>
                      <a:pt x="7160" y="21979"/>
                    </a:cubicBezTo>
                    <a:lnTo>
                      <a:pt x="7087" y="22162"/>
                    </a:lnTo>
                    <a:cubicBezTo>
                      <a:pt x="7074" y="22211"/>
                      <a:pt x="7062" y="22246"/>
                      <a:pt x="7038" y="22295"/>
                    </a:cubicBezTo>
                    <a:lnTo>
                      <a:pt x="6928" y="22624"/>
                    </a:lnTo>
                    <a:lnTo>
                      <a:pt x="6892" y="22733"/>
                    </a:lnTo>
                    <a:lnTo>
                      <a:pt x="6880" y="22794"/>
                    </a:lnTo>
                    <a:cubicBezTo>
                      <a:pt x="6868" y="22843"/>
                      <a:pt x="6844" y="22891"/>
                      <a:pt x="6831" y="22940"/>
                    </a:cubicBezTo>
                    <a:lnTo>
                      <a:pt x="6819" y="22951"/>
                    </a:lnTo>
                    <a:cubicBezTo>
                      <a:pt x="6819" y="22964"/>
                      <a:pt x="6807" y="22988"/>
                      <a:pt x="6807" y="23000"/>
                    </a:cubicBezTo>
                    <a:lnTo>
                      <a:pt x="6795" y="23013"/>
                    </a:lnTo>
                    <a:cubicBezTo>
                      <a:pt x="6795" y="23024"/>
                      <a:pt x="6782" y="23037"/>
                      <a:pt x="6782" y="23049"/>
                    </a:cubicBezTo>
                    <a:lnTo>
                      <a:pt x="6771" y="23061"/>
                    </a:lnTo>
                    <a:cubicBezTo>
                      <a:pt x="6771" y="23073"/>
                      <a:pt x="6758" y="23097"/>
                      <a:pt x="6746" y="23110"/>
                    </a:cubicBezTo>
                    <a:lnTo>
                      <a:pt x="6722" y="23170"/>
                    </a:lnTo>
                    <a:cubicBezTo>
                      <a:pt x="6709" y="23194"/>
                      <a:pt x="6698" y="23207"/>
                      <a:pt x="6685" y="23231"/>
                    </a:cubicBezTo>
                    <a:cubicBezTo>
                      <a:pt x="6674" y="23243"/>
                      <a:pt x="6661" y="23256"/>
                      <a:pt x="6661" y="23267"/>
                    </a:cubicBezTo>
                    <a:lnTo>
                      <a:pt x="6649" y="23280"/>
                    </a:lnTo>
                    <a:cubicBezTo>
                      <a:pt x="6625" y="23316"/>
                      <a:pt x="6612" y="23340"/>
                      <a:pt x="6588" y="23365"/>
                    </a:cubicBezTo>
                    <a:lnTo>
                      <a:pt x="6576" y="23389"/>
                    </a:lnTo>
                    <a:lnTo>
                      <a:pt x="6539" y="23426"/>
                    </a:lnTo>
                    <a:cubicBezTo>
                      <a:pt x="6515" y="23462"/>
                      <a:pt x="6491" y="23486"/>
                      <a:pt x="6479" y="23510"/>
                    </a:cubicBezTo>
                    <a:cubicBezTo>
                      <a:pt x="6455" y="23535"/>
                      <a:pt x="6430" y="23572"/>
                      <a:pt x="6406" y="23596"/>
                    </a:cubicBezTo>
                    <a:lnTo>
                      <a:pt x="6382" y="23620"/>
                    </a:lnTo>
                    <a:cubicBezTo>
                      <a:pt x="6358" y="23656"/>
                      <a:pt x="6321" y="23693"/>
                      <a:pt x="6296" y="23729"/>
                    </a:cubicBezTo>
                    <a:lnTo>
                      <a:pt x="6285" y="23729"/>
                    </a:lnTo>
                    <a:cubicBezTo>
                      <a:pt x="6272" y="23742"/>
                      <a:pt x="6260" y="23766"/>
                      <a:pt x="6248" y="23778"/>
                    </a:cubicBezTo>
                    <a:lnTo>
                      <a:pt x="6236" y="23790"/>
                    </a:lnTo>
                    <a:lnTo>
                      <a:pt x="6199" y="23826"/>
                    </a:lnTo>
                    <a:lnTo>
                      <a:pt x="6175" y="23851"/>
                    </a:lnTo>
                    <a:lnTo>
                      <a:pt x="6139" y="23888"/>
                    </a:lnTo>
                    <a:cubicBezTo>
                      <a:pt x="6126" y="23899"/>
                      <a:pt x="6114" y="23899"/>
                      <a:pt x="6102" y="23912"/>
                    </a:cubicBezTo>
                    <a:lnTo>
                      <a:pt x="6090" y="23924"/>
                    </a:lnTo>
                    <a:cubicBezTo>
                      <a:pt x="6066" y="23948"/>
                      <a:pt x="6029" y="23972"/>
                      <a:pt x="6005" y="23997"/>
                    </a:cubicBezTo>
                    <a:lnTo>
                      <a:pt x="5980" y="24021"/>
                    </a:lnTo>
                    <a:cubicBezTo>
                      <a:pt x="5956" y="24034"/>
                      <a:pt x="5932" y="24058"/>
                      <a:pt x="5920" y="24070"/>
                    </a:cubicBezTo>
                    <a:cubicBezTo>
                      <a:pt x="5859" y="24106"/>
                      <a:pt x="5810" y="24155"/>
                      <a:pt x="5762" y="24191"/>
                    </a:cubicBezTo>
                    <a:cubicBezTo>
                      <a:pt x="5664" y="24277"/>
                      <a:pt x="5567" y="24350"/>
                      <a:pt x="5470" y="24422"/>
                    </a:cubicBezTo>
                    <a:cubicBezTo>
                      <a:pt x="5458" y="24447"/>
                      <a:pt x="5434" y="24458"/>
                      <a:pt x="5421" y="24483"/>
                    </a:cubicBezTo>
                    <a:cubicBezTo>
                      <a:pt x="5397" y="24495"/>
                      <a:pt x="5373" y="24520"/>
                      <a:pt x="5348" y="24544"/>
                    </a:cubicBezTo>
                    <a:cubicBezTo>
                      <a:pt x="5324" y="24568"/>
                      <a:pt x="5312" y="24593"/>
                      <a:pt x="5288" y="24617"/>
                    </a:cubicBezTo>
                    <a:cubicBezTo>
                      <a:pt x="5275" y="24617"/>
                      <a:pt x="5275" y="24629"/>
                      <a:pt x="5264" y="24629"/>
                    </a:cubicBezTo>
                    <a:lnTo>
                      <a:pt x="5264" y="24641"/>
                    </a:lnTo>
                    <a:cubicBezTo>
                      <a:pt x="5264" y="24641"/>
                      <a:pt x="5251" y="24641"/>
                      <a:pt x="5251" y="24653"/>
                    </a:cubicBezTo>
                    <a:lnTo>
                      <a:pt x="5239" y="24666"/>
                    </a:lnTo>
                    <a:lnTo>
                      <a:pt x="5227" y="24690"/>
                    </a:lnTo>
                    <a:cubicBezTo>
                      <a:pt x="5215" y="24690"/>
                      <a:pt x="5215" y="24701"/>
                      <a:pt x="5202" y="24701"/>
                    </a:cubicBezTo>
                    <a:cubicBezTo>
                      <a:pt x="5202" y="24714"/>
                      <a:pt x="5191" y="24726"/>
                      <a:pt x="5191" y="24726"/>
                    </a:cubicBezTo>
                    <a:lnTo>
                      <a:pt x="5178" y="24738"/>
                    </a:lnTo>
                    <a:cubicBezTo>
                      <a:pt x="5166" y="24763"/>
                      <a:pt x="5142" y="24774"/>
                      <a:pt x="5130" y="24799"/>
                    </a:cubicBezTo>
                    <a:cubicBezTo>
                      <a:pt x="5118" y="24811"/>
                      <a:pt x="5105" y="24836"/>
                      <a:pt x="5094" y="24847"/>
                    </a:cubicBezTo>
                    <a:cubicBezTo>
                      <a:pt x="5081" y="24872"/>
                      <a:pt x="5057" y="24896"/>
                      <a:pt x="5045" y="24920"/>
                    </a:cubicBezTo>
                    <a:cubicBezTo>
                      <a:pt x="5045" y="24909"/>
                      <a:pt x="5057" y="24896"/>
                      <a:pt x="5057" y="24884"/>
                    </a:cubicBezTo>
                    <a:cubicBezTo>
                      <a:pt x="5094" y="24799"/>
                      <a:pt x="5130" y="24714"/>
                      <a:pt x="5154" y="24629"/>
                    </a:cubicBezTo>
                    <a:cubicBezTo>
                      <a:pt x="5178" y="24593"/>
                      <a:pt x="5191" y="24544"/>
                      <a:pt x="5215" y="24507"/>
                    </a:cubicBezTo>
                    <a:lnTo>
                      <a:pt x="5239" y="24434"/>
                    </a:lnTo>
                    <a:cubicBezTo>
                      <a:pt x="5275" y="24350"/>
                      <a:pt x="5312" y="24264"/>
                      <a:pt x="5348" y="24167"/>
                    </a:cubicBezTo>
                    <a:cubicBezTo>
                      <a:pt x="5361" y="24142"/>
                      <a:pt x="5373" y="24106"/>
                      <a:pt x="5385" y="24082"/>
                    </a:cubicBezTo>
                    <a:cubicBezTo>
                      <a:pt x="5410" y="24034"/>
                      <a:pt x="5434" y="23972"/>
                      <a:pt x="5458" y="23912"/>
                    </a:cubicBezTo>
                    <a:cubicBezTo>
                      <a:pt x="5482" y="23851"/>
                      <a:pt x="5507" y="23802"/>
                      <a:pt x="5518" y="23754"/>
                    </a:cubicBezTo>
                    <a:cubicBezTo>
                      <a:pt x="5543" y="23718"/>
                      <a:pt x="5567" y="23669"/>
                      <a:pt x="5591" y="23620"/>
                    </a:cubicBezTo>
                    <a:cubicBezTo>
                      <a:pt x="5616" y="23572"/>
                      <a:pt x="5640" y="23523"/>
                      <a:pt x="5653" y="23474"/>
                    </a:cubicBezTo>
                    <a:cubicBezTo>
                      <a:pt x="5684" y="23420"/>
                      <a:pt x="5698" y="23376"/>
                      <a:pt x="5709" y="23333"/>
                    </a:cubicBezTo>
                    <a:lnTo>
                      <a:pt x="5709" y="23333"/>
                    </a:lnTo>
                    <a:lnTo>
                      <a:pt x="5677" y="23365"/>
                    </a:lnTo>
                    <a:cubicBezTo>
                      <a:pt x="5653" y="23389"/>
                      <a:pt x="5628" y="23426"/>
                      <a:pt x="5604" y="23450"/>
                    </a:cubicBezTo>
                    <a:cubicBezTo>
                      <a:pt x="5591" y="23474"/>
                      <a:pt x="5580" y="23486"/>
                      <a:pt x="5567" y="23510"/>
                    </a:cubicBezTo>
                    <a:lnTo>
                      <a:pt x="5555" y="23523"/>
                    </a:lnTo>
                    <a:cubicBezTo>
                      <a:pt x="5543" y="23535"/>
                      <a:pt x="5531" y="23559"/>
                      <a:pt x="5518" y="23583"/>
                    </a:cubicBezTo>
                    <a:lnTo>
                      <a:pt x="5446" y="23729"/>
                    </a:lnTo>
                    <a:lnTo>
                      <a:pt x="5410" y="23839"/>
                    </a:lnTo>
                    <a:lnTo>
                      <a:pt x="5397" y="23875"/>
                    </a:lnTo>
                    <a:cubicBezTo>
                      <a:pt x="5385" y="23875"/>
                      <a:pt x="5385" y="23888"/>
                      <a:pt x="5385" y="23888"/>
                    </a:cubicBezTo>
                    <a:cubicBezTo>
                      <a:pt x="5348" y="23985"/>
                      <a:pt x="5300" y="24082"/>
                      <a:pt x="5264" y="24179"/>
                    </a:cubicBezTo>
                    <a:lnTo>
                      <a:pt x="5251" y="24191"/>
                    </a:lnTo>
                    <a:cubicBezTo>
                      <a:pt x="5215" y="24288"/>
                      <a:pt x="5166" y="24386"/>
                      <a:pt x="5130" y="24483"/>
                    </a:cubicBezTo>
                    <a:cubicBezTo>
                      <a:pt x="5081" y="24580"/>
                      <a:pt x="5045" y="24677"/>
                      <a:pt x="4996" y="24774"/>
                    </a:cubicBezTo>
                    <a:lnTo>
                      <a:pt x="4972" y="24836"/>
                    </a:lnTo>
                    <a:cubicBezTo>
                      <a:pt x="4935" y="24909"/>
                      <a:pt x="4899" y="24993"/>
                      <a:pt x="4862" y="25066"/>
                    </a:cubicBezTo>
                    <a:cubicBezTo>
                      <a:pt x="4850" y="25103"/>
                      <a:pt x="4838" y="25127"/>
                      <a:pt x="4826" y="25163"/>
                    </a:cubicBezTo>
                    <a:cubicBezTo>
                      <a:pt x="4826" y="25139"/>
                      <a:pt x="4826" y="25127"/>
                      <a:pt x="4814" y="25103"/>
                    </a:cubicBezTo>
                    <a:cubicBezTo>
                      <a:pt x="4814" y="25079"/>
                      <a:pt x="4814" y="25054"/>
                      <a:pt x="4802" y="25030"/>
                    </a:cubicBezTo>
                    <a:cubicBezTo>
                      <a:pt x="4802" y="24982"/>
                      <a:pt x="4789" y="24920"/>
                      <a:pt x="4778" y="24860"/>
                    </a:cubicBezTo>
                    <a:cubicBezTo>
                      <a:pt x="4765" y="24836"/>
                      <a:pt x="4765" y="24799"/>
                      <a:pt x="4753" y="24774"/>
                    </a:cubicBezTo>
                    <a:cubicBezTo>
                      <a:pt x="4741" y="24701"/>
                      <a:pt x="4729" y="24641"/>
                      <a:pt x="4716" y="24580"/>
                    </a:cubicBezTo>
                    <a:cubicBezTo>
                      <a:pt x="4705" y="24544"/>
                      <a:pt x="4705" y="24507"/>
                      <a:pt x="4705" y="24471"/>
                    </a:cubicBezTo>
                    <a:cubicBezTo>
                      <a:pt x="4692" y="24458"/>
                      <a:pt x="4692" y="24434"/>
                      <a:pt x="4692" y="24422"/>
                    </a:cubicBezTo>
                    <a:lnTo>
                      <a:pt x="4692" y="24386"/>
                    </a:lnTo>
                    <a:cubicBezTo>
                      <a:pt x="4680" y="24350"/>
                      <a:pt x="4680" y="24313"/>
                      <a:pt x="4680" y="24277"/>
                    </a:cubicBezTo>
                    <a:lnTo>
                      <a:pt x="4680" y="24252"/>
                    </a:lnTo>
                    <a:cubicBezTo>
                      <a:pt x="4680" y="24240"/>
                      <a:pt x="4668" y="24215"/>
                      <a:pt x="4668" y="24204"/>
                    </a:cubicBezTo>
                    <a:lnTo>
                      <a:pt x="4668" y="24167"/>
                    </a:lnTo>
                    <a:lnTo>
                      <a:pt x="4668" y="24118"/>
                    </a:lnTo>
                    <a:lnTo>
                      <a:pt x="4668" y="24045"/>
                    </a:lnTo>
                    <a:lnTo>
                      <a:pt x="4668" y="23997"/>
                    </a:lnTo>
                    <a:lnTo>
                      <a:pt x="4680" y="23985"/>
                    </a:lnTo>
                    <a:lnTo>
                      <a:pt x="4680" y="23972"/>
                    </a:lnTo>
                    <a:lnTo>
                      <a:pt x="4680" y="23924"/>
                    </a:lnTo>
                    <a:lnTo>
                      <a:pt x="4680" y="23851"/>
                    </a:lnTo>
                    <a:lnTo>
                      <a:pt x="4692" y="23839"/>
                    </a:lnTo>
                    <a:lnTo>
                      <a:pt x="4692" y="23802"/>
                    </a:lnTo>
                    <a:lnTo>
                      <a:pt x="4692" y="23778"/>
                    </a:lnTo>
                    <a:cubicBezTo>
                      <a:pt x="4692" y="23778"/>
                      <a:pt x="4705" y="23766"/>
                      <a:pt x="4705" y="23754"/>
                    </a:cubicBezTo>
                    <a:cubicBezTo>
                      <a:pt x="4705" y="23729"/>
                      <a:pt x="4705" y="23718"/>
                      <a:pt x="4716" y="23705"/>
                    </a:cubicBezTo>
                    <a:lnTo>
                      <a:pt x="4716" y="23669"/>
                    </a:lnTo>
                    <a:lnTo>
                      <a:pt x="4716" y="23656"/>
                    </a:lnTo>
                    <a:cubicBezTo>
                      <a:pt x="4729" y="23632"/>
                      <a:pt x="4741" y="23608"/>
                      <a:pt x="4741" y="23583"/>
                    </a:cubicBezTo>
                    <a:cubicBezTo>
                      <a:pt x="4753" y="23559"/>
                      <a:pt x="4753" y="23547"/>
                      <a:pt x="4765" y="23523"/>
                    </a:cubicBezTo>
                    <a:cubicBezTo>
                      <a:pt x="4778" y="23486"/>
                      <a:pt x="4789" y="23450"/>
                      <a:pt x="4814" y="23402"/>
                    </a:cubicBezTo>
                    <a:lnTo>
                      <a:pt x="4814" y="23377"/>
                    </a:lnTo>
                    <a:cubicBezTo>
                      <a:pt x="4826" y="23365"/>
                      <a:pt x="4826" y="23353"/>
                      <a:pt x="4838" y="23340"/>
                    </a:cubicBezTo>
                    <a:lnTo>
                      <a:pt x="4838" y="23316"/>
                    </a:lnTo>
                    <a:cubicBezTo>
                      <a:pt x="4850" y="23304"/>
                      <a:pt x="4850" y="23292"/>
                      <a:pt x="4862" y="23280"/>
                    </a:cubicBezTo>
                    <a:cubicBezTo>
                      <a:pt x="4862" y="23267"/>
                      <a:pt x="4862" y="23267"/>
                      <a:pt x="4875" y="23256"/>
                    </a:cubicBezTo>
                    <a:cubicBezTo>
                      <a:pt x="4875" y="23243"/>
                      <a:pt x="4886" y="23231"/>
                      <a:pt x="4899" y="23207"/>
                    </a:cubicBezTo>
                    <a:lnTo>
                      <a:pt x="4911" y="23183"/>
                    </a:lnTo>
                    <a:lnTo>
                      <a:pt x="4923" y="23146"/>
                    </a:lnTo>
                    <a:lnTo>
                      <a:pt x="4948" y="23110"/>
                    </a:lnTo>
                    <a:lnTo>
                      <a:pt x="4959" y="23097"/>
                    </a:lnTo>
                    <a:lnTo>
                      <a:pt x="4972" y="23086"/>
                    </a:lnTo>
                    <a:lnTo>
                      <a:pt x="4996" y="23049"/>
                    </a:lnTo>
                    <a:cubicBezTo>
                      <a:pt x="5008" y="23037"/>
                      <a:pt x="5008" y="23024"/>
                      <a:pt x="5021" y="23013"/>
                    </a:cubicBezTo>
                    <a:lnTo>
                      <a:pt x="5021" y="23000"/>
                    </a:lnTo>
                    <a:lnTo>
                      <a:pt x="5032" y="23000"/>
                    </a:lnTo>
                    <a:lnTo>
                      <a:pt x="5045" y="22988"/>
                    </a:lnTo>
                    <a:cubicBezTo>
                      <a:pt x="5045" y="22976"/>
                      <a:pt x="5057" y="22964"/>
                      <a:pt x="5057" y="22964"/>
                    </a:cubicBezTo>
                    <a:cubicBezTo>
                      <a:pt x="5069" y="22940"/>
                      <a:pt x="5081" y="22927"/>
                      <a:pt x="5094" y="22915"/>
                    </a:cubicBezTo>
                    <a:lnTo>
                      <a:pt x="5105" y="22891"/>
                    </a:lnTo>
                    <a:cubicBezTo>
                      <a:pt x="5130" y="22867"/>
                      <a:pt x="5154" y="22830"/>
                      <a:pt x="5178" y="22806"/>
                    </a:cubicBezTo>
                    <a:cubicBezTo>
                      <a:pt x="5215" y="22770"/>
                      <a:pt x="5239" y="22733"/>
                      <a:pt x="5275" y="22697"/>
                    </a:cubicBezTo>
                    <a:cubicBezTo>
                      <a:pt x="5288" y="22672"/>
                      <a:pt x="5312" y="22648"/>
                      <a:pt x="5337" y="22624"/>
                    </a:cubicBezTo>
                    <a:lnTo>
                      <a:pt x="5348" y="22611"/>
                    </a:lnTo>
                    <a:lnTo>
                      <a:pt x="5385" y="22587"/>
                    </a:lnTo>
                    <a:lnTo>
                      <a:pt x="5410" y="22551"/>
                    </a:lnTo>
                    <a:cubicBezTo>
                      <a:pt x="5421" y="22538"/>
                      <a:pt x="5434" y="22538"/>
                      <a:pt x="5446" y="22527"/>
                    </a:cubicBezTo>
                    <a:lnTo>
                      <a:pt x="5458" y="22514"/>
                    </a:lnTo>
                    <a:cubicBezTo>
                      <a:pt x="5494" y="22478"/>
                      <a:pt x="5543" y="22454"/>
                      <a:pt x="5580" y="22417"/>
                    </a:cubicBezTo>
                    <a:cubicBezTo>
                      <a:pt x="5616" y="22381"/>
                      <a:pt x="5653" y="22344"/>
                      <a:pt x="5701" y="22308"/>
                    </a:cubicBezTo>
                    <a:cubicBezTo>
                      <a:pt x="5737" y="22271"/>
                      <a:pt x="5786" y="22235"/>
                      <a:pt x="5834" y="22198"/>
                    </a:cubicBezTo>
                    <a:lnTo>
                      <a:pt x="5847" y="22186"/>
                    </a:lnTo>
                    <a:cubicBezTo>
                      <a:pt x="5883" y="22149"/>
                      <a:pt x="5920" y="22125"/>
                      <a:pt x="5956" y="22089"/>
                    </a:cubicBezTo>
                    <a:lnTo>
                      <a:pt x="6102" y="21979"/>
                    </a:lnTo>
                    <a:lnTo>
                      <a:pt x="6126" y="21955"/>
                    </a:lnTo>
                    <a:cubicBezTo>
                      <a:pt x="6175" y="21931"/>
                      <a:pt x="6223" y="21895"/>
                      <a:pt x="6260" y="21858"/>
                    </a:cubicBezTo>
                    <a:lnTo>
                      <a:pt x="6321" y="21822"/>
                    </a:lnTo>
                    <a:cubicBezTo>
                      <a:pt x="6345" y="21797"/>
                      <a:pt x="6382" y="21773"/>
                      <a:pt x="6418" y="21736"/>
                    </a:cubicBezTo>
                    <a:cubicBezTo>
                      <a:pt x="6442" y="21736"/>
                      <a:pt x="6455" y="21724"/>
                      <a:pt x="6466" y="21712"/>
                    </a:cubicBezTo>
                    <a:lnTo>
                      <a:pt x="6491" y="21700"/>
                    </a:lnTo>
                    <a:cubicBezTo>
                      <a:pt x="6503" y="21687"/>
                      <a:pt x="6515" y="21676"/>
                      <a:pt x="6539" y="21676"/>
                    </a:cubicBezTo>
                    <a:lnTo>
                      <a:pt x="6564" y="21651"/>
                    </a:lnTo>
                    <a:cubicBezTo>
                      <a:pt x="6576" y="21651"/>
                      <a:pt x="6588" y="21639"/>
                      <a:pt x="6612" y="21627"/>
                    </a:cubicBezTo>
                    <a:cubicBezTo>
                      <a:pt x="6625" y="21615"/>
                      <a:pt x="6637" y="21615"/>
                      <a:pt x="6661" y="21603"/>
                    </a:cubicBezTo>
                    <a:cubicBezTo>
                      <a:pt x="6674" y="21603"/>
                      <a:pt x="6674" y="21590"/>
                      <a:pt x="6685" y="21590"/>
                    </a:cubicBezTo>
                    <a:cubicBezTo>
                      <a:pt x="6698" y="21579"/>
                      <a:pt x="6722" y="21579"/>
                      <a:pt x="6734" y="21566"/>
                    </a:cubicBezTo>
                    <a:cubicBezTo>
                      <a:pt x="6771" y="21542"/>
                      <a:pt x="6795" y="21530"/>
                      <a:pt x="6831" y="21506"/>
                    </a:cubicBezTo>
                    <a:cubicBezTo>
                      <a:pt x="6892" y="21481"/>
                      <a:pt x="6928" y="21457"/>
                      <a:pt x="6977" y="21420"/>
                    </a:cubicBezTo>
                    <a:cubicBezTo>
                      <a:pt x="7025" y="21384"/>
                      <a:pt x="7062" y="21360"/>
                      <a:pt x="7111" y="21323"/>
                    </a:cubicBezTo>
                    <a:lnTo>
                      <a:pt x="7257" y="21214"/>
                    </a:lnTo>
                    <a:cubicBezTo>
                      <a:pt x="7305" y="21177"/>
                      <a:pt x="7341" y="21141"/>
                      <a:pt x="7378" y="21117"/>
                    </a:cubicBezTo>
                    <a:close/>
                    <a:moveTo>
                      <a:pt x="1399" y="23134"/>
                    </a:moveTo>
                    <a:cubicBezTo>
                      <a:pt x="1399" y="23134"/>
                      <a:pt x="1399" y="23146"/>
                      <a:pt x="1411" y="23146"/>
                    </a:cubicBezTo>
                    <a:cubicBezTo>
                      <a:pt x="1484" y="23183"/>
                      <a:pt x="1569" y="23219"/>
                      <a:pt x="1642" y="23243"/>
                    </a:cubicBezTo>
                    <a:cubicBezTo>
                      <a:pt x="1666" y="23267"/>
                      <a:pt x="1702" y="23280"/>
                      <a:pt x="1727" y="23292"/>
                    </a:cubicBezTo>
                    <a:cubicBezTo>
                      <a:pt x="1775" y="23304"/>
                      <a:pt x="1812" y="23329"/>
                      <a:pt x="1848" y="23353"/>
                    </a:cubicBezTo>
                    <a:cubicBezTo>
                      <a:pt x="1921" y="23377"/>
                      <a:pt x="1982" y="23413"/>
                      <a:pt x="2067" y="23450"/>
                    </a:cubicBezTo>
                    <a:lnTo>
                      <a:pt x="2080" y="23462"/>
                    </a:lnTo>
                    <a:cubicBezTo>
                      <a:pt x="2104" y="23474"/>
                      <a:pt x="2140" y="23499"/>
                      <a:pt x="2177" y="23510"/>
                    </a:cubicBezTo>
                    <a:cubicBezTo>
                      <a:pt x="2213" y="23523"/>
                      <a:pt x="2250" y="23547"/>
                      <a:pt x="2286" y="23559"/>
                    </a:cubicBezTo>
                    <a:cubicBezTo>
                      <a:pt x="2323" y="23572"/>
                      <a:pt x="2359" y="23583"/>
                      <a:pt x="2407" y="23596"/>
                    </a:cubicBezTo>
                    <a:cubicBezTo>
                      <a:pt x="2444" y="23608"/>
                      <a:pt x="2480" y="23608"/>
                      <a:pt x="2517" y="23620"/>
                    </a:cubicBezTo>
                    <a:lnTo>
                      <a:pt x="2566" y="23632"/>
                    </a:lnTo>
                    <a:cubicBezTo>
                      <a:pt x="2626" y="23632"/>
                      <a:pt x="2687" y="23645"/>
                      <a:pt x="2747" y="23669"/>
                    </a:cubicBezTo>
                    <a:cubicBezTo>
                      <a:pt x="2784" y="23669"/>
                      <a:pt x="2796" y="23681"/>
                      <a:pt x="2820" y="23681"/>
                    </a:cubicBezTo>
                    <a:cubicBezTo>
                      <a:pt x="2857" y="23693"/>
                      <a:pt x="2882" y="23718"/>
                      <a:pt x="2918" y="23729"/>
                    </a:cubicBezTo>
                    <a:cubicBezTo>
                      <a:pt x="2918" y="23729"/>
                      <a:pt x="2930" y="23742"/>
                      <a:pt x="2942" y="23742"/>
                    </a:cubicBezTo>
                    <a:cubicBezTo>
                      <a:pt x="2991" y="23766"/>
                      <a:pt x="3027" y="23802"/>
                      <a:pt x="3076" y="23826"/>
                    </a:cubicBezTo>
                    <a:cubicBezTo>
                      <a:pt x="3088" y="23839"/>
                      <a:pt x="3100" y="23839"/>
                      <a:pt x="3100" y="23839"/>
                    </a:cubicBezTo>
                    <a:cubicBezTo>
                      <a:pt x="3125" y="23851"/>
                      <a:pt x="3136" y="23863"/>
                      <a:pt x="3161" y="23875"/>
                    </a:cubicBezTo>
                    <a:lnTo>
                      <a:pt x="3173" y="23888"/>
                    </a:lnTo>
                    <a:lnTo>
                      <a:pt x="3282" y="23961"/>
                    </a:lnTo>
                    <a:cubicBezTo>
                      <a:pt x="3319" y="23985"/>
                      <a:pt x="3355" y="24021"/>
                      <a:pt x="3379" y="24045"/>
                    </a:cubicBezTo>
                    <a:cubicBezTo>
                      <a:pt x="3416" y="24082"/>
                      <a:pt x="3452" y="24118"/>
                      <a:pt x="3477" y="24155"/>
                    </a:cubicBezTo>
                    <a:cubicBezTo>
                      <a:pt x="3489" y="24167"/>
                      <a:pt x="3501" y="24191"/>
                      <a:pt x="3514" y="24204"/>
                    </a:cubicBezTo>
                    <a:cubicBezTo>
                      <a:pt x="3525" y="24215"/>
                      <a:pt x="3525" y="24228"/>
                      <a:pt x="3538" y="24240"/>
                    </a:cubicBezTo>
                    <a:lnTo>
                      <a:pt x="3550" y="24252"/>
                    </a:lnTo>
                    <a:lnTo>
                      <a:pt x="3550" y="24264"/>
                    </a:lnTo>
                    <a:lnTo>
                      <a:pt x="3562" y="24277"/>
                    </a:lnTo>
                    <a:lnTo>
                      <a:pt x="3574" y="24288"/>
                    </a:lnTo>
                    <a:cubicBezTo>
                      <a:pt x="3574" y="24301"/>
                      <a:pt x="3574" y="24301"/>
                      <a:pt x="3587" y="24313"/>
                    </a:cubicBezTo>
                    <a:cubicBezTo>
                      <a:pt x="3587" y="24313"/>
                      <a:pt x="3587" y="24325"/>
                      <a:pt x="3598" y="24337"/>
                    </a:cubicBezTo>
                    <a:lnTo>
                      <a:pt x="3598" y="24350"/>
                    </a:lnTo>
                    <a:cubicBezTo>
                      <a:pt x="3611" y="24350"/>
                      <a:pt x="3611" y="24361"/>
                      <a:pt x="3611" y="24361"/>
                    </a:cubicBezTo>
                    <a:cubicBezTo>
                      <a:pt x="3611" y="24374"/>
                      <a:pt x="3623" y="24374"/>
                      <a:pt x="3623" y="24386"/>
                    </a:cubicBezTo>
                    <a:lnTo>
                      <a:pt x="3635" y="24410"/>
                    </a:lnTo>
                    <a:cubicBezTo>
                      <a:pt x="3647" y="24434"/>
                      <a:pt x="3647" y="24447"/>
                      <a:pt x="3659" y="24471"/>
                    </a:cubicBezTo>
                    <a:cubicBezTo>
                      <a:pt x="3659" y="24483"/>
                      <a:pt x="3671" y="24495"/>
                      <a:pt x="3671" y="24507"/>
                    </a:cubicBezTo>
                    <a:lnTo>
                      <a:pt x="3695" y="24544"/>
                    </a:lnTo>
                    <a:cubicBezTo>
                      <a:pt x="3695" y="24568"/>
                      <a:pt x="3708" y="24580"/>
                      <a:pt x="3708" y="24593"/>
                    </a:cubicBezTo>
                    <a:lnTo>
                      <a:pt x="3708" y="24617"/>
                    </a:lnTo>
                    <a:cubicBezTo>
                      <a:pt x="3720" y="24641"/>
                      <a:pt x="3732" y="24653"/>
                      <a:pt x="3732" y="24677"/>
                    </a:cubicBezTo>
                    <a:lnTo>
                      <a:pt x="3744" y="24714"/>
                    </a:lnTo>
                    <a:cubicBezTo>
                      <a:pt x="3744" y="24726"/>
                      <a:pt x="3757" y="24750"/>
                      <a:pt x="3757" y="24763"/>
                    </a:cubicBezTo>
                    <a:cubicBezTo>
                      <a:pt x="3757" y="24787"/>
                      <a:pt x="3768" y="24799"/>
                      <a:pt x="3768" y="24823"/>
                    </a:cubicBezTo>
                    <a:lnTo>
                      <a:pt x="3781" y="24847"/>
                    </a:lnTo>
                    <a:cubicBezTo>
                      <a:pt x="3781" y="24872"/>
                      <a:pt x="3781" y="24884"/>
                      <a:pt x="3793" y="24909"/>
                    </a:cubicBezTo>
                    <a:lnTo>
                      <a:pt x="3793" y="24933"/>
                    </a:lnTo>
                    <a:cubicBezTo>
                      <a:pt x="3793" y="24945"/>
                      <a:pt x="3793" y="24945"/>
                      <a:pt x="3805" y="24957"/>
                    </a:cubicBezTo>
                    <a:lnTo>
                      <a:pt x="3793" y="24957"/>
                    </a:lnTo>
                    <a:cubicBezTo>
                      <a:pt x="3793" y="24945"/>
                      <a:pt x="3781" y="24945"/>
                      <a:pt x="3768" y="24933"/>
                    </a:cubicBezTo>
                    <a:cubicBezTo>
                      <a:pt x="3757" y="24920"/>
                      <a:pt x="3757" y="24909"/>
                      <a:pt x="3744" y="24896"/>
                    </a:cubicBezTo>
                    <a:cubicBezTo>
                      <a:pt x="3732" y="24896"/>
                      <a:pt x="3732" y="24896"/>
                      <a:pt x="3720" y="24884"/>
                    </a:cubicBezTo>
                    <a:cubicBezTo>
                      <a:pt x="3720" y="24884"/>
                      <a:pt x="3708" y="24872"/>
                      <a:pt x="3708" y="24860"/>
                    </a:cubicBezTo>
                    <a:lnTo>
                      <a:pt x="3695" y="24860"/>
                    </a:lnTo>
                    <a:lnTo>
                      <a:pt x="3684" y="24847"/>
                    </a:lnTo>
                    <a:lnTo>
                      <a:pt x="3671" y="24836"/>
                    </a:lnTo>
                    <a:lnTo>
                      <a:pt x="3659" y="24823"/>
                    </a:lnTo>
                    <a:cubicBezTo>
                      <a:pt x="3623" y="24799"/>
                      <a:pt x="3598" y="24763"/>
                      <a:pt x="3562" y="24750"/>
                    </a:cubicBezTo>
                    <a:cubicBezTo>
                      <a:pt x="3538" y="24726"/>
                      <a:pt x="3525" y="24714"/>
                      <a:pt x="3501" y="24701"/>
                    </a:cubicBezTo>
                    <a:cubicBezTo>
                      <a:pt x="3477" y="24690"/>
                      <a:pt x="3465" y="24677"/>
                      <a:pt x="3441" y="24666"/>
                    </a:cubicBezTo>
                    <a:cubicBezTo>
                      <a:pt x="3416" y="24641"/>
                      <a:pt x="3379" y="24629"/>
                      <a:pt x="3355" y="24617"/>
                    </a:cubicBezTo>
                    <a:cubicBezTo>
                      <a:pt x="3343" y="24604"/>
                      <a:pt x="3343" y="24593"/>
                      <a:pt x="3331" y="24593"/>
                    </a:cubicBezTo>
                    <a:cubicBezTo>
                      <a:pt x="3307" y="24580"/>
                      <a:pt x="3295" y="24568"/>
                      <a:pt x="3282" y="24568"/>
                    </a:cubicBezTo>
                    <a:cubicBezTo>
                      <a:pt x="3258" y="24544"/>
                      <a:pt x="3222" y="24531"/>
                      <a:pt x="3198" y="24520"/>
                    </a:cubicBezTo>
                    <a:cubicBezTo>
                      <a:pt x="3125" y="24458"/>
                      <a:pt x="3039" y="24398"/>
                      <a:pt x="2966" y="24350"/>
                    </a:cubicBezTo>
                    <a:cubicBezTo>
                      <a:pt x="2906" y="24313"/>
                      <a:pt x="2857" y="24264"/>
                      <a:pt x="2796" y="24228"/>
                    </a:cubicBezTo>
                    <a:lnTo>
                      <a:pt x="2736" y="24179"/>
                    </a:lnTo>
                    <a:cubicBezTo>
                      <a:pt x="2650" y="24118"/>
                      <a:pt x="2566" y="24070"/>
                      <a:pt x="2493" y="24034"/>
                    </a:cubicBezTo>
                    <a:cubicBezTo>
                      <a:pt x="2480" y="24021"/>
                      <a:pt x="2456" y="24009"/>
                      <a:pt x="2431" y="23997"/>
                    </a:cubicBezTo>
                    <a:cubicBezTo>
                      <a:pt x="2431" y="23985"/>
                      <a:pt x="2420" y="23985"/>
                      <a:pt x="2420" y="23985"/>
                    </a:cubicBezTo>
                    <a:cubicBezTo>
                      <a:pt x="2407" y="23972"/>
                      <a:pt x="2395" y="23972"/>
                      <a:pt x="2395" y="23961"/>
                    </a:cubicBezTo>
                    <a:lnTo>
                      <a:pt x="2371" y="23961"/>
                    </a:lnTo>
                    <a:cubicBezTo>
                      <a:pt x="2371" y="23948"/>
                      <a:pt x="2359" y="23948"/>
                      <a:pt x="2359" y="23948"/>
                    </a:cubicBezTo>
                    <a:cubicBezTo>
                      <a:pt x="2323" y="23936"/>
                      <a:pt x="2298" y="23936"/>
                      <a:pt x="2261" y="23936"/>
                    </a:cubicBezTo>
                    <a:lnTo>
                      <a:pt x="2250" y="23936"/>
                    </a:lnTo>
                    <a:cubicBezTo>
                      <a:pt x="2261" y="23961"/>
                      <a:pt x="2274" y="23972"/>
                      <a:pt x="2286" y="23997"/>
                    </a:cubicBezTo>
                    <a:cubicBezTo>
                      <a:pt x="2298" y="24021"/>
                      <a:pt x="2310" y="24034"/>
                      <a:pt x="2334" y="24045"/>
                    </a:cubicBezTo>
                    <a:cubicBezTo>
                      <a:pt x="2347" y="24058"/>
                      <a:pt x="2371" y="24070"/>
                      <a:pt x="2383" y="24070"/>
                    </a:cubicBezTo>
                    <a:lnTo>
                      <a:pt x="2395" y="24082"/>
                    </a:lnTo>
                    <a:cubicBezTo>
                      <a:pt x="2420" y="24094"/>
                      <a:pt x="2444" y="24118"/>
                      <a:pt x="2468" y="24131"/>
                    </a:cubicBezTo>
                    <a:cubicBezTo>
                      <a:pt x="2553" y="24179"/>
                      <a:pt x="2639" y="24228"/>
                      <a:pt x="2711" y="24288"/>
                    </a:cubicBezTo>
                    <a:cubicBezTo>
                      <a:pt x="2736" y="24301"/>
                      <a:pt x="2760" y="24313"/>
                      <a:pt x="2784" y="24337"/>
                    </a:cubicBezTo>
                    <a:cubicBezTo>
                      <a:pt x="2833" y="24374"/>
                      <a:pt x="2893" y="24410"/>
                      <a:pt x="2942" y="24447"/>
                    </a:cubicBezTo>
                    <a:lnTo>
                      <a:pt x="2955" y="24458"/>
                    </a:lnTo>
                    <a:lnTo>
                      <a:pt x="3173" y="24604"/>
                    </a:lnTo>
                    <a:cubicBezTo>
                      <a:pt x="3198" y="24617"/>
                      <a:pt x="3222" y="24641"/>
                      <a:pt x="3234" y="24653"/>
                    </a:cubicBezTo>
                    <a:cubicBezTo>
                      <a:pt x="3258" y="24666"/>
                      <a:pt x="3271" y="24666"/>
                      <a:pt x="3295" y="24677"/>
                    </a:cubicBezTo>
                    <a:cubicBezTo>
                      <a:pt x="3331" y="24714"/>
                      <a:pt x="3368" y="24738"/>
                      <a:pt x="3404" y="24763"/>
                    </a:cubicBezTo>
                    <a:cubicBezTo>
                      <a:pt x="3428" y="24774"/>
                      <a:pt x="3452" y="24799"/>
                      <a:pt x="3477" y="24823"/>
                    </a:cubicBezTo>
                    <a:lnTo>
                      <a:pt x="3489" y="24823"/>
                    </a:lnTo>
                    <a:lnTo>
                      <a:pt x="3501" y="24836"/>
                    </a:lnTo>
                    <a:lnTo>
                      <a:pt x="3514" y="24847"/>
                    </a:lnTo>
                    <a:lnTo>
                      <a:pt x="3525" y="24860"/>
                    </a:lnTo>
                    <a:lnTo>
                      <a:pt x="3538" y="24872"/>
                    </a:lnTo>
                    <a:lnTo>
                      <a:pt x="3550" y="24884"/>
                    </a:lnTo>
                    <a:cubicBezTo>
                      <a:pt x="3574" y="24909"/>
                      <a:pt x="3611" y="24933"/>
                      <a:pt x="3635" y="24969"/>
                    </a:cubicBezTo>
                    <a:lnTo>
                      <a:pt x="3708" y="25042"/>
                    </a:lnTo>
                    <a:lnTo>
                      <a:pt x="3708" y="25054"/>
                    </a:lnTo>
                    <a:lnTo>
                      <a:pt x="3720" y="25066"/>
                    </a:lnTo>
                    <a:cubicBezTo>
                      <a:pt x="3744" y="25090"/>
                      <a:pt x="3757" y="25115"/>
                      <a:pt x="3781" y="25139"/>
                    </a:cubicBezTo>
                    <a:lnTo>
                      <a:pt x="3793" y="25163"/>
                    </a:lnTo>
                    <a:cubicBezTo>
                      <a:pt x="3793" y="25176"/>
                      <a:pt x="3805" y="25188"/>
                      <a:pt x="3805" y="25200"/>
                    </a:cubicBezTo>
                    <a:lnTo>
                      <a:pt x="3841" y="25236"/>
                    </a:lnTo>
                    <a:cubicBezTo>
                      <a:pt x="3866" y="25298"/>
                      <a:pt x="3890" y="25346"/>
                      <a:pt x="3927" y="25406"/>
                    </a:cubicBezTo>
                    <a:cubicBezTo>
                      <a:pt x="3927" y="25419"/>
                      <a:pt x="3938" y="25443"/>
                      <a:pt x="3951" y="25468"/>
                    </a:cubicBezTo>
                    <a:cubicBezTo>
                      <a:pt x="3938" y="25455"/>
                      <a:pt x="3927" y="25443"/>
                      <a:pt x="3903" y="25431"/>
                    </a:cubicBezTo>
                    <a:cubicBezTo>
                      <a:pt x="3890" y="25419"/>
                      <a:pt x="3878" y="25406"/>
                      <a:pt x="3854" y="25395"/>
                    </a:cubicBezTo>
                    <a:lnTo>
                      <a:pt x="3830" y="25382"/>
                    </a:lnTo>
                    <a:cubicBezTo>
                      <a:pt x="3805" y="25370"/>
                      <a:pt x="3781" y="25346"/>
                      <a:pt x="3757" y="25333"/>
                    </a:cubicBezTo>
                    <a:lnTo>
                      <a:pt x="3732" y="25322"/>
                    </a:lnTo>
                    <a:cubicBezTo>
                      <a:pt x="3708" y="25309"/>
                      <a:pt x="3671" y="25285"/>
                      <a:pt x="3647" y="25273"/>
                    </a:cubicBezTo>
                    <a:lnTo>
                      <a:pt x="3635" y="25261"/>
                    </a:lnTo>
                    <a:lnTo>
                      <a:pt x="3611" y="25249"/>
                    </a:lnTo>
                    <a:cubicBezTo>
                      <a:pt x="3611" y="25249"/>
                      <a:pt x="3598" y="25249"/>
                      <a:pt x="3598" y="25236"/>
                    </a:cubicBezTo>
                    <a:lnTo>
                      <a:pt x="3587" y="25236"/>
                    </a:lnTo>
                    <a:cubicBezTo>
                      <a:pt x="3574" y="25225"/>
                      <a:pt x="3550" y="25225"/>
                      <a:pt x="3538" y="25212"/>
                    </a:cubicBezTo>
                    <a:cubicBezTo>
                      <a:pt x="3489" y="25200"/>
                      <a:pt x="3452" y="25188"/>
                      <a:pt x="3404" y="25176"/>
                    </a:cubicBezTo>
                    <a:cubicBezTo>
                      <a:pt x="3379" y="25163"/>
                      <a:pt x="3343" y="25152"/>
                      <a:pt x="3295" y="25139"/>
                    </a:cubicBezTo>
                    <a:lnTo>
                      <a:pt x="3282" y="25139"/>
                    </a:lnTo>
                    <a:lnTo>
                      <a:pt x="3173" y="25103"/>
                    </a:lnTo>
                    <a:cubicBezTo>
                      <a:pt x="3136" y="25103"/>
                      <a:pt x="3088" y="25090"/>
                      <a:pt x="3039" y="25079"/>
                    </a:cubicBezTo>
                    <a:lnTo>
                      <a:pt x="3003" y="25066"/>
                    </a:lnTo>
                    <a:cubicBezTo>
                      <a:pt x="2930" y="25054"/>
                      <a:pt x="2857" y="25030"/>
                      <a:pt x="2760" y="25017"/>
                    </a:cubicBezTo>
                    <a:cubicBezTo>
                      <a:pt x="2699" y="24993"/>
                      <a:pt x="2650" y="24982"/>
                      <a:pt x="2590" y="24969"/>
                    </a:cubicBezTo>
                    <a:cubicBezTo>
                      <a:pt x="2566" y="24969"/>
                      <a:pt x="2541" y="24957"/>
                      <a:pt x="2504" y="24957"/>
                    </a:cubicBezTo>
                    <a:cubicBezTo>
                      <a:pt x="2480" y="24945"/>
                      <a:pt x="2444" y="24933"/>
                      <a:pt x="2420" y="24933"/>
                    </a:cubicBezTo>
                    <a:cubicBezTo>
                      <a:pt x="2395" y="24920"/>
                      <a:pt x="2383" y="24920"/>
                      <a:pt x="2371" y="24909"/>
                    </a:cubicBezTo>
                    <a:cubicBezTo>
                      <a:pt x="2359" y="24909"/>
                      <a:pt x="2347" y="24909"/>
                      <a:pt x="2323" y="24896"/>
                    </a:cubicBezTo>
                    <a:cubicBezTo>
                      <a:pt x="2310" y="24896"/>
                      <a:pt x="2310" y="24896"/>
                      <a:pt x="2298" y="24884"/>
                    </a:cubicBezTo>
                    <a:lnTo>
                      <a:pt x="2286" y="24884"/>
                    </a:lnTo>
                    <a:cubicBezTo>
                      <a:pt x="2274" y="24884"/>
                      <a:pt x="2261" y="24872"/>
                      <a:pt x="2250" y="24872"/>
                    </a:cubicBezTo>
                    <a:lnTo>
                      <a:pt x="2237" y="24860"/>
                    </a:lnTo>
                    <a:cubicBezTo>
                      <a:pt x="2213" y="24847"/>
                      <a:pt x="2188" y="24836"/>
                      <a:pt x="2152" y="24823"/>
                    </a:cubicBezTo>
                    <a:cubicBezTo>
                      <a:pt x="2140" y="24811"/>
                      <a:pt x="2128" y="24811"/>
                      <a:pt x="2115" y="24799"/>
                    </a:cubicBezTo>
                    <a:lnTo>
                      <a:pt x="2091" y="24787"/>
                    </a:lnTo>
                    <a:cubicBezTo>
                      <a:pt x="2055" y="24763"/>
                      <a:pt x="2018" y="24738"/>
                      <a:pt x="1970" y="24714"/>
                    </a:cubicBezTo>
                    <a:cubicBezTo>
                      <a:pt x="1921" y="24677"/>
                      <a:pt x="1885" y="24641"/>
                      <a:pt x="1848" y="24604"/>
                    </a:cubicBezTo>
                    <a:cubicBezTo>
                      <a:pt x="1799" y="24556"/>
                      <a:pt x="1751" y="24507"/>
                      <a:pt x="1715" y="24447"/>
                    </a:cubicBezTo>
                    <a:lnTo>
                      <a:pt x="1605" y="24301"/>
                    </a:lnTo>
                    <a:lnTo>
                      <a:pt x="1532" y="24155"/>
                    </a:lnTo>
                    <a:cubicBezTo>
                      <a:pt x="1508" y="24106"/>
                      <a:pt x="1496" y="24045"/>
                      <a:pt x="1484" y="23985"/>
                    </a:cubicBezTo>
                    <a:cubicBezTo>
                      <a:pt x="1472" y="23961"/>
                      <a:pt x="1459" y="23936"/>
                      <a:pt x="1459" y="23899"/>
                    </a:cubicBezTo>
                    <a:cubicBezTo>
                      <a:pt x="1459" y="23888"/>
                      <a:pt x="1459" y="23875"/>
                      <a:pt x="1448" y="23863"/>
                    </a:cubicBezTo>
                    <a:lnTo>
                      <a:pt x="1448" y="23826"/>
                    </a:lnTo>
                    <a:lnTo>
                      <a:pt x="1435" y="23790"/>
                    </a:lnTo>
                    <a:lnTo>
                      <a:pt x="1435" y="23718"/>
                    </a:lnTo>
                    <a:lnTo>
                      <a:pt x="1423" y="23705"/>
                    </a:lnTo>
                    <a:lnTo>
                      <a:pt x="1423" y="23596"/>
                    </a:lnTo>
                    <a:lnTo>
                      <a:pt x="1411" y="23583"/>
                    </a:lnTo>
                    <a:cubicBezTo>
                      <a:pt x="1411" y="23535"/>
                      <a:pt x="1411" y="23499"/>
                      <a:pt x="1399" y="23450"/>
                    </a:cubicBezTo>
                    <a:lnTo>
                      <a:pt x="1399" y="23377"/>
                    </a:lnTo>
                    <a:lnTo>
                      <a:pt x="1399" y="23353"/>
                    </a:lnTo>
                    <a:lnTo>
                      <a:pt x="1386" y="23329"/>
                    </a:lnTo>
                    <a:lnTo>
                      <a:pt x="1386" y="23292"/>
                    </a:lnTo>
                    <a:lnTo>
                      <a:pt x="1386" y="23280"/>
                    </a:lnTo>
                    <a:lnTo>
                      <a:pt x="1386" y="23194"/>
                    </a:lnTo>
                    <a:lnTo>
                      <a:pt x="1386" y="23146"/>
                    </a:lnTo>
                    <a:lnTo>
                      <a:pt x="1386" y="23134"/>
                    </a:lnTo>
                    <a:close/>
                    <a:moveTo>
                      <a:pt x="8569" y="24690"/>
                    </a:moveTo>
                    <a:cubicBezTo>
                      <a:pt x="8557" y="24726"/>
                      <a:pt x="8533" y="24750"/>
                      <a:pt x="8521" y="24774"/>
                    </a:cubicBezTo>
                    <a:lnTo>
                      <a:pt x="8508" y="24787"/>
                    </a:lnTo>
                    <a:lnTo>
                      <a:pt x="8435" y="24896"/>
                    </a:lnTo>
                    <a:lnTo>
                      <a:pt x="8424" y="24909"/>
                    </a:lnTo>
                    <a:cubicBezTo>
                      <a:pt x="8399" y="24945"/>
                      <a:pt x="8362" y="24982"/>
                      <a:pt x="8338" y="25030"/>
                    </a:cubicBezTo>
                    <a:cubicBezTo>
                      <a:pt x="8314" y="25054"/>
                      <a:pt x="8302" y="25079"/>
                      <a:pt x="8278" y="25103"/>
                    </a:cubicBezTo>
                    <a:lnTo>
                      <a:pt x="8265" y="25115"/>
                    </a:lnTo>
                    <a:cubicBezTo>
                      <a:pt x="8253" y="25139"/>
                      <a:pt x="8241" y="25163"/>
                      <a:pt x="8217" y="25188"/>
                    </a:cubicBezTo>
                    <a:lnTo>
                      <a:pt x="8192" y="25225"/>
                    </a:lnTo>
                    <a:cubicBezTo>
                      <a:pt x="8181" y="25236"/>
                      <a:pt x="8168" y="25249"/>
                      <a:pt x="8156" y="25273"/>
                    </a:cubicBezTo>
                    <a:cubicBezTo>
                      <a:pt x="8144" y="25285"/>
                      <a:pt x="8132" y="25298"/>
                      <a:pt x="8132" y="25309"/>
                    </a:cubicBezTo>
                    <a:lnTo>
                      <a:pt x="8083" y="25358"/>
                    </a:lnTo>
                    <a:cubicBezTo>
                      <a:pt x="8059" y="25395"/>
                      <a:pt x="8035" y="25431"/>
                      <a:pt x="7998" y="25468"/>
                    </a:cubicBezTo>
                    <a:cubicBezTo>
                      <a:pt x="7949" y="25528"/>
                      <a:pt x="7901" y="25589"/>
                      <a:pt x="7840" y="25674"/>
                    </a:cubicBezTo>
                    <a:cubicBezTo>
                      <a:pt x="7816" y="25686"/>
                      <a:pt x="7803" y="25711"/>
                      <a:pt x="7779" y="25735"/>
                    </a:cubicBezTo>
                    <a:lnTo>
                      <a:pt x="7755" y="25759"/>
                    </a:lnTo>
                    <a:cubicBezTo>
                      <a:pt x="7743" y="25784"/>
                      <a:pt x="7719" y="25795"/>
                      <a:pt x="7706" y="25820"/>
                    </a:cubicBezTo>
                    <a:cubicBezTo>
                      <a:pt x="7694" y="25832"/>
                      <a:pt x="7682" y="25832"/>
                      <a:pt x="7682" y="25844"/>
                    </a:cubicBezTo>
                    <a:cubicBezTo>
                      <a:pt x="7657" y="25857"/>
                      <a:pt x="7646" y="25881"/>
                      <a:pt x="7633" y="25893"/>
                    </a:cubicBezTo>
                    <a:lnTo>
                      <a:pt x="7621" y="25905"/>
                    </a:lnTo>
                    <a:cubicBezTo>
                      <a:pt x="7597" y="25917"/>
                      <a:pt x="7585" y="25929"/>
                      <a:pt x="7573" y="25941"/>
                    </a:cubicBezTo>
                    <a:lnTo>
                      <a:pt x="7560" y="25954"/>
                    </a:lnTo>
                    <a:lnTo>
                      <a:pt x="7560" y="25965"/>
                    </a:lnTo>
                    <a:cubicBezTo>
                      <a:pt x="7549" y="25978"/>
                      <a:pt x="7524" y="25990"/>
                      <a:pt x="7512" y="26002"/>
                    </a:cubicBezTo>
                    <a:lnTo>
                      <a:pt x="7487" y="26014"/>
                    </a:lnTo>
                    <a:lnTo>
                      <a:pt x="7451" y="26051"/>
                    </a:lnTo>
                    <a:lnTo>
                      <a:pt x="7439" y="26063"/>
                    </a:lnTo>
                    <a:lnTo>
                      <a:pt x="7427" y="26063"/>
                    </a:lnTo>
                    <a:lnTo>
                      <a:pt x="7414" y="26075"/>
                    </a:lnTo>
                    <a:lnTo>
                      <a:pt x="7403" y="26087"/>
                    </a:lnTo>
                    <a:cubicBezTo>
                      <a:pt x="7390" y="26100"/>
                      <a:pt x="7378" y="26100"/>
                      <a:pt x="7378" y="26111"/>
                    </a:cubicBezTo>
                    <a:lnTo>
                      <a:pt x="7341" y="26124"/>
                    </a:lnTo>
                    <a:cubicBezTo>
                      <a:pt x="7317" y="26148"/>
                      <a:pt x="7293" y="26160"/>
                      <a:pt x="7281" y="26173"/>
                    </a:cubicBezTo>
                    <a:cubicBezTo>
                      <a:pt x="7244" y="26197"/>
                      <a:pt x="7208" y="26221"/>
                      <a:pt x="7160" y="26245"/>
                    </a:cubicBezTo>
                    <a:lnTo>
                      <a:pt x="7050" y="26318"/>
                    </a:lnTo>
                    <a:cubicBezTo>
                      <a:pt x="7025" y="26343"/>
                      <a:pt x="6990" y="26354"/>
                      <a:pt x="6965" y="26367"/>
                    </a:cubicBezTo>
                    <a:lnTo>
                      <a:pt x="6953" y="26379"/>
                    </a:lnTo>
                    <a:lnTo>
                      <a:pt x="6928" y="26403"/>
                    </a:lnTo>
                    <a:lnTo>
                      <a:pt x="6892" y="26416"/>
                    </a:lnTo>
                    <a:cubicBezTo>
                      <a:pt x="6880" y="26427"/>
                      <a:pt x="6868" y="26427"/>
                      <a:pt x="6855" y="26440"/>
                    </a:cubicBezTo>
                    <a:lnTo>
                      <a:pt x="6831" y="26440"/>
                    </a:lnTo>
                    <a:cubicBezTo>
                      <a:pt x="6819" y="26452"/>
                      <a:pt x="6807" y="26452"/>
                      <a:pt x="6795" y="26464"/>
                    </a:cubicBezTo>
                    <a:lnTo>
                      <a:pt x="6782" y="26464"/>
                    </a:lnTo>
                    <a:cubicBezTo>
                      <a:pt x="6771" y="26476"/>
                      <a:pt x="6758" y="26476"/>
                      <a:pt x="6746" y="26489"/>
                    </a:cubicBezTo>
                    <a:cubicBezTo>
                      <a:pt x="6722" y="26489"/>
                      <a:pt x="6709" y="26500"/>
                      <a:pt x="6698" y="26500"/>
                    </a:cubicBezTo>
                    <a:lnTo>
                      <a:pt x="6674" y="26513"/>
                    </a:lnTo>
                    <a:cubicBezTo>
                      <a:pt x="6661" y="26513"/>
                      <a:pt x="6649" y="26525"/>
                      <a:pt x="6637" y="26525"/>
                    </a:cubicBezTo>
                    <a:lnTo>
                      <a:pt x="6625" y="26525"/>
                    </a:lnTo>
                    <a:lnTo>
                      <a:pt x="6612" y="26537"/>
                    </a:lnTo>
                    <a:cubicBezTo>
                      <a:pt x="6601" y="26537"/>
                      <a:pt x="6588" y="26537"/>
                      <a:pt x="6576" y="26549"/>
                    </a:cubicBezTo>
                    <a:lnTo>
                      <a:pt x="6515" y="26561"/>
                    </a:lnTo>
                    <a:cubicBezTo>
                      <a:pt x="6503" y="26561"/>
                      <a:pt x="6491" y="26573"/>
                      <a:pt x="6466" y="26573"/>
                    </a:cubicBezTo>
                    <a:lnTo>
                      <a:pt x="6455" y="26573"/>
                    </a:lnTo>
                    <a:cubicBezTo>
                      <a:pt x="6430" y="26573"/>
                      <a:pt x="6418" y="26586"/>
                      <a:pt x="6406" y="26586"/>
                    </a:cubicBezTo>
                    <a:lnTo>
                      <a:pt x="6393" y="26586"/>
                    </a:lnTo>
                    <a:cubicBezTo>
                      <a:pt x="6369" y="26597"/>
                      <a:pt x="6333" y="26597"/>
                      <a:pt x="6296" y="26597"/>
                    </a:cubicBezTo>
                    <a:lnTo>
                      <a:pt x="6272" y="26610"/>
                    </a:lnTo>
                    <a:lnTo>
                      <a:pt x="6248" y="26610"/>
                    </a:lnTo>
                    <a:lnTo>
                      <a:pt x="6029" y="26646"/>
                    </a:lnTo>
                    <a:cubicBezTo>
                      <a:pt x="5980" y="26659"/>
                      <a:pt x="5944" y="26670"/>
                      <a:pt x="5896" y="26683"/>
                    </a:cubicBezTo>
                    <a:cubicBezTo>
                      <a:pt x="5859" y="26695"/>
                      <a:pt x="5823" y="26695"/>
                      <a:pt x="5786" y="26707"/>
                    </a:cubicBezTo>
                    <a:lnTo>
                      <a:pt x="5774" y="26707"/>
                    </a:lnTo>
                    <a:cubicBezTo>
                      <a:pt x="5750" y="26719"/>
                      <a:pt x="5701" y="26732"/>
                      <a:pt x="5664" y="26743"/>
                    </a:cubicBezTo>
                    <a:cubicBezTo>
                      <a:pt x="5640" y="26756"/>
                      <a:pt x="5616" y="26768"/>
                      <a:pt x="5580" y="26780"/>
                    </a:cubicBezTo>
                    <a:lnTo>
                      <a:pt x="5616" y="26743"/>
                    </a:lnTo>
                    <a:cubicBezTo>
                      <a:pt x="5701" y="26670"/>
                      <a:pt x="5774" y="26597"/>
                      <a:pt x="5847" y="26525"/>
                    </a:cubicBezTo>
                    <a:cubicBezTo>
                      <a:pt x="5883" y="26476"/>
                      <a:pt x="5932" y="26440"/>
                      <a:pt x="5969" y="26391"/>
                    </a:cubicBezTo>
                    <a:lnTo>
                      <a:pt x="6078" y="26281"/>
                    </a:lnTo>
                    <a:cubicBezTo>
                      <a:pt x="6126" y="26245"/>
                      <a:pt x="6163" y="26209"/>
                      <a:pt x="6199" y="26160"/>
                    </a:cubicBezTo>
                    <a:cubicBezTo>
                      <a:pt x="6285" y="26087"/>
                      <a:pt x="6369" y="26002"/>
                      <a:pt x="6466" y="25893"/>
                    </a:cubicBezTo>
                    <a:cubicBezTo>
                      <a:pt x="6491" y="25881"/>
                      <a:pt x="6491" y="25857"/>
                      <a:pt x="6491" y="25844"/>
                    </a:cubicBezTo>
                    <a:lnTo>
                      <a:pt x="6491" y="25808"/>
                    </a:lnTo>
                    <a:cubicBezTo>
                      <a:pt x="6479" y="25808"/>
                      <a:pt x="6479" y="25795"/>
                      <a:pt x="6466" y="25795"/>
                    </a:cubicBezTo>
                    <a:cubicBezTo>
                      <a:pt x="6466" y="25784"/>
                      <a:pt x="6466" y="25784"/>
                      <a:pt x="6455" y="25784"/>
                    </a:cubicBezTo>
                    <a:cubicBezTo>
                      <a:pt x="6455" y="25784"/>
                      <a:pt x="6442" y="25771"/>
                      <a:pt x="6430" y="25771"/>
                    </a:cubicBezTo>
                    <a:cubicBezTo>
                      <a:pt x="6418" y="25771"/>
                      <a:pt x="6393" y="25784"/>
                      <a:pt x="6369" y="25795"/>
                    </a:cubicBezTo>
                    <a:cubicBezTo>
                      <a:pt x="6333" y="25844"/>
                      <a:pt x="6285" y="25893"/>
                      <a:pt x="6236" y="25941"/>
                    </a:cubicBezTo>
                    <a:lnTo>
                      <a:pt x="6139" y="26038"/>
                    </a:lnTo>
                    <a:lnTo>
                      <a:pt x="6114" y="26063"/>
                    </a:lnTo>
                    <a:lnTo>
                      <a:pt x="6090" y="26087"/>
                    </a:lnTo>
                    <a:lnTo>
                      <a:pt x="6029" y="26148"/>
                    </a:lnTo>
                    <a:cubicBezTo>
                      <a:pt x="6017" y="26160"/>
                      <a:pt x="5993" y="26173"/>
                      <a:pt x="5980" y="26197"/>
                    </a:cubicBezTo>
                    <a:lnTo>
                      <a:pt x="5956" y="26221"/>
                    </a:lnTo>
                    <a:cubicBezTo>
                      <a:pt x="5944" y="26233"/>
                      <a:pt x="5920" y="26257"/>
                      <a:pt x="5896" y="26270"/>
                    </a:cubicBezTo>
                    <a:cubicBezTo>
                      <a:pt x="5883" y="26294"/>
                      <a:pt x="5859" y="26306"/>
                      <a:pt x="5847" y="26330"/>
                    </a:cubicBezTo>
                    <a:cubicBezTo>
                      <a:pt x="5798" y="26367"/>
                      <a:pt x="5762" y="26403"/>
                      <a:pt x="5713" y="26440"/>
                    </a:cubicBezTo>
                    <a:lnTo>
                      <a:pt x="5567" y="26586"/>
                    </a:lnTo>
                    <a:cubicBezTo>
                      <a:pt x="5518" y="26634"/>
                      <a:pt x="5470" y="26670"/>
                      <a:pt x="5434" y="26719"/>
                    </a:cubicBezTo>
                    <a:cubicBezTo>
                      <a:pt x="5410" y="26732"/>
                      <a:pt x="5385" y="26756"/>
                      <a:pt x="5373" y="26768"/>
                    </a:cubicBezTo>
                    <a:lnTo>
                      <a:pt x="5312" y="26829"/>
                    </a:lnTo>
                    <a:lnTo>
                      <a:pt x="5312" y="26805"/>
                    </a:lnTo>
                    <a:cubicBezTo>
                      <a:pt x="5324" y="26792"/>
                      <a:pt x="5324" y="26768"/>
                      <a:pt x="5337" y="26756"/>
                    </a:cubicBezTo>
                    <a:lnTo>
                      <a:pt x="5337" y="26732"/>
                    </a:lnTo>
                    <a:cubicBezTo>
                      <a:pt x="5348" y="26707"/>
                      <a:pt x="5348" y="26695"/>
                      <a:pt x="5361" y="26670"/>
                    </a:cubicBezTo>
                    <a:lnTo>
                      <a:pt x="5361" y="26659"/>
                    </a:lnTo>
                    <a:cubicBezTo>
                      <a:pt x="5361" y="26634"/>
                      <a:pt x="5373" y="26610"/>
                      <a:pt x="5373" y="26586"/>
                    </a:cubicBezTo>
                    <a:cubicBezTo>
                      <a:pt x="5385" y="26573"/>
                      <a:pt x="5385" y="26549"/>
                      <a:pt x="5385" y="26537"/>
                    </a:cubicBezTo>
                    <a:cubicBezTo>
                      <a:pt x="5397" y="26525"/>
                      <a:pt x="5397" y="26525"/>
                      <a:pt x="5397" y="26513"/>
                    </a:cubicBezTo>
                    <a:cubicBezTo>
                      <a:pt x="5410" y="26464"/>
                      <a:pt x="5434" y="26427"/>
                      <a:pt x="5446" y="26379"/>
                    </a:cubicBezTo>
                    <a:cubicBezTo>
                      <a:pt x="5458" y="26343"/>
                      <a:pt x="5482" y="26306"/>
                      <a:pt x="5494" y="26270"/>
                    </a:cubicBezTo>
                    <a:cubicBezTo>
                      <a:pt x="5518" y="26221"/>
                      <a:pt x="5531" y="26184"/>
                      <a:pt x="5555" y="26148"/>
                    </a:cubicBezTo>
                    <a:cubicBezTo>
                      <a:pt x="5580" y="26111"/>
                      <a:pt x="5604" y="26063"/>
                      <a:pt x="5640" y="26014"/>
                    </a:cubicBezTo>
                    <a:cubicBezTo>
                      <a:pt x="5664" y="25965"/>
                      <a:pt x="5701" y="25929"/>
                      <a:pt x="5726" y="25893"/>
                    </a:cubicBezTo>
                    <a:lnTo>
                      <a:pt x="5726" y="25881"/>
                    </a:lnTo>
                    <a:cubicBezTo>
                      <a:pt x="5737" y="25868"/>
                      <a:pt x="5750" y="25857"/>
                      <a:pt x="5762" y="25832"/>
                    </a:cubicBezTo>
                    <a:cubicBezTo>
                      <a:pt x="5823" y="25771"/>
                      <a:pt x="5871" y="25711"/>
                      <a:pt x="5932" y="25649"/>
                    </a:cubicBezTo>
                    <a:lnTo>
                      <a:pt x="5944" y="25625"/>
                    </a:lnTo>
                    <a:cubicBezTo>
                      <a:pt x="5993" y="25577"/>
                      <a:pt x="6042" y="25516"/>
                      <a:pt x="6090" y="25468"/>
                    </a:cubicBezTo>
                    <a:lnTo>
                      <a:pt x="6139" y="25419"/>
                    </a:lnTo>
                    <a:cubicBezTo>
                      <a:pt x="6150" y="25406"/>
                      <a:pt x="6175" y="25382"/>
                      <a:pt x="6199" y="25370"/>
                    </a:cubicBezTo>
                    <a:cubicBezTo>
                      <a:pt x="6223" y="25346"/>
                      <a:pt x="6248" y="25333"/>
                      <a:pt x="6272" y="25309"/>
                    </a:cubicBezTo>
                    <a:cubicBezTo>
                      <a:pt x="6296" y="25298"/>
                      <a:pt x="6321" y="25285"/>
                      <a:pt x="6345" y="25261"/>
                    </a:cubicBezTo>
                    <a:cubicBezTo>
                      <a:pt x="6382" y="25249"/>
                      <a:pt x="6406" y="25225"/>
                      <a:pt x="6442" y="25212"/>
                    </a:cubicBezTo>
                    <a:cubicBezTo>
                      <a:pt x="6466" y="25188"/>
                      <a:pt x="6491" y="25176"/>
                      <a:pt x="6515" y="25163"/>
                    </a:cubicBezTo>
                    <a:cubicBezTo>
                      <a:pt x="6528" y="25163"/>
                      <a:pt x="6539" y="25152"/>
                      <a:pt x="6539" y="25152"/>
                    </a:cubicBezTo>
                    <a:cubicBezTo>
                      <a:pt x="6588" y="25127"/>
                      <a:pt x="6625" y="25103"/>
                      <a:pt x="6674" y="25079"/>
                    </a:cubicBezTo>
                    <a:lnTo>
                      <a:pt x="6746" y="25042"/>
                    </a:lnTo>
                    <a:cubicBezTo>
                      <a:pt x="6782" y="25030"/>
                      <a:pt x="6807" y="25017"/>
                      <a:pt x="6831" y="25006"/>
                    </a:cubicBezTo>
                    <a:cubicBezTo>
                      <a:pt x="6855" y="24993"/>
                      <a:pt x="6868" y="24982"/>
                      <a:pt x="6892" y="24982"/>
                    </a:cubicBezTo>
                    <a:cubicBezTo>
                      <a:pt x="6904" y="24969"/>
                      <a:pt x="6928" y="24969"/>
                      <a:pt x="6941" y="24957"/>
                    </a:cubicBezTo>
                    <a:lnTo>
                      <a:pt x="6990" y="24957"/>
                    </a:lnTo>
                    <a:cubicBezTo>
                      <a:pt x="7001" y="24945"/>
                      <a:pt x="7014" y="24945"/>
                      <a:pt x="7025" y="24945"/>
                    </a:cubicBezTo>
                    <a:lnTo>
                      <a:pt x="7062" y="24945"/>
                    </a:lnTo>
                    <a:lnTo>
                      <a:pt x="7087" y="24933"/>
                    </a:lnTo>
                    <a:lnTo>
                      <a:pt x="7160" y="24933"/>
                    </a:lnTo>
                    <a:cubicBezTo>
                      <a:pt x="7196" y="24920"/>
                      <a:pt x="7244" y="24920"/>
                      <a:pt x="7281" y="24909"/>
                    </a:cubicBezTo>
                    <a:cubicBezTo>
                      <a:pt x="7317" y="24909"/>
                      <a:pt x="7366" y="24909"/>
                      <a:pt x="7403" y="24896"/>
                    </a:cubicBezTo>
                    <a:lnTo>
                      <a:pt x="7414" y="24896"/>
                    </a:lnTo>
                    <a:cubicBezTo>
                      <a:pt x="7451" y="24896"/>
                      <a:pt x="7500" y="24884"/>
                      <a:pt x="7536" y="24872"/>
                    </a:cubicBezTo>
                    <a:cubicBezTo>
                      <a:pt x="7585" y="24872"/>
                      <a:pt x="7621" y="24860"/>
                      <a:pt x="7657" y="24860"/>
                    </a:cubicBezTo>
                    <a:cubicBezTo>
                      <a:pt x="7730" y="24847"/>
                      <a:pt x="7803" y="24836"/>
                      <a:pt x="7876" y="24811"/>
                    </a:cubicBezTo>
                    <a:lnTo>
                      <a:pt x="7913" y="24811"/>
                    </a:lnTo>
                    <a:cubicBezTo>
                      <a:pt x="7986" y="24787"/>
                      <a:pt x="8071" y="24774"/>
                      <a:pt x="8144" y="24763"/>
                    </a:cubicBezTo>
                    <a:cubicBezTo>
                      <a:pt x="8181" y="24750"/>
                      <a:pt x="8217" y="24750"/>
                      <a:pt x="8253" y="24750"/>
                    </a:cubicBezTo>
                    <a:lnTo>
                      <a:pt x="8278" y="24738"/>
                    </a:lnTo>
                    <a:lnTo>
                      <a:pt x="8265" y="24750"/>
                    </a:lnTo>
                    <a:lnTo>
                      <a:pt x="8253" y="24750"/>
                    </a:lnTo>
                    <a:cubicBezTo>
                      <a:pt x="8205" y="24787"/>
                      <a:pt x="8168" y="24811"/>
                      <a:pt x="8119" y="24836"/>
                    </a:cubicBezTo>
                    <a:cubicBezTo>
                      <a:pt x="8083" y="24860"/>
                      <a:pt x="8059" y="24872"/>
                      <a:pt x="8022" y="24884"/>
                    </a:cubicBezTo>
                    <a:cubicBezTo>
                      <a:pt x="7962" y="24920"/>
                      <a:pt x="7901" y="24957"/>
                      <a:pt x="7840" y="24982"/>
                    </a:cubicBezTo>
                    <a:cubicBezTo>
                      <a:pt x="7706" y="25054"/>
                      <a:pt x="7573" y="25127"/>
                      <a:pt x="7439" y="25176"/>
                    </a:cubicBezTo>
                    <a:cubicBezTo>
                      <a:pt x="7390" y="25200"/>
                      <a:pt x="7341" y="25225"/>
                      <a:pt x="7293" y="25236"/>
                    </a:cubicBezTo>
                    <a:cubicBezTo>
                      <a:pt x="7269" y="25236"/>
                      <a:pt x="7244" y="25249"/>
                      <a:pt x="7233" y="25249"/>
                    </a:cubicBezTo>
                    <a:lnTo>
                      <a:pt x="7220" y="25261"/>
                    </a:lnTo>
                    <a:lnTo>
                      <a:pt x="7196" y="25261"/>
                    </a:lnTo>
                    <a:cubicBezTo>
                      <a:pt x="7184" y="25273"/>
                      <a:pt x="7160" y="25273"/>
                      <a:pt x="7147" y="25285"/>
                    </a:cubicBezTo>
                    <a:lnTo>
                      <a:pt x="7135" y="25285"/>
                    </a:lnTo>
                    <a:cubicBezTo>
                      <a:pt x="7123" y="25285"/>
                      <a:pt x="7111" y="25298"/>
                      <a:pt x="7098" y="25298"/>
                    </a:cubicBezTo>
                    <a:cubicBezTo>
                      <a:pt x="7087" y="25298"/>
                      <a:pt x="7074" y="25309"/>
                      <a:pt x="7062" y="25322"/>
                    </a:cubicBezTo>
                    <a:lnTo>
                      <a:pt x="6990" y="25358"/>
                    </a:lnTo>
                    <a:cubicBezTo>
                      <a:pt x="6953" y="25382"/>
                      <a:pt x="6904" y="25419"/>
                      <a:pt x="6855" y="25455"/>
                    </a:cubicBezTo>
                    <a:lnTo>
                      <a:pt x="6831" y="25468"/>
                    </a:lnTo>
                    <a:cubicBezTo>
                      <a:pt x="6795" y="25492"/>
                      <a:pt x="6758" y="25528"/>
                      <a:pt x="6722" y="25552"/>
                    </a:cubicBezTo>
                    <a:lnTo>
                      <a:pt x="6661" y="25613"/>
                    </a:lnTo>
                    <a:lnTo>
                      <a:pt x="6649" y="25625"/>
                    </a:lnTo>
                    <a:lnTo>
                      <a:pt x="6637" y="25638"/>
                    </a:lnTo>
                    <a:lnTo>
                      <a:pt x="6637" y="25649"/>
                    </a:lnTo>
                    <a:cubicBezTo>
                      <a:pt x="6625" y="25649"/>
                      <a:pt x="6625" y="25649"/>
                      <a:pt x="6625" y="25662"/>
                    </a:cubicBezTo>
                    <a:cubicBezTo>
                      <a:pt x="6612" y="25662"/>
                      <a:pt x="6612" y="25662"/>
                      <a:pt x="6612" y="25674"/>
                    </a:cubicBezTo>
                    <a:lnTo>
                      <a:pt x="6625" y="25686"/>
                    </a:lnTo>
                    <a:lnTo>
                      <a:pt x="6637" y="25686"/>
                    </a:lnTo>
                    <a:cubicBezTo>
                      <a:pt x="6649" y="25686"/>
                      <a:pt x="6649" y="25686"/>
                      <a:pt x="6661" y="25674"/>
                    </a:cubicBezTo>
                    <a:lnTo>
                      <a:pt x="6674" y="25662"/>
                    </a:lnTo>
                    <a:lnTo>
                      <a:pt x="6698" y="25638"/>
                    </a:lnTo>
                    <a:lnTo>
                      <a:pt x="6709" y="25638"/>
                    </a:lnTo>
                    <a:cubicBezTo>
                      <a:pt x="6722" y="25613"/>
                      <a:pt x="6746" y="25601"/>
                      <a:pt x="6771" y="25577"/>
                    </a:cubicBezTo>
                    <a:cubicBezTo>
                      <a:pt x="6795" y="25565"/>
                      <a:pt x="6819" y="25541"/>
                      <a:pt x="6844" y="25528"/>
                    </a:cubicBezTo>
                    <a:cubicBezTo>
                      <a:pt x="6868" y="25504"/>
                      <a:pt x="6892" y="25492"/>
                      <a:pt x="6917" y="25468"/>
                    </a:cubicBezTo>
                    <a:cubicBezTo>
                      <a:pt x="6953" y="25455"/>
                      <a:pt x="6977" y="25443"/>
                      <a:pt x="7001" y="25431"/>
                    </a:cubicBezTo>
                    <a:lnTo>
                      <a:pt x="7074" y="25395"/>
                    </a:lnTo>
                    <a:lnTo>
                      <a:pt x="7087" y="25395"/>
                    </a:lnTo>
                    <a:cubicBezTo>
                      <a:pt x="7098" y="25382"/>
                      <a:pt x="7111" y="25382"/>
                      <a:pt x="7123" y="25370"/>
                    </a:cubicBezTo>
                    <a:cubicBezTo>
                      <a:pt x="7135" y="25370"/>
                      <a:pt x="7147" y="25370"/>
                      <a:pt x="7160" y="25358"/>
                    </a:cubicBezTo>
                    <a:lnTo>
                      <a:pt x="7171" y="25358"/>
                    </a:lnTo>
                    <a:cubicBezTo>
                      <a:pt x="7196" y="25358"/>
                      <a:pt x="7220" y="25346"/>
                      <a:pt x="7257" y="25346"/>
                    </a:cubicBezTo>
                    <a:cubicBezTo>
                      <a:pt x="7281" y="25333"/>
                      <a:pt x="7317" y="25333"/>
                      <a:pt x="7341" y="25322"/>
                    </a:cubicBezTo>
                    <a:cubicBezTo>
                      <a:pt x="7403" y="25309"/>
                      <a:pt x="7463" y="25285"/>
                      <a:pt x="7524" y="25273"/>
                    </a:cubicBezTo>
                    <a:cubicBezTo>
                      <a:pt x="7573" y="25249"/>
                      <a:pt x="7621" y="25225"/>
                      <a:pt x="7682" y="25212"/>
                    </a:cubicBezTo>
                    <a:cubicBezTo>
                      <a:pt x="7694" y="25200"/>
                      <a:pt x="7719" y="25200"/>
                      <a:pt x="7730" y="25188"/>
                    </a:cubicBezTo>
                    <a:cubicBezTo>
                      <a:pt x="7767" y="25176"/>
                      <a:pt x="7803" y="25163"/>
                      <a:pt x="7828" y="25152"/>
                    </a:cubicBezTo>
                    <a:cubicBezTo>
                      <a:pt x="7876" y="25139"/>
                      <a:pt x="7925" y="25115"/>
                      <a:pt x="7986" y="25090"/>
                    </a:cubicBezTo>
                    <a:cubicBezTo>
                      <a:pt x="7998" y="25079"/>
                      <a:pt x="8010" y="25079"/>
                      <a:pt x="8022" y="25066"/>
                    </a:cubicBezTo>
                    <a:cubicBezTo>
                      <a:pt x="8059" y="25054"/>
                      <a:pt x="8095" y="25042"/>
                      <a:pt x="8144" y="25017"/>
                    </a:cubicBezTo>
                    <a:cubicBezTo>
                      <a:pt x="8181" y="24993"/>
                      <a:pt x="8229" y="24969"/>
                      <a:pt x="8289" y="24920"/>
                    </a:cubicBezTo>
                    <a:cubicBezTo>
                      <a:pt x="8314" y="24909"/>
                      <a:pt x="8338" y="24884"/>
                      <a:pt x="8362" y="24872"/>
                    </a:cubicBezTo>
                    <a:cubicBezTo>
                      <a:pt x="8387" y="24847"/>
                      <a:pt x="8399" y="24836"/>
                      <a:pt x="8424" y="24823"/>
                    </a:cubicBezTo>
                    <a:lnTo>
                      <a:pt x="8424" y="24811"/>
                    </a:lnTo>
                    <a:cubicBezTo>
                      <a:pt x="8448" y="24799"/>
                      <a:pt x="8472" y="24787"/>
                      <a:pt x="8484" y="24763"/>
                    </a:cubicBezTo>
                    <a:cubicBezTo>
                      <a:pt x="8497" y="24763"/>
                      <a:pt x="8497" y="24750"/>
                      <a:pt x="8508" y="24750"/>
                    </a:cubicBezTo>
                    <a:cubicBezTo>
                      <a:pt x="8508" y="24738"/>
                      <a:pt x="8521" y="24738"/>
                      <a:pt x="8521" y="24726"/>
                    </a:cubicBezTo>
                    <a:cubicBezTo>
                      <a:pt x="8533" y="24714"/>
                      <a:pt x="8533" y="24701"/>
                      <a:pt x="8533" y="24690"/>
                    </a:cubicBezTo>
                    <a:close/>
                    <a:moveTo>
                      <a:pt x="5105" y="25030"/>
                    </a:moveTo>
                    <a:cubicBezTo>
                      <a:pt x="5032" y="25285"/>
                      <a:pt x="4972" y="25528"/>
                      <a:pt x="4911" y="25771"/>
                    </a:cubicBezTo>
                    <a:lnTo>
                      <a:pt x="4802" y="26209"/>
                    </a:lnTo>
                    <a:cubicBezTo>
                      <a:pt x="4778" y="26281"/>
                      <a:pt x="4765" y="26354"/>
                      <a:pt x="4741" y="26440"/>
                    </a:cubicBezTo>
                    <a:cubicBezTo>
                      <a:pt x="4741" y="26464"/>
                      <a:pt x="4729" y="26489"/>
                      <a:pt x="4716" y="26513"/>
                    </a:cubicBezTo>
                    <a:cubicBezTo>
                      <a:pt x="4692" y="26597"/>
                      <a:pt x="4656" y="26695"/>
                      <a:pt x="4632" y="26792"/>
                    </a:cubicBezTo>
                    <a:cubicBezTo>
                      <a:pt x="4607" y="26853"/>
                      <a:pt x="4583" y="26926"/>
                      <a:pt x="4559" y="26986"/>
                    </a:cubicBezTo>
                    <a:cubicBezTo>
                      <a:pt x="4535" y="27059"/>
                      <a:pt x="4510" y="27132"/>
                      <a:pt x="4473" y="27205"/>
                    </a:cubicBezTo>
                    <a:cubicBezTo>
                      <a:pt x="4437" y="27315"/>
                      <a:pt x="4389" y="27424"/>
                      <a:pt x="4340" y="27534"/>
                    </a:cubicBezTo>
                    <a:cubicBezTo>
                      <a:pt x="4352" y="27448"/>
                      <a:pt x="4352" y="27351"/>
                      <a:pt x="4364" y="27266"/>
                    </a:cubicBezTo>
                    <a:lnTo>
                      <a:pt x="4364" y="27096"/>
                    </a:lnTo>
                    <a:lnTo>
                      <a:pt x="4364" y="27011"/>
                    </a:lnTo>
                    <a:cubicBezTo>
                      <a:pt x="4389" y="26938"/>
                      <a:pt x="4413" y="26853"/>
                      <a:pt x="4449" y="26768"/>
                    </a:cubicBezTo>
                    <a:cubicBezTo>
                      <a:pt x="4486" y="26670"/>
                      <a:pt x="4522" y="26573"/>
                      <a:pt x="4559" y="26464"/>
                    </a:cubicBezTo>
                    <a:cubicBezTo>
                      <a:pt x="4595" y="26367"/>
                      <a:pt x="4619" y="26270"/>
                      <a:pt x="4643" y="26173"/>
                    </a:cubicBezTo>
                    <a:cubicBezTo>
                      <a:pt x="4656" y="26111"/>
                      <a:pt x="4680" y="26063"/>
                      <a:pt x="4692" y="26002"/>
                    </a:cubicBezTo>
                    <a:lnTo>
                      <a:pt x="4729" y="25857"/>
                    </a:lnTo>
                    <a:cubicBezTo>
                      <a:pt x="4741" y="25832"/>
                      <a:pt x="4741" y="25808"/>
                      <a:pt x="4753" y="25771"/>
                    </a:cubicBezTo>
                    <a:cubicBezTo>
                      <a:pt x="4765" y="25759"/>
                      <a:pt x="4765" y="25735"/>
                      <a:pt x="4778" y="25722"/>
                    </a:cubicBezTo>
                    <a:cubicBezTo>
                      <a:pt x="4789" y="25662"/>
                      <a:pt x="4814" y="25601"/>
                      <a:pt x="4826" y="25552"/>
                    </a:cubicBezTo>
                    <a:cubicBezTo>
                      <a:pt x="4850" y="25455"/>
                      <a:pt x="4886" y="25370"/>
                      <a:pt x="4911" y="25285"/>
                    </a:cubicBezTo>
                    <a:cubicBezTo>
                      <a:pt x="4923" y="25261"/>
                      <a:pt x="4948" y="25236"/>
                      <a:pt x="4959" y="25225"/>
                    </a:cubicBezTo>
                    <a:cubicBezTo>
                      <a:pt x="4996" y="25176"/>
                      <a:pt x="5032" y="25139"/>
                      <a:pt x="5057" y="25090"/>
                    </a:cubicBezTo>
                    <a:cubicBezTo>
                      <a:pt x="5081" y="25066"/>
                      <a:pt x="5094" y="25054"/>
                      <a:pt x="5105" y="25030"/>
                    </a:cubicBezTo>
                    <a:close/>
                    <a:moveTo>
                      <a:pt x="7126" y="0"/>
                    </a:moveTo>
                    <a:cubicBezTo>
                      <a:pt x="7115" y="0"/>
                      <a:pt x="7107" y="6"/>
                      <a:pt x="7098" y="6"/>
                    </a:cubicBezTo>
                    <a:cubicBezTo>
                      <a:pt x="7087" y="18"/>
                      <a:pt x="7074" y="30"/>
                      <a:pt x="7062" y="30"/>
                    </a:cubicBezTo>
                    <a:cubicBezTo>
                      <a:pt x="7062" y="43"/>
                      <a:pt x="7050" y="54"/>
                      <a:pt x="7038" y="67"/>
                    </a:cubicBezTo>
                    <a:cubicBezTo>
                      <a:pt x="7025" y="79"/>
                      <a:pt x="7025" y="103"/>
                      <a:pt x="7014" y="116"/>
                    </a:cubicBezTo>
                    <a:cubicBezTo>
                      <a:pt x="6977" y="164"/>
                      <a:pt x="6953" y="213"/>
                      <a:pt x="6928" y="261"/>
                    </a:cubicBezTo>
                    <a:cubicBezTo>
                      <a:pt x="6917" y="286"/>
                      <a:pt x="6904" y="322"/>
                      <a:pt x="6892" y="346"/>
                    </a:cubicBezTo>
                    <a:lnTo>
                      <a:pt x="6855" y="419"/>
                    </a:lnTo>
                    <a:cubicBezTo>
                      <a:pt x="6844" y="443"/>
                      <a:pt x="6831" y="467"/>
                      <a:pt x="6819" y="504"/>
                    </a:cubicBezTo>
                    <a:lnTo>
                      <a:pt x="6782" y="577"/>
                    </a:lnTo>
                    <a:cubicBezTo>
                      <a:pt x="6771" y="626"/>
                      <a:pt x="6746" y="686"/>
                      <a:pt x="6734" y="735"/>
                    </a:cubicBezTo>
                    <a:cubicBezTo>
                      <a:pt x="6709" y="783"/>
                      <a:pt x="6698" y="845"/>
                      <a:pt x="6674" y="893"/>
                    </a:cubicBezTo>
                    <a:cubicBezTo>
                      <a:pt x="6637" y="1002"/>
                      <a:pt x="6612" y="1112"/>
                      <a:pt x="6576" y="1221"/>
                    </a:cubicBezTo>
                    <a:cubicBezTo>
                      <a:pt x="6539" y="1331"/>
                      <a:pt x="6503" y="1428"/>
                      <a:pt x="6455" y="1537"/>
                    </a:cubicBezTo>
                    <a:cubicBezTo>
                      <a:pt x="6406" y="1634"/>
                      <a:pt x="6369" y="1744"/>
                      <a:pt x="6333" y="1841"/>
                    </a:cubicBezTo>
                    <a:cubicBezTo>
                      <a:pt x="6321" y="1902"/>
                      <a:pt x="6296" y="1950"/>
                      <a:pt x="6285" y="2011"/>
                    </a:cubicBezTo>
                    <a:cubicBezTo>
                      <a:pt x="6285" y="2036"/>
                      <a:pt x="6272" y="2072"/>
                      <a:pt x="6272" y="2096"/>
                    </a:cubicBezTo>
                    <a:cubicBezTo>
                      <a:pt x="6260" y="2120"/>
                      <a:pt x="6260" y="2145"/>
                      <a:pt x="6260" y="2182"/>
                    </a:cubicBezTo>
                    <a:cubicBezTo>
                      <a:pt x="6248" y="2206"/>
                      <a:pt x="6248" y="2230"/>
                      <a:pt x="6248" y="2266"/>
                    </a:cubicBezTo>
                    <a:lnTo>
                      <a:pt x="6248" y="2315"/>
                    </a:lnTo>
                    <a:cubicBezTo>
                      <a:pt x="6248" y="2327"/>
                      <a:pt x="6236" y="2339"/>
                      <a:pt x="6236" y="2352"/>
                    </a:cubicBezTo>
                    <a:lnTo>
                      <a:pt x="6236" y="2534"/>
                    </a:lnTo>
                    <a:lnTo>
                      <a:pt x="6236" y="2607"/>
                    </a:lnTo>
                    <a:lnTo>
                      <a:pt x="6236" y="2716"/>
                    </a:lnTo>
                    <a:cubicBezTo>
                      <a:pt x="6248" y="2741"/>
                      <a:pt x="6248" y="2765"/>
                      <a:pt x="6248" y="2789"/>
                    </a:cubicBezTo>
                    <a:lnTo>
                      <a:pt x="6248" y="2862"/>
                    </a:lnTo>
                    <a:lnTo>
                      <a:pt x="6248" y="2947"/>
                    </a:lnTo>
                    <a:cubicBezTo>
                      <a:pt x="6260" y="2984"/>
                      <a:pt x="6260" y="3008"/>
                      <a:pt x="6260" y="3032"/>
                    </a:cubicBezTo>
                    <a:cubicBezTo>
                      <a:pt x="6272" y="3068"/>
                      <a:pt x="6272" y="3093"/>
                      <a:pt x="6285" y="3117"/>
                    </a:cubicBezTo>
                    <a:cubicBezTo>
                      <a:pt x="6285" y="3154"/>
                      <a:pt x="6285" y="3178"/>
                      <a:pt x="6296" y="3203"/>
                    </a:cubicBezTo>
                    <a:cubicBezTo>
                      <a:pt x="6321" y="3311"/>
                      <a:pt x="6333" y="3433"/>
                      <a:pt x="6358" y="3543"/>
                    </a:cubicBezTo>
                    <a:cubicBezTo>
                      <a:pt x="6369" y="3603"/>
                      <a:pt x="6393" y="3652"/>
                      <a:pt x="6393" y="3713"/>
                    </a:cubicBezTo>
                    <a:cubicBezTo>
                      <a:pt x="6406" y="3762"/>
                      <a:pt x="6418" y="3822"/>
                      <a:pt x="6430" y="3870"/>
                    </a:cubicBezTo>
                    <a:lnTo>
                      <a:pt x="6430" y="3919"/>
                    </a:lnTo>
                    <a:cubicBezTo>
                      <a:pt x="6442" y="3956"/>
                      <a:pt x="6442" y="3992"/>
                      <a:pt x="6442" y="4029"/>
                    </a:cubicBezTo>
                    <a:cubicBezTo>
                      <a:pt x="6442" y="4053"/>
                      <a:pt x="6442" y="4089"/>
                      <a:pt x="6455" y="4126"/>
                    </a:cubicBezTo>
                    <a:lnTo>
                      <a:pt x="6455" y="4223"/>
                    </a:lnTo>
                    <a:lnTo>
                      <a:pt x="6455" y="4332"/>
                    </a:lnTo>
                    <a:cubicBezTo>
                      <a:pt x="6442" y="4430"/>
                      <a:pt x="6442" y="4527"/>
                      <a:pt x="6442" y="4624"/>
                    </a:cubicBezTo>
                    <a:lnTo>
                      <a:pt x="6442" y="4794"/>
                    </a:lnTo>
                    <a:lnTo>
                      <a:pt x="6442" y="4867"/>
                    </a:lnTo>
                    <a:cubicBezTo>
                      <a:pt x="6406" y="4953"/>
                      <a:pt x="6369" y="5037"/>
                      <a:pt x="6333" y="5134"/>
                    </a:cubicBezTo>
                    <a:cubicBezTo>
                      <a:pt x="6321" y="5183"/>
                      <a:pt x="6296" y="5244"/>
                      <a:pt x="6272" y="5293"/>
                    </a:cubicBezTo>
                    <a:cubicBezTo>
                      <a:pt x="6272" y="5317"/>
                      <a:pt x="6260" y="5329"/>
                      <a:pt x="6248" y="5353"/>
                    </a:cubicBezTo>
                    <a:cubicBezTo>
                      <a:pt x="6248" y="5377"/>
                      <a:pt x="6236" y="5402"/>
                      <a:pt x="6223" y="5426"/>
                    </a:cubicBezTo>
                    <a:cubicBezTo>
                      <a:pt x="6199" y="5475"/>
                      <a:pt x="6187" y="5523"/>
                      <a:pt x="6163" y="5572"/>
                    </a:cubicBezTo>
                    <a:cubicBezTo>
                      <a:pt x="6139" y="5621"/>
                      <a:pt x="6114" y="5682"/>
                      <a:pt x="6090" y="5730"/>
                    </a:cubicBezTo>
                    <a:cubicBezTo>
                      <a:pt x="6053" y="5828"/>
                      <a:pt x="6017" y="5925"/>
                      <a:pt x="5980" y="6009"/>
                    </a:cubicBezTo>
                    <a:cubicBezTo>
                      <a:pt x="5944" y="6119"/>
                      <a:pt x="5907" y="6217"/>
                      <a:pt x="5871" y="6325"/>
                    </a:cubicBezTo>
                    <a:cubicBezTo>
                      <a:pt x="5847" y="6411"/>
                      <a:pt x="5823" y="6484"/>
                      <a:pt x="5786" y="6569"/>
                    </a:cubicBezTo>
                    <a:cubicBezTo>
                      <a:pt x="5774" y="6581"/>
                      <a:pt x="5762" y="6605"/>
                      <a:pt x="5737" y="6630"/>
                    </a:cubicBezTo>
                    <a:cubicBezTo>
                      <a:pt x="5701" y="6666"/>
                      <a:pt x="5664" y="6714"/>
                      <a:pt x="5628" y="6763"/>
                    </a:cubicBezTo>
                    <a:cubicBezTo>
                      <a:pt x="5555" y="6860"/>
                      <a:pt x="5494" y="6970"/>
                      <a:pt x="5421" y="7067"/>
                    </a:cubicBezTo>
                    <a:cubicBezTo>
                      <a:pt x="5397" y="7116"/>
                      <a:pt x="5361" y="7165"/>
                      <a:pt x="5337" y="7225"/>
                    </a:cubicBezTo>
                    <a:cubicBezTo>
                      <a:pt x="5312" y="7262"/>
                      <a:pt x="5300" y="7298"/>
                      <a:pt x="5288" y="7335"/>
                    </a:cubicBezTo>
                    <a:cubicBezTo>
                      <a:pt x="5288" y="7201"/>
                      <a:pt x="5288" y="7055"/>
                      <a:pt x="5275" y="6921"/>
                    </a:cubicBezTo>
                    <a:cubicBezTo>
                      <a:pt x="5275" y="6739"/>
                      <a:pt x="5264" y="6544"/>
                      <a:pt x="5239" y="6362"/>
                    </a:cubicBezTo>
                    <a:cubicBezTo>
                      <a:pt x="5227" y="6217"/>
                      <a:pt x="5202" y="6071"/>
                      <a:pt x="5178" y="5937"/>
                    </a:cubicBezTo>
                    <a:lnTo>
                      <a:pt x="5178" y="5925"/>
                    </a:lnTo>
                    <a:lnTo>
                      <a:pt x="5215" y="5852"/>
                    </a:lnTo>
                    <a:cubicBezTo>
                      <a:pt x="5227" y="5815"/>
                      <a:pt x="5251" y="5779"/>
                      <a:pt x="5264" y="5742"/>
                    </a:cubicBezTo>
                    <a:cubicBezTo>
                      <a:pt x="5288" y="5706"/>
                      <a:pt x="5300" y="5658"/>
                      <a:pt x="5324" y="5621"/>
                    </a:cubicBezTo>
                    <a:cubicBezTo>
                      <a:pt x="5337" y="5585"/>
                      <a:pt x="5361" y="5548"/>
                      <a:pt x="5373" y="5512"/>
                    </a:cubicBezTo>
                    <a:cubicBezTo>
                      <a:pt x="5397" y="5475"/>
                      <a:pt x="5410" y="5439"/>
                      <a:pt x="5421" y="5402"/>
                    </a:cubicBezTo>
                    <a:cubicBezTo>
                      <a:pt x="5434" y="5366"/>
                      <a:pt x="5446" y="5317"/>
                      <a:pt x="5458" y="5280"/>
                    </a:cubicBezTo>
                    <a:cubicBezTo>
                      <a:pt x="5470" y="5244"/>
                      <a:pt x="5470" y="5196"/>
                      <a:pt x="5482" y="5159"/>
                    </a:cubicBezTo>
                    <a:cubicBezTo>
                      <a:pt x="5494" y="5123"/>
                      <a:pt x="5507" y="5074"/>
                      <a:pt x="5507" y="5037"/>
                    </a:cubicBezTo>
                    <a:cubicBezTo>
                      <a:pt x="5518" y="4989"/>
                      <a:pt x="5518" y="4953"/>
                      <a:pt x="5518" y="4904"/>
                    </a:cubicBezTo>
                    <a:cubicBezTo>
                      <a:pt x="5531" y="4818"/>
                      <a:pt x="5531" y="4734"/>
                      <a:pt x="5531" y="4648"/>
                    </a:cubicBezTo>
                    <a:cubicBezTo>
                      <a:pt x="5518" y="4575"/>
                      <a:pt x="5518" y="4491"/>
                      <a:pt x="5507" y="4418"/>
                    </a:cubicBezTo>
                    <a:cubicBezTo>
                      <a:pt x="5507" y="4332"/>
                      <a:pt x="5494" y="4248"/>
                      <a:pt x="5482" y="4162"/>
                    </a:cubicBezTo>
                    <a:cubicBezTo>
                      <a:pt x="5470" y="4089"/>
                      <a:pt x="5446" y="4005"/>
                      <a:pt x="5410" y="3919"/>
                    </a:cubicBezTo>
                    <a:cubicBezTo>
                      <a:pt x="5397" y="3895"/>
                      <a:pt x="5385" y="3859"/>
                      <a:pt x="5373" y="3822"/>
                    </a:cubicBezTo>
                    <a:cubicBezTo>
                      <a:pt x="5348" y="3749"/>
                      <a:pt x="5312" y="3664"/>
                      <a:pt x="5275" y="3591"/>
                    </a:cubicBezTo>
                    <a:cubicBezTo>
                      <a:pt x="5264" y="3554"/>
                      <a:pt x="5239" y="3530"/>
                      <a:pt x="5227" y="3494"/>
                    </a:cubicBezTo>
                    <a:cubicBezTo>
                      <a:pt x="5202" y="3457"/>
                      <a:pt x="5191" y="3409"/>
                      <a:pt x="5166" y="3373"/>
                    </a:cubicBezTo>
                    <a:cubicBezTo>
                      <a:pt x="5142" y="3348"/>
                      <a:pt x="5130" y="3324"/>
                      <a:pt x="5118" y="3300"/>
                    </a:cubicBezTo>
                    <a:lnTo>
                      <a:pt x="5081" y="3263"/>
                    </a:lnTo>
                    <a:lnTo>
                      <a:pt x="5069" y="3251"/>
                    </a:lnTo>
                    <a:cubicBezTo>
                      <a:pt x="5069" y="3238"/>
                      <a:pt x="5057" y="3238"/>
                      <a:pt x="5057" y="3227"/>
                    </a:cubicBezTo>
                    <a:lnTo>
                      <a:pt x="5057" y="3238"/>
                    </a:lnTo>
                    <a:cubicBezTo>
                      <a:pt x="5032" y="3214"/>
                      <a:pt x="5021" y="3203"/>
                      <a:pt x="5008" y="3178"/>
                    </a:cubicBezTo>
                    <a:cubicBezTo>
                      <a:pt x="4984" y="3154"/>
                      <a:pt x="4959" y="3141"/>
                      <a:pt x="4935" y="3117"/>
                    </a:cubicBezTo>
                    <a:cubicBezTo>
                      <a:pt x="4911" y="3081"/>
                      <a:pt x="4875" y="3044"/>
                      <a:pt x="4838" y="3008"/>
                    </a:cubicBezTo>
                    <a:lnTo>
                      <a:pt x="4838" y="3020"/>
                    </a:lnTo>
                    <a:cubicBezTo>
                      <a:pt x="4814" y="2984"/>
                      <a:pt x="4778" y="2959"/>
                      <a:pt x="4753" y="2922"/>
                    </a:cubicBezTo>
                    <a:cubicBezTo>
                      <a:pt x="4741" y="2911"/>
                      <a:pt x="4729" y="2887"/>
                      <a:pt x="4705" y="2874"/>
                    </a:cubicBezTo>
                    <a:lnTo>
                      <a:pt x="4668" y="2838"/>
                    </a:lnTo>
                    <a:cubicBezTo>
                      <a:pt x="4619" y="2777"/>
                      <a:pt x="4559" y="2704"/>
                      <a:pt x="4510" y="2643"/>
                    </a:cubicBezTo>
                    <a:cubicBezTo>
                      <a:pt x="4449" y="2582"/>
                      <a:pt x="4400" y="2509"/>
                      <a:pt x="4340" y="2449"/>
                    </a:cubicBezTo>
                    <a:cubicBezTo>
                      <a:pt x="4291" y="2388"/>
                      <a:pt x="4230" y="2327"/>
                      <a:pt x="4170" y="2255"/>
                    </a:cubicBezTo>
                    <a:cubicBezTo>
                      <a:pt x="4133" y="2218"/>
                      <a:pt x="4097" y="2182"/>
                      <a:pt x="4060" y="2133"/>
                    </a:cubicBezTo>
                    <a:cubicBezTo>
                      <a:pt x="4048" y="2109"/>
                      <a:pt x="4036" y="2096"/>
                      <a:pt x="4024" y="2072"/>
                    </a:cubicBezTo>
                    <a:cubicBezTo>
                      <a:pt x="4000" y="2060"/>
                      <a:pt x="3987" y="2036"/>
                      <a:pt x="3975" y="2011"/>
                    </a:cubicBezTo>
                    <a:cubicBezTo>
                      <a:pt x="3963" y="2011"/>
                      <a:pt x="3963" y="1999"/>
                      <a:pt x="3951" y="1999"/>
                    </a:cubicBezTo>
                    <a:cubicBezTo>
                      <a:pt x="3951" y="1987"/>
                      <a:pt x="3938" y="1987"/>
                      <a:pt x="3927" y="1987"/>
                    </a:cubicBezTo>
                    <a:cubicBezTo>
                      <a:pt x="3921" y="1981"/>
                      <a:pt x="3917" y="1978"/>
                      <a:pt x="3914" y="1978"/>
                    </a:cubicBezTo>
                    <a:cubicBezTo>
                      <a:pt x="3911" y="1978"/>
                      <a:pt x="3908" y="1981"/>
                      <a:pt x="3903" y="1987"/>
                    </a:cubicBezTo>
                    <a:cubicBezTo>
                      <a:pt x="3890" y="1987"/>
                      <a:pt x="3878" y="1999"/>
                      <a:pt x="3878" y="1999"/>
                    </a:cubicBezTo>
                    <a:cubicBezTo>
                      <a:pt x="3866" y="2011"/>
                      <a:pt x="3866" y="2011"/>
                      <a:pt x="3866" y="2023"/>
                    </a:cubicBezTo>
                    <a:lnTo>
                      <a:pt x="3854" y="2036"/>
                    </a:lnTo>
                    <a:lnTo>
                      <a:pt x="3854" y="2084"/>
                    </a:lnTo>
                    <a:cubicBezTo>
                      <a:pt x="3854" y="2084"/>
                      <a:pt x="3854" y="2096"/>
                      <a:pt x="3841" y="2109"/>
                    </a:cubicBezTo>
                    <a:lnTo>
                      <a:pt x="3841" y="2169"/>
                    </a:lnTo>
                    <a:cubicBezTo>
                      <a:pt x="3841" y="2218"/>
                      <a:pt x="3830" y="2255"/>
                      <a:pt x="3830" y="2303"/>
                    </a:cubicBezTo>
                    <a:cubicBezTo>
                      <a:pt x="3830" y="2376"/>
                      <a:pt x="3817" y="2461"/>
                      <a:pt x="3817" y="2546"/>
                    </a:cubicBezTo>
                    <a:lnTo>
                      <a:pt x="3817" y="2619"/>
                    </a:lnTo>
                    <a:cubicBezTo>
                      <a:pt x="3805" y="2704"/>
                      <a:pt x="3805" y="2789"/>
                      <a:pt x="3805" y="2862"/>
                    </a:cubicBezTo>
                    <a:lnTo>
                      <a:pt x="3805" y="3008"/>
                    </a:lnTo>
                    <a:lnTo>
                      <a:pt x="3805" y="3141"/>
                    </a:lnTo>
                    <a:cubicBezTo>
                      <a:pt x="3805" y="3178"/>
                      <a:pt x="3805" y="3214"/>
                      <a:pt x="3817" y="3251"/>
                    </a:cubicBezTo>
                    <a:lnTo>
                      <a:pt x="3817" y="3373"/>
                    </a:lnTo>
                    <a:cubicBezTo>
                      <a:pt x="3817" y="3409"/>
                      <a:pt x="3817" y="3457"/>
                      <a:pt x="3830" y="3494"/>
                    </a:cubicBezTo>
                    <a:cubicBezTo>
                      <a:pt x="3830" y="3543"/>
                      <a:pt x="3830" y="3579"/>
                      <a:pt x="3841" y="3627"/>
                    </a:cubicBezTo>
                    <a:cubicBezTo>
                      <a:pt x="3841" y="3652"/>
                      <a:pt x="3841" y="3676"/>
                      <a:pt x="3854" y="3700"/>
                    </a:cubicBezTo>
                    <a:cubicBezTo>
                      <a:pt x="3854" y="3725"/>
                      <a:pt x="3854" y="3737"/>
                      <a:pt x="3866" y="3762"/>
                    </a:cubicBezTo>
                    <a:lnTo>
                      <a:pt x="3866" y="3810"/>
                    </a:lnTo>
                    <a:cubicBezTo>
                      <a:pt x="3878" y="3834"/>
                      <a:pt x="3878" y="3859"/>
                      <a:pt x="3890" y="3895"/>
                    </a:cubicBezTo>
                    <a:cubicBezTo>
                      <a:pt x="3890" y="3907"/>
                      <a:pt x="3903" y="3919"/>
                      <a:pt x="3903" y="3943"/>
                    </a:cubicBezTo>
                    <a:cubicBezTo>
                      <a:pt x="3914" y="3968"/>
                      <a:pt x="3914" y="3980"/>
                      <a:pt x="3914" y="4005"/>
                    </a:cubicBezTo>
                    <a:cubicBezTo>
                      <a:pt x="3927" y="4041"/>
                      <a:pt x="3938" y="4078"/>
                      <a:pt x="3951" y="4126"/>
                    </a:cubicBezTo>
                    <a:cubicBezTo>
                      <a:pt x="3987" y="4211"/>
                      <a:pt x="4011" y="4296"/>
                      <a:pt x="4036" y="4381"/>
                    </a:cubicBezTo>
                    <a:cubicBezTo>
                      <a:pt x="4048" y="4394"/>
                      <a:pt x="4048" y="4405"/>
                      <a:pt x="4060" y="4418"/>
                    </a:cubicBezTo>
                    <a:cubicBezTo>
                      <a:pt x="4073" y="4442"/>
                      <a:pt x="4073" y="4466"/>
                      <a:pt x="4084" y="4491"/>
                    </a:cubicBezTo>
                    <a:cubicBezTo>
                      <a:pt x="4097" y="4515"/>
                      <a:pt x="4097" y="4539"/>
                      <a:pt x="4109" y="4551"/>
                    </a:cubicBezTo>
                    <a:cubicBezTo>
                      <a:pt x="4121" y="4575"/>
                      <a:pt x="4121" y="4588"/>
                      <a:pt x="4133" y="4612"/>
                    </a:cubicBezTo>
                    <a:cubicBezTo>
                      <a:pt x="4146" y="4624"/>
                      <a:pt x="4146" y="4637"/>
                      <a:pt x="4157" y="4661"/>
                    </a:cubicBezTo>
                    <a:cubicBezTo>
                      <a:pt x="4157" y="4673"/>
                      <a:pt x="4170" y="4685"/>
                      <a:pt x="4182" y="4697"/>
                    </a:cubicBezTo>
                    <a:lnTo>
                      <a:pt x="4182" y="4721"/>
                    </a:lnTo>
                    <a:cubicBezTo>
                      <a:pt x="4206" y="4734"/>
                      <a:pt x="4219" y="4758"/>
                      <a:pt x="4230" y="4782"/>
                    </a:cubicBezTo>
                    <a:cubicBezTo>
                      <a:pt x="4230" y="4794"/>
                      <a:pt x="4243" y="4818"/>
                      <a:pt x="4254" y="4831"/>
                    </a:cubicBezTo>
                    <a:cubicBezTo>
                      <a:pt x="4267" y="4843"/>
                      <a:pt x="4279" y="4855"/>
                      <a:pt x="4291" y="4880"/>
                    </a:cubicBezTo>
                    <a:cubicBezTo>
                      <a:pt x="4303" y="4891"/>
                      <a:pt x="4316" y="4916"/>
                      <a:pt x="4327" y="4928"/>
                    </a:cubicBezTo>
                    <a:cubicBezTo>
                      <a:pt x="4340" y="4953"/>
                      <a:pt x="4352" y="4964"/>
                      <a:pt x="4376" y="4989"/>
                    </a:cubicBezTo>
                    <a:cubicBezTo>
                      <a:pt x="4389" y="5001"/>
                      <a:pt x="4400" y="5013"/>
                      <a:pt x="4413" y="5037"/>
                    </a:cubicBezTo>
                    <a:cubicBezTo>
                      <a:pt x="4462" y="5098"/>
                      <a:pt x="4522" y="5159"/>
                      <a:pt x="4583" y="5220"/>
                    </a:cubicBezTo>
                    <a:lnTo>
                      <a:pt x="4729" y="5402"/>
                    </a:lnTo>
                    <a:cubicBezTo>
                      <a:pt x="4741" y="5426"/>
                      <a:pt x="4753" y="5439"/>
                      <a:pt x="4765" y="5450"/>
                    </a:cubicBezTo>
                    <a:cubicBezTo>
                      <a:pt x="4789" y="5487"/>
                      <a:pt x="4802" y="5512"/>
                      <a:pt x="4826" y="5548"/>
                    </a:cubicBezTo>
                    <a:lnTo>
                      <a:pt x="4899" y="5658"/>
                    </a:lnTo>
                    <a:cubicBezTo>
                      <a:pt x="4923" y="5693"/>
                      <a:pt x="4935" y="5730"/>
                      <a:pt x="4959" y="5766"/>
                    </a:cubicBezTo>
                    <a:cubicBezTo>
                      <a:pt x="4972" y="5791"/>
                      <a:pt x="4996" y="5815"/>
                      <a:pt x="5008" y="5852"/>
                    </a:cubicBezTo>
                    <a:cubicBezTo>
                      <a:pt x="5021" y="5912"/>
                      <a:pt x="5032" y="5973"/>
                      <a:pt x="5032" y="6034"/>
                    </a:cubicBezTo>
                    <a:cubicBezTo>
                      <a:pt x="5045" y="6107"/>
                      <a:pt x="5057" y="6168"/>
                      <a:pt x="5057" y="6228"/>
                    </a:cubicBezTo>
                    <a:cubicBezTo>
                      <a:pt x="5081" y="6460"/>
                      <a:pt x="5094" y="6690"/>
                      <a:pt x="5105" y="6933"/>
                    </a:cubicBezTo>
                    <a:cubicBezTo>
                      <a:pt x="5105" y="7055"/>
                      <a:pt x="5105" y="7176"/>
                      <a:pt x="5094" y="7298"/>
                    </a:cubicBezTo>
                    <a:lnTo>
                      <a:pt x="5094" y="7651"/>
                    </a:lnTo>
                    <a:lnTo>
                      <a:pt x="5094" y="7711"/>
                    </a:lnTo>
                    <a:cubicBezTo>
                      <a:pt x="5081" y="7772"/>
                      <a:pt x="5081" y="7821"/>
                      <a:pt x="5081" y="7869"/>
                    </a:cubicBezTo>
                    <a:cubicBezTo>
                      <a:pt x="5081" y="7905"/>
                      <a:pt x="5069" y="7930"/>
                      <a:pt x="5069" y="7967"/>
                    </a:cubicBezTo>
                    <a:cubicBezTo>
                      <a:pt x="5069" y="8003"/>
                      <a:pt x="5057" y="8027"/>
                      <a:pt x="5057" y="8064"/>
                    </a:cubicBezTo>
                    <a:cubicBezTo>
                      <a:pt x="5045" y="8173"/>
                      <a:pt x="5021" y="8283"/>
                      <a:pt x="5008" y="8404"/>
                    </a:cubicBezTo>
                    <a:lnTo>
                      <a:pt x="5008" y="8392"/>
                    </a:lnTo>
                    <a:cubicBezTo>
                      <a:pt x="4996" y="8440"/>
                      <a:pt x="4996" y="8477"/>
                      <a:pt x="4984" y="8526"/>
                    </a:cubicBezTo>
                    <a:lnTo>
                      <a:pt x="4984" y="8537"/>
                    </a:lnTo>
                    <a:lnTo>
                      <a:pt x="4984" y="8550"/>
                    </a:lnTo>
                    <a:cubicBezTo>
                      <a:pt x="4972" y="8574"/>
                      <a:pt x="4972" y="8599"/>
                      <a:pt x="4972" y="8623"/>
                    </a:cubicBezTo>
                    <a:cubicBezTo>
                      <a:pt x="4972" y="8635"/>
                      <a:pt x="4959" y="8647"/>
                      <a:pt x="4959" y="8659"/>
                    </a:cubicBezTo>
                    <a:cubicBezTo>
                      <a:pt x="4948" y="8744"/>
                      <a:pt x="4935" y="8842"/>
                      <a:pt x="4923" y="8926"/>
                    </a:cubicBezTo>
                    <a:cubicBezTo>
                      <a:pt x="4886" y="9145"/>
                      <a:pt x="4838" y="9376"/>
                      <a:pt x="4802" y="9607"/>
                    </a:cubicBezTo>
                    <a:cubicBezTo>
                      <a:pt x="4789" y="9717"/>
                      <a:pt x="4765" y="9838"/>
                      <a:pt x="4741" y="9960"/>
                    </a:cubicBezTo>
                    <a:cubicBezTo>
                      <a:pt x="4716" y="10069"/>
                      <a:pt x="4705" y="10190"/>
                      <a:pt x="4680" y="10312"/>
                    </a:cubicBezTo>
                    <a:cubicBezTo>
                      <a:pt x="4668" y="10373"/>
                      <a:pt x="4656" y="10446"/>
                      <a:pt x="4643" y="10519"/>
                    </a:cubicBezTo>
                    <a:cubicBezTo>
                      <a:pt x="4632" y="10579"/>
                      <a:pt x="4632" y="10628"/>
                      <a:pt x="4619" y="10689"/>
                    </a:cubicBezTo>
                    <a:cubicBezTo>
                      <a:pt x="4595" y="10811"/>
                      <a:pt x="4570" y="10932"/>
                      <a:pt x="4535" y="11041"/>
                    </a:cubicBezTo>
                    <a:cubicBezTo>
                      <a:pt x="4510" y="11163"/>
                      <a:pt x="4486" y="11272"/>
                      <a:pt x="4462" y="11394"/>
                    </a:cubicBezTo>
                    <a:cubicBezTo>
                      <a:pt x="4462" y="11418"/>
                      <a:pt x="4462" y="11443"/>
                      <a:pt x="4449" y="11467"/>
                    </a:cubicBezTo>
                    <a:lnTo>
                      <a:pt x="4449" y="11394"/>
                    </a:lnTo>
                    <a:lnTo>
                      <a:pt x="4449" y="11321"/>
                    </a:lnTo>
                    <a:cubicBezTo>
                      <a:pt x="4437" y="11308"/>
                      <a:pt x="4437" y="11284"/>
                      <a:pt x="4437" y="11272"/>
                    </a:cubicBezTo>
                    <a:cubicBezTo>
                      <a:pt x="4437" y="11235"/>
                      <a:pt x="4437" y="11211"/>
                      <a:pt x="4425" y="11187"/>
                    </a:cubicBezTo>
                    <a:lnTo>
                      <a:pt x="4425" y="11127"/>
                    </a:lnTo>
                    <a:cubicBezTo>
                      <a:pt x="4413" y="11102"/>
                      <a:pt x="4413" y="11078"/>
                      <a:pt x="4413" y="11065"/>
                    </a:cubicBezTo>
                    <a:cubicBezTo>
                      <a:pt x="4400" y="11029"/>
                      <a:pt x="4400" y="11005"/>
                      <a:pt x="4400" y="10981"/>
                    </a:cubicBezTo>
                    <a:lnTo>
                      <a:pt x="4364" y="10835"/>
                    </a:lnTo>
                    <a:cubicBezTo>
                      <a:pt x="4352" y="10798"/>
                      <a:pt x="4340" y="10749"/>
                      <a:pt x="4327" y="10701"/>
                    </a:cubicBezTo>
                    <a:cubicBezTo>
                      <a:pt x="4316" y="10652"/>
                      <a:pt x="4303" y="10616"/>
                      <a:pt x="4291" y="10568"/>
                    </a:cubicBezTo>
                    <a:cubicBezTo>
                      <a:pt x="4279" y="10519"/>
                      <a:pt x="4267" y="10482"/>
                      <a:pt x="4254" y="10433"/>
                    </a:cubicBezTo>
                    <a:cubicBezTo>
                      <a:pt x="4243" y="10409"/>
                      <a:pt x="4230" y="10373"/>
                      <a:pt x="4219" y="10349"/>
                    </a:cubicBezTo>
                    <a:lnTo>
                      <a:pt x="4219" y="10336"/>
                    </a:lnTo>
                    <a:cubicBezTo>
                      <a:pt x="4219" y="10324"/>
                      <a:pt x="4230" y="10324"/>
                      <a:pt x="4230" y="10324"/>
                    </a:cubicBezTo>
                    <a:cubicBezTo>
                      <a:pt x="4230" y="10300"/>
                      <a:pt x="4243" y="10276"/>
                      <a:pt x="4243" y="10252"/>
                    </a:cubicBezTo>
                    <a:cubicBezTo>
                      <a:pt x="4254" y="10227"/>
                      <a:pt x="4267" y="10215"/>
                      <a:pt x="4267" y="10190"/>
                    </a:cubicBezTo>
                    <a:cubicBezTo>
                      <a:pt x="4279" y="10142"/>
                      <a:pt x="4291" y="10106"/>
                      <a:pt x="4303" y="10057"/>
                    </a:cubicBezTo>
                    <a:cubicBezTo>
                      <a:pt x="4303" y="10008"/>
                      <a:pt x="4316" y="9960"/>
                      <a:pt x="4316" y="9911"/>
                    </a:cubicBezTo>
                    <a:cubicBezTo>
                      <a:pt x="4327" y="9874"/>
                      <a:pt x="4327" y="9826"/>
                      <a:pt x="4327" y="9777"/>
                    </a:cubicBezTo>
                    <a:cubicBezTo>
                      <a:pt x="4327" y="9692"/>
                      <a:pt x="4327" y="9607"/>
                      <a:pt x="4316" y="9534"/>
                    </a:cubicBezTo>
                    <a:cubicBezTo>
                      <a:pt x="4316" y="9449"/>
                      <a:pt x="4303" y="9376"/>
                      <a:pt x="4279" y="9291"/>
                    </a:cubicBezTo>
                    <a:cubicBezTo>
                      <a:pt x="4279" y="9279"/>
                      <a:pt x="4279" y="9267"/>
                      <a:pt x="4267" y="9242"/>
                    </a:cubicBezTo>
                    <a:lnTo>
                      <a:pt x="4267" y="9255"/>
                    </a:lnTo>
                    <a:cubicBezTo>
                      <a:pt x="4243" y="9133"/>
                      <a:pt x="4206" y="9024"/>
                      <a:pt x="4170" y="8902"/>
                    </a:cubicBezTo>
                    <a:lnTo>
                      <a:pt x="4157" y="8890"/>
                    </a:lnTo>
                    <a:lnTo>
                      <a:pt x="4157" y="8878"/>
                    </a:lnTo>
                    <a:cubicBezTo>
                      <a:pt x="4146" y="8829"/>
                      <a:pt x="4121" y="8793"/>
                      <a:pt x="4097" y="8756"/>
                    </a:cubicBezTo>
                    <a:cubicBezTo>
                      <a:pt x="4084" y="8708"/>
                      <a:pt x="4060" y="8672"/>
                      <a:pt x="4036" y="8635"/>
                    </a:cubicBezTo>
                    <a:cubicBezTo>
                      <a:pt x="4000" y="8599"/>
                      <a:pt x="3975" y="8550"/>
                      <a:pt x="3938" y="8513"/>
                    </a:cubicBezTo>
                    <a:cubicBezTo>
                      <a:pt x="3927" y="8501"/>
                      <a:pt x="3914" y="8477"/>
                      <a:pt x="3903" y="8464"/>
                    </a:cubicBezTo>
                    <a:cubicBezTo>
                      <a:pt x="3878" y="8453"/>
                      <a:pt x="3866" y="8440"/>
                      <a:pt x="3854" y="8428"/>
                    </a:cubicBezTo>
                    <a:cubicBezTo>
                      <a:pt x="3817" y="8404"/>
                      <a:pt x="3793" y="8380"/>
                      <a:pt x="3757" y="8356"/>
                    </a:cubicBezTo>
                    <a:cubicBezTo>
                      <a:pt x="3720" y="8331"/>
                      <a:pt x="3695" y="8319"/>
                      <a:pt x="3659" y="8294"/>
                    </a:cubicBezTo>
                    <a:lnTo>
                      <a:pt x="3659" y="8307"/>
                    </a:lnTo>
                    <a:cubicBezTo>
                      <a:pt x="3659" y="8294"/>
                      <a:pt x="3659" y="8294"/>
                      <a:pt x="3647" y="8294"/>
                    </a:cubicBezTo>
                    <a:cubicBezTo>
                      <a:pt x="3635" y="8294"/>
                      <a:pt x="3623" y="8283"/>
                      <a:pt x="3611" y="8283"/>
                    </a:cubicBezTo>
                    <a:cubicBezTo>
                      <a:pt x="3671" y="8161"/>
                      <a:pt x="3744" y="8040"/>
                      <a:pt x="3805" y="7918"/>
                    </a:cubicBezTo>
                    <a:cubicBezTo>
                      <a:pt x="3866" y="7797"/>
                      <a:pt x="3914" y="7662"/>
                      <a:pt x="3951" y="7541"/>
                    </a:cubicBezTo>
                    <a:cubicBezTo>
                      <a:pt x="4000" y="7395"/>
                      <a:pt x="4024" y="7262"/>
                      <a:pt x="4048" y="7116"/>
                    </a:cubicBezTo>
                    <a:cubicBezTo>
                      <a:pt x="4060" y="7079"/>
                      <a:pt x="4060" y="7055"/>
                      <a:pt x="4060" y="7019"/>
                    </a:cubicBezTo>
                    <a:cubicBezTo>
                      <a:pt x="4060" y="7006"/>
                      <a:pt x="4060" y="6982"/>
                      <a:pt x="4073" y="6970"/>
                    </a:cubicBezTo>
                    <a:lnTo>
                      <a:pt x="4073" y="6921"/>
                    </a:lnTo>
                    <a:lnTo>
                      <a:pt x="4073" y="6690"/>
                    </a:lnTo>
                    <a:cubicBezTo>
                      <a:pt x="4073" y="6557"/>
                      <a:pt x="4073" y="6423"/>
                      <a:pt x="4060" y="6277"/>
                    </a:cubicBezTo>
                    <a:lnTo>
                      <a:pt x="4024" y="5876"/>
                    </a:lnTo>
                    <a:lnTo>
                      <a:pt x="4024" y="5888"/>
                    </a:lnTo>
                    <a:cubicBezTo>
                      <a:pt x="4011" y="5742"/>
                      <a:pt x="3987" y="5609"/>
                      <a:pt x="3975" y="5475"/>
                    </a:cubicBezTo>
                    <a:cubicBezTo>
                      <a:pt x="3975" y="5402"/>
                      <a:pt x="3975" y="5329"/>
                      <a:pt x="3963" y="5256"/>
                    </a:cubicBezTo>
                    <a:lnTo>
                      <a:pt x="3963" y="5050"/>
                    </a:lnTo>
                    <a:lnTo>
                      <a:pt x="3963" y="4843"/>
                    </a:lnTo>
                    <a:lnTo>
                      <a:pt x="3963" y="4648"/>
                    </a:lnTo>
                    <a:cubicBezTo>
                      <a:pt x="3963" y="4515"/>
                      <a:pt x="3975" y="4381"/>
                      <a:pt x="3963" y="4248"/>
                    </a:cubicBezTo>
                    <a:lnTo>
                      <a:pt x="3963" y="4199"/>
                    </a:lnTo>
                    <a:cubicBezTo>
                      <a:pt x="3963" y="4186"/>
                      <a:pt x="3951" y="4186"/>
                      <a:pt x="3951" y="4175"/>
                    </a:cubicBezTo>
                    <a:cubicBezTo>
                      <a:pt x="3938" y="4162"/>
                      <a:pt x="3927" y="4162"/>
                      <a:pt x="3903" y="4162"/>
                    </a:cubicBezTo>
                    <a:cubicBezTo>
                      <a:pt x="3903" y="4162"/>
                      <a:pt x="3890" y="4175"/>
                      <a:pt x="3878" y="4175"/>
                    </a:cubicBezTo>
                    <a:cubicBezTo>
                      <a:pt x="3866" y="4186"/>
                      <a:pt x="3854" y="4199"/>
                      <a:pt x="3841" y="4199"/>
                    </a:cubicBezTo>
                    <a:cubicBezTo>
                      <a:pt x="3830" y="4211"/>
                      <a:pt x="3817" y="4223"/>
                      <a:pt x="3805" y="4248"/>
                    </a:cubicBezTo>
                    <a:cubicBezTo>
                      <a:pt x="3757" y="4296"/>
                      <a:pt x="3708" y="4345"/>
                      <a:pt x="3671" y="4405"/>
                    </a:cubicBezTo>
                    <a:cubicBezTo>
                      <a:pt x="3587" y="4515"/>
                      <a:pt x="3514" y="4624"/>
                      <a:pt x="3441" y="4734"/>
                    </a:cubicBezTo>
                    <a:cubicBezTo>
                      <a:pt x="3379" y="4831"/>
                      <a:pt x="3319" y="4916"/>
                      <a:pt x="3271" y="5001"/>
                    </a:cubicBezTo>
                    <a:lnTo>
                      <a:pt x="3088" y="5256"/>
                    </a:lnTo>
                    <a:cubicBezTo>
                      <a:pt x="3003" y="5366"/>
                      <a:pt x="2906" y="5463"/>
                      <a:pt x="2809" y="5572"/>
                    </a:cubicBezTo>
                    <a:cubicBezTo>
                      <a:pt x="2772" y="5621"/>
                      <a:pt x="2723" y="5669"/>
                      <a:pt x="2699" y="5730"/>
                    </a:cubicBezTo>
                    <a:lnTo>
                      <a:pt x="2663" y="5766"/>
                    </a:lnTo>
                    <a:cubicBezTo>
                      <a:pt x="2663" y="5779"/>
                      <a:pt x="2650" y="5791"/>
                      <a:pt x="2639" y="5815"/>
                    </a:cubicBezTo>
                    <a:cubicBezTo>
                      <a:pt x="2626" y="5852"/>
                      <a:pt x="2602" y="5876"/>
                      <a:pt x="2590" y="5912"/>
                    </a:cubicBezTo>
                    <a:cubicBezTo>
                      <a:pt x="2577" y="5949"/>
                      <a:pt x="2566" y="5985"/>
                      <a:pt x="2553" y="6009"/>
                    </a:cubicBezTo>
                    <a:lnTo>
                      <a:pt x="2517" y="6119"/>
                    </a:lnTo>
                    <a:cubicBezTo>
                      <a:pt x="2493" y="6204"/>
                      <a:pt x="2480" y="6277"/>
                      <a:pt x="2468" y="6350"/>
                    </a:cubicBezTo>
                    <a:cubicBezTo>
                      <a:pt x="2468" y="6362"/>
                      <a:pt x="2456" y="6387"/>
                      <a:pt x="2456" y="6398"/>
                    </a:cubicBezTo>
                    <a:cubicBezTo>
                      <a:pt x="2444" y="6460"/>
                      <a:pt x="2444" y="6533"/>
                      <a:pt x="2431" y="6593"/>
                    </a:cubicBezTo>
                    <a:lnTo>
                      <a:pt x="2431" y="6812"/>
                    </a:lnTo>
                    <a:lnTo>
                      <a:pt x="2431" y="7019"/>
                    </a:lnTo>
                    <a:cubicBezTo>
                      <a:pt x="2444" y="7092"/>
                      <a:pt x="2444" y="7152"/>
                      <a:pt x="2444" y="7225"/>
                    </a:cubicBezTo>
                    <a:cubicBezTo>
                      <a:pt x="2444" y="7298"/>
                      <a:pt x="2456" y="7371"/>
                      <a:pt x="2468" y="7444"/>
                    </a:cubicBezTo>
                    <a:cubicBezTo>
                      <a:pt x="2468" y="7481"/>
                      <a:pt x="2480" y="7505"/>
                      <a:pt x="2480" y="7541"/>
                    </a:cubicBezTo>
                    <a:cubicBezTo>
                      <a:pt x="2493" y="7578"/>
                      <a:pt x="2504" y="7602"/>
                      <a:pt x="2504" y="7638"/>
                    </a:cubicBezTo>
                    <a:cubicBezTo>
                      <a:pt x="2504" y="7651"/>
                      <a:pt x="2517" y="7651"/>
                      <a:pt x="2517" y="7662"/>
                    </a:cubicBezTo>
                    <a:cubicBezTo>
                      <a:pt x="2504" y="7651"/>
                      <a:pt x="2493" y="7626"/>
                      <a:pt x="2493" y="7614"/>
                    </a:cubicBezTo>
                    <a:cubicBezTo>
                      <a:pt x="2468" y="7589"/>
                      <a:pt x="2456" y="7565"/>
                      <a:pt x="2431" y="7553"/>
                    </a:cubicBezTo>
                    <a:cubicBezTo>
                      <a:pt x="2407" y="7529"/>
                      <a:pt x="2383" y="7505"/>
                      <a:pt x="2359" y="7492"/>
                    </a:cubicBezTo>
                    <a:cubicBezTo>
                      <a:pt x="2347" y="7481"/>
                      <a:pt x="2334" y="7468"/>
                      <a:pt x="2323" y="7468"/>
                    </a:cubicBezTo>
                    <a:cubicBezTo>
                      <a:pt x="2310" y="7456"/>
                      <a:pt x="2298" y="7444"/>
                      <a:pt x="2286" y="7444"/>
                    </a:cubicBezTo>
                    <a:cubicBezTo>
                      <a:pt x="2274" y="7432"/>
                      <a:pt x="2261" y="7432"/>
                      <a:pt x="2250" y="7419"/>
                    </a:cubicBezTo>
                    <a:cubicBezTo>
                      <a:pt x="2237" y="7419"/>
                      <a:pt x="2213" y="7432"/>
                      <a:pt x="2213" y="7456"/>
                    </a:cubicBezTo>
                    <a:cubicBezTo>
                      <a:pt x="2213" y="7468"/>
                      <a:pt x="2225" y="7481"/>
                      <a:pt x="2225" y="7492"/>
                    </a:cubicBezTo>
                    <a:cubicBezTo>
                      <a:pt x="2225" y="7589"/>
                      <a:pt x="2237" y="7675"/>
                      <a:pt x="2250" y="7760"/>
                    </a:cubicBezTo>
                    <a:cubicBezTo>
                      <a:pt x="2261" y="7857"/>
                      <a:pt x="2274" y="7942"/>
                      <a:pt x="2286" y="8040"/>
                    </a:cubicBezTo>
                    <a:cubicBezTo>
                      <a:pt x="2310" y="8124"/>
                      <a:pt x="2323" y="8221"/>
                      <a:pt x="2334" y="8307"/>
                    </a:cubicBezTo>
                    <a:cubicBezTo>
                      <a:pt x="2334" y="8356"/>
                      <a:pt x="2347" y="8404"/>
                      <a:pt x="2347" y="8453"/>
                    </a:cubicBezTo>
                    <a:cubicBezTo>
                      <a:pt x="2359" y="8489"/>
                      <a:pt x="2359" y="8537"/>
                      <a:pt x="2371" y="8586"/>
                    </a:cubicBezTo>
                    <a:cubicBezTo>
                      <a:pt x="2371" y="8635"/>
                      <a:pt x="2383" y="8672"/>
                      <a:pt x="2383" y="8720"/>
                    </a:cubicBezTo>
                    <a:cubicBezTo>
                      <a:pt x="2395" y="8769"/>
                      <a:pt x="2407" y="8817"/>
                      <a:pt x="2420" y="8853"/>
                    </a:cubicBezTo>
                    <a:cubicBezTo>
                      <a:pt x="2444" y="8951"/>
                      <a:pt x="2480" y="9036"/>
                      <a:pt x="2517" y="9121"/>
                    </a:cubicBezTo>
                    <a:cubicBezTo>
                      <a:pt x="2590" y="9291"/>
                      <a:pt x="2675" y="9461"/>
                      <a:pt x="2772" y="9620"/>
                    </a:cubicBezTo>
                    <a:cubicBezTo>
                      <a:pt x="2796" y="9668"/>
                      <a:pt x="2820" y="9704"/>
                      <a:pt x="2845" y="9741"/>
                    </a:cubicBezTo>
                    <a:cubicBezTo>
                      <a:pt x="2869" y="9790"/>
                      <a:pt x="2893" y="9826"/>
                      <a:pt x="2930" y="9863"/>
                    </a:cubicBezTo>
                    <a:cubicBezTo>
                      <a:pt x="2966" y="9887"/>
                      <a:pt x="2991" y="9911"/>
                      <a:pt x="3027" y="9936"/>
                    </a:cubicBezTo>
                    <a:lnTo>
                      <a:pt x="3027" y="10020"/>
                    </a:lnTo>
                    <a:cubicBezTo>
                      <a:pt x="3039" y="10179"/>
                      <a:pt x="3052" y="10324"/>
                      <a:pt x="3063" y="10470"/>
                    </a:cubicBezTo>
                    <a:cubicBezTo>
                      <a:pt x="3076" y="10616"/>
                      <a:pt x="3088" y="10749"/>
                      <a:pt x="3100" y="10895"/>
                    </a:cubicBezTo>
                    <a:cubicBezTo>
                      <a:pt x="3112" y="11041"/>
                      <a:pt x="3125" y="11175"/>
                      <a:pt x="3136" y="11321"/>
                    </a:cubicBezTo>
                    <a:cubicBezTo>
                      <a:pt x="3149" y="11394"/>
                      <a:pt x="3161" y="11454"/>
                      <a:pt x="3161" y="11527"/>
                    </a:cubicBezTo>
                    <a:lnTo>
                      <a:pt x="3198" y="11710"/>
                    </a:lnTo>
                    <a:cubicBezTo>
                      <a:pt x="3222" y="11831"/>
                      <a:pt x="3246" y="11965"/>
                      <a:pt x="3271" y="12086"/>
                    </a:cubicBezTo>
                    <a:cubicBezTo>
                      <a:pt x="3295" y="12183"/>
                      <a:pt x="3319" y="12269"/>
                      <a:pt x="3343" y="12366"/>
                    </a:cubicBezTo>
                    <a:cubicBezTo>
                      <a:pt x="3307" y="12305"/>
                      <a:pt x="3258" y="12232"/>
                      <a:pt x="3222" y="12159"/>
                    </a:cubicBezTo>
                    <a:cubicBezTo>
                      <a:pt x="3112" y="12013"/>
                      <a:pt x="3015" y="11856"/>
                      <a:pt x="2918" y="11697"/>
                    </a:cubicBezTo>
                    <a:cubicBezTo>
                      <a:pt x="2906" y="11673"/>
                      <a:pt x="2893" y="11637"/>
                      <a:pt x="2869" y="11600"/>
                    </a:cubicBezTo>
                    <a:cubicBezTo>
                      <a:pt x="2857" y="11576"/>
                      <a:pt x="2833" y="11540"/>
                      <a:pt x="2820" y="11503"/>
                    </a:cubicBezTo>
                    <a:cubicBezTo>
                      <a:pt x="2809" y="11467"/>
                      <a:pt x="2784" y="11430"/>
                      <a:pt x="2772" y="11394"/>
                    </a:cubicBezTo>
                    <a:cubicBezTo>
                      <a:pt x="2736" y="11308"/>
                      <a:pt x="2699" y="11235"/>
                      <a:pt x="2650" y="11151"/>
                    </a:cubicBezTo>
                    <a:cubicBezTo>
                      <a:pt x="2614" y="11078"/>
                      <a:pt x="2566" y="11005"/>
                      <a:pt x="2517" y="10932"/>
                    </a:cubicBezTo>
                    <a:cubicBezTo>
                      <a:pt x="2504" y="10919"/>
                      <a:pt x="2493" y="10908"/>
                      <a:pt x="2480" y="10883"/>
                    </a:cubicBezTo>
                    <a:cubicBezTo>
                      <a:pt x="2468" y="10859"/>
                      <a:pt x="2456" y="10822"/>
                      <a:pt x="2444" y="10786"/>
                    </a:cubicBezTo>
                    <a:cubicBezTo>
                      <a:pt x="2395" y="10689"/>
                      <a:pt x="2359" y="10579"/>
                      <a:pt x="2323" y="10482"/>
                    </a:cubicBezTo>
                    <a:cubicBezTo>
                      <a:pt x="2298" y="10373"/>
                      <a:pt x="2261" y="10276"/>
                      <a:pt x="2237" y="10179"/>
                    </a:cubicBezTo>
                    <a:lnTo>
                      <a:pt x="2201" y="9996"/>
                    </a:lnTo>
                    <a:cubicBezTo>
                      <a:pt x="2188" y="9923"/>
                      <a:pt x="2177" y="9863"/>
                      <a:pt x="2177" y="9790"/>
                    </a:cubicBezTo>
                    <a:cubicBezTo>
                      <a:pt x="2164" y="9704"/>
                      <a:pt x="2152" y="9607"/>
                      <a:pt x="2152" y="9522"/>
                    </a:cubicBezTo>
                    <a:lnTo>
                      <a:pt x="2115" y="9231"/>
                    </a:lnTo>
                    <a:lnTo>
                      <a:pt x="2115" y="9206"/>
                    </a:lnTo>
                    <a:cubicBezTo>
                      <a:pt x="2104" y="9048"/>
                      <a:pt x="2091" y="8890"/>
                      <a:pt x="2080" y="8720"/>
                    </a:cubicBezTo>
                    <a:cubicBezTo>
                      <a:pt x="2055" y="8550"/>
                      <a:pt x="1994" y="8392"/>
                      <a:pt x="1921" y="8246"/>
                    </a:cubicBezTo>
                    <a:cubicBezTo>
                      <a:pt x="1909" y="8221"/>
                      <a:pt x="1897" y="8185"/>
                      <a:pt x="1885" y="8161"/>
                    </a:cubicBezTo>
                    <a:cubicBezTo>
                      <a:pt x="1861" y="8088"/>
                      <a:pt x="1836" y="8003"/>
                      <a:pt x="1812" y="7918"/>
                    </a:cubicBezTo>
                    <a:cubicBezTo>
                      <a:pt x="1799" y="7832"/>
                      <a:pt x="1764" y="7760"/>
                      <a:pt x="1739" y="7675"/>
                    </a:cubicBezTo>
                    <a:cubicBezTo>
                      <a:pt x="1727" y="7638"/>
                      <a:pt x="1702" y="7602"/>
                      <a:pt x="1691" y="7565"/>
                    </a:cubicBezTo>
                    <a:lnTo>
                      <a:pt x="1618" y="7456"/>
                    </a:lnTo>
                    <a:cubicBezTo>
                      <a:pt x="1593" y="7432"/>
                      <a:pt x="1569" y="7395"/>
                      <a:pt x="1545" y="7371"/>
                    </a:cubicBezTo>
                    <a:cubicBezTo>
                      <a:pt x="1508" y="7346"/>
                      <a:pt x="1484" y="7322"/>
                      <a:pt x="1448" y="7286"/>
                    </a:cubicBezTo>
                    <a:cubicBezTo>
                      <a:pt x="1375" y="7237"/>
                      <a:pt x="1302" y="7189"/>
                      <a:pt x="1229" y="7152"/>
                    </a:cubicBezTo>
                    <a:cubicBezTo>
                      <a:pt x="1156" y="7103"/>
                      <a:pt x="1083" y="7067"/>
                      <a:pt x="1010" y="7006"/>
                    </a:cubicBezTo>
                    <a:lnTo>
                      <a:pt x="961" y="6957"/>
                    </a:lnTo>
                    <a:cubicBezTo>
                      <a:pt x="913" y="6897"/>
                      <a:pt x="864" y="6836"/>
                      <a:pt x="803" y="6776"/>
                    </a:cubicBezTo>
                    <a:cubicBezTo>
                      <a:pt x="754" y="6714"/>
                      <a:pt x="694" y="6654"/>
                      <a:pt x="645" y="6593"/>
                    </a:cubicBezTo>
                    <a:cubicBezTo>
                      <a:pt x="621" y="6569"/>
                      <a:pt x="597" y="6533"/>
                      <a:pt x="572" y="6508"/>
                    </a:cubicBezTo>
                    <a:lnTo>
                      <a:pt x="487" y="6423"/>
                    </a:lnTo>
                    <a:cubicBezTo>
                      <a:pt x="463" y="6398"/>
                      <a:pt x="427" y="6374"/>
                      <a:pt x="402" y="6350"/>
                    </a:cubicBezTo>
                    <a:cubicBezTo>
                      <a:pt x="378" y="6325"/>
                      <a:pt x="341" y="6301"/>
                      <a:pt x="305" y="6277"/>
                    </a:cubicBezTo>
                    <a:cubicBezTo>
                      <a:pt x="292" y="6265"/>
                      <a:pt x="268" y="6265"/>
                      <a:pt x="244" y="6265"/>
                    </a:cubicBezTo>
                    <a:cubicBezTo>
                      <a:pt x="208" y="6277"/>
                      <a:pt x="195" y="6314"/>
                      <a:pt x="171" y="6338"/>
                    </a:cubicBezTo>
                    <a:cubicBezTo>
                      <a:pt x="171" y="6350"/>
                      <a:pt x="159" y="6374"/>
                      <a:pt x="159" y="6398"/>
                    </a:cubicBezTo>
                    <a:cubicBezTo>
                      <a:pt x="147" y="6411"/>
                      <a:pt x="147" y="6435"/>
                      <a:pt x="135" y="6447"/>
                    </a:cubicBezTo>
                    <a:lnTo>
                      <a:pt x="135" y="6484"/>
                    </a:lnTo>
                    <a:lnTo>
                      <a:pt x="135" y="6508"/>
                    </a:lnTo>
                    <a:cubicBezTo>
                      <a:pt x="122" y="6508"/>
                      <a:pt x="122" y="6508"/>
                      <a:pt x="122" y="6520"/>
                    </a:cubicBezTo>
                    <a:lnTo>
                      <a:pt x="122" y="6533"/>
                    </a:lnTo>
                    <a:lnTo>
                      <a:pt x="122" y="6544"/>
                    </a:lnTo>
                    <a:cubicBezTo>
                      <a:pt x="111" y="6605"/>
                      <a:pt x="111" y="6654"/>
                      <a:pt x="98" y="6714"/>
                    </a:cubicBezTo>
                    <a:cubicBezTo>
                      <a:pt x="98" y="6776"/>
                      <a:pt x="86" y="6836"/>
                      <a:pt x="86" y="6897"/>
                    </a:cubicBezTo>
                    <a:cubicBezTo>
                      <a:pt x="74" y="7019"/>
                      <a:pt x="74" y="7140"/>
                      <a:pt x="62" y="7262"/>
                    </a:cubicBezTo>
                    <a:lnTo>
                      <a:pt x="62" y="7286"/>
                    </a:lnTo>
                    <a:lnTo>
                      <a:pt x="62" y="7310"/>
                    </a:lnTo>
                    <a:lnTo>
                      <a:pt x="62" y="7322"/>
                    </a:lnTo>
                    <a:lnTo>
                      <a:pt x="62" y="7335"/>
                    </a:lnTo>
                    <a:lnTo>
                      <a:pt x="62" y="7456"/>
                    </a:lnTo>
                    <a:lnTo>
                      <a:pt x="62" y="7578"/>
                    </a:lnTo>
                    <a:lnTo>
                      <a:pt x="62" y="7711"/>
                    </a:lnTo>
                    <a:cubicBezTo>
                      <a:pt x="62" y="7760"/>
                      <a:pt x="62" y="7797"/>
                      <a:pt x="74" y="7845"/>
                    </a:cubicBezTo>
                    <a:cubicBezTo>
                      <a:pt x="74" y="7881"/>
                      <a:pt x="74" y="7930"/>
                      <a:pt x="86" y="7978"/>
                    </a:cubicBezTo>
                    <a:cubicBezTo>
                      <a:pt x="86" y="8015"/>
                      <a:pt x="98" y="8064"/>
                      <a:pt x="111" y="8100"/>
                    </a:cubicBezTo>
                    <a:cubicBezTo>
                      <a:pt x="122" y="8148"/>
                      <a:pt x="122" y="8197"/>
                      <a:pt x="135" y="8246"/>
                    </a:cubicBezTo>
                    <a:lnTo>
                      <a:pt x="171" y="8356"/>
                    </a:lnTo>
                    <a:lnTo>
                      <a:pt x="208" y="8428"/>
                    </a:lnTo>
                    <a:cubicBezTo>
                      <a:pt x="208" y="8440"/>
                      <a:pt x="220" y="8464"/>
                      <a:pt x="232" y="8489"/>
                    </a:cubicBezTo>
                    <a:cubicBezTo>
                      <a:pt x="244" y="8526"/>
                      <a:pt x="268" y="8574"/>
                      <a:pt x="292" y="8610"/>
                    </a:cubicBezTo>
                    <a:cubicBezTo>
                      <a:pt x="341" y="8683"/>
                      <a:pt x="378" y="8756"/>
                      <a:pt x="427" y="8829"/>
                    </a:cubicBezTo>
                    <a:cubicBezTo>
                      <a:pt x="463" y="8902"/>
                      <a:pt x="511" y="8975"/>
                      <a:pt x="560" y="9048"/>
                    </a:cubicBezTo>
                    <a:lnTo>
                      <a:pt x="706" y="9267"/>
                    </a:lnTo>
                    <a:cubicBezTo>
                      <a:pt x="754" y="9328"/>
                      <a:pt x="791" y="9388"/>
                      <a:pt x="840" y="9461"/>
                    </a:cubicBezTo>
                    <a:cubicBezTo>
                      <a:pt x="864" y="9498"/>
                      <a:pt x="888" y="9534"/>
                      <a:pt x="913" y="9583"/>
                    </a:cubicBezTo>
                    <a:cubicBezTo>
                      <a:pt x="937" y="9620"/>
                      <a:pt x="973" y="9656"/>
                      <a:pt x="997" y="9692"/>
                    </a:cubicBezTo>
                    <a:cubicBezTo>
                      <a:pt x="1022" y="9717"/>
                      <a:pt x="1046" y="9753"/>
                      <a:pt x="1070" y="9777"/>
                    </a:cubicBezTo>
                    <a:cubicBezTo>
                      <a:pt x="1107" y="9814"/>
                      <a:pt x="1132" y="9850"/>
                      <a:pt x="1168" y="9874"/>
                    </a:cubicBezTo>
                    <a:cubicBezTo>
                      <a:pt x="1192" y="9911"/>
                      <a:pt x="1229" y="9936"/>
                      <a:pt x="1265" y="9960"/>
                    </a:cubicBezTo>
                    <a:cubicBezTo>
                      <a:pt x="1302" y="9984"/>
                      <a:pt x="1326" y="10008"/>
                      <a:pt x="1362" y="10033"/>
                    </a:cubicBezTo>
                    <a:cubicBezTo>
                      <a:pt x="1423" y="10069"/>
                      <a:pt x="1484" y="10117"/>
                      <a:pt x="1545" y="10154"/>
                    </a:cubicBezTo>
                    <a:cubicBezTo>
                      <a:pt x="1593" y="10190"/>
                      <a:pt x="1654" y="10227"/>
                      <a:pt x="1702" y="10263"/>
                    </a:cubicBezTo>
                    <a:cubicBezTo>
                      <a:pt x="1764" y="10300"/>
                      <a:pt x="1824" y="10336"/>
                      <a:pt x="1872" y="10385"/>
                    </a:cubicBezTo>
                    <a:cubicBezTo>
                      <a:pt x="1909" y="10409"/>
                      <a:pt x="1945" y="10433"/>
                      <a:pt x="1970" y="10470"/>
                    </a:cubicBezTo>
                    <a:cubicBezTo>
                      <a:pt x="2007" y="10495"/>
                      <a:pt x="2031" y="10519"/>
                      <a:pt x="2067" y="10555"/>
                    </a:cubicBezTo>
                    <a:cubicBezTo>
                      <a:pt x="2140" y="10640"/>
                      <a:pt x="2213" y="10725"/>
                      <a:pt x="2298" y="10798"/>
                    </a:cubicBezTo>
                    <a:cubicBezTo>
                      <a:pt x="2310" y="10822"/>
                      <a:pt x="2334" y="10835"/>
                      <a:pt x="2347" y="10859"/>
                    </a:cubicBezTo>
                    <a:lnTo>
                      <a:pt x="2456" y="11078"/>
                    </a:lnTo>
                    <a:cubicBezTo>
                      <a:pt x="2504" y="11151"/>
                      <a:pt x="2553" y="11224"/>
                      <a:pt x="2602" y="11308"/>
                    </a:cubicBezTo>
                    <a:cubicBezTo>
                      <a:pt x="2687" y="11443"/>
                      <a:pt x="2772" y="11588"/>
                      <a:pt x="2857" y="11734"/>
                    </a:cubicBezTo>
                    <a:cubicBezTo>
                      <a:pt x="2955" y="11892"/>
                      <a:pt x="3063" y="12038"/>
                      <a:pt x="3161" y="12196"/>
                    </a:cubicBezTo>
                    <a:cubicBezTo>
                      <a:pt x="3185" y="12245"/>
                      <a:pt x="3222" y="12293"/>
                      <a:pt x="3246" y="12342"/>
                    </a:cubicBezTo>
                    <a:cubicBezTo>
                      <a:pt x="3271" y="12366"/>
                      <a:pt x="3295" y="12402"/>
                      <a:pt x="3319" y="12439"/>
                    </a:cubicBezTo>
                    <a:lnTo>
                      <a:pt x="3392" y="12585"/>
                    </a:lnTo>
                    <a:cubicBezTo>
                      <a:pt x="3404" y="12597"/>
                      <a:pt x="3416" y="12609"/>
                      <a:pt x="3416" y="12621"/>
                    </a:cubicBezTo>
                    <a:cubicBezTo>
                      <a:pt x="3428" y="12634"/>
                      <a:pt x="3428" y="12645"/>
                      <a:pt x="3428" y="12645"/>
                    </a:cubicBezTo>
                    <a:cubicBezTo>
                      <a:pt x="3441" y="12718"/>
                      <a:pt x="3465" y="12779"/>
                      <a:pt x="3477" y="12840"/>
                    </a:cubicBezTo>
                    <a:cubicBezTo>
                      <a:pt x="3514" y="12974"/>
                      <a:pt x="3538" y="13095"/>
                      <a:pt x="3562" y="13217"/>
                    </a:cubicBezTo>
                    <a:cubicBezTo>
                      <a:pt x="3598" y="13363"/>
                      <a:pt x="3635" y="13509"/>
                      <a:pt x="3684" y="13654"/>
                    </a:cubicBezTo>
                    <a:cubicBezTo>
                      <a:pt x="3708" y="13715"/>
                      <a:pt x="3732" y="13788"/>
                      <a:pt x="3744" y="13861"/>
                    </a:cubicBezTo>
                    <a:cubicBezTo>
                      <a:pt x="3768" y="13934"/>
                      <a:pt x="3793" y="13995"/>
                      <a:pt x="3817" y="14068"/>
                    </a:cubicBezTo>
                    <a:cubicBezTo>
                      <a:pt x="3866" y="14214"/>
                      <a:pt x="3903" y="14347"/>
                      <a:pt x="3951" y="14493"/>
                    </a:cubicBezTo>
                    <a:cubicBezTo>
                      <a:pt x="4011" y="14627"/>
                      <a:pt x="4060" y="14773"/>
                      <a:pt x="4133" y="14906"/>
                    </a:cubicBezTo>
                    <a:cubicBezTo>
                      <a:pt x="4182" y="15016"/>
                      <a:pt x="4243" y="15125"/>
                      <a:pt x="4291" y="15222"/>
                    </a:cubicBezTo>
                    <a:lnTo>
                      <a:pt x="4303" y="15234"/>
                    </a:lnTo>
                    <a:lnTo>
                      <a:pt x="4279" y="15234"/>
                    </a:lnTo>
                    <a:cubicBezTo>
                      <a:pt x="4254" y="15222"/>
                      <a:pt x="4230" y="15210"/>
                      <a:pt x="4206" y="15210"/>
                    </a:cubicBezTo>
                    <a:cubicBezTo>
                      <a:pt x="4146" y="15186"/>
                      <a:pt x="4084" y="15173"/>
                      <a:pt x="4024" y="15149"/>
                    </a:cubicBezTo>
                    <a:cubicBezTo>
                      <a:pt x="3987" y="15125"/>
                      <a:pt x="3963" y="15113"/>
                      <a:pt x="3938" y="15100"/>
                    </a:cubicBezTo>
                    <a:lnTo>
                      <a:pt x="3830" y="15027"/>
                    </a:lnTo>
                    <a:lnTo>
                      <a:pt x="3720" y="14954"/>
                    </a:lnTo>
                    <a:cubicBezTo>
                      <a:pt x="3684" y="14943"/>
                      <a:pt x="3647" y="14918"/>
                      <a:pt x="3611" y="14894"/>
                    </a:cubicBezTo>
                    <a:cubicBezTo>
                      <a:pt x="3562" y="14881"/>
                      <a:pt x="3525" y="14857"/>
                      <a:pt x="3477" y="14846"/>
                    </a:cubicBezTo>
                    <a:cubicBezTo>
                      <a:pt x="3441" y="14833"/>
                      <a:pt x="3392" y="14809"/>
                      <a:pt x="3355" y="14809"/>
                    </a:cubicBezTo>
                    <a:cubicBezTo>
                      <a:pt x="3344" y="14807"/>
                      <a:pt x="3334" y="14806"/>
                      <a:pt x="3323" y="14806"/>
                    </a:cubicBezTo>
                    <a:cubicBezTo>
                      <a:pt x="3273" y="14806"/>
                      <a:pt x="3225" y="14826"/>
                      <a:pt x="3185" y="14846"/>
                    </a:cubicBezTo>
                    <a:cubicBezTo>
                      <a:pt x="3149" y="14857"/>
                      <a:pt x="3112" y="14881"/>
                      <a:pt x="3076" y="14906"/>
                    </a:cubicBezTo>
                    <a:cubicBezTo>
                      <a:pt x="3052" y="14918"/>
                      <a:pt x="3039" y="14930"/>
                      <a:pt x="3015" y="14943"/>
                    </a:cubicBezTo>
                    <a:cubicBezTo>
                      <a:pt x="3003" y="14954"/>
                      <a:pt x="2979" y="14967"/>
                      <a:pt x="2966" y="14979"/>
                    </a:cubicBezTo>
                    <a:cubicBezTo>
                      <a:pt x="2930" y="15016"/>
                      <a:pt x="2906" y="15052"/>
                      <a:pt x="2882" y="15089"/>
                    </a:cubicBezTo>
                    <a:cubicBezTo>
                      <a:pt x="2845" y="15125"/>
                      <a:pt x="2833" y="15162"/>
                      <a:pt x="2809" y="15197"/>
                    </a:cubicBezTo>
                    <a:cubicBezTo>
                      <a:pt x="2796" y="15222"/>
                      <a:pt x="2784" y="15259"/>
                      <a:pt x="2772" y="15283"/>
                    </a:cubicBezTo>
                    <a:cubicBezTo>
                      <a:pt x="2747" y="15210"/>
                      <a:pt x="2736" y="15149"/>
                      <a:pt x="2723" y="15076"/>
                    </a:cubicBezTo>
                    <a:cubicBezTo>
                      <a:pt x="2711" y="15052"/>
                      <a:pt x="2699" y="15027"/>
                      <a:pt x="2699" y="14991"/>
                    </a:cubicBezTo>
                    <a:cubicBezTo>
                      <a:pt x="2687" y="14954"/>
                      <a:pt x="2687" y="14918"/>
                      <a:pt x="2675" y="14894"/>
                    </a:cubicBezTo>
                    <a:cubicBezTo>
                      <a:pt x="2663" y="14846"/>
                      <a:pt x="2663" y="14809"/>
                      <a:pt x="2650" y="14760"/>
                    </a:cubicBezTo>
                    <a:cubicBezTo>
                      <a:pt x="2639" y="14687"/>
                      <a:pt x="2626" y="14614"/>
                      <a:pt x="2614" y="14554"/>
                    </a:cubicBezTo>
                    <a:cubicBezTo>
                      <a:pt x="2602" y="14468"/>
                      <a:pt x="2577" y="14395"/>
                      <a:pt x="2566" y="14311"/>
                    </a:cubicBezTo>
                    <a:cubicBezTo>
                      <a:pt x="2566" y="14298"/>
                      <a:pt x="2553" y="14274"/>
                      <a:pt x="2553" y="14262"/>
                    </a:cubicBezTo>
                    <a:cubicBezTo>
                      <a:pt x="2541" y="14238"/>
                      <a:pt x="2541" y="14225"/>
                      <a:pt x="2541" y="14214"/>
                    </a:cubicBezTo>
                    <a:cubicBezTo>
                      <a:pt x="2529" y="14189"/>
                      <a:pt x="2529" y="14165"/>
                      <a:pt x="2517" y="14141"/>
                    </a:cubicBezTo>
                    <a:cubicBezTo>
                      <a:pt x="2517" y="14116"/>
                      <a:pt x="2504" y="14104"/>
                      <a:pt x="2504" y="14079"/>
                    </a:cubicBezTo>
                    <a:cubicBezTo>
                      <a:pt x="2493" y="14043"/>
                      <a:pt x="2480" y="14006"/>
                      <a:pt x="2468" y="13982"/>
                    </a:cubicBezTo>
                    <a:cubicBezTo>
                      <a:pt x="2456" y="13958"/>
                      <a:pt x="2456" y="13934"/>
                      <a:pt x="2444" y="13922"/>
                    </a:cubicBezTo>
                    <a:cubicBezTo>
                      <a:pt x="2444" y="13909"/>
                      <a:pt x="2431" y="13885"/>
                      <a:pt x="2431" y="13873"/>
                    </a:cubicBezTo>
                    <a:cubicBezTo>
                      <a:pt x="2407" y="13836"/>
                      <a:pt x="2395" y="13800"/>
                      <a:pt x="2383" y="13776"/>
                    </a:cubicBezTo>
                    <a:cubicBezTo>
                      <a:pt x="2359" y="13739"/>
                      <a:pt x="2347" y="13703"/>
                      <a:pt x="2323" y="13666"/>
                    </a:cubicBezTo>
                    <a:cubicBezTo>
                      <a:pt x="2250" y="13520"/>
                      <a:pt x="2177" y="13387"/>
                      <a:pt x="2091" y="13253"/>
                    </a:cubicBezTo>
                    <a:cubicBezTo>
                      <a:pt x="2091" y="13229"/>
                      <a:pt x="2080" y="13217"/>
                      <a:pt x="2067" y="13193"/>
                    </a:cubicBezTo>
                    <a:cubicBezTo>
                      <a:pt x="2055" y="13180"/>
                      <a:pt x="2043" y="13168"/>
                      <a:pt x="2031" y="13144"/>
                    </a:cubicBezTo>
                    <a:cubicBezTo>
                      <a:pt x="2018" y="13131"/>
                      <a:pt x="2018" y="13120"/>
                      <a:pt x="2007" y="13107"/>
                    </a:cubicBezTo>
                    <a:cubicBezTo>
                      <a:pt x="1994" y="13095"/>
                      <a:pt x="1982" y="13071"/>
                      <a:pt x="1970" y="13058"/>
                    </a:cubicBezTo>
                    <a:cubicBezTo>
                      <a:pt x="1958" y="13034"/>
                      <a:pt x="1934" y="13023"/>
                      <a:pt x="1921" y="12998"/>
                    </a:cubicBezTo>
                    <a:lnTo>
                      <a:pt x="1885" y="12961"/>
                    </a:lnTo>
                    <a:lnTo>
                      <a:pt x="1848" y="12925"/>
                    </a:lnTo>
                    <a:lnTo>
                      <a:pt x="1812" y="12888"/>
                    </a:lnTo>
                    <a:lnTo>
                      <a:pt x="1727" y="12804"/>
                    </a:lnTo>
                    <a:cubicBezTo>
                      <a:pt x="1691" y="12779"/>
                      <a:pt x="1666" y="12755"/>
                      <a:pt x="1629" y="12731"/>
                    </a:cubicBezTo>
                    <a:cubicBezTo>
                      <a:pt x="1618" y="12718"/>
                      <a:pt x="1593" y="12707"/>
                      <a:pt x="1581" y="12694"/>
                    </a:cubicBezTo>
                    <a:cubicBezTo>
                      <a:pt x="1569" y="12694"/>
                      <a:pt x="1569" y="12682"/>
                      <a:pt x="1556" y="12670"/>
                    </a:cubicBezTo>
                    <a:cubicBezTo>
                      <a:pt x="1545" y="12670"/>
                      <a:pt x="1545" y="12658"/>
                      <a:pt x="1532" y="12658"/>
                    </a:cubicBezTo>
                    <a:cubicBezTo>
                      <a:pt x="1520" y="12634"/>
                      <a:pt x="1496" y="12621"/>
                      <a:pt x="1484" y="12609"/>
                    </a:cubicBezTo>
                    <a:lnTo>
                      <a:pt x="1435" y="12561"/>
                    </a:lnTo>
                    <a:cubicBezTo>
                      <a:pt x="1411" y="12536"/>
                      <a:pt x="1386" y="12512"/>
                      <a:pt x="1362" y="12475"/>
                    </a:cubicBezTo>
                    <a:cubicBezTo>
                      <a:pt x="1338" y="12451"/>
                      <a:pt x="1313" y="12415"/>
                      <a:pt x="1277" y="12391"/>
                    </a:cubicBezTo>
                    <a:cubicBezTo>
                      <a:pt x="1216" y="12318"/>
                      <a:pt x="1156" y="12256"/>
                      <a:pt x="1070" y="12220"/>
                    </a:cubicBezTo>
                    <a:cubicBezTo>
                      <a:pt x="1034" y="12196"/>
                      <a:pt x="986" y="12183"/>
                      <a:pt x="949" y="12159"/>
                    </a:cubicBezTo>
                    <a:cubicBezTo>
                      <a:pt x="924" y="12159"/>
                      <a:pt x="913" y="12147"/>
                      <a:pt x="888" y="12147"/>
                    </a:cubicBezTo>
                    <a:cubicBezTo>
                      <a:pt x="876" y="12135"/>
                      <a:pt x="852" y="12135"/>
                      <a:pt x="840" y="12123"/>
                    </a:cubicBezTo>
                    <a:cubicBezTo>
                      <a:pt x="803" y="12111"/>
                      <a:pt x="767" y="12099"/>
                      <a:pt x="743" y="12086"/>
                    </a:cubicBezTo>
                    <a:cubicBezTo>
                      <a:pt x="718" y="12086"/>
                      <a:pt x="706" y="12075"/>
                      <a:pt x="681" y="12075"/>
                    </a:cubicBezTo>
                    <a:cubicBezTo>
                      <a:pt x="670" y="12062"/>
                      <a:pt x="645" y="12050"/>
                      <a:pt x="633" y="12050"/>
                    </a:cubicBezTo>
                    <a:cubicBezTo>
                      <a:pt x="597" y="12026"/>
                      <a:pt x="560" y="12013"/>
                      <a:pt x="524" y="11989"/>
                    </a:cubicBezTo>
                    <a:cubicBezTo>
                      <a:pt x="475" y="11965"/>
                      <a:pt x="438" y="11929"/>
                      <a:pt x="390" y="11892"/>
                    </a:cubicBezTo>
                    <a:cubicBezTo>
                      <a:pt x="354" y="11867"/>
                      <a:pt x="329" y="11856"/>
                      <a:pt x="292" y="11831"/>
                    </a:cubicBezTo>
                    <a:cubicBezTo>
                      <a:pt x="281" y="11807"/>
                      <a:pt x="256" y="11795"/>
                      <a:pt x="244" y="11770"/>
                    </a:cubicBezTo>
                    <a:cubicBezTo>
                      <a:pt x="220" y="11759"/>
                      <a:pt x="208" y="11746"/>
                      <a:pt x="184" y="11722"/>
                    </a:cubicBezTo>
                    <a:lnTo>
                      <a:pt x="111" y="11649"/>
                    </a:lnTo>
                    <a:cubicBezTo>
                      <a:pt x="111" y="11637"/>
                      <a:pt x="98" y="11624"/>
                      <a:pt x="86" y="11613"/>
                    </a:cubicBezTo>
                    <a:cubicBezTo>
                      <a:pt x="74" y="11613"/>
                      <a:pt x="74" y="11600"/>
                      <a:pt x="62" y="11588"/>
                    </a:cubicBezTo>
                    <a:cubicBezTo>
                      <a:pt x="62" y="11588"/>
                      <a:pt x="62" y="11576"/>
                      <a:pt x="49" y="11576"/>
                    </a:cubicBezTo>
                    <a:cubicBezTo>
                      <a:pt x="38" y="11576"/>
                      <a:pt x="25" y="11576"/>
                      <a:pt x="13" y="11588"/>
                    </a:cubicBezTo>
                    <a:cubicBezTo>
                      <a:pt x="1" y="11588"/>
                      <a:pt x="1" y="11600"/>
                      <a:pt x="1" y="11613"/>
                    </a:cubicBezTo>
                    <a:cubicBezTo>
                      <a:pt x="1" y="11686"/>
                      <a:pt x="13" y="11759"/>
                      <a:pt x="25" y="11831"/>
                    </a:cubicBezTo>
                    <a:cubicBezTo>
                      <a:pt x="38" y="11904"/>
                      <a:pt x="49" y="11989"/>
                      <a:pt x="62" y="12062"/>
                    </a:cubicBezTo>
                    <a:cubicBezTo>
                      <a:pt x="86" y="12208"/>
                      <a:pt x="122" y="12366"/>
                      <a:pt x="147" y="12524"/>
                    </a:cubicBezTo>
                    <a:lnTo>
                      <a:pt x="184" y="12742"/>
                    </a:lnTo>
                    <a:lnTo>
                      <a:pt x="220" y="12961"/>
                    </a:lnTo>
                    <a:cubicBezTo>
                      <a:pt x="232" y="13047"/>
                      <a:pt x="244" y="13120"/>
                      <a:pt x="256" y="13193"/>
                    </a:cubicBezTo>
                    <a:cubicBezTo>
                      <a:pt x="268" y="13266"/>
                      <a:pt x="281" y="13350"/>
                      <a:pt x="281" y="13423"/>
                    </a:cubicBezTo>
                    <a:cubicBezTo>
                      <a:pt x="292" y="13496"/>
                      <a:pt x="305" y="13582"/>
                      <a:pt x="317" y="13654"/>
                    </a:cubicBezTo>
                    <a:cubicBezTo>
                      <a:pt x="329" y="13703"/>
                      <a:pt x="341" y="13739"/>
                      <a:pt x="354" y="13776"/>
                    </a:cubicBezTo>
                    <a:cubicBezTo>
                      <a:pt x="354" y="13800"/>
                      <a:pt x="354" y="13812"/>
                      <a:pt x="365" y="13836"/>
                    </a:cubicBezTo>
                    <a:cubicBezTo>
                      <a:pt x="365" y="13836"/>
                      <a:pt x="365" y="13849"/>
                      <a:pt x="378" y="13861"/>
                    </a:cubicBezTo>
                    <a:lnTo>
                      <a:pt x="378" y="13885"/>
                    </a:lnTo>
                    <a:cubicBezTo>
                      <a:pt x="390" y="13898"/>
                      <a:pt x="402" y="13922"/>
                      <a:pt x="402" y="13934"/>
                    </a:cubicBezTo>
                    <a:cubicBezTo>
                      <a:pt x="414" y="13958"/>
                      <a:pt x="427" y="13970"/>
                      <a:pt x="427" y="13995"/>
                    </a:cubicBezTo>
                    <a:cubicBezTo>
                      <a:pt x="451" y="14031"/>
                      <a:pt x="475" y="14068"/>
                      <a:pt x="487" y="14104"/>
                    </a:cubicBezTo>
                    <a:cubicBezTo>
                      <a:pt x="524" y="14165"/>
                      <a:pt x="572" y="14225"/>
                      <a:pt x="621" y="14298"/>
                    </a:cubicBezTo>
                    <a:cubicBezTo>
                      <a:pt x="645" y="14347"/>
                      <a:pt x="681" y="14395"/>
                      <a:pt x="718" y="14444"/>
                    </a:cubicBezTo>
                    <a:lnTo>
                      <a:pt x="827" y="14590"/>
                    </a:lnTo>
                    <a:cubicBezTo>
                      <a:pt x="827" y="14590"/>
                      <a:pt x="840" y="14590"/>
                      <a:pt x="840" y="14602"/>
                    </a:cubicBezTo>
                    <a:lnTo>
                      <a:pt x="840" y="14614"/>
                    </a:lnTo>
                    <a:lnTo>
                      <a:pt x="852" y="14614"/>
                    </a:lnTo>
                    <a:cubicBezTo>
                      <a:pt x="888" y="14675"/>
                      <a:pt x="949" y="14736"/>
                      <a:pt x="997" y="14784"/>
                    </a:cubicBezTo>
                    <a:lnTo>
                      <a:pt x="1046" y="14833"/>
                    </a:lnTo>
                    <a:cubicBezTo>
                      <a:pt x="1059" y="14846"/>
                      <a:pt x="1083" y="14857"/>
                      <a:pt x="1095" y="14870"/>
                    </a:cubicBezTo>
                    <a:cubicBezTo>
                      <a:pt x="1132" y="14894"/>
                      <a:pt x="1156" y="14918"/>
                      <a:pt x="1192" y="14943"/>
                    </a:cubicBezTo>
                    <a:cubicBezTo>
                      <a:pt x="1216" y="14954"/>
                      <a:pt x="1240" y="14979"/>
                      <a:pt x="1265" y="14991"/>
                    </a:cubicBezTo>
                    <a:cubicBezTo>
                      <a:pt x="1277" y="15003"/>
                      <a:pt x="1289" y="15016"/>
                      <a:pt x="1302" y="15016"/>
                    </a:cubicBezTo>
                    <a:cubicBezTo>
                      <a:pt x="1313" y="15027"/>
                      <a:pt x="1326" y="15040"/>
                      <a:pt x="1338" y="15040"/>
                    </a:cubicBezTo>
                    <a:lnTo>
                      <a:pt x="1350" y="15040"/>
                    </a:lnTo>
                    <a:lnTo>
                      <a:pt x="1350" y="15052"/>
                    </a:lnTo>
                    <a:cubicBezTo>
                      <a:pt x="1356" y="15052"/>
                      <a:pt x="1359" y="15052"/>
                      <a:pt x="1362" y="15053"/>
                    </a:cubicBezTo>
                    <a:lnTo>
                      <a:pt x="1362" y="15053"/>
                    </a:lnTo>
                    <a:cubicBezTo>
                      <a:pt x="1362" y="15053"/>
                      <a:pt x="1362" y="15052"/>
                      <a:pt x="1362" y="15052"/>
                    </a:cubicBezTo>
                    <a:lnTo>
                      <a:pt x="1362" y="15052"/>
                    </a:lnTo>
                    <a:cubicBezTo>
                      <a:pt x="1375" y="15064"/>
                      <a:pt x="1386" y="15064"/>
                      <a:pt x="1399" y="15076"/>
                    </a:cubicBezTo>
                    <a:lnTo>
                      <a:pt x="1411" y="15089"/>
                    </a:lnTo>
                    <a:cubicBezTo>
                      <a:pt x="1435" y="15100"/>
                      <a:pt x="1448" y="15100"/>
                      <a:pt x="1472" y="15113"/>
                    </a:cubicBezTo>
                    <a:cubicBezTo>
                      <a:pt x="1484" y="15125"/>
                      <a:pt x="1496" y="15125"/>
                      <a:pt x="1508" y="15137"/>
                    </a:cubicBezTo>
                    <a:cubicBezTo>
                      <a:pt x="1532" y="15149"/>
                      <a:pt x="1545" y="15162"/>
                      <a:pt x="1569" y="15173"/>
                    </a:cubicBezTo>
                    <a:cubicBezTo>
                      <a:pt x="1593" y="15173"/>
                      <a:pt x="1605" y="15186"/>
                      <a:pt x="1629" y="15186"/>
                    </a:cubicBezTo>
                    <a:cubicBezTo>
                      <a:pt x="1666" y="15210"/>
                      <a:pt x="1702" y="15222"/>
                      <a:pt x="1739" y="15234"/>
                    </a:cubicBezTo>
                    <a:cubicBezTo>
                      <a:pt x="1775" y="15246"/>
                      <a:pt x="1799" y="15259"/>
                      <a:pt x="1836" y="15270"/>
                    </a:cubicBezTo>
                    <a:cubicBezTo>
                      <a:pt x="1909" y="15307"/>
                      <a:pt x="1982" y="15332"/>
                      <a:pt x="2067" y="15343"/>
                    </a:cubicBezTo>
                    <a:cubicBezTo>
                      <a:pt x="2140" y="15368"/>
                      <a:pt x="2213" y="15380"/>
                      <a:pt x="2286" y="15405"/>
                    </a:cubicBezTo>
                    <a:cubicBezTo>
                      <a:pt x="2371" y="15416"/>
                      <a:pt x="2456" y="15441"/>
                      <a:pt x="2541" y="15465"/>
                    </a:cubicBezTo>
                    <a:cubicBezTo>
                      <a:pt x="2553" y="15465"/>
                      <a:pt x="2566" y="15465"/>
                      <a:pt x="2577" y="15478"/>
                    </a:cubicBezTo>
                    <a:cubicBezTo>
                      <a:pt x="2577" y="15476"/>
                      <a:pt x="2577" y="15475"/>
                      <a:pt x="2577" y="15473"/>
                    </a:cubicBezTo>
                    <a:lnTo>
                      <a:pt x="2577" y="15473"/>
                    </a:lnTo>
                    <a:cubicBezTo>
                      <a:pt x="2585" y="15478"/>
                      <a:pt x="2594" y="15478"/>
                      <a:pt x="2602" y="15478"/>
                    </a:cubicBezTo>
                    <a:cubicBezTo>
                      <a:pt x="2614" y="15489"/>
                      <a:pt x="2639" y="15489"/>
                      <a:pt x="2650" y="15502"/>
                    </a:cubicBezTo>
                    <a:lnTo>
                      <a:pt x="2675" y="15502"/>
                    </a:lnTo>
                    <a:cubicBezTo>
                      <a:pt x="2650" y="15538"/>
                      <a:pt x="2639" y="15562"/>
                      <a:pt x="2626" y="15586"/>
                    </a:cubicBezTo>
                    <a:cubicBezTo>
                      <a:pt x="2602" y="15635"/>
                      <a:pt x="2590" y="15672"/>
                      <a:pt x="2577" y="15721"/>
                    </a:cubicBezTo>
                    <a:cubicBezTo>
                      <a:pt x="2566" y="15732"/>
                      <a:pt x="2553" y="15757"/>
                      <a:pt x="2553" y="15781"/>
                    </a:cubicBezTo>
                    <a:cubicBezTo>
                      <a:pt x="2553" y="15805"/>
                      <a:pt x="2541" y="15829"/>
                      <a:pt x="2541" y="15854"/>
                    </a:cubicBezTo>
                    <a:lnTo>
                      <a:pt x="2541" y="15927"/>
                    </a:lnTo>
                    <a:cubicBezTo>
                      <a:pt x="2541" y="15951"/>
                      <a:pt x="2541" y="15975"/>
                      <a:pt x="2553" y="16000"/>
                    </a:cubicBezTo>
                    <a:cubicBezTo>
                      <a:pt x="2553" y="16048"/>
                      <a:pt x="2566" y="16109"/>
                      <a:pt x="2577" y="16158"/>
                    </a:cubicBezTo>
                    <a:lnTo>
                      <a:pt x="2577" y="16243"/>
                    </a:lnTo>
                    <a:cubicBezTo>
                      <a:pt x="2577" y="16267"/>
                      <a:pt x="2577" y="16291"/>
                      <a:pt x="2566" y="16316"/>
                    </a:cubicBezTo>
                    <a:lnTo>
                      <a:pt x="2566" y="16353"/>
                    </a:lnTo>
                    <a:cubicBezTo>
                      <a:pt x="2553" y="16364"/>
                      <a:pt x="2553" y="16377"/>
                      <a:pt x="2541" y="16401"/>
                    </a:cubicBezTo>
                    <a:lnTo>
                      <a:pt x="2504" y="16474"/>
                    </a:lnTo>
                    <a:lnTo>
                      <a:pt x="2493" y="16486"/>
                    </a:lnTo>
                    <a:cubicBezTo>
                      <a:pt x="2456" y="16534"/>
                      <a:pt x="2431" y="16596"/>
                      <a:pt x="2407" y="16656"/>
                    </a:cubicBezTo>
                    <a:cubicBezTo>
                      <a:pt x="2383" y="16717"/>
                      <a:pt x="2371" y="16790"/>
                      <a:pt x="2347" y="16850"/>
                    </a:cubicBezTo>
                    <a:lnTo>
                      <a:pt x="2347" y="16875"/>
                    </a:lnTo>
                    <a:cubicBezTo>
                      <a:pt x="2347" y="16875"/>
                      <a:pt x="2347" y="16887"/>
                      <a:pt x="2334" y="16887"/>
                    </a:cubicBezTo>
                    <a:lnTo>
                      <a:pt x="2334" y="16899"/>
                    </a:lnTo>
                    <a:lnTo>
                      <a:pt x="2334" y="16912"/>
                    </a:lnTo>
                    <a:cubicBezTo>
                      <a:pt x="2323" y="16960"/>
                      <a:pt x="2310" y="17009"/>
                      <a:pt x="2298" y="17045"/>
                    </a:cubicBezTo>
                    <a:lnTo>
                      <a:pt x="2298" y="17118"/>
                    </a:lnTo>
                    <a:cubicBezTo>
                      <a:pt x="2298" y="17130"/>
                      <a:pt x="2310" y="17155"/>
                      <a:pt x="2310" y="17179"/>
                    </a:cubicBezTo>
                    <a:cubicBezTo>
                      <a:pt x="2323" y="17203"/>
                      <a:pt x="2334" y="17228"/>
                      <a:pt x="2334" y="17239"/>
                    </a:cubicBezTo>
                    <a:cubicBezTo>
                      <a:pt x="2359" y="17276"/>
                      <a:pt x="2383" y="17325"/>
                      <a:pt x="2407" y="17361"/>
                    </a:cubicBezTo>
                    <a:cubicBezTo>
                      <a:pt x="2431" y="17398"/>
                      <a:pt x="2468" y="17434"/>
                      <a:pt x="2493" y="17471"/>
                    </a:cubicBezTo>
                    <a:cubicBezTo>
                      <a:pt x="2517" y="17507"/>
                      <a:pt x="2553" y="17531"/>
                      <a:pt x="2590" y="17568"/>
                    </a:cubicBezTo>
                    <a:cubicBezTo>
                      <a:pt x="2626" y="17592"/>
                      <a:pt x="2675" y="17617"/>
                      <a:pt x="2711" y="17641"/>
                    </a:cubicBezTo>
                    <a:cubicBezTo>
                      <a:pt x="2747" y="17665"/>
                      <a:pt x="2796" y="17677"/>
                      <a:pt x="2833" y="17701"/>
                    </a:cubicBezTo>
                    <a:cubicBezTo>
                      <a:pt x="2869" y="17714"/>
                      <a:pt x="2918" y="17725"/>
                      <a:pt x="2955" y="17750"/>
                    </a:cubicBezTo>
                    <a:cubicBezTo>
                      <a:pt x="3003" y="17762"/>
                      <a:pt x="3039" y="17774"/>
                      <a:pt x="3088" y="17787"/>
                    </a:cubicBezTo>
                    <a:cubicBezTo>
                      <a:pt x="3125" y="17798"/>
                      <a:pt x="3173" y="17811"/>
                      <a:pt x="3209" y="17823"/>
                    </a:cubicBezTo>
                    <a:cubicBezTo>
                      <a:pt x="3258" y="17835"/>
                      <a:pt x="3307" y="17847"/>
                      <a:pt x="3355" y="17847"/>
                    </a:cubicBezTo>
                    <a:lnTo>
                      <a:pt x="3368" y="17847"/>
                    </a:lnTo>
                    <a:cubicBezTo>
                      <a:pt x="3404" y="17860"/>
                      <a:pt x="3441" y="17860"/>
                      <a:pt x="3489" y="17871"/>
                    </a:cubicBezTo>
                    <a:cubicBezTo>
                      <a:pt x="3538" y="17884"/>
                      <a:pt x="3574" y="17884"/>
                      <a:pt x="3623" y="17884"/>
                    </a:cubicBezTo>
                    <a:cubicBezTo>
                      <a:pt x="3671" y="17896"/>
                      <a:pt x="3708" y="17896"/>
                      <a:pt x="3757" y="17896"/>
                    </a:cubicBezTo>
                    <a:lnTo>
                      <a:pt x="3903" y="17896"/>
                    </a:lnTo>
                    <a:cubicBezTo>
                      <a:pt x="3951" y="17896"/>
                      <a:pt x="3987" y="17884"/>
                      <a:pt x="4036" y="17871"/>
                    </a:cubicBezTo>
                    <a:cubicBezTo>
                      <a:pt x="4073" y="17871"/>
                      <a:pt x="4109" y="17860"/>
                      <a:pt x="4146" y="17847"/>
                    </a:cubicBezTo>
                    <a:lnTo>
                      <a:pt x="4254" y="17811"/>
                    </a:lnTo>
                    <a:cubicBezTo>
                      <a:pt x="4316" y="17774"/>
                      <a:pt x="4376" y="17750"/>
                      <a:pt x="4449" y="17714"/>
                    </a:cubicBezTo>
                    <a:cubicBezTo>
                      <a:pt x="4449" y="17714"/>
                      <a:pt x="4449" y="17701"/>
                      <a:pt x="4462" y="17701"/>
                    </a:cubicBezTo>
                    <a:cubicBezTo>
                      <a:pt x="4510" y="17677"/>
                      <a:pt x="4559" y="17641"/>
                      <a:pt x="4607" y="17604"/>
                    </a:cubicBezTo>
                    <a:lnTo>
                      <a:pt x="4680" y="17568"/>
                    </a:lnTo>
                    <a:cubicBezTo>
                      <a:pt x="4692" y="17555"/>
                      <a:pt x="4716" y="17544"/>
                      <a:pt x="4741" y="17519"/>
                    </a:cubicBezTo>
                    <a:cubicBezTo>
                      <a:pt x="4753" y="17568"/>
                      <a:pt x="4765" y="17628"/>
                      <a:pt x="4789" y="17677"/>
                    </a:cubicBezTo>
                    <a:cubicBezTo>
                      <a:pt x="4802" y="17738"/>
                      <a:pt x="4838" y="17787"/>
                      <a:pt x="4862" y="17835"/>
                    </a:cubicBezTo>
                    <a:lnTo>
                      <a:pt x="4862" y="17847"/>
                    </a:lnTo>
                    <a:lnTo>
                      <a:pt x="4838" y="17871"/>
                    </a:lnTo>
                    <a:cubicBezTo>
                      <a:pt x="4826" y="17896"/>
                      <a:pt x="4814" y="17908"/>
                      <a:pt x="4789" y="17933"/>
                    </a:cubicBezTo>
                    <a:cubicBezTo>
                      <a:pt x="4789" y="17933"/>
                      <a:pt x="4778" y="17944"/>
                      <a:pt x="4778" y="17957"/>
                    </a:cubicBezTo>
                    <a:cubicBezTo>
                      <a:pt x="4765" y="17957"/>
                      <a:pt x="4765" y="17957"/>
                      <a:pt x="4753" y="17968"/>
                    </a:cubicBezTo>
                    <a:cubicBezTo>
                      <a:pt x="4729" y="17981"/>
                      <a:pt x="4705" y="17993"/>
                      <a:pt x="4680" y="18017"/>
                    </a:cubicBezTo>
                    <a:cubicBezTo>
                      <a:pt x="4656" y="18030"/>
                      <a:pt x="4619" y="18041"/>
                      <a:pt x="4595" y="18066"/>
                    </a:cubicBezTo>
                    <a:cubicBezTo>
                      <a:pt x="4570" y="18078"/>
                      <a:pt x="4535" y="18090"/>
                      <a:pt x="4510" y="18103"/>
                    </a:cubicBezTo>
                    <a:cubicBezTo>
                      <a:pt x="4473" y="18114"/>
                      <a:pt x="4449" y="18127"/>
                      <a:pt x="4425" y="18139"/>
                    </a:cubicBezTo>
                    <a:cubicBezTo>
                      <a:pt x="4376" y="18139"/>
                      <a:pt x="4327" y="18151"/>
                      <a:pt x="4279" y="18163"/>
                    </a:cubicBezTo>
                    <a:cubicBezTo>
                      <a:pt x="4230" y="18163"/>
                      <a:pt x="4182" y="18176"/>
                      <a:pt x="4121" y="18176"/>
                    </a:cubicBezTo>
                    <a:cubicBezTo>
                      <a:pt x="4011" y="18187"/>
                      <a:pt x="3890" y="18187"/>
                      <a:pt x="3768" y="18200"/>
                    </a:cubicBezTo>
                    <a:cubicBezTo>
                      <a:pt x="3708" y="18200"/>
                      <a:pt x="3647" y="18200"/>
                      <a:pt x="3587" y="18212"/>
                    </a:cubicBezTo>
                    <a:cubicBezTo>
                      <a:pt x="3525" y="18212"/>
                      <a:pt x="3465" y="18224"/>
                      <a:pt x="3404" y="18236"/>
                    </a:cubicBezTo>
                    <a:cubicBezTo>
                      <a:pt x="3343" y="18260"/>
                      <a:pt x="3271" y="18273"/>
                      <a:pt x="3198" y="18297"/>
                    </a:cubicBezTo>
                    <a:lnTo>
                      <a:pt x="3209" y="18297"/>
                    </a:lnTo>
                    <a:lnTo>
                      <a:pt x="3027" y="18333"/>
                    </a:lnTo>
                    <a:lnTo>
                      <a:pt x="2845" y="18370"/>
                    </a:lnTo>
                    <a:cubicBezTo>
                      <a:pt x="2784" y="18382"/>
                      <a:pt x="2723" y="18394"/>
                      <a:pt x="2675" y="18406"/>
                    </a:cubicBezTo>
                    <a:cubicBezTo>
                      <a:pt x="2614" y="18430"/>
                      <a:pt x="2553" y="18455"/>
                      <a:pt x="2504" y="18492"/>
                    </a:cubicBezTo>
                    <a:cubicBezTo>
                      <a:pt x="2456" y="18528"/>
                      <a:pt x="2420" y="18576"/>
                      <a:pt x="2395" y="18637"/>
                    </a:cubicBezTo>
                    <a:cubicBezTo>
                      <a:pt x="2383" y="18673"/>
                      <a:pt x="2395" y="18710"/>
                      <a:pt x="2395" y="18759"/>
                    </a:cubicBezTo>
                    <a:cubicBezTo>
                      <a:pt x="2407" y="18819"/>
                      <a:pt x="2431" y="18868"/>
                      <a:pt x="2456" y="18929"/>
                    </a:cubicBezTo>
                    <a:cubicBezTo>
                      <a:pt x="2480" y="18989"/>
                      <a:pt x="2517" y="19038"/>
                      <a:pt x="2553" y="19099"/>
                    </a:cubicBezTo>
                    <a:cubicBezTo>
                      <a:pt x="2566" y="19111"/>
                      <a:pt x="2590" y="19135"/>
                      <a:pt x="2602" y="19160"/>
                    </a:cubicBezTo>
                    <a:cubicBezTo>
                      <a:pt x="2626" y="19184"/>
                      <a:pt x="2650" y="19208"/>
                      <a:pt x="2663" y="19232"/>
                    </a:cubicBezTo>
                    <a:cubicBezTo>
                      <a:pt x="2711" y="19281"/>
                      <a:pt x="2747" y="19330"/>
                      <a:pt x="2796" y="19367"/>
                    </a:cubicBezTo>
                    <a:cubicBezTo>
                      <a:pt x="2809" y="19391"/>
                      <a:pt x="2833" y="19415"/>
                      <a:pt x="2845" y="19440"/>
                    </a:cubicBezTo>
                    <a:cubicBezTo>
                      <a:pt x="2869" y="19451"/>
                      <a:pt x="2882" y="19476"/>
                      <a:pt x="2893" y="19500"/>
                    </a:cubicBezTo>
                    <a:cubicBezTo>
                      <a:pt x="2906" y="19537"/>
                      <a:pt x="2930" y="19573"/>
                      <a:pt x="2942" y="19610"/>
                    </a:cubicBezTo>
                    <a:cubicBezTo>
                      <a:pt x="2979" y="19731"/>
                      <a:pt x="3003" y="19853"/>
                      <a:pt x="3039" y="19962"/>
                    </a:cubicBezTo>
                    <a:cubicBezTo>
                      <a:pt x="3063" y="20023"/>
                      <a:pt x="3076" y="20072"/>
                      <a:pt x="3100" y="20132"/>
                    </a:cubicBezTo>
                    <a:cubicBezTo>
                      <a:pt x="3125" y="20193"/>
                      <a:pt x="3136" y="20253"/>
                      <a:pt x="3161" y="20315"/>
                    </a:cubicBezTo>
                    <a:cubicBezTo>
                      <a:pt x="3173" y="20351"/>
                      <a:pt x="3198" y="20388"/>
                      <a:pt x="3209" y="20412"/>
                    </a:cubicBezTo>
                    <a:cubicBezTo>
                      <a:pt x="3222" y="20423"/>
                      <a:pt x="3234" y="20448"/>
                      <a:pt x="3234" y="20460"/>
                    </a:cubicBezTo>
                    <a:cubicBezTo>
                      <a:pt x="3246" y="20472"/>
                      <a:pt x="3258" y="20485"/>
                      <a:pt x="3271" y="20509"/>
                    </a:cubicBezTo>
                    <a:cubicBezTo>
                      <a:pt x="3295" y="20533"/>
                      <a:pt x="3319" y="20569"/>
                      <a:pt x="3355" y="20594"/>
                    </a:cubicBezTo>
                    <a:lnTo>
                      <a:pt x="3368" y="20594"/>
                    </a:lnTo>
                    <a:lnTo>
                      <a:pt x="3368" y="20606"/>
                    </a:lnTo>
                    <a:cubicBezTo>
                      <a:pt x="3465" y="20679"/>
                      <a:pt x="3562" y="20752"/>
                      <a:pt x="3671" y="20812"/>
                    </a:cubicBezTo>
                    <a:cubicBezTo>
                      <a:pt x="3695" y="20825"/>
                      <a:pt x="3720" y="20837"/>
                      <a:pt x="3757" y="20849"/>
                    </a:cubicBezTo>
                    <a:cubicBezTo>
                      <a:pt x="3781" y="20861"/>
                      <a:pt x="3805" y="20874"/>
                      <a:pt x="3830" y="20874"/>
                    </a:cubicBezTo>
                    <a:cubicBezTo>
                      <a:pt x="3841" y="20885"/>
                      <a:pt x="3854" y="20885"/>
                      <a:pt x="3866" y="20885"/>
                    </a:cubicBezTo>
                    <a:cubicBezTo>
                      <a:pt x="3878" y="20885"/>
                      <a:pt x="3890" y="20885"/>
                      <a:pt x="3914" y="20898"/>
                    </a:cubicBezTo>
                    <a:cubicBezTo>
                      <a:pt x="3975" y="20898"/>
                      <a:pt x="4036" y="20910"/>
                      <a:pt x="4084" y="20910"/>
                    </a:cubicBezTo>
                    <a:cubicBezTo>
                      <a:pt x="4121" y="20922"/>
                      <a:pt x="4146" y="20922"/>
                      <a:pt x="4182" y="20922"/>
                    </a:cubicBezTo>
                    <a:cubicBezTo>
                      <a:pt x="4206" y="20922"/>
                      <a:pt x="4230" y="20910"/>
                      <a:pt x="4267" y="20910"/>
                    </a:cubicBezTo>
                    <a:cubicBezTo>
                      <a:pt x="4291" y="20898"/>
                      <a:pt x="4316" y="20898"/>
                      <a:pt x="4340" y="20885"/>
                    </a:cubicBezTo>
                    <a:cubicBezTo>
                      <a:pt x="4376" y="20874"/>
                      <a:pt x="4400" y="20861"/>
                      <a:pt x="4425" y="20849"/>
                    </a:cubicBezTo>
                    <a:cubicBezTo>
                      <a:pt x="4473" y="20812"/>
                      <a:pt x="4522" y="20788"/>
                      <a:pt x="4570" y="20752"/>
                    </a:cubicBezTo>
                    <a:cubicBezTo>
                      <a:pt x="4595" y="20739"/>
                      <a:pt x="4619" y="20715"/>
                      <a:pt x="4643" y="20703"/>
                    </a:cubicBezTo>
                    <a:cubicBezTo>
                      <a:pt x="4656" y="20679"/>
                      <a:pt x="4680" y="20667"/>
                      <a:pt x="4705" y="20642"/>
                    </a:cubicBezTo>
                    <a:cubicBezTo>
                      <a:pt x="4716" y="20642"/>
                      <a:pt x="4729" y="20631"/>
                      <a:pt x="4729" y="20631"/>
                    </a:cubicBezTo>
                    <a:cubicBezTo>
                      <a:pt x="4741" y="20631"/>
                      <a:pt x="4741" y="20618"/>
                      <a:pt x="4753" y="20618"/>
                    </a:cubicBezTo>
                    <a:cubicBezTo>
                      <a:pt x="4753" y="20618"/>
                      <a:pt x="4765" y="20618"/>
                      <a:pt x="4778" y="20606"/>
                    </a:cubicBezTo>
                    <a:lnTo>
                      <a:pt x="4838" y="20606"/>
                    </a:lnTo>
                    <a:cubicBezTo>
                      <a:pt x="4862" y="20606"/>
                      <a:pt x="4886" y="20606"/>
                      <a:pt x="4923" y="20618"/>
                    </a:cubicBezTo>
                    <a:lnTo>
                      <a:pt x="4972" y="20618"/>
                    </a:lnTo>
                    <a:cubicBezTo>
                      <a:pt x="5008" y="20631"/>
                      <a:pt x="5057" y="20642"/>
                      <a:pt x="5094" y="20642"/>
                    </a:cubicBezTo>
                    <a:lnTo>
                      <a:pt x="5275" y="20642"/>
                    </a:lnTo>
                    <a:cubicBezTo>
                      <a:pt x="5300" y="20631"/>
                      <a:pt x="5337" y="20631"/>
                      <a:pt x="5348" y="20618"/>
                    </a:cubicBezTo>
                    <a:cubicBezTo>
                      <a:pt x="5385" y="20606"/>
                      <a:pt x="5410" y="20594"/>
                      <a:pt x="5434" y="20569"/>
                    </a:cubicBezTo>
                    <a:lnTo>
                      <a:pt x="5507" y="20496"/>
                    </a:lnTo>
                    <a:cubicBezTo>
                      <a:pt x="5543" y="20460"/>
                      <a:pt x="5580" y="20412"/>
                      <a:pt x="5616" y="20375"/>
                    </a:cubicBezTo>
                    <a:cubicBezTo>
                      <a:pt x="5664" y="20326"/>
                      <a:pt x="5798" y="19986"/>
                      <a:pt x="5823" y="19937"/>
                    </a:cubicBezTo>
                    <a:cubicBezTo>
                      <a:pt x="5823" y="19937"/>
                      <a:pt x="5823" y="19936"/>
                      <a:pt x="5824" y="19936"/>
                    </a:cubicBezTo>
                    <a:lnTo>
                      <a:pt x="5824" y="19936"/>
                    </a:lnTo>
                    <a:cubicBezTo>
                      <a:pt x="5838" y="19936"/>
                      <a:pt x="5916" y="20415"/>
                      <a:pt x="5762" y="22003"/>
                    </a:cubicBezTo>
                    <a:cubicBezTo>
                      <a:pt x="5750" y="22052"/>
                      <a:pt x="5737" y="22113"/>
                      <a:pt x="5737" y="22174"/>
                    </a:cubicBezTo>
                    <a:cubicBezTo>
                      <a:pt x="5713" y="22186"/>
                      <a:pt x="5689" y="22211"/>
                      <a:pt x="5677" y="22222"/>
                    </a:cubicBezTo>
                    <a:cubicBezTo>
                      <a:pt x="5580" y="22295"/>
                      <a:pt x="5494" y="22368"/>
                      <a:pt x="5397" y="22441"/>
                    </a:cubicBezTo>
                    <a:cubicBezTo>
                      <a:pt x="5385" y="22454"/>
                      <a:pt x="5361" y="22478"/>
                      <a:pt x="5337" y="22490"/>
                    </a:cubicBezTo>
                    <a:lnTo>
                      <a:pt x="5275" y="22551"/>
                    </a:lnTo>
                    <a:lnTo>
                      <a:pt x="5215" y="22611"/>
                    </a:lnTo>
                    <a:cubicBezTo>
                      <a:pt x="5191" y="22635"/>
                      <a:pt x="5166" y="22660"/>
                      <a:pt x="5154" y="22684"/>
                    </a:cubicBezTo>
                    <a:cubicBezTo>
                      <a:pt x="5130" y="22708"/>
                      <a:pt x="5105" y="22733"/>
                      <a:pt x="5094" y="22757"/>
                    </a:cubicBezTo>
                    <a:cubicBezTo>
                      <a:pt x="5069" y="22781"/>
                      <a:pt x="5057" y="22806"/>
                      <a:pt x="5045" y="22818"/>
                    </a:cubicBezTo>
                    <a:cubicBezTo>
                      <a:pt x="5021" y="22843"/>
                      <a:pt x="5008" y="22867"/>
                      <a:pt x="4996" y="22878"/>
                    </a:cubicBezTo>
                    <a:cubicBezTo>
                      <a:pt x="4984" y="22903"/>
                      <a:pt x="4972" y="22915"/>
                      <a:pt x="4959" y="22927"/>
                    </a:cubicBezTo>
                    <a:cubicBezTo>
                      <a:pt x="4948" y="22940"/>
                      <a:pt x="4948" y="22951"/>
                      <a:pt x="4948" y="22951"/>
                    </a:cubicBezTo>
                    <a:cubicBezTo>
                      <a:pt x="4935" y="22964"/>
                      <a:pt x="4923" y="22988"/>
                      <a:pt x="4911" y="23000"/>
                    </a:cubicBezTo>
                    <a:lnTo>
                      <a:pt x="4886" y="23024"/>
                    </a:lnTo>
                    <a:lnTo>
                      <a:pt x="4850" y="23097"/>
                    </a:lnTo>
                    <a:cubicBezTo>
                      <a:pt x="4838" y="23110"/>
                      <a:pt x="4838" y="23134"/>
                      <a:pt x="4826" y="23146"/>
                    </a:cubicBezTo>
                    <a:cubicBezTo>
                      <a:pt x="4826" y="23158"/>
                      <a:pt x="4814" y="23158"/>
                      <a:pt x="4814" y="23170"/>
                    </a:cubicBezTo>
                    <a:lnTo>
                      <a:pt x="4778" y="23243"/>
                    </a:lnTo>
                    <a:cubicBezTo>
                      <a:pt x="4765" y="23280"/>
                      <a:pt x="4753" y="23304"/>
                      <a:pt x="4741" y="23329"/>
                    </a:cubicBezTo>
                    <a:cubicBezTo>
                      <a:pt x="4729" y="23365"/>
                      <a:pt x="4716" y="23389"/>
                      <a:pt x="4705" y="23413"/>
                    </a:cubicBezTo>
                    <a:cubicBezTo>
                      <a:pt x="4680" y="23462"/>
                      <a:pt x="4668" y="23523"/>
                      <a:pt x="4656" y="23572"/>
                    </a:cubicBezTo>
                    <a:cubicBezTo>
                      <a:pt x="4643" y="23596"/>
                      <a:pt x="4632" y="23620"/>
                      <a:pt x="4632" y="23645"/>
                    </a:cubicBezTo>
                    <a:cubicBezTo>
                      <a:pt x="4619" y="23669"/>
                      <a:pt x="4619" y="23693"/>
                      <a:pt x="4619" y="23705"/>
                    </a:cubicBezTo>
                    <a:cubicBezTo>
                      <a:pt x="4619" y="23718"/>
                      <a:pt x="4607" y="23729"/>
                      <a:pt x="4607" y="23729"/>
                    </a:cubicBezTo>
                    <a:cubicBezTo>
                      <a:pt x="4607" y="23766"/>
                      <a:pt x="4595" y="23802"/>
                      <a:pt x="4595" y="23826"/>
                    </a:cubicBezTo>
                    <a:lnTo>
                      <a:pt x="4595" y="23863"/>
                    </a:lnTo>
                    <a:cubicBezTo>
                      <a:pt x="4595" y="23875"/>
                      <a:pt x="4583" y="23899"/>
                      <a:pt x="4583" y="23924"/>
                    </a:cubicBezTo>
                    <a:lnTo>
                      <a:pt x="4583" y="24082"/>
                    </a:lnTo>
                    <a:lnTo>
                      <a:pt x="4583" y="24252"/>
                    </a:lnTo>
                    <a:cubicBezTo>
                      <a:pt x="4595" y="24277"/>
                      <a:pt x="4595" y="24301"/>
                      <a:pt x="4595" y="24325"/>
                    </a:cubicBezTo>
                    <a:cubicBezTo>
                      <a:pt x="4595" y="24361"/>
                      <a:pt x="4607" y="24398"/>
                      <a:pt x="4607" y="24434"/>
                    </a:cubicBezTo>
                    <a:cubicBezTo>
                      <a:pt x="4607" y="24458"/>
                      <a:pt x="4619" y="24483"/>
                      <a:pt x="4619" y="24520"/>
                    </a:cubicBezTo>
                    <a:cubicBezTo>
                      <a:pt x="4619" y="24531"/>
                      <a:pt x="4632" y="24556"/>
                      <a:pt x="4632" y="24580"/>
                    </a:cubicBezTo>
                    <a:cubicBezTo>
                      <a:pt x="4632" y="24617"/>
                      <a:pt x="4643" y="24653"/>
                      <a:pt x="4656" y="24677"/>
                    </a:cubicBezTo>
                    <a:cubicBezTo>
                      <a:pt x="4656" y="24714"/>
                      <a:pt x="4668" y="24738"/>
                      <a:pt x="4668" y="24774"/>
                    </a:cubicBezTo>
                    <a:lnTo>
                      <a:pt x="4705" y="24920"/>
                    </a:lnTo>
                    <a:lnTo>
                      <a:pt x="4741" y="25103"/>
                    </a:lnTo>
                    <a:cubicBezTo>
                      <a:pt x="4753" y="25127"/>
                      <a:pt x="4753" y="25152"/>
                      <a:pt x="4765" y="25188"/>
                    </a:cubicBezTo>
                    <a:cubicBezTo>
                      <a:pt x="4765" y="25212"/>
                      <a:pt x="4765" y="25236"/>
                      <a:pt x="4778" y="25261"/>
                    </a:cubicBezTo>
                    <a:lnTo>
                      <a:pt x="4778" y="25285"/>
                    </a:lnTo>
                    <a:cubicBezTo>
                      <a:pt x="4765" y="25309"/>
                      <a:pt x="4753" y="25346"/>
                      <a:pt x="4741" y="25370"/>
                    </a:cubicBezTo>
                    <a:cubicBezTo>
                      <a:pt x="4729" y="25419"/>
                      <a:pt x="4705" y="25468"/>
                      <a:pt x="4692" y="25516"/>
                    </a:cubicBezTo>
                    <a:cubicBezTo>
                      <a:pt x="4668" y="25565"/>
                      <a:pt x="4656" y="25625"/>
                      <a:pt x="4632" y="25674"/>
                    </a:cubicBezTo>
                    <a:cubicBezTo>
                      <a:pt x="4632" y="25698"/>
                      <a:pt x="4619" y="25722"/>
                      <a:pt x="4607" y="25735"/>
                    </a:cubicBezTo>
                    <a:cubicBezTo>
                      <a:pt x="4607" y="25759"/>
                      <a:pt x="4595" y="25784"/>
                      <a:pt x="4595" y="25808"/>
                    </a:cubicBezTo>
                    <a:cubicBezTo>
                      <a:pt x="4570" y="25868"/>
                      <a:pt x="4559" y="25917"/>
                      <a:pt x="4546" y="25965"/>
                    </a:cubicBezTo>
                    <a:lnTo>
                      <a:pt x="4473" y="26294"/>
                    </a:lnTo>
                    <a:lnTo>
                      <a:pt x="4473" y="26281"/>
                    </a:lnTo>
                    <a:cubicBezTo>
                      <a:pt x="4462" y="26318"/>
                      <a:pt x="4449" y="26354"/>
                      <a:pt x="4449" y="26403"/>
                    </a:cubicBezTo>
                    <a:cubicBezTo>
                      <a:pt x="4437" y="26427"/>
                      <a:pt x="4425" y="26464"/>
                      <a:pt x="4413" y="26500"/>
                    </a:cubicBezTo>
                    <a:lnTo>
                      <a:pt x="4376" y="26646"/>
                    </a:lnTo>
                    <a:cubicBezTo>
                      <a:pt x="4364" y="26670"/>
                      <a:pt x="4352" y="26707"/>
                      <a:pt x="4352" y="26732"/>
                    </a:cubicBezTo>
                    <a:lnTo>
                      <a:pt x="4352" y="26646"/>
                    </a:lnTo>
                    <a:cubicBezTo>
                      <a:pt x="4352" y="26597"/>
                      <a:pt x="4352" y="26549"/>
                      <a:pt x="4340" y="26500"/>
                    </a:cubicBezTo>
                    <a:lnTo>
                      <a:pt x="4340" y="26354"/>
                    </a:lnTo>
                    <a:cubicBezTo>
                      <a:pt x="4327" y="26257"/>
                      <a:pt x="4316" y="26173"/>
                      <a:pt x="4303" y="26075"/>
                    </a:cubicBezTo>
                    <a:cubicBezTo>
                      <a:pt x="4291" y="26002"/>
                      <a:pt x="4279" y="25917"/>
                      <a:pt x="4267" y="25844"/>
                    </a:cubicBezTo>
                    <a:cubicBezTo>
                      <a:pt x="4254" y="25832"/>
                      <a:pt x="4254" y="25820"/>
                      <a:pt x="4254" y="25808"/>
                    </a:cubicBezTo>
                    <a:cubicBezTo>
                      <a:pt x="4254" y="25795"/>
                      <a:pt x="4243" y="25784"/>
                      <a:pt x="4243" y="25759"/>
                    </a:cubicBezTo>
                    <a:cubicBezTo>
                      <a:pt x="4230" y="25735"/>
                      <a:pt x="4219" y="25711"/>
                      <a:pt x="4219" y="25698"/>
                    </a:cubicBezTo>
                    <a:cubicBezTo>
                      <a:pt x="4194" y="25649"/>
                      <a:pt x="4170" y="25601"/>
                      <a:pt x="4157" y="25552"/>
                    </a:cubicBezTo>
                    <a:cubicBezTo>
                      <a:pt x="4133" y="25516"/>
                      <a:pt x="4109" y="25479"/>
                      <a:pt x="4097" y="25431"/>
                    </a:cubicBezTo>
                    <a:cubicBezTo>
                      <a:pt x="4073" y="25395"/>
                      <a:pt x="4048" y="25346"/>
                      <a:pt x="4024" y="25298"/>
                    </a:cubicBezTo>
                    <a:cubicBezTo>
                      <a:pt x="3975" y="25212"/>
                      <a:pt x="3927" y="25127"/>
                      <a:pt x="3878" y="25054"/>
                    </a:cubicBezTo>
                    <a:lnTo>
                      <a:pt x="3854" y="25030"/>
                    </a:lnTo>
                    <a:lnTo>
                      <a:pt x="3854" y="25017"/>
                    </a:lnTo>
                    <a:cubicBezTo>
                      <a:pt x="3854" y="24993"/>
                      <a:pt x="3841" y="24969"/>
                      <a:pt x="3841" y="24945"/>
                    </a:cubicBezTo>
                    <a:cubicBezTo>
                      <a:pt x="3841" y="24920"/>
                      <a:pt x="3841" y="24884"/>
                      <a:pt x="3830" y="24860"/>
                    </a:cubicBezTo>
                    <a:cubicBezTo>
                      <a:pt x="3830" y="24836"/>
                      <a:pt x="3830" y="24811"/>
                      <a:pt x="3817" y="24787"/>
                    </a:cubicBezTo>
                    <a:lnTo>
                      <a:pt x="3817" y="24750"/>
                    </a:lnTo>
                    <a:cubicBezTo>
                      <a:pt x="3817" y="24738"/>
                      <a:pt x="3817" y="24726"/>
                      <a:pt x="3805" y="24714"/>
                    </a:cubicBezTo>
                    <a:cubicBezTo>
                      <a:pt x="3805" y="24701"/>
                      <a:pt x="3805" y="24677"/>
                      <a:pt x="3793" y="24666"/>
                    </a:cubicBezTo>
                    <a:lnTo>
                      <a:pt x="3793" y="24641"/>
                    </a:lnTo>
                    <a:lnTo>
                      <a:pt x="3793" y="24629"/>
                    </a:lnTo>
                    <a:lnTo>
                      <a:pt x="3793" y="24617"/>
                    </a:lnTo>
                    <a:lnTo>
                      <a:pt x="3781" y="24617"/>
                    </a:lnTo>
                    <a:lnTo>
                      <a:pt x="3781" y="24604"/>
                    </a:lnTo>
                    <a:lnTo>
                      <a:pt x="3781" y="24580"/>
                    </a:lnTo>
                    <a:cubicBezTo>
                      <a:pt x="3781" y="24568"/>
                      <a:pt x="3768" y="24568"/>
                      <a:pt x="3768" y="24568"/>
                    </a:cubicBezTo>
                    <a:lnTo>
                      <a:pt x="3768" y="24556"/>
                    </a:lnTo>
                    <a:lnTo>
                      <a:pt x="3768" y="24544"/>
                    </a:lnTo>
                    <a:cubicBezTo>
                      <a:pt x="3757" y="24520"/>
                      <a:pt x="3757" y="24507"/>
                      <a:pt x="3757" y="24483"/>
                    </a:cubicBezTo>
                    <a:cubicBezTo>
                      <a:pt x="3744" y="24471"/>
                      <a:pt x="3744" y="24458"/>
                      <a:pt x="3732" y="24434"/>
                    </a:cubicBezTo>
                    <a:cubicBezTo>
                      <a:pt x="3732" y="24422"/>
                      <a:pt x="3720" y="24398"/>
                      <a:pt x="3708" y="24374"/>
                    </a:cubicBezTo>
                    <a:cubicBezTo>
                      <a:pt x="3708" y="24361"/>
                      <a:pt x="3695" y="24350"/>
                      <a:pt x="3695" y="24325"/>
                    </a:cubicBezTo>
                    <a:cubicBezTo>
                      <a:pt x="3684" y="24313"/>
                      <a:pt x="3684" y="24301"/>
                      <a:pt x="3671" y="24288"/>
                    </a:cubicBezTo>
                    <a:cubicBezTo>
                      <a:pt x="3671" y="24277"/>
                      <a:pt x="3671" y="24277"/>
                      <a:pt x="3659" y="24264"/>
                    </a:cubicBezTo>
                    <a:cubicBezTo>
                      <a:pt x="3647" y="24252"/>
                      <a:pt x="3635" y="24228"/>
                      <a:pt x="3635" y="24204"/>
                    </a:cubicBezTo>
                    <a:lnTo>
                      <a:pt x="3598" y="24167"/>
                    </a:lnTo>
                    <a:lnTo>
                      <a:pt x="3562" y="24094"/>
                    </a:lnTo>
                    <a:cubicBezTo>
                      <a:pt x="3525" y="24058"/>
                      <a:pt x="3489" y="24009"/>
                      <a:pt x="3452" y="23961"/>
                    </a:cubicBezTo>
                    <a:cubicBezTo>
                      <a:pt x="3416" y="23924"/>
                      <a:pt x="3368" y="23888"/>
                      <a:pt x="3319" y="23851"/>
                    </a:cubicBezTo>
                    <a:cubicBezTo>
                      <a:pt x="3246" y="23790"/>
                      <a:pt x="3173" y="23742"/>
                      <a:pt x="3088" y="23693"/>
                    </a:cubicBezTo>
                    <a:cubicBezTo>
                      <a:pt x="3063" y="23669"/>
                      <a:pt x="3027" y="23656"/>
                      <a:pt x="2991" y="23632"/>
                    </a:cubicBezTo>
                    <a:cubicBezTo>
                      <a:pt x="2979" y="23620"/>
                      <a:pt x="2966" y="23608"/>
                      <a:pt x="2942" y="23608"/>
                    </a:cubicBezTo>
                    <a:cubicBezTo>
                      <a:pt x="2930" y="23596"/>
                      <a:pt x="2906" y="23583"/>
                      <a:pt x="2893" y="23572"/>
                    </a:cubicBezTo>
                    <a:cubicBezTo>
                      <a:pt x="2869" y="23559"/>
                      <a:pt x="2845" y="23559"/>
                      <a:pt x="2833" y="23547"/>
                    </a:cubicBezTo>
                    <a:cubicBezTo>
                      <a:pt x="2809" y="23547"/>
                      <a:pt x="2784" y="23535"/>
                      <a:pt x="2760" y="23535"/>
                    </a:cubicBezTo>
                    <a:cubicBezTo>
                      <a:pt x="2723" y="23523"/>
                      <a:pt x="2687" y="23523"/>
                      <a:pt x="2650" y="23510"/>
                    </a:cubicBezTo>
                    <a:cubicBezTo>
                      <a:pt x="2566" y="23499"/>
                      <a:pt x="2493" y="23486"/>
                      <a:pt x="2420" y="23462"/>
                    </a:cubicBezTo>
                    <a:cubicBezTo>
                      <a:pt x="2395" y="23462"/>
                      <a:pt x="2371" y="23450"/>
                      <a:pt x="2359" y="23450"/>
                    </a:cubicBezTo>
                    <a:cubicBezTo>
                      <a:pt x="2334" y="23438"/>
                      <a:pt x="2310" y="23426"/>
                      <a:pt x="2286" y="23426"/>
                    </a:cubicBezTo>
                    <a:cubicBezTo>
                      <a:pt x="2250" y="23402"/>
                      <a:pt x="2225" y="23389"/>
                      <a:pt x="2188" y="23377"/>
                    </a:cubicBezTo>
                    <a:cubicBezTo>
                      <a:pt x="2164" y="23365"/>
                      <a:pt x="2128" y="23353"/>
                      <a:pt x="2104" y="23329"/>
                    </a:cubicBezTo>
                    <a:cubicBezTo>
                      <a:pt x="2031" y="23304"/>
                      <a:pt x="1958" y="23267"/>
                      <a:pt x="1885" y="23231"/>
                    </a:cubicBezTo>
                    <a:cubicBezTo>
                      <a:pt x="1812" y="23207"/>
                      <a:pt x="1739" y="23170"/>
                      <a:pt x="1666" y="23146"/>
                    </a:cubicBezTo>
                    <a:cubicBezTo>
                      <a:pt x="1629" y="23122"/>
                      <a:pt x="1593" y="23110"/>
                      <a:pt x="1545" y="23097"/>
                    </a:cubicBezTo>
                    <a:cubicBezTo>
                      <a:pt x="1532" y="23086"/>
                      <a:pt x="1520" y="23073"/>
                      <a:pt x="1496" y="23073"/>
                    </a:cubicBezTo>
                    <a:cubicBezTo>
                      <a:pt x="1496" y="23073"/>
                      <a:pt x="1484" y="23061"/>
                      <a:pt x="1472" y="23061"/>
                    </a:cubicBezTo>
                    <a:cubicBezTo>
                      <a:pt x="1459" y="23049"/>
                      <a:pt x="1435" y="23049"/>
                      <a:pt x="1423" y="23037"/>
                    </a:cubicBezTo>
                    <a:cubicBezTo>
                      <a:pt x="1411" y="23037"/>
                      <a:pt x="1399" y="23024"/>
                      <a:pt x="1386" y="23024"/>
                    </a:cubicBezTo>
                    <a:cubicBezTo>
                      <a:pt x="1375" y="23024"/>
                      <a:pt x="1362" y="23037"/>
                      <a:pt x="1350" y="23037"/>
                    </a:cubicBezTo>
                    <a:cubicBezTo>
                      <a:pt x="1338" y="23037"/>
                      <a:pt x="1326" y="23049"/>
                      <a:pt x="1313" y="23061"/>
                    </a:cubicBezTo>
                    <a:cubicBezTo>
                      <a:pt x="1313" y="23073"/>
                      <a:pt x="1302" y="23073"/>
                      <a:pt x="1302" y="23086"/>
                    </a:cubicBezTo>
                    <a:cubicBezTo>
                      <a:pt x="1289" y="23110"/>
                      <a:pt x="1289" y="23146"/>
                      <a:pt x="1289" y="23170"/>
                    </a:cubicBezTo>
                    <a:cubicBezTo>
                      <a:pt x="1277" y="23194"/>
                      <a:pt x="1277" y="23219"/>
                      <a:pt x="1289" y="23243"/>
                    </a:cubicBezTo>
                    <a:lnTo>
                      <a:pt x="1289" y="23353"/>
                    </a:lnTo>
                    <a:cubicBezTo>
                      <a:pt x="1302" y="23438"/>
                      <a:pt x="1302" y="23523"/>
                      <a:pt x="1313" y="23608"/>
                    </a:cubicBezTo>
                    <a:cubicBezTo>
                      <a:pt x="1313" y="23656"/>
                      <a:pt x="1313" y="23693"/>
                      <a:pt x="1326" y="23729"/>
                    </a:cubicBezTo>
                    <a:lnTo>
                      <a:pt x="1326" y="23802"/>
                    </a:lnTo>
                    <a:lnTo>
                      <a:pt x="1326" y="23815"/>
                    </a:lnTo>
                    <a:cubicBezTo>
                      <a:pt x="1338" y="23839"/>
                      <a:pt x="1338" y="23851"/>
                      <a:pt x="1338" y="23863"/>
                    </a:cubicBezTo>
                    <a:cubicBezTo>
                      <a:pt x="1338" y="23875"/>
                      <a:pt x="1350" y="23899"/>
                      <a:pt x="1350" y="23924"/>
                    </a:cubicBezTo>
                    <a:cubicBezTo>
                      <a:pt x="1350" y="23948"/>
                      <a:pt x="1362" y="23972"/>
                      <a:pt x="1362" y="23997"/>
                    </a:cubicBezTo>
                    <a:cubicBezTo>
                      <a:pt x="1375" y="24034"/>
                      <a:pt x="1375" y="24058"/>
                      <a:pt x="1386" y="24082"/>
                    </a:cubicBezTo>
                    <a:cubicBezTo>
                      <a:pt x="1423" y="24191"/>
                      <a:pt x="1472" y="24301"/>
                      <a:pt x="1532" y="24398"/>
                    </a:cubicBezTo>
                    <a:cubicBezTo>
                      <a:pt x="1556" y="24447"/>
                      <a:pt x="1593" y="24495"/>
                      <a:pt x="1629" y="24544"/>
                    </a:cubicBezTo>
                    <a:cubicBezTo>
                      <a:pt x="1666" y="24580"/>
                      <a:pt x="1715" y="24629"/>
                      <a:pt x="1751" y="24677"/>
                    </a:cubicBezTo>
                    <a:cubicBezTo>
                      <a:pt x="1799" y="24714"/>
                      <a:pt x="1836" y="24750"/>
                      <a:pt x="1885" y="24787"/>
                    </a:cubicBezTo>
                    <a:cubicBezTo>
                      <a:pt x="1934" y="24823"/>
                      <a:pt x="1970" y="24847"/>
                      <a:pt x="2018" y="24872"/>
                    </a:cubicBezTo>
                    <a:cubicBezTo>
                      <a:pt x="2018" y="24872"/>
                      <a:pt x="2018" y="24884"/>
                      <a:pt x="2031" y="24884"/>
                    </a:cubicBezTo>
                    <a:lnTo>
                      <a:pt x="2043" y="24884"/>
                    </a:lnTo>
                    <a:cubicBezTo>
                      <a:pt x="2043" y="24896"/>
                      <a:pt x="2055" y="24896"/>
                      <a:pt x="2055" y="24896"/>
                    </a:cubicBezTo>
                    <a:cubicBezTo>
                      <a:pt x="2055" y="24896"/>
                      <a:pt x="2067" y="24896"/>
                      <a:pt x="2067" y="24909"/>
                    </a:cubicBezTo>
                    <a:lnTo>
                      <a:pt x="2091" y="24909"/>
                    </a:lnTo>
                    <a:lnTo>
                      <a:pt x="2091" y="24920"/>
                    </a:lnTo>
                    <a:lnTo>
                      <a:pt x="2104" y="24920"/>
                    </a:lnTo>
                    <a:cubicBezTo>
                      <a:pt x="2115" y="24933"/>
                      <a:pt x="2128" y="24933"/>
                      <a:pt x="2140" y="24945"/>
                    </a:cubicBezTo>
                    <a:cubicBezTo>
                      <a:pt x="2164" y="24945"/>
                      <a:pt x="2177" y="24957"/>
                      <a:pt x="2188" y="24969"/>
                    </a:cubicBezTo>
                    <a:cubicBezTo>
                      <a:pt x="2213" y="24969"/>
                      <a:pt x="2225" y="24982"/>
                      <a:pt x="2237" y="24982"/>
                    </a:cubicBezTo>
                    <a:cubicBezTo>
                      <a:pt x="2261" y="24993"/>
                      <a:pt x="2274" y="24993"/>
                      <a:pt x="2286" y="25006"/>
                    </a:cubicBezTo>
                    <a:lnTo>
                      <a:pt x="2310" y="25006"/>
                    </a:lnTo>
                    <a:cubicBezTo>
                      <a:pt x="2334" y="25017"/>
                      <a:pt x="2347" y="25017"/>
                      <a:pt x="2371" y="25030"/>
                    </a:cubicBezTo>
                    <a:cubicBezTo>
                      <a:pt x="2407" y="25042"/>
                      <a:pt x="2444" y="25042"/>
                      <a:pt x="2480" y="25054"/>
                    </a:cubicBezTo>
                    <a:cubicBezTo>
                      <a:pt x="2504" y="25066"/>
                      <a:pt x="2529" y="25066"/>
                      <a:pt x="2541" y="25066"/>
                    </a:cubicBezTo>
                    <a:cubicBezTo>
                      <a:pt x="2566" y="25079"/>
                      <a:pt x="2577" y="25079"/>
                      <a:pt x="2590" y="25079"/>
                    </a:cubicBezTo>
                    <a:cubicBezTo>
                      <a:pt x="2639" y="25090"/>
                      <a:pt x="2687" y="25103"/>
                      <a:pt x="2736" y="25103"/>
                    </a:cubicBezTo>
                    <a:cubicBezTo>
                      <a:pt x="2772" y="25115"/>
                      <a:pt x="2796" y="25127"/>
                      <a:pt x="2833" y="25127"/>
                    </a:cubicBezTo>
                    <a:cubicBezTo>
                      <a:pt x="2882" y="25139"/>
                      <a:pt x="2930" y="25152"/>
                      <a:pt x="2966" y="25152"/>
                    </a:cubicBezTo>
                    <a:cubicBezTo>
                      <a:pt x="3015" y="25163"/>
                      <a:pt x="3052" y="25176"/>
                      <a:pt x="3088" y="25176"/>
                    </a:cubicBezTo>
                    <a:cubicBezTo>
                      <a:pt x="3173" y="25188"/>
                      <a:pt x="3246" y="25212"/>
                      <a:pt x="3331" y="25225"/>
                    </a:cubicBezTo>
                    <a:cubicBezTo>
                      <a:pt x="3355" y="25236"/>
                      <a:pt x="3392" y="25249"/>
                      <a:pt x="3428" y="25261"/>
                    </a:cubicBezTo>
                    <a:cubicBezTo>
                      <a:pt x="3452" y="25261"/>
                      <a:pt x="3489" y="25273"/>
                      <a:pt x="3514" y="25285"/>
                    </a:cubicBezTo>
                    <a:cubicBezTo>
                      <a:pt x="3525" y="25285"/>
                      <a:pt x="3538" y="25298"/>
                      <a:pt x="3550" y="25298"/>
                    </a:cubicBezTo>
                    <a:cubicBezTo>
                      <a:pt x="3550" y="25309"/>
                      <a:pt x="3562" y="25309"/>
                      <a:pt x="3574" y="25309"/>
                    </a:cubicBezTo>
                    <a:cubicBezTo>
                      <a:pt x="3695" y="25382"/>
                      <a:pt x="3805" y="25455"/>
                      <a:pt x="3914" y="25528"/>
                    </a:cubicBezTo>
                    <a:cubicBezTo>
                      <a:pt x="3938" y="25552"/>
                      <a:pt x="3963" y="25565"/>
                      <a:pt x="3975" y="25589"/>
                    </a:cubicBezTo>
                    <a:cubicBezTo>
                      <a:pt x="3987" y="25589"/>
                      <a:pt x="3987" y="25589"/>
                      <a:pt x="3987" y="25601"/>
                    </a:cubicBezTo>
                    <a:cubicBezTo>
                      <a:pt x="4000" y="25601"/>
                      <a:pt x="4000" y="25613"/>
                      <a:pt x="4011" y="25625"/>
                    </a:cubicBezTo>
                    <a:cubicBezTo>
                      <a:pt x="4024" y="25638"/>
                      <a:pt x="4024" y="25662"/>
                      <a:pt x="4036" y="25674"/>
                    </a:cubicBezTo>
                    <a:cubicBezTo>
                      <a:pt x="4048" y="25686"/>
                      <a:pt x="4048" y="25711"/>
                      <a:pt x="4060" y="25722"/>
                    </a:cubicBezTo>
                    <a:lnTo>
                      <a:pt x="4097" y="25759"/>
                    </a:lnTo>
                    <a:cubicBezTo>
                      <a:pt x="4097" y="25820"/>
                      <a:pt x="4109" y="25868"/>
                      <a:pt x="4121" y="25917"/>
                    </a:cubicBezTo>
                    <a:cubicBezTo>
                      <a:pt x="4121" y="25978"/>
                      <a:pt x="4133" y="26027"/>
                      <a:pt x="4133" y="26087"/>
                    </a:cubicBezTo>
                    <a:cubicBezTo>
                      <a:pt x="4146" y="26209"/>
                      <a:pt x="4157" y="26318"/>
                      <a:pt x="4182" y="26440"/>
                    </a:cubicBezTo>
                    <a:cubicBezTo>
                      <a:pt x="4194" y="26489"/>
                      <a:pt x="4194" y="26549"/>
                      <a:pt x="4206" y="26597"/>
                    </a:cubicBezTo>
                    <a:lnTo>
                      <a:pt x="4243" y="26780"/>
                    </a:lnTo>
                    <a:lnTo>
                      <a:pt x="4243" y="26865"/>
                    </a:lnTo>
                    <a:cubicBezTo>
                      <a:pt x="4254" y="26889"/>
                      <a:pt x="4254" y="26926"/>
                      <a:pt x="4254" y="26950"/>
                    </a:cubicBezTo>
                    <a:lnTo>
                      <a:pt x="4254" y="26999"/>
                    </a:lnTo>
                    <a:cubicBezTo>
                      <a:pt x="4243" y="27048"/>
                      <a:pt x="4243" y="27096"/>
                      <a:pt x="4243" y="27132"/>
                    </a:cubicBezTo>
                    <a:lnTo>
                      <a:pt x="4243" y="27193"/>
                    </a:lnTo>
                    <a:cubicBezTo>
                      <a:pt x="4230" y="27218"/>
                      <a:pt x="4219" y="27242"/>
                      <a:pt x="4219" y="27266"/>
                    </a:cubicBezTo>
                    <a:cubicBezTo>
                      <a:pt x="4206" y="27291"/>
                      <a:pt x="4206" y="27302"/>
                      <a:pt x="4194" y="27327"/>
                    </a:cubicBezTo>
                    <a:cubicBezTo>
                      <a:pt x="4194" y="27364"/>
                      <a:pt x="4182" y="27388"/>
                      <a:pt x="4182" y="27412"/>
                    </a:cubicBezTo>
                    <a:cubicBezTo>
                      <a:pt x="4182" y="27424"/>
                      <a:pt x="4182" y="27437"/>
                      <a:pt x="4194" y="27437"/>
                    </a:cubicBezTo>
                    <a:lnTo>
                      <a:pt x="4206" y="27437"/>
                    </a:lnTo>
                    <a:cubicBezTo>
                      <a:pt x="4194" y="27497"/>
                      <a:pt x="4194" y="27545"/>
                      <a:pt x="4182" y="27607"/>
                    </a:cubicBezTo>
                    <a:cubicBezTo>
                      <a:pt x="4170" y="27691"/>
                      <a:pt x="4146" y="27788"/>
                      <a:pt x="4121" y="27886"/>
                    </a:cubicBezTo>
                    <a:cubicBezTo>
                      <a:pt x="4109" y="27934"/>
                      <a:pt x="4097" y="27983"/>
                      <a:pt x="4084" y="28020"/>
                    </a:cubicBezTo>
                    <a:lnTo>
                      <a:pt x="4084" y="28032"/>
                    </a:lnTo>
                    <a:cubicBezTo>
                      <a:pt x="4097" y="28044"/>
                      <a:pt x="4109" y="28068"/>
                      <a:pt x="4121" y="28080"/>
                    </a:cubicBezTo>
                    <a:lnTo>
                      <a:pt x="4121" y="28093"/>
                    </a:lnTo>
                    <a:cubicBezTo>
                      <a:pt x="4084" y="28190"/>
                      <a:pt x="4048" y="28275"/>
                      <a:pt x="4000" y="28372"/>
                    </a:cubicBezTo>
                    <a:cubicBezTo>
                      <a:pt x="3975" y="28433"/>
                      <a:pt x="3951" y="28493"/>
                      <a:pt x="3914" y="28555"/>
                    </a:cubicBezTo>
                    <a:cubicBezTo>
                      <a:pt x="3890" y="28615"/>
                      <a:pt x="3866" y="28688"/>
                      <a:pt x="3841" y="28749"/>
                    </a:cubicBezTo>
                    <a:cubicBezTo>
                      <a:pt x="3793" y="28882"/>
                      <a:pt x="3744" y="29016"/>
                      <a:pt x="3684" y="29138"/>
                    </a:cubicBezTo>
                    <a:cubicBezTo>
                      <a:pt x="3635" y="29271"/>
                      <a:pt x="3574" y="29405"/>
                      <a:pt x="3525" y="29539"/>
                    </a:cubicBezTo>
                    <a:lnTo>
                      <a:pt x="3379" y="29867"/>
                    </a:lnTo>
                    <a:cubicBezTo>
                      <a:pt x="3379" y="29879"/>
                      <a:pt x="3368" y="29892"/>
                      <a:pt x="3368" y="29903"/>
                    </a:cubicBezTo>
                    <a:lnTo>
                      <a:pt x="3258" y="30086"/>
                    </a:lnTo>
                    <a:cubicBezTo>
                      <a:pt x="3222" y="30146"/>
                      <a:pt x="3198" y="30219"/>
                      <a:pt x="3161" y="30292"/>
                    </a:cubicBezTo>
                    <a:lnTo>
                      <a:pt x="3088" y="30475"/>
                    </a:lnTo>
                    <a:lnTo>
                      <a:pt x="3088" y="30487"/>
                    </a:lnTo>
                    <a:cubicBezTo>
                      <a:pt x="3063" y="30535"/>
                      <a:pt x="3039" y="30596"/>
                      <a:pt x="3015" y="30645"/>
                    </a:cubicBezTo>
                    <a:cubicBezTo>
                      <a:pt x="2991" y="30681"/>
                      <a:pt x="2979" y="30718"/>
                      <a:pt x="2966" y="30754"/>
                    </a:cubicBezTo>
                    <a:cubicBezTo>
                      <a:pt x="2942" y="30791"/>
                      <a:pt x="2930" y="30839"/>
                      <a:pt x="2906" y="30875"/>
                    </a:cubicBezTo>
                    <a:cubicBezTo>
                      <a:pt x="2882" y="30948"/>
                      <a:pt x="2845" y="31010"/>
                      <a:pt x="2820" y="31083"/>
                    </a:cubicBezTo>
                    <a:cubicBezTo>
                      <a:pt x="2796" y="31143"/>
                      <a:pt x="2784" y="31204"/>
                      <a:pt x="2760" y="31264"/>
                    </a:cubicBezTo>
                    <a:cubicBezTo>
                      <a:pt x="2736" y="31337"/>
                      <a:pt x="2723" y="31399"/>
                      <a:pt x="2699" y="31459"/>
                    </a:cubicBezTo>
                    <a:cubicBezTo>
                      <a:pt x="2663" y="31544"/>
                      <a:pt x="2699" y="31629"/>
                      <a:pt x="2760" y="31678"/>
                    </a:cubicBezTo>
                    <a:cubicBezTo>
                      <a:pt x="2784" y="31690"/>
                      <a:pt x="2809" y="31702"/>
                      <a:pt x="2833" y="31702"/>
                    </a:cubicBezTo>
                    <a:lnTo>
                      <a:pt x="2869" y="31702"/>
                    </a:lnTo>
                    <a:cubicBezTo>
                      <a:pt x="2918" y="31702"/>
                      <a:pt x="2955" y="31690"/>
                      <a:pt x="2979" y="31666"/>
                    </a:cubicBezTo>
                    <a:cubicBezTo>
                      <a:pt x="3027" y="31629"/>
                      <a:pt x="3052" y="31556"/>
                      <a:pt x="3063" y="31496"/>
                    </a:cubicBezTo>
                    <a:cubicBezTo>
                      <a:pt x="3088" y="31447"/>
                      <a:pt x="3088" y="31399"/>
                      <a:pt x="3100" y="31362"/>
                    </a:cubicBezTo>
                    <a:cubicBezTo>
                      <a:pt x="3125" y="31277"/>
                      <a:pt x="3136" y="31191"/>
                      <a:pt x="3161" y="31119"/>
                    </a:cubicBezTo>
                    <a:cubicBezTo>
                      <a:pt x="3161" y="31094"/>
                      <a:pt x="3173" y="31058"/>
                      <a:pt x="3173" y="31034"/>
                    </a:cubicBezTo>
                    <a:cubicBezTo>
                      <a:pt x="3185" y="30985"/>
                      <a:pt x="3209" y="30937"/>
                      <a:pt x="3234" y="30888"/>
                    </a:cubicBezTo>
                    <a:cubicBezTo>
                      <a:pt x="3258" y="30815"/>
                      <a:pt x="3295" y="30730"/>
                      <a:pt x="3319" y="30645"/>
                    </a:cubicBezTo>
                    <a:cubicBezTo>
                      <a:pt x="3343" y="30572"/>
                      <a:pt x="3368" y="30487"/>
                      <a:pt x="3392" y="30414"/>
                    </a:cubicBezTo>
                    <a:cubicBezTo>
                      <a:pt x="3416" y="30329"/>
                      <a:pt x="3452" y="30256"/>
                      <a:pt x="3477" y="30183"/>
                    </a:cubicBezTo>
                    <a:cubicBezTo>
                      <a:pt x="3514" y="30110"/>
                      <a:pt x="3538" y="30049"/>
                      <a:pt x="3562" y="29989"/>
                    </a:cubicBezTo>
                    <a:cubicBezTo>
                      <a:pt x="3598" y="29927"/>
                      <a:pt x="3623" y="29855"/>
                      <a:pt x="3659" y="29794"/>
                    </a:cubicBezTo>
                    <a:cubicBezTo>
                      <a:pt x="3708" y="29660"/>
                      <a:pt x="3768" y="29514"/>
                      <a:pt x="3817" y="29381"/>
                    </a:cubicBezTo>
                    <a:cubicBezTo>
                      <a:pt x="3854" y="29320"/>
                      <a:pt x="3878" y="29247"/>
                      <a:pt x="3903" y="29187"/>
                    </a:cubicBezTo>
                    <a:cubicBezTo>
                      <a:pt x="3927" y="29125"/>
                      <a:pt x="3951" y="29052"/>
                      <a:pt x="3975" y="28992"/>
                    </a:cubicBezTo>
                    <a:cubicBezTo>
                      <a:pt x="4024" y="28846"/>
                      <a:pt x="4084" y="28700"/>
                      <a:pt x="4133" y="28566"/>
                    </a:cubicBezTo>
                    <a:cubicBezTo>
                      <a:pt x="4182" y="28457"/>
                      <a:pt x="4219" y="28360"/>
                      <a:pt x="4267" y="28250"/>
                    </a:cubicBezTo>
                    <a:cubicBezTo>
                      <a:pt x="4327" y="28177"/>
                      <a:pt x="4389" y="28093"/>
                      <a:pt x="4449" y="28020"/>
                    </a:cubicBezTo>
                    <a:lnTo>
                      <a:pt x="4668" y="27728"/>
                    </a:lnTo>
                    <a:cubicBezTo>
                      <a:pt x="4826" y="27545"/>
                      <a:pt x="4984" y="27375"/>
                      <a:pt x="5142" y="27205"/>
                    </a:cubicBezTo>
                    <a:cubicBezTo>
                      <a:pt x="5191" y="27156"/>
                      <a:pt x="5239" y="27121"/>
                      <a:pt x="5275" y="27072"/>
                    </a:cubicBezTo>
                    <a:cubicBezTo>
                      <a:pt x="5324" y="27023"/>
                      <a:pt x="5373" y="26986"/>
                      <a:pt x="5421" y="26938"/>
                    </a:cubicBezTo>
                    <a:cubicBezTo>
                      <a:pt x="5446" y="26926"/>
                      <a:pt x="5482" y="26913"/>
                      <a:pt x="5518" y="26902"/>
                    </a:cubicBezTo>
                    <a:lnTo>
                      <a:pt x="5628" y="26865"/>
                    </a:lnTo>
                    <a:cubicBezTo>
                      <a:pt x="5664" y="26841"/>
                      <a:pt x="5701" y="26829"/>
                      <a:pt x="5750" y="26816"/>
                    </a:cubicBezTo>
                    <a:lnTo>
                      <a:pt x="5859" y="26780"/>
                    </a:lnTo>
                    <a:cubicBezTo>
                      <a:pt x="5871" y="26780"/>
                      <a:pt x="5896" y="26768"/>
                      <a:pt x="5907" y="26768"/>
                    </a:cubicBezTo>
                    <a:cubicBezTo>
                      <a:pt x="5993" y="26743"/>
                      <a:pt x="6066" y="26732"/>
                      <a:pt x="6150" y="26719"/>
                    </a:cubicBezTo>
                    <a:cubicBezTo>
                      <a:pt x="6236" y="26695"/>
                      <a:pt x="6309" y="26683"/>
                      <a:pt x="6393" y="26670"/>
                    </a:cubicBezTo>
                    <a:cubicBezTo>
                      <a:pt x="6418" y="26670"/>
                      <a:pt x="6430" y="26670"/>
                      <a:pt x="6455" y="26659"/>
                    </a:cubicBezTo>
                    <a:cubicBezTo>
                      <a:pt x="6479" y="26659"/>
                      <a:pt x="6503" y="26646"/>
                      <a:pt x="6528" y="26646"/>
                    </a:cubicBezTo>
                    <a:cubicBezTo>
                      <a:pt x="6552" y="26634"/>
                      <a:pt x="6564" y="26634"/>
                      <a:pt x="6588" y="26622"/>
                    </a:cubicBezTo>
                    <a:cubicBezTo>
                      <a:pt x="6601" y="26622"/>
                      <a:pt x="6625" y="26622"/>
                      <a:pt x="6637" y="26610"/>
                    </a:cubicBezTo>
                    <a:cubicBezTo>
                      <a:pt x="6661" y="26610"/>
                      <a:pt x="6674" y="26597"/>
                      <a:pt x="6698" y="26586"/>
                    </a:cubicBezTo>
                    <a:cubicBezTo>
                      <a:pt x="6722" y="26586"/>
                      <a:pt x="6746" y="26573"/>
                      <a:pt x="6771" y="26561"/>
                    </a:cubicBezTo>
                    <a:cubicBezTo>
                      <a:pt x="6771" y="26561"/>
                      <a:pt x="6782" y="26561"/>
                      <a:pt x="6795" y="26549"/>
                    </a:cubicBezTo>
                    <a:cubicBezTo>
                      <a:pt x="6807" y="26549"/>
                      <a:pt x="6819" y="26537"/>
                      <a:pt x="6831" y="26537"/>
                    </a:cubicBezTo>
                    <a:cubicBezTo>
                      <a:pt x="6844" y="26525"/>
                      <a:pt x="6868" y="26525"/>
                      <a:pt x="6880" y="26513"/>
                    </a:cubicBezTo>
                    <a:cubicBezTo>
                      <a:pt x="6892" y="26500"/>
                      <a:pt x="6917" y="26500"/>
                      <a:pt x="6928" y="26489"/>
                    </a:cubicBezTo>
                    <a:cubicBezTo>
                      <a:pt x="6953" y="26476"/>
                      <a:pt x="6965" y="26464"/>
                      <a:pt x="6990" y="26452"/>
                    </a:cubicBezTo>
                    <a:cubicBezTo>
                      <a:pt x="7014" y="26440"/>
                      <a:pt x="7025" y="26427"/>
                      <a:pt x="7050" y="26416"/>
                    </a:cubicBezTo>
                    <a:cubicBezTo>
                      <a:pt x="7062" y="26403"/>
                      <a:pt x="7074" y="26403"/>
                      <a:pt x="7087" y="26391"/>
                    </a:cubicBezTo>
                    <a:cubicBezTo>
                      <a:pt x="7171" y="26343"/>
                      <a:pt x="7244" y="26294"/>
                      <a:pt x="7317" y="26245"/>
                    </a:cubicBezTo>
                    <a:cubicBezTo>
                      <a:pt x="7354" y="26221"/>
                      <a:pt x="7390" y="26197"/>
                      <a:pt x="7414" y="26173"/>
                    </a:cubicBezTo>
                    <a:cubicBezTo>
                      <a:pt x="7439" y="26160"/>
                      <a:pt x="7451" y="26148"/>
                      <a:pt x="7476" y="26136"/>
                    </a:cubicBezTo>
                    <a:lnTo>
                      <a:pt x="7512" y="26100"/>
                    </a:lnTo>
                    <a:cubicBezTo>
                      <a:pt x="7536" y="26087"/>
                      <a:pt x="7560" y="26075"/>
                      <a:pt x="7573" y="26051"/>
                    </a:cubicBezTo>
                    <a:cubicBezTo>
                      <a:pt x="7597" y="26038"/>
                      <a:pt x="7609" y="26027"/>
                      <a:pt x="7621" y="26014"/>
                    </a:cubicBezTo>
                    <a:lnTo>
                      <a:pt x="7657" y="25978"/>
                    </a:lnTo>
                    <a:cubicBezTo>
                      <a:pt x="7682" y="25965"/>
                      <a:pt x="7694" y="25941"/>
                      <a:pt x="7719" y="25929"/>
                    </a:cubicBezTo>
                    <a:lnTo>
                      <a:pt x="7816" y="25832"/>
                    </a:lnTo>
                    <a:cubicBezTo>
                      <a:pt x="7840" y="25808"/>
                      <a:pt x="7865" y="25771"/>
                      <a:pt x="7889" y="25747"/>
                    </a:cubicBezTo>
                    <a:cubicBezTo>
                      <a:pt x="7925" y="25711"/>
                      <a:pt x="7949" y="25686"/>
                      <a:pt x="7973" y="25649"/>
                    </a:cubicBezTo>
                    <a:cubicBezTo>
                      <a:pt x="7998" y="25625"/>
                      <a:pt x="8022" y="25589"/>
                      <a:pt x="8046" y="25565"/>
                    </a:cubicBezTo>
                    <a:cubicBezTo>
                      <a:pt x="8071" y="25528"/>
                      <a:pt x="8108" y="25492"/>
                      <a:pt x="8132" y="25468"/>
                    </a:cubicBezTo>
                    <a:cubicBezTo>
                      <a:pt x="8156" y="25431"/>
                      <a:pt x="8192" y="25395"/>
                      <a:pt x="8217" y="25358"/>
                    </a:cubicBezTo>
                    <a:cubicBezTo>
                      <a:pt x="8265" y="25285"/>
                      <a:pt x="8314" y="25225"/>
                      <a:pt x="8362" y="25152"/>
                    </a:cubicBezTo>
                    <a:cubicBezTo>
                      <a:pt x="8375" y="25139"/>
                      <a:pt x="8399" y="25115"/>
                      <a:pt x="8411" y="25090"/>
                    </a:cubicBezTo>
                    <a:cubicBezTo>
                      <a:pt x="8460" y="25030"/>
                      <a:pt x="8508" y="24957"/>
                      <a:pt x="8545" y="24896"/>
                    </a:cubicBezTo>
                    <a:lnTo>
                      <a:pt x="8618" y="24787"/>
                    </a:lnTo>
                    <a:cubicBezTo>
                      <a:pt x="8630" y="24774"/>
                      <a:pt x="8642" y="24750"/>
                      <a:pt x="8654" y="24738"/>
                    </a:cubicBezTo>
                    <a:cubicBezTo>
                      <a:pt x="8654" y="24726"/>
                      <a:pt x="8667" y="24714"/>
                      <a:pt x="8678" y="24714"/>
                    </a:cubicBezTo>
                    <a:cubicBezTo>
                      <a:pt x="8678" y="24701"/>
                      <a:pt x="8691" y="24690"/>
                      <a:pt x="8691" y="24677"/>
                    </a:cubicBezTo>
                    <a:cubicBezTo>
                      <a:pt x="8691" y="24666"/>
                      <a:pt x="8691" y="24666"/>
                      <a:pt x="8703" y="24653"/>
                    </a:cubicBezTo>
                    <a:lnTo>
                      <a:pt x="8703" y="24641"/>
                    </a:lnTo>
                    <a:cubicBezTo>
                      <a:pt x="8703" y="24629"/>
                      <a:pt x="8703" y="24617"/>
                      <a:pt x="8691" y="24604"/>
                    </a:cubicBezTo>
                    <a:cubicBezTo>
                      <a:pt x="8691" y="24593"/>
                      <a:pt x="8678" y="24593"/>
                      <a:pt x="8667" y="24593"/>
                    </a:cubicBezTo>
                    <a:cubicBezTo>
                      <a:pt x="8667" y="24580"/>
                      <a:pt x="8654" y="24580"/>
                      <a:pt x="8642" y="24580"/>
                    </a:cubicBezTo>
                    <a:lnTo>
                      <a:pt x="8618" y="24580"/>
                    </a:lnTo>
                    <a:cubicBezTo>
                      <a:pt x="8594" y="24593"/>
                      <a:pt x="8569" y="24593"/>
                      <a:pt x="8545" y="24604"/>
                    </a:cubicBezTo>
                    <a:cubicBezTo>
                      <a:pt x="8521" y="24604"/>
                      <a:pt x="8497" y="24617"/>
                      <a:pt x="8472" y="24617"/>
                    </a:cubicBezTo>
                    <a:cubicBezTo>
                      <a:pt x="8411" y="24629"/>
                      <a:pt x="8362" y="24641"/>
                      <a:pt x="8302" y="24653"/>
                    </a:cubicBezTo>
                    <a:cubicBezTo>
                      <a:pt x="8229" y="24666"/>
                      <a:pt x="8144" y="24677"/>
                      <a:pt x="8059" y="24690"/>
                    </a:cubicBezTo>
                    <a:cubicBezTo>
                      <a:pt x="7973" y="24714"/>
                      <a:pt x="7889" y="24726"/>
                      <a:pt x="7803" y="24750"/>
                    </a:cubicBezTo>
                    <a:cubicBezTo>
                      <a:pt x="7730" y="24763"/>
                      <a:pt x="7646" y="24774"/>
                      <a:pt x="7560" y="24787"/>
                    </a:cubicBezTo>
                    <a:cubicBezTo>
                      <a:pt x="7549" y="24799"/>
                      <a:pt x="7524" y="24799"/>
                      <a:pt x="7500" y="24799"/>
                    </a:cubicBezTo>
                    <a:cubicBezTo>
                      <a:pt x="7487" y="24799"/>
                      <a:pt x="7463" y="24811"/>
                      <a:pt x="7439" y="24811"/>
                    </a:cubicBezTo>
                    <a:cubicBezTo>
                      <a:pt x="7403" y="24811"/>
                      <a:pt x="7354" y="24823"/>
                      <a:pt x="7317" y="24823"/>
                    </a:cubicBezTo>
                    <a:cubicBezTo>
                      <a:pt x="7269" y="24836"/>
                      <a:pt x="7220" y="24836"/>
                      <a:pt x="7171" y="24847"/>
                    </a:cubicBezTo>
                    <a:lnTo>
                      <a:pt x="7087" y="24847"/>
                    </a:lnTo>
                    <a:cubicBezTo>
                      <a:pt x="7062" y="24860"/>
                      <a:pt x="7038" y="24860"/>
                      <a:pt x="7014" y="24860"/>
                    </a:cubicBezTo>
                    <a:cubicBezTo>
                      <a:pt x="7001" y="24860"/>
                      <a:pt x="7001" y="24860"/>
                      <a:pt x="6990" y="24872"/>
                    </a:cubicBezTo>
                    <a:lnTo>
                      <a:pt x="6965" y="24872"/>
                    </a:lnTo>
                    <a:cubicBezTo>
                      <a:pt x="6953" y="24872"/>
                      <a:pt x="6941" y="24872"/>
                      <a:pt x="6928" y="24884"/>
                    </a:cubicBezTo>
                    <a:cubicBezTo>
                      <a:pt x="6892" y="24884"/>
                      <a:pt x="6868" y="24896"/>
                      <a:pt x="6831" y="24909"/>
                    </a:cubicBezTo>
                    <a:cubicBezTo>
                      <a:pt x="6795" y="24920"/>
                      <a:pt x="6758" y="24945"/>
                      <a:pt x="6709" y="24957"/>
                    </a:cubicBezTo>
                    <a:cubicBezTo>
                      <a:pt x="6685" y="24969"/>
                      <a:pt x="6649" y="24993"/>
                      <a:pt x="6612" y="25006"/>
                    </a:cubicBezTo>
                    <a:cubicBezTo>
                      <a:pt x="6539" y="25042"/>
                      <a:pt x="6466" y="25090"/>
                      <a:pt x="6393" y="25127"/>
                    </a:cubicBezTo>
                    <a:cubicBezTo>
                      <a:pt x="6369" y="25152"/>
                      <a:pt x="6333" y="25163"/>
                      <a:pt x="6296" y="25188"/>
                    </a:cubicBezTo>
                    <a:cubicBezTo>
                      <a:pt x="6223" y="25225"/>
                      <a:pt x="6163" y="25273"/>
                      <a:pt x="6090" y="25333"/>
                    </a:cubicBezTo>
                    <a:cubicBezTo>
                      <a:pt x="6029" y="25382"/>
                      <a:pt x="5969" y="25443"/>
                      <a:pt x="5920" y="25504"/>
                    </a:cubicBezTo>
                    <a:cubicBezTo>
                      <a:pt x="5859" y="25565"/>
                      <a:pt x="5810" y="25625"/>
                      <a:pt x="5762" y="25686"/>
                    </a:cubicBezTo>
                    <a:cubicBezTo>
                      <a:pt x="5701" y="25747"/>
                      <a:pt x="5653" y="25808"/>
                      <a:pt x="5604" y="25881"/>
                    </a:cubicBezTo>
                    <a:lnTo>
                      <a:pt x="5531" y="25990"/>
                    </a:lnTo>
                    <a:cubicBezTo>
                      <a:pt x="5518" y="26027"/>
                      <a:pt x="5494" y="26063"/>
                      <a:pt x="5470" y="26100"/>
                    </a:cubicBezTo>
                    <a:cubicBezTo>
                      <a:pt x="5458" y="26136"/>
                      <a:pt x="5446" y="26173"/>
                      <a:pt x="5421" y="26221"/>
                    </a:cubicBezTo>
                    <a:cubicBezTo>
                      <a:pt x="5410" y="26257"/>
                      <a:pt x="5385" y="26294"/>
                      <a:pt x="5373" y="26330"/>
                    </a:cubicBezTo>
                    <a:cubicBezTo>
                      <a:pt x="5361" y="26367"/>
                      <a:pt x="5348" y="26403"/>
                      <a:pt x="5348" y="26452"/>
                    </a:cubicBezTo>
                    <a:lnTo>
                      <a:pt x="5312" y="26561"/>
                    </a:lnTo>
                    <a:cubicBezTo>
                      <a:pt x="5300" y="26610"/>
                      <a:pt x="5300" y="26659"/>
                      <a:pt x="5288" y="26695"/>
                    </a:cubicBezTo>
                    <a:cubicBezTo>
                      <a:pt x="5275" y="26732"/>
                      <a:pt x="5275" y="26780"/>
                      <a:pt x="5264" y="26816"/>
                    </a:cubicBezTo>
                    <a:cubicBezTo>
                      <a:pt x="5251" y="26841"/>
                      <a:pt x="5251" y="26865"/>
                      <a:pt x="5239" y="26889"/>
                    </a:cubicBezTo>
                    <a:lnTo>
                      <a:pt x="5239" y="26902"/>
                    </a:lnTo>
                    <a:cubicBezTo>
                      <a:pt x="5130" y="26999"/>
                      <a:pt x="5021" y="27096"/>
                      <a:pt x="4923" y="27193"/>
                    </a:cubicBezTo>
                    <a:cubicBezTo>
                      <a:pt x="4789" y="27327"/>
                      <a:pt x="4656" y="27472"/>
                      <a:pt x="4535" y="27618"/>
                    </a:cubicBezTo>
                    <a:cubicBezTo>
                      <a:pt x="4522" y="27631"/>
                      <a:pt x="4498" y="27655"/>
                      <a:pt x="4486" y="27680"/>
                    </a:cubicBezTo>
                    <a:cubicBezTo>
                      <a:pt x="4498" y="27631"/>
                      <a:pt x="4510" y="27570"/>
                      <a:pt x="4535" y="27521"/>
                    </a:cubicBezTo>
                    <a:cubicBezTo>
                      <a:pt x="4546" y="27485"/>
                      <a:pt x="4570" y="27437"/>
                      <a:pt x="4583" y="27400"/>
                    </a:cubicBezTo>
                    <a:cubicBezTo>
                      <a:pt x="4619" y="27327"/>
                      <a:pt x="4643" y="27254"/>
                      <a:pt x="4668" y="27193"/>
                    </a:cubicBezTo>
                    <a:cubicBezTo>
                      <a:pt x="4705" y="27121"/>
                      <a:pt x="4729" y="27059"/>
                      <a:pt x="4741" y="26986"/>
                    </a:cubicBezTo>
                    <a:cubicBezTo>
                      <a:pt x="4789" y="26865"/>
                      <a:pt x="4838" y="26743"/>
                      <a:pt x="4875" y="26622"/>
                    </a:cubicBezTo>
                    <a:cubicBezTo>
                      <a:pt x="4911" y="26489"/>
                      <a:pt x="4948" y="26367"/>
                      <a:pt x="4996" y="26245"/>
                    </a:cubicBezTo>
                    <a:cubicBezTo>
                      <a:pt x="5008" y="26173"/>
                      <a:pt x="5032" y="26111"/>
                      <a:pt x="5057" y="26051"/>
                    </a:cubicBezTo>
                    <a:cubicBezTo>
                      <a:pt x="5081" y="25978"/>
                      <a:pt x="5105" y="25917"/>
                      <a:pt x="5118" y="25857"/>
                    </a:cubicBezTo>
                    <a:cubicBezTo>
                      <a:pt x="5166" y="25735"/>
                      <a:pt x="5202" y="25601"/>
                      <a:pt x="5239" y="25468"/>
                    </a:cubicBezTo>
                    <a:cubicBezTo>
                      <a:pt x="5300" y="25200"/>
                      <a:pt x="5348" y="24933"/>
                      <a:pt x="5421" y="24666"/>
                    </a:cubicBezTo>
                    <a:cubicBezTo>
                      <a:pt x="5421" y="24653"/>
                      <a:pt x="5421" y="24641"/>
                      <a:pt x="5434" y="24617"/>
                    </a:cubicBezTo>
                    <a:lnTo>
                      <a:pt x="5507" y="24544"/>
                    </a:lnTo>
                    <a:lnTo>
                      <a:pt x="5543" y="24507"/>
                    </a:lnTo>
                    <a:cubicBezTo>
                      <a:pt x="5580" y="24471"/>
                      <a:pt x="5616" y="24434"/>
                      <a:pt x="5664" y="24398"/>
                    </a:cubicBezTo>
                    <a:cubicBezTo>
                      <a:pt x="5701" y="24361"/>
                      <a:pt x="5750" y="24325"/>
                      <a:pt x="5798" y="24288"/>
                    </a:cubicBezTo>
                    <a:lnTo>
                      <a:pt x="6053" y="24070"/>
                    </a:lnTo>
                    <a:cubicBezTo>
                      <a:pt x="6078" y="24045"/>
                      <a:pt x="6102" y="24034"/>
                      <a:pt x="6126" y="24009"/>
                    </a:cubicBezTo>
                    <a:cubicBezTo>
                      <a:pt x="6150" y="23997"/>
                      <a:pt x="6163" y="23972"/>
                      <a:pt x="6187" y="23961"/>
                    </a:cubicBezTo>
                    <a:cubicBezTo>
                      <a:pt x="6212" y="23936"/>
                      <a:pt x="6223" y="23912"/>
                      <a:pt x="6248" y="23899"/>
                    </a:cubicBezTo>
                    <a:cubicBezTo>
                      <a:pt x="6272" y="23875"/>
                      <a:pt x="6285" y="23851"/>
                      <a:pt x="6309" y="23826"/>
                    </a:cubicBezTo>
                    <a:cubicBezTo>
                      <a:pt x="6333" y="23815"/>
                      <a:pt x="6345" y="23790"/>
                      <a:pt x="6358" y="23778"/>
                    </a:cubicBezTo>
                    <a:cubicBezTo>
                      <a:pt x="6369" y="23754"/>
                      <a:pt x="6393" y="23742"/>
                      <a:pt x="6406" y="23718"/>
                    </a:cubicBezTo>
                    <a:cubicBezTo>
                      <a:pt x="6430" y="23693"/>
                      <a:pt x="6455" y="23669"/>
                      <a:pt x="6479" y="23632"/>
                    </a:cubicBezTo>
                    <a:cubicBezTo>
                      <a:pt x="6491" y="23620"/>
                      <a:pt x="6503" y="23596"/>
                      <a:pt x="6515" y="23583"/>
                    </a:cubicBezTo>
                    <a:cubicBezTo>
                      <a:pt x="6552" y="23535"/>
                      <a:pt x="6601" y="23486"/>
                      <a:pt x="6637" y="23438"/>
                    </a:cubicBezTo>
                    <a:cubicBezTo>
                      <a:pt x="6637" y="23426"/>
                      <a:pt x="6649" y="23413"/>
                      <a:pt x="6649" y="23413"/>
                    </a:cubicBezTo>
                    <a:cubicBezTo>
                      <a:pt x="6661" y="23389"/>
                      <a:pt x="6674" y="23377"/>
                      <a:pt x="6685" y="23365"/>
                    </a:cubicBezTo>
                    <a:lnTo>
                      <a:pt x="6722" y="23292"/>
                    </a:lnTo>
                    <a:cubicBezTo>
                      <a:pt x="6746" y="23267"/>
                      <a:pt x="6758" y="23243"/>
                      <a:pt x="6771" y="23219"/>
                    </a:cubicBezTo>
                    <a:lnTo>
                      <a:pt x="6807" y="23146"/>
                    </a:lnTo>
                    <a:cubicBezTo>
                      <a:pt x="6831" y="23086"/>
                      <a:pt x="6855" y="23037"/>
                      <a:pt x="6880" y="22976"/>
                    </a:cubicBezTo>
                    <a:cubicBezTo>
                      <a:pt x="6917" y="22878"/>
                      <a:pt x="6941" y="22770"/>
                      <a:pt x="6977" y="22660"/>
                    </a:cubicBezTo>
                    <a:cubicBezTo>
                      <a:pt x="7001" y="22551"/>
                      <a:pt x="7038" y="22454"/>
                      <a:pt x="7074" y="22344"/>
                    </a:cubicBezTo>
                    <a:cubicBezTo>
                      <a:pt x="7111" y="22235"/>
                      <a:pt x="7160" y="22125"/>
                      <a:pt x="7196" y="22028"/>
                    </a:cubicBezTo>
                    <a:cubicBezTo>
                      <a:pt x="7220" y="21967"/>
                      <a:pt x="7233" y="21919"/>
                      <a:pt x="7257" y="21870"/>
                    </a:cubicBezTo>
                    <a:cubicBezTo>
                      <a:pt x="7269" y="21809"/>
                      <a:pt x="7293" y="21760"/>
                      <a:pt x="7305" y="21712"/>
                    </a:cubicBezTo>
                    <a:cubicBezTo>
                      <a:pt x="7317" y="21676"/>
                      <a:pt x="7317" y="21651"/>
                      <a:pt x="7330" y="21627"/>
                    </a:cubicBezTo>
                    <a:cubicBezTo>
                      <a:pt x="7341" y="21603"/>
                      <a:pt x="7341" y="21566"/>
                      <a:pt x="7354" y="21542"/>
                    </a:cubicBezTo>
                    <a:cubicBezTo>
                      <a:pt x="7366" y="21517"/>
                      <a:pt x="7366" y="21481"/>
                      <a:pt x="7378" y="21457"/>
                    </a:cubicBezTo>
                    <a:cubicBezTo>
                      <a:pt x="7378" y="21433"/>
                      <a:pt x="7390" y="21408"/>
                      <a:pt x="7390" y="21371"/>
                    </a:cubicBezTo>
                    <a:cubicBezTo>
                      <a:pt x="7403" y="21323"/>
                      <a:pt x="7414" y="21263"/>
                      <a:pt x="7414" y="21214"/>
                    </a:cubicBezTo>
                    <a:cubicBezTo>
                      <a:pt x="7427" y="21190"/>
                      <a:pt x="7427" y="21165"/>
                      <a:pt x="7427" y="21153"/>
                    </a:cubicBezTo>
                    <a:lnTo>
                      <a:pt x="7427" y="21104"/>
                    </a:lnTo>
                    <a:lnTo>
                      <a:pt x="7427" y="21068"/>
                    </a:lnTo>
                    <a:cubicBezTo>
                      <a:pt x="7414" y="21055"/>
                      <a:pt x="7403" y="21044"/>
                      <a:pt x="7378" y="21044"/>
                    </a:cubicBezTo>
                    <a:lnTo>
                      <a:pt x="7354" y="21044"/>
                    </a:lnTo>
                    <a:cubicBezTo>
                      <a:pt x="7354" y="21055"/>
                      <a:pt x="7341" y="21068"/>
                      <a:pt x="7330" y="21068"/>
                    </a:cubicBezTo>
                    <a:lnTo>
                      <a:pt x="7341" y="21068"/>
                    </a:lnTo>
                    <a:cubicBezTo>
                      <a:pt x="7305" y="21092"/>
                      <a:pt x="7281" y="21117"/>
                      <a:pt x="7257" y="21141"/>
                    </a:cubicBezTo>
                    <a:cubicBezTo>
                      <a:pt x="7196" y="21190"/>
                      <a:pt x="7135" y="21226"/>
                      <a:pt x="7074" y="21274"/>
                    </a:cubicBezTo>
                    <a:cubicBezTo>
                      <a:pt x="7038" y="21299"/>
                      <a:pt x="7001" y="21323"/>
                      <a:pt x="6977" y="21347"/>
                    </a:cubicBezTo>
                    <a:cubicBezTo>
                      <a:pt x="6965" y="21360"/>
                      <a:pt x="6941" y="21371"/>
                      <a:pt x="6928" y="21371"/>
                    </a:cubicBezTo>
                    <a:cubicBezTo>
                      <a:pt x="6917" y="21384"/>
                      <a:pt x="6892" y="21396"/>
                      <a:pt x="6880" y="21408"/>
                    </a:cubicBezTo>
                    <a:cubicBezTo>
                      <a:pt x="6844" y="21420"/>
                      <a:pt x="6819" y="21444"/>
                      <a:pt x="6782" y="21457"/>
                    </a:cubicBezTo>
                    <a:cubicBezTo>
                      <a:pt x="6746" y="21481"/>
                      <a:pt x="6698" y="21506"/>
                      <a:pt x="6649" y="21530"/>
                    </a:cubicBezTo>
                    <a:cubicBezTo>
                      <a:pt x="6625" y="21542"/>
                      <a:pt x="6588" y="21554"/>
                      <a:pt x="6564" y="21566"/>
                    </a:cubicBezTo>
                    <a:cubicBezTo>
                      <a:pt x="6539" y="21590"/>
                      <a:pt x="6515" y="21603"/>
                      <a:pt x="6491" y="21615"/>
                    </a:cubicBezTo>
                    <a:cubicBezTo>
                      <a:pt x="6479" y="21627"/>
                      <a:pt x="6455" y="21639"/>
                      <a:pt x="6442" y="21639"/>
                    </a:cubicBezTo>
                    <a:lnTo>
                      <a:pt x="6418" y="21663"/>
                    </a:lnTo>
                    <a:cubicBezTo>
                      <a:pt x="6393" y="21676"/>
                      <a:pt x="6369" y="21687"/>
                      <a:pt x="6345" y="21712"/>
                    </a:cubicBezTo>
                    <a:cubicBezTo>
                      <a:pt x="6296" y="21749"/>
                      <a:pt x="6248" y="21773"/>
                      <a:pt x="6212" y="21809"/>
                    </a:cubicBezTo>
                    <a:cubicBezTo>
                      <a:pt x="6150" y="21846"/>
                      <a:pt x="6090" y="21895"/>
                      <a:pt x="6029" y="21943"/>
                    </a:cubicBezTo>
                    <a:cubicBezTo>
                      <a:pt x="6053" y="21736"/>
                      <a:pt x="6090" y="21517"/>
                      <a:pt x="6102" y="21311"/>
                    </a:cubicBezTo>
                    <a:cubicBezTo>
                      <a:pt x="6114" y="21153"/>
                      <a:pt x="6139" y="21007"/>
                      <a:pt x="6139" y="20861"/>
                    </a:cubicBezTo>
                    <a:cubicBezTo>
                      <a:pt x="6139" y="20812"/>
                      <a:pt x="6139" y="20776"/>
                      <a:pt x="6150" y="20739"/>
                    </a:cubicBezTo>
                    <a:cubicBezTo>
                      <a:pt x="6150" y="20691"/>
                      <a:pt x="6139" y="20655"/>
                      <a:pt x="6139" y="20618"/>
                    </a:cubicBezTo>
                    <a:lnTo>
                      <a:pt x="6139" y="20399"/>
                    </a:lnTo>
                    <a:cubicBezTo>
                      <a:pt x="6139" y="20290"/>
                      <a:pt x="6150" y="20180"/>
                      <a:pt x="6150" y="20072"/>
                    </a:cubicBezTo>
                    <a:lnTo>
                      <a:pt x="6150" y="19889"/>
                    </a:lnTo>
                    <a:lnTo>
                      <a:pt x="6150" y="19864"/>
                    </a:lnTo>
                    <a:lnTo>
                      <a:pt x="6150" y="19840"/>
                    </a:lnTo>
                    <a:lnTo>
                      <a:pt x="6150" y="19828"/>
                    </a:lnTo>
                    <a:cubicBezTo>
                      <a:pt x="6150" y="19804"/>
                      <a:pt x="6150" y="19780"/>
                      <a:pt x="6163" y="19743"/>
                    </a:cubicBezTo>
                    <a:lnTo>
                      <a:pt x="6163" y="19731"/>
                    </a:lnTo>
                    <a:lnTo>
                      <a:pt x="6163" y="19719"/>
                    </a:lnTo>
                    <a:lnTo>
                      <a:pt x="6163" y="19367"/>
                    </a:lnTo>
                    <a:lnTo>
                      <a:pt x="6163" y="19124"/>
                    </a:lnTo>
                    <a:lnTo>
                      <a:pt x="6163" y="19051"/>
                    </a:lnTo>
                    <a:cubicBezTo>
                      <a:pt x="6175" y="18965"/>
                      <a:pt x="6175" y="18880"/>
                      <a:pt x="6175" y="18795"/>
                    </a:cubicBezTo>
                    <a:cubicBezTo>
                      <a:pt x="6175" y="18722"/>
                      <a:pt x="6163" y="18637"/>
                      <a:pt x="6163" y="18552"/>
                    </a:cubicBezTo>
                    <a:cubicBezTo>
                      <a:pt x="6150" y="18479"/>
                      <a:pt x="6150" y="18394"/>
                      <a:pt x="6150" y="18321"/>
                    </a:cubicBezTo>
                    <a:cubicBezTo>
                      <a:pt x="6150" y="18297"/>
                      <a:pt x="6163" y="18273"/>
                      <a:pt x="6163" y="18236"/>
                    </a:cubicBezTo>
                    <a:lnTo>
                      <a:pt x="6163" y="18176"/>
                    </a:lnTo>
                    <a:cubicBezTo>
                      <a:pt x="6163" y="18163"/>
                      <a:pt x="6175" y="18163"/>
                      <a:pt x="6175" y="18151"/>
                    </a:cubicBezTo>
                    <a:cubicBezTo>
                      <a:pt x="6187" y="18127"/>
                      <a:pt x="6187" y="18114"/>
                      <a:pt x="6199" y="18090"/>
                    </a:cubicBezTo>
                    <a:lnTo>
                      <a:pt x="6212" y="18090"/>
                    </a:lnTo>
                    <a:lnTo>
                      <a:pt x="6212" y="18224"/>
                    </a:lnTo>
                    <a:lnTo>
                      <a:pt x="6212" y="18236"/>
                    </a:lnTo>
                    <a:lnTo>
                      <a:pt x="6212" y="18382"/>
                    </a:lnTo>
                    <a:cubicBezTo>
                      <a:pt x="6199" y="18443"/>
                      <a:pt x="6199" y="18492"/>
                      <a:pt x="6199" y="18552"/>
                    </a:cubicBezTo>
                    <a:cubicBezTo>
                      <a:pt x="6187" y="18662"/>
                      <a:pt x="6187" y="18759"/>
                      <a:pt x="6187" y="18868"/>
                    </a:cubicBezTo>
                    <a:lnTo>
                      <a:pt x="6187" y="18941"/>
                    </a:lnTo>
                    <a:cubicBezTo>
                      <a:pt x="6187" y="18965"/>
                      <a:pt x="6187" y="19002"/>
                      <a:pt x="6199" y="19026"/>
                    </a:cubicBezTo>
                    <a:lnTo>
                      <a:pt x="6199" y="19124"/>
                    </a:lnTo>
                    <a:cubicBezTo>
                      <a:pt x="6199" y="19148"/>
                      <a:pt x="6212" y="19172"/>
                      <a:pt x="6212" y="19208"/>
                    </a:cubicBezTo>
                    <a:cubicBezTo>
                      <a:pt x="6212" y="19257"/>
                      <a:pt x="6223" y="19294"/>
                      <a:pt x="6236" y="19342"/>
                    </a:cubicBezTo>
                    <a:cubicBezTo>
                      <a:pt x="6236" y="19367"/>
                      <a:pt x="6248" y="19403"/>
                      <a:pt x="6248" y="19427"/>
                    </a:cubicBezTo>
                    <a:cubicBezTo>
                      <a:pt x="6260" y="19451"/>
                      <a:pt x="6272" y="19488"/>
                      <a:pt x="6272" y="19512"/>
                    </a:cubicBezTo>
                    <a:cubicBezTo>
                      <a:pt x="6285" y="19561"/>
                      <a:pt x="6296" y="19597"/>
                      <a:pt x="6309" y="19634"/>
                    </a:cubicBezTo>
                    <a:lnTo>
                      <a:pt x="6309" y="19646"/>
                    </a:lnTo>
                    <a:cubicBezTo>
                      <a:pt x="6321" y="19658"/>
                      <a:pt x="6321" y="19670"/>
                      <a:pt x="6333" y="19683"/>
                    </a:cubicBezTo>
                    <a:cubicBezTo>
                      <a:pt x="6333" y="19707"/>
                      <a:pt x="6345" y="19719"/>
                      <a:pt x="6345" y="19731"/>
                    </a:cubicBezTo>
                    <a:cubicBezTo>
                      <a:pt x="6358" y="19756"/>
                      <a:pt x="6369" y="19780"/>
                      <a:pt x="6382" y="19791"/>
                    </a:cubicBezTo>
                    <a:cubicBezTo>
                      <a:pt x="6382" y="19816"/>
                      <a:pt x="6393" y="19828"/>
                      <a:pt x="6393" y="19840"/>
                    </a:cubicBezTo>
                    <a:cubicBezTo>
                      <a:pt x="6418" y="19877"/>
                      <a:pt x="6442" y="19913"/>
                      <a:pt x="6455" y="19950"/>
                    </a:cubicBezTo>
                    <a:lnTo>
                      <a:pt x="6455" y="19937"/>
                    </a:lnTo>
                    <a:cubicBezTo>
                      <a:pt x="6479" y="19986"/>
                      <a:pt x="6503" y="20035"/>
                      <a:pt x="6528" y="20072"/>
                    </a:cubicBezTo>
                    <a:cubicBezTo>
                      <a:pt x="6528" y="20096"/>
                      <a:pt x="6539" y="20107"/>
                      <a:pt x="6539" y="20120"/>
                    </a:cubicBezTo>
                    <a:cubicBezTo>
                      <a:pt x="6552" y="20144"/>
                      <a:pt x="6552" y="20169"/>
                      <a:pt x="6564" y="20205"/>
                    </a:cubicBezTo>
                    <a:cubicBezTo>
                      <a:pt x="6564" y="20217"/>
                      <a:pt x="6588" y="20242"/>
                      <a:pt x="6601" y="20253"/>
                    </a:cubicBezTo>
                    <a:cubicBezTo>
                      <a:pt x="6612" y="20278"/>
                      <a:pt x="6625" y="20290"/>
                      <a:pt x="6637" y="20315"/>
                    </a:cubicBezTo>
                    <a:cubicBezTo>
                      <a:pt x="6649" y="20315"/>
                      <a:pt x="6649" y="20315"/>
                      <a:pt x="6661" y="20326"/>
                    </a:cubicBezTo>
                    <a:lnTo>
                      <a:pt x="6661" y="20339"/>
                    </a:lnTo>
                    <a:cubicBezTo>
                      <a:pt x="6709" y="20399"/>
                      <a:pt x="6758" y="20448"/>
                      <a:pt x="6807" y="20485"/>
                    </a:cubicBezTo>
                    <a:cubicBezTo>
                      <a:pt x="6855" y="20521"/>
                      <a:pt x="6904" y="20558"/>
                      <a:pt x="6953" y="20582"/>
                    </a:cubicBezTo>
                    <a:lnTo>
                      <a:pt x="7062" y="20655"/>
                    </a:lnTo>
                    <a:cubicBezTo>
                      <a:pt x="7074" y="20655"/>
                      <a:pt x="7087" y="20667"/>
                      <a:pt x="7111" y="20679"/>
                    </a:cubicBezTo>
                    <a:cubicBezTo>
                      <a:pt x="7123" y="20691"/>
                      <a:pt x="7135" y="20691"/>
                      <a:pt x="7160" y="20703"/>
                    </a:cubicBezTo>
                    <a:cubicBezTo>
                      <a:pt x="7196" y="20728"/>
                      <a:pt x="7233" y="20764"/>
                      <a:pt x="7281" y="20788"/>
                    </a:cubicBezTo>
                    <a:cubicBezTo>
                      <a:pt x="7317" y="20825"/>
                      <a:pt x="7366" y="20861"/>
                      <a:pt x="7403" y="20885"/>
                    </a:cubicBezTo>
                    <a:cubicBezTo>
                      <a:pt x="7427" y="20898"/>
                      <a:pt x="7439" y="20910"/>
                      <a:pt x="7451" y="20910"/>
                    </a:cubicBezTo>
                    <a:cubicBezTo>
                      <a:pt x="7487" y="20934"/>
                      <a:pt x="7524" y="20947"/>
                      <a:pt x="7560" y="20958"/>
                    </a:cubicBezTo>
                    <a:lnTo>
                      <a:pt x="7597" y="20958"/>
                    </a:lnTo>
                    <a:cubicBezTo>
                      <a:pt x="7633" y="20971"/>
                      <a:pt x="7670" y="20971"/>
                      <a:pt x="7719" y="20971"/>
                    </a:cubicBezTo>
                    <a:cubicBezTo>
                      <a:pt x="7755" y="20958"/>
                      <a:pt x="7792" y="20934"/>
                      <a:pt x="7828" y="20922"/>
                    </a:cubicBezTo>
                    <a:cubicBezTo>
                      <a:pt x="7852" y="20910"/>
                      <a:pt x="7876" y="20898"/>
                      <a:pt x="7889" y="20885"/>
                    </a:cubicBezTo>
                    <a:cubicBezTo>
                      <a:pt x="7937" y="20849"/>
                      <a:pt x="7986" y="20825"/>
                      <a:pt x="8022" y="20801"/>
                    </a:cubicBezTo>
                    <a:cubicBezTo>
                      <a:pt x="8071" y="20776"/>
                      <a:pt x="8108" y="20739"/>
                      <a:pt x="8144" y="20703"/>
                    </a:cubicBezTo>
                    <a:cubicBezTo>
                      <a:pt x="8181" y="20667"/>
                      <a:pt x="8217" y="20618"/>
                      <a:pt x="8241" y="20582"/>
                    </a:cubicBezTo>
                    <a:lnTo>
                      <a:pt x="8351" y="20472"/>
                    </a:lnTo>
                    <a:cubicBezTo>
                      <a:pt x="8362" y="20448"/>
                      <a:pt x="8387" y="20423"/>
                      <a:pt x="8411" y="20399"/>
                    </a:cubicBezTo>
                    <a:cubicBezTo>
                      <a:pt x="8435" y="20388"/>
                      <a:pt x="8460" y="20363"/>
                      <a:pt x="8484" y="20339"/>
                    </a:cubicBezTo>
                    <a:cubicBezTo>
                      <a:pt x="8497" y="20326"/>
                      <a:pt x="8521" y="20315"/>
                      <a:pt x="8533" y="20315"/>
                    </a:cubicBezTo>
                    <a:cubicBezTo>
                      <a:pt x="8545" y="20302"/>
                      <a:pt x="8557" y="20290"/>
                      <a:pt x="8569" y="20290"/>
                    </a:cubicBezTo>
                    <a:cubicBezTo>
                      <a:pt x="8594" y="20278"/>
                      <a:pt x="8605" y="20278"/>
                      <a:pt x="8618" y="20266"/>
                    </a:cubicBezTo>
                    <a:cubicBezTo>
                      <a:pt x="8678" y="20242"/>
                      <a:pt x="8751" y="20229"/>
                      <a:pt x="8813" y="20205"/>
                    </a:cubicBezTo>
                    <a:cubicBezTo>
                      <a:pt x="8873" y="20180"/>
                      <a:pt x="8946" y="20156"/>
                      <a:pt x="9007" y="20144"/>
                    </a:cubicBezTo>
                    <a:cubicBezTo>
                      <a:pt x="9043" y="20132"/>
                      <a:pt x="9080" y="20132"/>
                      <a:pt x="9104" y="20132"/>
                    </a:cubicBezTo>
                    <a:cubicBezTo>
                      <a:pt x="9129" y="20120"/>
                      <a:pt x="9153" y="20120"/>
                      <a:pt x="9177" y="20120"/>
                    </a:cubicBezTo>
                    <a:cubicBezTo>
                      <a:pt x="9213" y="20120"/>
                      <a:pt x="9237" y="20107"/>
                      <a:pt x="9262" y="20107"/>
                    </a:cubicBezTo>
                    <a:cubicBezTo>
                      <a:pt x="9310" y="20096"/>
                      <a:pt x="9372" y="20072"/>
                      <a:pt x="9408" y="20059"/>
                    </a:cubicBezTo>
                    <a:cubicBezTo>
                      <a:pt x="9432" y="20047"/>
                      <a:pt x="9469" y="20035"/>
                      <a:pt x="9480" y="20023"/>
                    </a:cubicBezTo>
                    <a:cubicBezTo>
                      <a:pt x="9505" y="20010"/>
                      <a:pt x="9529" y="19986"/>
                      <a:pt x="9553" y="19974"/>
                    </a:cubicBezTo>
                    <a:cubicBezTo>
                      <a:pt x="9566" y="19962"/>
                      <a:pt x="9590" y="19937"/>
                      <a:pt x="9602" y="19913"/>
                    </a:cubicBezTo>
                    <a:cubicBezTo>
                      <a:pt x="9615" y="19889"/>
                      <a:pt x="9639" y="19864"/>
                      <a:pt x="9639" y="19840"/>
                    </a:cubicBezTo>
                    <a:lnTo>
                      <a:pt x="9712" y="19694"/>
                    </a:lnTo>
                    <a:cubicBezTo>
                      <a:pt x="9724" y="19646"/>
                      <a:pt x="9736" y="19597"/>
                      <a:pt x="9748" y="19537"/>
                    </a:cubicBezTo>
                    <a:cubicBezTo>
                      <a:pt x="9748" y="19512"/>
                      <a:pt x="9748" y="19488"/>
                      <a:pt x="9760" y="19464"/>
                    </a:cubicBezTo>
                    <a:lnTo>
                      <a:pt x="9760" y="19378"/>
                    </a:lnTo>
                    <a:cubicBezTo>
                      <a:pt x="9760" y="19354"/>
                      <a:pt x="9760" y="19318"/>
                      <a:pt x="9748" y="19294"/>
                    </a:cubicBezTo>
                    <a:cubicBezTo>
                      <a:pt x="9748" y="19269"/>
                      <a:pt x="9736" y="19232"/>
                      <a:pt x="9724" y="19208"/>
                    </a:cubicBezTo>
                    <a:cubicBezTo>
                      <a:pt x="9724" y="19184"/>
                      <a:pt x="9712" y="19172"/>
                      <a:pt x="9712" y="19148"/>
                    </a:cubicBezTo>
                    <a:lnTo>
                      <a:pt x="9712" y="19135"/>
                    </a:lnTo>
                    <a:lnTo>
                      <a:pt x="9712" y="19124"/>
                    </a:lnTo>
                    <a:lnTo>
                      <a:pt x="9712" y="19111"/>
                    </a:lnTo>
                    <a:cubicBezTo>
                      <a:pt x="9712" y="19099"/>
                      <a:pt x="9712" y="19075"/>
                      <a:pt x="9724" y="19062"/>
                    </a:cubicBezTo>
                    <a:cubicBezTo>
                      <a:pt x="9748" y="18965"/>
                      <a:pt x="9785" y="18868"/>
                      <a:pt x="9821" y="18783"/>
                    </a:cubicBezTo>
                    <a:cubicBezTo>
                      <a:pt x="9833" y="18759"/>
                      <a:pt x="9845" y="18735"/>
                      <a:pt x="9845" y="18710"/>
                    </a:cubicBezTo>
                    <a:cubicBezTo>
                      <a:pt x="9858" y="18673"/>
                      <a:pt x="9869" y="18649"/>
                      <a:pt x="9882" y="18625"/>
                    </a:cubicBezTo>
                    <a:cubicBezTo>
                      <a:pt x="9894" y="18576"/>
                      <a:pt x="9894" y="18528"/>
                      <a:pt x="9894" y="18492"/>
                    </a:cubicBezTo>
                    <a:lnTo>
                      <a:pt x="9894" y="18443"/>
                    </a:lnTo>
                    <a:cubicBezTo>
                      <a:pt x="9906" y="18406"/>
                      <a:pt x="9894" y="18370"/>
                      <a:pt x="9882" y="18321"/>
                    </a:cubicBezTo>
                    <a:cubicBezTo>
                      <a:pt x="9869" y="18248"/>
                      <a:pt x="9821" y="18176"/>
                      <a:pt x="9772" y="18114"/>
                    </a:cubicBezTo>
                    <a:cubicBezTo>
                      <a:pt x="9760" y="18090"/>
                      <a:pt x="9736" y="18066"/>
                      <a:pt x="9712" y="18054"/>
                    </a:cubicBezTo>
                    <a:cubicBezTo>
                      <a:pt x="9688" y="18030"/>
                      <a:pt x="9663" y="18005"/>
                      <a:pt x="9639" y="17993"/>
                    </a:cubicBezTo>
                    <a:lnTo>
                      <a:pt x="9529" y="17957"/>
                    </a:lnTo>
                    <a:cubicBezTo>
                      <a:pt x="9420" y="17944"/>
                      <a:pt x="9310" y="17944"/>
                      <a:pt x="9213" y="17944"/>
                    </a:cubicBezTo>
                    <a:lnTo>
                      <a:pt x="9104" y="17944"/>
                    </a:lnTo>
                    <a:cubicBezTo>
                      <a:pt x="9056" y="17944"/>
                      <a:pt x="9007" y="17944"/>
                      <a:pt x="8958" y="17933"/>
                    </a:cubicBezTo>
                    <a:cubicBezTo>
                      <a:pt x="8910" y="17933"/>
                      <a:pt x="8848" y="17920"/>
                      <a:pt x="8800" y="17920"/>
                    </a:cubicBezTo>
                    <a:cubicBezTo>
                      <a:pt x="8751" y="17920"/>
                      <a:pt x="8703" y="17908"/>
                      <a:pt x="8642" y="17908"/>
                    </a:cubicBezTo>
                    <a:cubicBezTo>
                      <a:pt x="8594" y="17896"/>
                      <a:pt x="8533" y="17896"/>
                      <a:pt x="8484" y="17884"/>
                    </a:cubicBezTo>
                    <a:lnTo>
                      <a:pt x="8472" y="17884"/>
                    </a:lnTo>
                    <a:cubicBezTo>
                      <a:pt x="8424" y="17871"/>
                      <a:pt x="8375" y="17871"/>
                      <a:pt x="8326" y="17860"/>
                    </a:cubicBezTo>
                    <a:cubicBezTo>
                      <a:pt x="8278" y="17835"/>
                      <a:pt x="8217" y="17823"/>
                      <a:pt x="8168" y="17811"/>
                    </a:cubicBezTo>
                    <a:cubicBezTo>
                      <a:pt x="8119" y="17798"/>
                      <a:pt x="8071" y="17787"/>
                      <a:pt x="8010" y="17774"/>
                    </a:cubicBezTo>
                    <a:lnTo>
                      <a:pt x="7865" y="17738"/>
                    </a:lnTo>
                    <a:cubicBezTo>
                      <a:pt x="7852" y="17725"/>
                      <a:pt x="7840" y="17725"/>
                      <a:pt x="7816" y="17725"/>
                    </a:cubicBezTo>
                    <a:cubicBezTo>
                      <a:pt x="7779" y="17714"/>
                      <a:pt x="7743" y="17701"/>
                      <a:pt x="7719" y="17677"/>
                    </a:cubicBezTo>
                    <a:cubicBezTo>
                      <a:pt x="7682" y="17677"/>
                      <a:pt x="7646" y="17652"/>
                      <a:pt x="7621" y="17641"/>
                    </a:cubicBezTo>
                    <a:cubicBezTo>
                      <a:pt x="7585" y="17628"/>
                      <a:pt x="7549" y="17604"/>
                      <a:pt x="7512" y="17592"/>
                    </a:cubicBezTo>
                    <a:cubicBezTo>
                      <a:pt x="7476" y="17568"/>
                      <a:pt x="7451" y="17555"/>
                      <a:pt x="7414" y="17531"/>
                    </a:cubicBezTo>
                    <a:cubicBezTo>
                      <a:pt x="7341" y="17495"/>
                      <a:pt x="7281" y="17446"/>
                      <a:pt x="7220" y="17409"/>
                    </a:cubicBezTo>
                    <a:cubicBezTo>
                      <a:pt x="7196" y="17398"/>
                      <a:pt x="7184" y="17385"/>
                      <a:pt x="7160" y="17373"/>
                    </a:cubicBezTo>
                    <a:cubicBezTo>
                      <a:pt x="7160" y="17373"/>
                      <a:pt x="7147" y="17361"/>
                      <a:pt x="7135" y="17361"/>
                    </a:cubicBezTo>
                    <a:lnTo>
                      <a:pt x="7123" y="17349"/>
                    </a:lnTo>
                    <a:cubicBezTo>
                      <a:pt x="7123" y="17336"/>
                      <a:pt x="7135" y="17336"/>
                      <a:pt x="7135" y="17325"/>
                    </a:cubicBezTo>
                    <a:lnTo>
                      <a:pt x="7220" y="17325"/>
                    </a:lnTo>
                    <a:cubicBezTo>
                      <a:pt x="7244" y="17325"/>
                      <a:pt x="7281" y="17312"/>
                      <a:pt x="7305" y="17312"/>
                    </a:cubicBezTo>
                    <a:cubicBezTo>
                      <a:pt x="7341" y="17312"/>
                      <a:pt x="7390" y="17325"/>
                      <a:pt x="7427" y="17325"/>
                    </a:cubicBezTo>
                    <a:cubicBezTo>
                      <a:pt x="7463" y="17336"/>
                      <a:pt x="7487" y="17336"/>
                      <a:pt x="7524" y="17349"/>
                    </a:cubicBezTo>
                    <a:cubicBezTo>
                      <a:pt x="7560" y="17349"/>
                      <a:pt x="7609" y="17349"/>
                      <a:pt x="7646" y="17361"/>
                    </a:cubicBezTo>
                    <a:cubicBezTo>
                      <a:pt x="7682" y="17361"/>
                      <a:pt x="7706" y="17373"/>
                      <a:pt x="7730" y="17373"/>
                    </a:cubicBezTo>
                    <a:cubicBezTo>
                      <a:pt x="7767" y="17385"/>
                      <a:pt x="7792" y="17385"/>
                      <a:pt x="7816" y="17398"/>
                    </a:cubicBezTo>
                    <a:lnTo>
                      <a:pt x="7962" y="17434"/>
                    </a:lnTo>
                    <a:cubicBezTo>
                      <a:pt x="8071" y="17471"/>
                      <a:pt x="8181" y="17495"/>
                      <a:pt x="8278" y="17531"/>
                    </a:cubicBezTo>
                    <a:lnTo>
                      <a:pt x="8605" y="17604"/>
                    </a:lnTo>
                    <a:cubicBezTo>
                      <a:pt x="8642" y="17604"/>
                      <a:pt x="8667" y="17604"/>
                      <a:pt x="8691" y="17617"/>
                    </a:cubicBezTo>
                    <a:lnTo>
                      <a:pt x="8764" y="17617"/>
                    </a:lnTo>
                    <a:cubicBezTo>
                      <a:pt x="8788" y="17617"/>
                      <a:pt x="8800" y="17617"/>
                      <a:pt x="8824" y="17604"/>
                    </a:cubicBezTo>
                    <a:cubicBezTo>
                      <a:pt x="8873" y="17604"/>
                      <a:pt x="8934" y="17592"/>
                      <a:pt x="8983" y="17580"/>
                    </a:cubicBezTo>
                    <a:cubicBezTo>
                      <a:pt x="9007" y="17568"/>
                      <a:pt x="9043" y="17555"/>
                      <a:pt x="9067" y="17555"/>
                    </a:cubicBezTo>
                    <a:cubicBezTo>
                      <a:pt x="9104" y="17544"/>
                      <a:pt x="9129" y="17531"/>
                      <a:pt x="9164" y="17519"/>
                    </a:cubicBezTo>
                    <a:cubicBezTo>
                      <a:pt x="9213" y="17495"/>
                      <a:pt x="9274" y="17471"/>
                      <a:pt x="9335" y="17458"/>
                    </a:cubicBezTo>
                    <a:cubicBezTo>
                      <a:pt x="9432" y="17409"/>
                      <a:pt x="9542" y="17373"/>
                      <a:pt x="9639" y="17325"/>
                    </a:cubicBezTo>
                    <a:cubicBezTo>
                      <a:pt x="9688" y="17301"/>
                      <a:pt x="9736" y="17276"/>
                      <a:pt x="9785" y="17239"/>
                    </a:cubicBezTo>
                    <a:cubicBezTo>
                      <a:pt x="9833" y="17215"/>
                      <a:pt x="9882" y="17179"/>
                      <a:pt x="9931" y="17155"/>
                    </a:cubicBezTo>
                    <a:cubicBezTo>
                      <a:pt x="9955" y="17130"/>
                      <a:pt x="9991" y="17106"/>
                      <a:pt x="10015" y="17082"/>
                    </a:cubicBezTo>
                    <a:cubicBezTo>
                      <a:pt x="10052" y="17057"/>
                      <a:pt x="10076" y="17033"/>
                      <a:pt x="10112" y="16996"/>
                    </a:cubicBezTo>
                    <a:cubicBezTo>
                      <a:pt x="10125" y="16985"/>
                      <a:pt x="10137" y="16972"/>
                      <a:pt x="10149" y="16948"/>
                    </a:cubicBezTo>
                    <a:cubicBezTo>
                      <a:pt x="10149" y="16936"/>
                      <a:pt x="10161" y="16923"/>
                      <a:pt x="10161" y="16912"/>
                    </a:cubicBezTo>
                    <a:cubicBezTo>
                      <a:pt x="10174" y="16887"/>
                      <a:pt x="10185" y="16875"/>
                      <a:pt x="10185" y="16850"/>
                    </a:cubicBezTo>
                    <a:cubicBezTo>
                      <a:pt x="10198" y="16814"/>
                      <a:pt x="10210" y="16777"/>
                      <a:pt x="10222" y="16753"/>
                    </a:cubicBezTo>
                    <a:cubicBezTo>
                      <a:pt x="10222" y="16741"/>
                      <a:pt x="10234" y="16729"/>
                      <a:pt x="10234" y="16717"/>
                    </a:cubicBezTo>
                    <a:cubicBezTo>
                      <a:pt x="10247" y="16717"/>
                      <a:pt x="10247" y="16705"/>
                      <a:pt x="10247" y="16705"/>
                    </a:cubicBezTo>
                    <a:lnTo>
                      <a:pt x="10271" y="16680"/>
                    </a:lnTo>
                    <a:cubicBezTo>
                      <a:pt x="10283" y="16669"/>
                      <a:pt x="10295" y="16669"/>
                      <a:pt x="10295" y="16656"/>
                    </a:cubicBezTo>
                    <a:lnTo>
                      <a:pt x="10368" y="16620"/>
                    </a:lnTo>
                    <a:cubicBezTo>
                      <a:pt x="10417" y="16596"/>
                      <a:pt x="10465" y="16571"/>
                      <a:pt x="10501" y="16547"/>
                    </a:cubicBezTo>
                    <a:cubicBezTo>
                      <a:pt x="10526" y="16534"/>
                      <a:pt x="10538" y="16534"/>
                      <a:pt x="10550" y="16523"/>
                    </a:cubicBezTo>
                    <a:cubicBezTo>
                      <a:pt x="10563" y="16510"/>
                      <a:pt x="10574" y="16510"/>
                      <a:pt x="10587" y="16498"/>
                    </a:cubicBezTo>
                    <a:cubicBezTo>
                      <a:pt x="10611" y="16486"/>
                      <a:pt x="10623" y="16461"/>
                      <a:pt x="10636" y="16450"/>
                    </a:cubicBezTo>
                    <a:cubicBezTo>
                      <a:pt x="10660" y="16425"/>
                      <a:pt x="10684" y="16389"/>
                      <a:pt x="10708" y="16364"/>
                    </a:cubicBezTo>
                    <a:cubicBezTo>
                      <a:pt x="10720" y="16328"/>
                      <a:pt x="10744" y="16291"/>
                      <a:pt x="10757" y="16255"/>
                    </a:cubicBezTo>
                    <a:cubicBezTo>
                      <a:pt x="10769" y="16218"/>
                      <a:pt x="10793" y="16182"/>
                      <a:pt x="10806" y="16145"/>
                    </a:cubicBezTo>
                    <a:cubicBezTo>
                      <a:pt x="10817" y="16109"/>
                      <a:pt x="10830" y="16073"/>
                      <a:pt x="10842" y="16024"/>
                    </a:cubicBezTo>
                    <a:cubicBezTo>
                      <a:pt x="10866" y="15951"/>
                      <a:pt x="10879" y="15878"/>
                      <a:pt x="10890" y="15793"/>
                    </a:cubicBezTo>
                    <a:cubicBezTo>
                      <a:pt x="10890" y="15708"/>
                      <a:pt x="10879" y="15635"/>
                      <a:pt x="10854" y="15562"/>
                    </a:cubicBezTo>
                    <a:cubicBezTo>
                      <a:pt x="10842" y="15489"/>
                      <a:pt x="10806" y="15416"/>
                      <a:pt x="10757" y="15356"/>
                    </a:cubicBezTo>
                    <a:cubicBezTo>
                      <a:pt x="10733" y="15319"/>
                      <a:pt x="10708" y="15283"/>
                      <a:pt x="10672" y="15259"/>
                    </a:cubicBezTo>
                    <a:cubicBezTo>
                      <a:pt x="10636" y="15222"/>
                      <a:pt x="10599" y="15197"/>
                      <a:pt x="10563" y="15173"/>
                    </a:cubicBezTo>
                    <a:lnTo>
                      <a:pt x="10490" y="15137"/>
                    </a:lnTo>
                    <a:cubicBezTo>
                      <a:pt x="10465" y="15125"/>
                      <a:pt x="10453" y="15113"/>
                      <a:pt x="10428" y="15113"/>
                    </a:cubicBezTo>
                    <a:cubicBezTo>
                      <a:pt x="10417" y="15100"/>
                      <a:pt x="10404" y="15089"/>
                      <a:pt x="10380" y="15089"/>
                    </a:cubicBezTo>
                    <a:cubicBezTo>
                      <a:pt x="10368" y="15076"/>
                      <a:pt x="10356" y="15076"/>
                      <a:pt x="10331" y="15064"/>
                    </a:cubicBezTo>
                    <a:cubicBezTo>
                      <a:pt x="10320" y="15064"/>
                      <a:pt x="10307" y="15064"/>
                      <a:pt x="10295" y="15052"/>
                    </a:cubicBezTo>
                    <a:cubicBezTo>
                      <a:pt x="10271" y="15052"/>
                      <a:pt x="10247" y="15040"/>
                      <a:pt x="10234" y="15040"/>
                    </a:cubicBezTo>
                    <a:cubicBezTo>
                      <a:pt x="10222" y="15040"/>
                      <a:pt x="10198" y="15027"/>
                      <a:pt x="10185" y="15027"/>
                    </a:cubicBezTo>
                    <a:lnTo>
                      <a:pt x="10112" y="14991"/>
                    </a:lnTo>
                    <a:lnTo>
                      <a:pt x="10040" y="14954"/>
                    </a:lnTo>
                    <a:cubicBezTo>
                      <a:pt x="10015" y="14943"/>
                      <a:pt x="9991" y="14918"/>
                      <a:pt x="9967" y="14906"/>
                    </a:cubicBezTo>
                    <a:cubicBezTo>
                      <a:pt x="9942" y="14881"/>
                      <a:pt x="9918" y="14870"/>
                      <a:pt x="9906" y="14846"/>
                    </a:cubicBezTo>
                    <a:lnTo>
                      <a:pt x="9882" y="14821"/>
                    </a:lnTo>
                    <a:cubicBezTo>
                      <a:pt x="9882" y="14809"/>
                      <a:pt x="9869" y="14797"/>
                      <a:pt x="9858" y="14797"/>
                    </a:cubicBezTo>
                    <a:cubicBezTo>
                      <a:pt x="9858" y="14784"/>
                      <a:pt x="9845" y="14784"/>
                      <a:pt x="9845" y="14773"/>
                    </a:cubicBezTo>
                    <a:cubicBezTo>
                      <a:pt x="9833" y="14748"/>
                      <a:pt x="9809" y="14724"/>
                      <a:pt x="9796" y="14700"/>
                    </a:cubicBezTo>
                    <a:cubicBezTo>
                      <a:pt x="9748" y="14602"/>
                      <a:pt x="9699" y="14493"/>
                      <a:pt x="9651" y="14384"/>
                    </a:cubicBezTo>
                    <a:cubicBezTo>
                      <a:pt x="9590" y="14225"/>
                      <a:pt x="9505" y="14068"/>
                      <a:pt x="9347" y="13970"/>
                    </a:cubicBezTo>
                    <a:cubicBezTo>
                      <a:pt x="9286" y="13934"/>
                      <a:pt x="9213" y="13909"/>
                      <a:pt x="9153" y="13885"/>
                    </a:cubicBezTo>
                    <a:cubicBezTo>
                      <a:pt x="9116" y="13873"/>
                      <a:pt x="9067" y="13861"/>
                      <a:pt x="9031" y="13861"/>
                    </a:cubicBezTo>
                    <a:cubicBezTo>
                      <a:pt x="8994" y="13849"/>
                      <a:pt x="8958" y="13849"/>
                      <a:pt x="8921" y="13849"/>
                    </a:cubicBezTo>
                    <a:cubicBezTo>
                      <a:pt x="8848" y="13849"/>
                      <a:pt x="8776" y="13861"/>
                      <a:pt x="8715" y="13885"/>
                    </a:cubicBezTo>
                    <a:cubicBezTo>
                      <a:pt x="8654" y="13898"/>
                      <a:pt x="8605" y="13934"/>
                      <a:pt x="8545" y="13970"/>
                    </a:cubicBezTo>
                    <a:cubicBezTo>
                      <a:pt x="8521" y="13982"/>
                      <a:pt x="8497" y="14006"/>
                      <a:pt x="8472" y="14019"/>
                    </a:cubicBezTo>
                    <a:cubicBezTo>
                      <a:pt x="8460" y="14043"/>
                      <a:pt x="8435" y="14055"/>
                      <a:pt x="8411" y="14079"/>
                    </a:cubicBezTo>
                    <a:lnTo>
                      <a:pt x="8302" y="14189"/>
                    </a:lnTo>
                    <a:cubicBezTo>
                      <a:pt x="8278" y="14201"/>
                      <a:pt x="8265" y="14225"/>
                      <a:pt x="8253" y="14238"/>
                    </a:cubicBezTo>
                    <a:cubicBezTo>
                      <a:pt x="8217" y="14274"/>
                      <a:pt x="8168" y="14298"/>
                      <a:pt x="8132" y="14335"/>
                    </a:cubicBezTo>
                    <a:cubicBezTo>
                      <a:pt x="8071" y="14384"/>
                      <a:pt x="8010" y="14420"/>
                      <a:pt x="7962" y="14481"/>
                    </a:cubicBezTo>
                    <a:cubicBezTo>
                      <a:pt x="7865" y="14566"/>
                      <a:pt x="7803" y="14687"/>
                      <a:pt x="7743" y="14809"/>
                    </a:cubicBezTo>
                    <a:cubicBezTo>
                      <a:pt x="7730" y="14857"/>
                      <a:pt x="7706" y="14906"/>
                      <a:pt x="7682" y="14954"/>
                    </a:cubicBezTo>
                    <a:cubicBezTo>
                      <a:pt x="7670" y="15016"/>
                      <a:pt x="7646" y="15076"/>
                      <a:pt x="7633" y="15125"/>
                    </a:cubicBezTo>
                    <a:cubicBezTo>
                      <a:pt x="7621" y="15149"/>
                      <a:pt x="7621" y="15173"/>
                      <a:pt x="7609" y="15186"/>
                    </a:cubicBezTo>
                    <a:cubicBezTo>
                      <a:pt x="7609" y="15197"/>
                      <a:pt x="7597" y="15210"/>
                      <a:pt x="7597" y="15222"/>
                    </a:cubicBezTo>
                    <a:cubicBezTo>
                      <a:pt x="7585" y="15259"/>
                      <a:pt x="7573" y="15283"/>
                      <a:pt x="7560" y="15307"/>
                    </a:cubicBezTo>
                    <a:lnTo>
                      <a:pt x="7487" y="15453"/>
                    </a:lnTo>
                    <a:cubicBezTo>
                      <a:pt x="7476" y="15489"/>
                      <a:pt x="7451" y="15526"/>
                      <a:pt x="7427" y="15562"/>
                    </a:cubicBezTo>
                    <a:lnTo>
                      <a:pt x="7427" y="15575"/>
                    </a:lnTo>
                    <a:lnTo>
                      <a:pt x="7281" y="15793"/>
                    </a:lnTo>
                    <a:cubicBezTo>
                      <a:pt x="7233" y="15878"/>
                      <a:pt x="7184" y="15964"/>
                      <a:pt x="7135" y="16037"/>
                    </a:cubicBezTo>
                    <a:lnTo>
                      <a:pt x="7135" y="16048"/>
                    </a:lnTo>
                    <a:cubicBezTo>
                      <a:pt x="7098" y="16097"/>
                      <a:pt x="7062" y="16158"/>
                      <a:pt x="7014" y="16207"/>
                    </a:cubicBezTo>
                    <a:cubicBezTo>
                      <a:pt x="7014" y="16218"/>
                      <a:pt x="7001" y="16218"/>
                      <a:pt x="6990" y="16231"/>
                    </a:cubicBezTo>
                    <a:lnTo>
                      <a:pt x="6941" y="16182"/>
                    </a:lnTo>
                    <a:lnTo>
                      <a:pt x="6941" y="16170"/>
                    </a:lnTo>
                    <a:cubicBezTo>
                      <a:pt x="6953" y="16170"/>
                      <a:pt x="6965" y="16158"/>
                      <a:pt x="6977" y="16145"/>
                    </a:cubicBezTo>
                    <a:lnTo>
                      <a:pt x="6990" y="16145"/>
                    </a:lnTo>
                    <a:cubicBezTo>
                      <a:pt x="7001" y="16134"/>
                      <a:pt x="7014" y="16134"/>
                      <a:pt x="7014" y="16121"/>
                    </a:cubicBezTo>
                    <a:cubicBezTo>
                      <a:pt x="7038" y="16121"/>
                      <a:pt x="7050" y="16109"/>
                      <a:pt x="7062" y="16097"/>
                    </a:cubicBezTo>
                    <a:cubicBezTo>
                      <a:pt x="7062" y="16085"/>
                      <a:pt x="7074" y="16073"/>
                      <a:pt x="7087" y="16061"/>
                    </a:cubicBezTo>
                    <a:lnTo>
                      <a:pt x="7111" y="16037"/>
                    </a:lnTo>
                    <a:cubicBezTo>
                      <a:pt x="7123" y="16012"/>
                      <a:pt x="7147" y="15988"/>
                      <a:pt x="7160" y="15964"/>
                    </a:cubicBezTo>
                    <a:cubicBezTo>
                      <a:pt x="7184" y="15939"/>
                      <a:pt x="7196" y="15902"/>
                      <a:pt x="7220" y="15866"/>
                    </a:cubicBezTo>
                    <a:cubicBezTo>
                      <a:pt x="7220" y="15842"/>
                      <a:pt x="7233" y="15829"/>
                      <a:pt x="7244" y="15805"/>
                    </a:cubicBezTo>
                    <a:cubicBezTo>
                      <a:pt x="7257" y="15757"/>
                      <a:pt x="7281" y="15721"/>
                      <a:pt x="7293" y="15672"/>
                    </a:cubicBezTo>
                    <a:cubicBezTo>
                      <a:pt x="7330" y="15586"/>
                      <a:pt x="7354" y="15489"/>
                      <a:pt x="7378" y="15405"/>
                    </a:cubicBezTo>
                    <a:cubicBezTo>
                      <a:pt x="7403" y="15307"/>
                      <a:pt x="7427" y="15222"/>
                      <a:pt x="7451" y="15137"/>
                    </a:cubicBezTo>
                    <a:cubicBezTo>
                      <a:pt x="7451" y="15100"/>
                      <a:pt x="7463" y="15076"/>
                      <a:pt x="7476" y="15040"/>
                    </a:cubicBezTo>
                    <a:cubicBezTo>
                      <a:pt x="7476" y="15027"/>
                      <a:pt x="7487" y="15003"/>
                      <a:pt x="7487" y="14991"/>
                    </a:cubicBezTo>
                    <a:cubicBezTo>
                      <a:pt x="7500" y="14943"/>
                      <a:pt x="7524" y="14881"/>
                      <a:pt x="7536" y="14833"/>
                    </a:cubicBezTo>
                    <a:lnTo>
                      <a:pt x="7536" y="14821"/>
                    </a:lnTo>
                    <a:cubicBezTo>
                      <a:pt x="7549" y="14797"/>
                      <a:pt x="7549" y="14773"/>
                      <a:pt x="7560" y="14748"/>
                    </a:cubicBezTo>
                    <a:cubicBezTo>
                      <a:pt x="7573" y="14724"/>
                      <a:pt x="7573" y="14700"/>
                      <a:pt x="7585" y="14663"/>
                    </a:cubicBezTo>
                    <a:lnTo>
                      <a:pt x="7585" y="14675"/>
                    </a:lnTo>
                    <a:lnTo>
                      <a:pt x="7621" y="14566"/>
                    </a:lnTo>
                    <a:cubicBezTo>
                      <a:pt x="7633" y="14530"/>
                      <a:pt x="7646" y="14493"/>
                      <a:pt x="7657" y="14468"/>
                    </a:cubicBezTo>
                    <a:cubicBezTo>
                      <a:pt x="7657" y="14444"/>
                      <a:pt x="7670" y="14420"/>
                      <a:pt x="7682" y="14395"/>
                    </a:cubicBezTo>
                    <a:cubicBezTo>
                      <a:pt x="7682" y="14371"/>
                      <a:pt x="7694" y="14347"/>
                      <a:pt x="7694" y="14322"/>
                    </a:cubicBezTo>
                    <a:cubicBezTo>
                      <a:pt x="7694" y="14298"/>
                      <a:pt x="7706" y="14286"/>
                      <a:pt x="7706" y="14274"/>
                    </a:cubicBezTo>
                    <a:cubicBezTo>
                      <a:pt x="7719" y="14225"/>
                      <a:pt x="7719" y="14177"/>
                      <a:pt x="7730" y="14128"/>
                    </a:cubicBezTo>
                    <a:cubicBezTo>
                      <a:pt x="7730" y="14104"/>
                      <a:pt x="7743" y="14079"/>
                      <a:pt x="7743" y="14055"/>
                    </a:cubicBezTo>
                    <a:lnTo>
                      <a:pt x="7743" y="13970"/>
                    </a:lnTo>
                    <a:lnTo>
                      <a:pt x="7743" y="13873"/>
                    </a:lnTo>
                    <a:cubicBezTo>
                      <a:pt x="7730" y="13836"/>
                      <a:pt x="7730" y="13800"/>
                      <a:pt x="7719" y="13763"/>
                    </a:cubicBezTo>
                    <a:lnTo>
                      <a:pt x="7682" y="13690"/>
                    </a:lnTo>
                    <a:cubicBezTo>
                      <a:pt x="7670" y="13654"/>
                      <a:pt x="7646" y="13630"/>
                      <a:pt x="7633" y="13606"/>
                    </a:cubicBezTo>
                    <a:cubicBezTo>
                      <a:pt x="7585" y="13545"/>
                      <a:pt x="7549" y="13496"/>
                      <a:pt x="7500" y="13460"/>
                    </a:cubicBezTo>
                    <a:cubicBezTo>
                      <a:pt x="7439" y="13423"/>
                      <a:pt x="7378" y="13387"/>
                      <a:pt x="7317" y="13374"/>
                    </a:cubicBezTo>
                    <a:cubicBezTo>
                      <a:pt x="7287" y="13369"/>
                      <a:pt x="7254" y="13366"/>
                      <a:pt x="7220" y="13366"/>
                    </a:cubicBezTo>
                    <a:cubicBezTo>
                      <a:pt x="7187" y="13366"/>
                      <a:pt x="7153" y="13369"/>
                      <a:pt x="7123" y="13374"/>
                    </a:cubicBezTo>
                    <a:cubicBezTo>
                      <a:pt x="7062" y="13387"/>
                      <a:pt x="7001" y="13411"/>
                      <a:pt x="6953" y="13447"/>
                    </a:cubicBezTo>
                    <a:cubicBezTo>
                      <a:pt x="6917" y="13460"/>
                      <a:pt x="6904" y="13472"/>
                      <a:pt x="6868" y="13484"/>
                    </a:cubicBezTo>
                    <a:cubicBezTo>
                      <a:pt x="6855" y="13496"/>
                      <a:pt x="6844" y="13496"/>
                      <a:pt x="6831" y="13509"/>
                    </a:cubicBezTo>
                    <a:cubicBezTo>
                      <a:pt x="6831" y="13509"/>
                      <a:pt x="6819" y="13509"/>
                      <a:pt x="6807" y="13520"/>
                    </a:cubicBezTo>
                    <a:lnTo>
                      <a:pt x="6674" y="13520"/>
                    </a:lnTo>
                    <a:cubicBezTo>
                      <a:pt x="6661" y="13509"/>
                      <a:pt x="6637" y="13509"/>
                      <a:pt x="6625" y="13496"/>
                    </a:cubicBezTo>
                    <a:cubicBezTo>
                      <a:pt x="6576" y="13472"/>
                      <a:pt x="6539" y="13447"/>
                      <a:pt x="6491" y="13423"/>
                    </a:cubicBezTo>
                    <a:cubicBezTo>
                      <a:pt x="6430" y="13387"/>
                      <a:pt x="6382" y="13363"/>
                      <a:pt x="6321" y="13350"/>
                    </a:cubicBezTo>
                    <a:cubicBezTo>
                      <a:pt x="6285" y="13338"/>
                      <a:pt x="6260" y="13326"/>
                      <a:pt x="6223" y="13326"/>
                    </a:cubicBezTo>
                    <a:cubicBezTo>
                      <a:pt x="6211" y="13320"/>
                      <a:pt x="6196" y="13317"/>
                      <a:pt x="6179" y="13317"/>
                    </a:cubicBezTo>
                    <a:cubicBezTo>
                      <a:pt x="6163" y="13317"/>
                      <a:pt x="6145" y="13320"/>
                      <a:pt x="6126" y="13326"/>
                    </a:cubicBezTo>
                    <a:cubicBezTo>
                      <a:pt x="6066" y="13326"/>
                      <a:pt x="6005" y="13338"/>
                      <a:pt x="5944" y="13363"/>
                    </a:cubicBezTo>
                    <a:cubicBezTo>
                      <a:pt x="5920" y="13374"/>
                      <a:pt x="5907" y="13387"/>
                      <a:pt x="5883" y="13399"/>
                    </a:cubicBezTo>
                    <a:lnTo>
                      <a:pt x="5810" y="13436"/>
                    </a:lnTo>
                    <a:cubicBezTo>
                      <a:pt x="5762" y="13460"/>
                      <a:pt x="5701" y="13496"/>
                      <a:pt x="5653" y="13520"/>
                    </a:cubicBezTo>
                    <a:cubicBezTo>
                      <a:pt x="5567" y="13569"/>
                      <a:pt x="5494" y="13606"/>
                      <a:pt x="5410" y="13654"/>
                    </a:cubicBezTo>
                    <a:cubicBezTo>
                      <a:pt x="5373" y="13666"/>
                      <a:pt x="5337" y="13690"/>
                      <a:pt x="5300" y="13703"/>
                    </a:cubicBezTo>
                    <a:cubicBezTo>
                      <a:pt x="5312" y="13642"/>
                      <a:pt x="5324" y="13569"/>
                      <a:pt x="5337" y="13509"/>
                    </a:cubicBezTo>
                    <a:cubicBezTo>
                      <a:pt x="5348" y="13423"/>
                      <a:pt x="5361" y="13350"/>
                      <a:pt x="5373" y="13277"/>
                    </a:cubicBezTo>
                    <a:cubicBezTo>
                      <a:pt x="5397" y="13204"/>
                      <a:pt x="5410" y="13120"/>
                      <a:pt x="5434" y="13034"/>
                    </a:cubicBezTo>
                    <a:cubicBezTo>
                      <a:pt x="5446" y="13034"/>
                      <a:pt x="5446" y="13023"/>
                      <a:pt x="5446" y="13023"/>
                    </a:cubicBezTo>
                    <a:cubicBezTo>
                      <a:pt x="5470" y="12974"/>
                      <a:pt x="5507" y="12937"/>
                      <a:pt x="5531" y="12888"/>
                    </a:cubicBezTo>
                    <a:cubicBezTo>
                      <a:pt x="5567" y="12840"/>
                      <a:pt x="5604" y="12804"/>
                      <a:pt x="5640" y="12755"/>
                    </a:cubicBezTo>
                    <a:cubicBezTo>
                      <a:pt x="5677" y="12707"/>
                      <a:pt x="5713" y="12658"/>
                      <a:pt x="5737" y="12609"/>
                    </a:cubicBezTo>
                    <a:cubicBezTo>
                      <a:pt x="5774" y="12561"/>
                      <a:pt x="5798" y="12512"/>
                      <a:pt x="5834" y="12463"/>
                    </a:cubicBezTo>
                    <a:cubicBezTo>
                      <a:pt x="5859" y="12439"/>
                      <a:pt x="5871" y="12402"/>
                      <a:pt x="5896" y="12378"/>
                    </a:cubicBezTo>
                    <a:cubicBezTo>
                      <a:pt x="5944" y="12329"/>
                      <a:pt x="5980" y="12281"/>
                      <a:pt x="6029" y="12232"/>
                    </a:cubicBezTo>
                    <a:cubicBezTo>
                      <a:pt x="6053" y="12220"/>
                      <a:pt x="6066" y="12208"/>
                      <a:pt x="6078" y="12183"/>
                    </a:cubicBezTo>
                    <a:cubicBezTo>
                      <a:pt x="6102" y="12172"/>
                      <a:pt x="6114" y="12159"/>
                      <a:pt x="6139" y="12147"/>
                    </a:cubicBezTo>
                    <a:cubicBezTo>
                      <a:pt x="6163" y="12135"/>
                      <a:pt x="6187" y="12111"/>
                      <a:pt x="6212" y="12099"/>
                    </a:cubicBezTo>
                    <a:cubicBezTo>
                      <a:pt x="6236" y="12086"/>
                      <a:pt x="6260" y="12075"/>
                      <a:pt x="6285" y="12050"/>
                    </a:cubicBezTo>
                    <a:lnTo>
                      <a:pt x="6430" y="11977"/>
                    </a:lnTo>
                    <a:cubicBezTo>
                      <a:pt x="6491" y="11953"/>
                      <a:pt x="6539" y="11929"/>
                      <a:pt x="6588" y="11904"/>
                    </a:cubicBezTo>
                    <a:cubicBezTo>
                      <a:pt x="6625" y="11892"/>
                      <a:pt x="6649" y="11880"/>
                      <a:pt x="6674" y="11867"/>
                    </a:cubicBezTo>
                    <a:cubicBezTo>
                      <a:pt x="6709" y="11856"/>
                      <a:pt x="6734" y="11831"/>
                      <a:pt x="6758" y="11819"/>
                    </a:cubicBezTo>
                    <a:cubicBezTo>
                      <a:pt x="6782" y="11807"/>
                      <a:pt x="6807" y="11795"/>
                      <a:pt x="6831" y="11770"/>
                    </a:cubicBezTo>
                    <a:cubicBezTo>
                      <a:pt x="6844" y="11759"/>
                      <a:pt x="6868" y="11746"/>
                      <a:pt x="6880" y="11734"/>
                    </a:cubicBezTo>
                    <a:cubicBezTo>
                      <a:pt x="6917" y="11710"/>
                      <a:pt x="6941" y="11686"/>
                      <a:pt x="6965" y="11649"/>
                    </a:cubicBezTo>
                    <a:lnTo>
                      <a:pt x="7074" y="11503"/>
                    </a:lnTo>
                    <a:cubicBezTo>
                      <a:pt x="7098" y="11454"/>
                      <a:pt x="7135" y="11406"/>
                      <a:pt x="7160" y="11345"/>
                    </a:cubicBezTo>
                    <a:cubicBezTo>
                      <a:pt x="7220" y="11248"/>
                      <a:pt x="7269" y="11138"/>
                      <a:pt x="7317" y="11029"/>
                    </a:cubicBezTo>
                    <a:cubicBezTo>
                      <a:pt x="7341" y="10981"/>
                      <a:pt x="7366" y="10932"/>
                      <a:pt x="7390" y="10871"/>
                    </a:cubicBezTo>
                    <a:cubicBezTo>
                      <a:pt x="7414" y="10822"/>
                      <a:pt x="7427" y="10762"/>
                      <a:pt x="7451" y="10713"/>
                    </a:cubicBezTo>
                    <a:cubicBezTo>
                      <a:pt x="7463" y="10652"/>
                      <a:pt x="7487" y="10592"/>
                      <a:pt x="7500" y="10531"/>
                    </a:cubicBezTo>
                    <a:cubicBezTo>
                      <a:pt x="7500" y="10482"/>
                      <a:pt x="7512" y="10422"/>
                      <a:pt x="7524" y="10360"/>
                    </a:cubicBezTo>
                    <a:cubicBezTo>
                      <a:pt x="7524" y="10300"/>
                      <a:pt x="7536" y="10239"/>
                      <a:pt x="7536" y="10179"/>
                    </a:cubicBezTo>
                    <a:lnTo>
                      <a:pt x="7536" y="9996"/>
                    </a:lnTo>
                    <a:cubicBezTo>
                      <a:pt x="7524" y="9936"/>
                      <a:pt x="7524" y="9874"/>
                      <a:pt x="7512" y="9814"/>
                    </a:cubicBezTo>
                    <a:cubicBezTo>
                      <a:pt x="7500" y="9753"/>
                      <a:pt x="7500" y="9704"/>
                      <a:pt x="7487" y="9644"/>
                    </a:cubicBezTo>
                    <a:cubicBezTo>
                      <a:pt x="7476" y="9595"/>
                      <a:pt x="7463" y="9534"/>
                      <a:pt x="7451" y="9474"/>
                    </a:cubicBezTo>
                    <a:lnTo>
                      <a:pt x="7414" y="9291"/>
                    </a:lnTo>
                    <a:cubicBezTo>
                      <a:pt x="7378" y="9169"/>
                      <a:pt x="7341" y="9060"/>
                      <a:pt x="7317" y="8951"/>
                    </a:cubicBezTo>
                    <a:cubicBezTo>
                      <a:pt x="7305" y="8926"/>
                      <a:pt x="7305" y="8902"/>
                      <a:pt x="7293" y="8878"/>
                    </a:cubicBezTo>
                    <a:lnTo>
                      <a:pt x="7293" y="8866"/>
                    </a:lnTo>
                    <a:cubicBezTo>
                      <a:pt x="7293" y="8853"/>
                      <a:pt x="7293" y="8842"/>
                      <a:pt x="7281" y="8842"/>
                    </a:cubicBezTo>
                    <a:cubicBezTo>
                      <a:pt x="7281" y="8805"/>
                      <a:pt x="7269" y="8780"/>
                      <a:pt x="7269" y="8744"/>
                    </a:cubicBezTo>
                    <a:cubicBezTo>
                      <a:pt x="7257" y="8720"/>
                      <a:pt x="7257" y="8696"/>
                      <a:pt x="7257" y="8672"/>
                    </a:cubicBezTo>
                    <a:cubicBezTo>
                      <a:pt x="7244" y="8647"/>
                      <a:pt x="7244" y="8623"/>
                      <a:pt x="7244" y="8599"/>
                    </a:cubicBezTo>
                    <a:cubicBezTo>
                      <a:pt x="7244" y="8574"/>
                      <a:pt x="7233" y="8537"/>
                      <a:pt x="7233" y="8513"/>
                    </a:cubicBezTo>
                    <a:cubicBezTo>
                      <a:pt x="7233" y="8428"/>
                      <a:pt x="7220" y="8331"/>
                      <a:pt x="7220" y="8246"/>
                    </a:cubicBezTo>
                    <a:cubicBezTo>
                      <a:pt x="7208" y="8197"/>
                      <a:pt x="7208" y="8148"/>
                      <a:pt x="7208" y="8113"/>
                    </a:cubicBezTo>
                    <a:lnTo>
                      <a:pt x="7208" y="8051"/>
                    </a:lnTo>
                    <a:lnTo>
                      <a:pt x="7208" y="8015"/>
                    </a:lnTo>
                    <a:cubicBezTo>
                      <a:pt x="7208" y="8003"/>
                      <a:pt x="7196" y="7991"/>
                      <a:pt x="7184" y="7991"/>
                    </a:cubicBezTo>
                    <a:lnTo>
                      <a:pt x="7171" y="7991"/>
                    </a:lnTo>
                    <a:cubicBezTo>
                      <a:pt x="7171" y="7978"/>
                      <a:pt x="7171" y="7978"/>
                      <a:pt x="7160" y="7978"/>
                    </a:cubicBezTo>
                    <a:cubicBezTo>
                      <a:pt x="7153" y="7972"/>
                      <a:pt x="7144" y="7970"/>
                      <a:pt x="7135" y="7970"/>
                    </a:cubicBezTo>
                    <a:cubicBezTo>
                      <a:pt x="7126" y="7970"/>
                      <a:pt x="7117" y="7972"/>
                      <a:pt x="7111" y="7978"/>
                    </a:cubicBezTo>
                    <a:cubicBezTo>
                      <a:pt x="7050" y="8003"/>
                      <a:pt x="7001" y="8015"/>
                      <a:pt x="6953" y="8040"/>
                    </a:cubicBezTo>
                    <a:lnTo>
                      <a:pt x="6880" y="8076"/>
                    </a:lnTo>
                    <a:cubicBezTo>
                      <a:pt x="6855" y="8100"/>
                      <a:pt x="6831" y="8113"/>
                      <a:pt x="6807" y="8124"/>
                    </a:cubicBezTo>
                    <a:cubicBezTo>
                      <a:pt x="6758" y="8161"/>
                      <a:pt x="6722" y="8197"/>
                      <a:pt x="6674" y="8234"/>
                    </a:cubicBezTo>
                    <a:cubicBezTo>
                      <a:pt x="6625" y="8270"/>
                      <a:pt x="6588" y="8307"/>
                      <a:pt x="6539" y="8343"/>
                    </a:cubicBezTo>
                    <a:cubicBezTo>
                      <a:pt x="6491" y="8380"/>
                      <a:pt x="6455" y="8416"/>
                      <a:pt x="6406" y="8453"/>
                    </a:cubicBezTo>
                    <a:cubicBezTo>
                      <a:pt x="6309" y="8526"/>
                      <a:pt x="6223" y="8610"/>
                      <a:pt x="6126" y="8683"/>
                    </a:cubicBezTo>
                    <a:cubicBezTo>
                      <a:pt x="6078" y="8720"/>
                      <a:pt x="6017" y="8756"/>
                      <a:pt x="5969" y="8805"/>
                    </a:cubicBezTo>
                    <a:cubicBezTo>
                      <a:pt x="5944" y="8842"/>
                      <a:pt x="5907" y="8878"/>
                      <a:pt x="5883" y="8926"/>
                    </a:cubicBezTo>
                    <a:cubicBezTo>
                      <a:pt x="5859" y="8939"/>
                      <a:pt x="5847" y="8963"/>
                      <a:pt x="5834" y="8988"/>
                    </a:cubicBezTo>
                    <a:cubicBezTo>
                      <a:pt x="5823" y="9012"/>
                      <a:pt x="5798" y="9036"/>
                      <a:pt x="5786" y="9060"/>
                    </a:cubicBezTo>
                    <a:cubicBezTo>
                      <a:pt x="5774" y="9085"/>
                      <a:pt x="5750" y="9121"/>
                      <a:pt x="5737" y="9145"/>
                    </a:cubicBezTo>
                    <a:lnTo>
                      <a:pt x="5701" y="9218"/>
                    </a:lnTo>
                    <a:lnTo>
                      <a:pt x="5664" y="9291"/>
                    </a:lnTo>
                    <a:cubicBezTo>
                      <a:pt x="5664" y="9315"/>
                      <a:pt x="5653" y="9340"/>
                      <a:pt x="5640" y="9364"/>
                    </a:cubicBezTo>
                    <a:cubicBezTo>
                      <a:pt x="5640" y="9376"/>
                      <a:pt x="5628" y="9401"/>
                      <a:pt x="5628" y="9425"/>
                    </a:cubicBezTo>
                    <a:lnTo>
                      <a:pt x="5591" y="9534"/>
                    </a:lnTo>
                    <a:cubicBezTo>
                      <a:pt x="5580" y="9571"/>
                      <a:pt x="5555" y="9620"/>
                      <a:pt x="5543" y="9656"/>
                    </a:cubicBezTo>
                    <a:cubicBezTo>
                      <a:pt x="5543" y="9668"/>
                      <a:pt x="5531" y="9692"/>
                      <a:pt x="5531" y="9704"/>
                    </a:cubicBezTo>
                    <a:cubicBezTo>
                      <a:pt x="5518" y="9728"/>
                      <a:pt x="5507" y="9753"/>
                      <a:pt x="5507" y="9777"/>
                    </a:cubicBezTo>
                    <a:cubicBezTo>
                      <a:pt x="5494" y="9790"/>
                      <a:pt x="5482" y="9801"/>
                      <a:pt x="5482" y="9814"/>
                    </a:cubicBezTo>
                    <a:cubicBezTo>
                      <a:pt x="5470" y="9850"/>
                      <a:pt x="5458" y="9874"/>
                      <a:pt x="5434" y="9899"/>
                    </a:cubicBezTo>
                    <a:cubicBezTo>
                      <a:pt x="5421" y="9923"/>
                      <a:pt x="5397" y="9960"/>
                      <a:pt x="5385" y="9984"/>
                    </a:cubicBezTo>
                    <a:cubicBezTo>
                      <a:pt x="5348" y="10020"/>
                      <a:pt x="5300" y="10069"/>
                      <a:pt x="5264" y="10117"/>
                    </a:cubicBezTo>
                    <a:cubicBezTo>
                      <a:pt x="5227" y="10154"/>
                      <a:pt x="5202" y="10190"/>
                      <a:pt x="5178" y="10227"/>
                    </a:cubicBezTo>
                    <a:cubicBezTo>
                      <a:pt x="5166" y="10252"/>
                      <a:pt x="5154" y="10287"/>
                      <a:pt x="5142" y="10312"/>
                    </a:cubicBezTo>
                    <a:cubicBezTo>
                      <a:pt x="5118" y="10373"/>
                      <a:pt x="5094" y="10422"/>
                      <a:pt x="5081" y="10482"/>
                    </a:cubicBezTo>
                    <a:cubicBezTo>
                      <a:pt x="5069" y="10495"/>
                      <a:pt x="5069" y="10506"/>
                      <a:pt x="5069" y="10531"/>
                    </a:cubicBezTo>
                    <a:cubicBezTo>
                      <a:pt x="5069" y="10543"/>
                      <a:pt x="5057" y="10555"/>
                      <a:pt x="5057" y="10568"/>
                    </a:cubicBezTo>
                    <a:cubicBezTo>
                      <a:pt x="5057" y="10603"/>
                      <a:pt x="5057" y="10628"/>
                      <a:pt x="5045" y="10665"/>
                    </a:cubicBezTo>
                    <a:lnTo>
                      <a:pt x="5045" y="10738"/>
                    </a:lnTo>
                    <a:cubicBezTo>
                      <a:pt x="5032" y="10774"/>
                      <a:pt x="5032" y="10798"/>
                      <a:pt x="5032" y="10835"/>
                    </a:cubicBezTo>
                    <a:lnTo>
                      <a:pt x="5032" y="10883"/>
                    </a:lnTo>
                    <a:lnTo>
                      <a:pt x="5032" y="10932"/>
                    </a:lnTo>
                    <a:cubicBezTo>
                      <a:pt x="5045" y="10956"/>
                      <a:pt x="5045" y="10992"/>
                      <a:pt x="5045" y="11017"/>
                    </a:cubicBezTo>
                    <a:cubicBezTo>
                      <a:pt x="5045" y="11029"/>
                      <a:pt x="5045" y="11041"/>
                      <a:pt x="5057" y="11054"/>
                    </a:cubicBezTo>
                    <a:lnTo>
                      <a:pt x="5057" y="11102"/>
                    </a:lnTo>
                    <a:cubicBezTo>
                      <a:pt x="5069" y="11127"/>
                      <a:pt x="5069" y="11151"/>
                      <a:pt x="5081" y="11187"/>
                    </a:cubicBezTo>
                    <a:cubicBezTo>
                      <a:pt x="5094" y="11248"/>
                      <a:pt x="5105" y="11297"/>
                      <a:pt x="5130" y="11357"/>
                    </a:cubicBezTo>
                    <a:cubicBezTo>
                      <a:pt x="5154" y="11467"/>
                      <a:pt x="5191" y="11564"/>
                      <a:pt x="5215" y="11661"/>
                    </a:cubicBezTo>
                    <a:cubicBezTo>
                      <a:pt x="5215" y="11686"/>
                      <a:pt x="5227" y="11722"/>
                      <a:pt x="5227" y="11746"/>
                    </a:cubicBezTo>
                    <a:lnTo>
                      <a:pt x="5227" y="11783"/>
                    </a:lnTo>
                    <a:cubicBezTo>
                      <a:pt x="5239" y="11795"/>
                      <a:pt x="5239" y="11807"/>
                      <a:pt x="5239" y="11819"/>
                    </a:cubicBezTo>
                    <a:cubicBezTo>
                      <a:pt x="5251" y="11940"/>
                      <a:pt x="5251" y="12050"/>
                      <a:pt x="5251" y="12159"/>
                    </a:cubicBezTo>
                    <a:cubicBezTo>
                      <a:pt x="5251" y="12293"/>
                      <a:pt x="5264" y="12415"/>
                      <a:pt x="5264" y="12536"/>
                    </a:cubicBezTo>
                    <a:cubicBezTo>
                      <a:pt x="5264" y="12645"/>
                      <a:pt x="5251" y="12742"/>
                      <a:pt x="5251" y="12852"/>
                    </a:cubicBezTo>
                    <a:lnTo>
                      <a:pt x="5251" y="13023"/>
                    </a:lnTo>
                    <a:cubicBezTo>
                      <a:pt x="5239" y="13047"/>
                      <a:pt x="5239" y="13071"/>
                      <a:pt x="5239" y="13095"/>
                    </a:cubicBezTo>
                    <a:lnTo>
                      <a:pt x="5239" y="13156"/>
                    </a:lnTo>
                    <a:lnTo>
                      <a:pt x="5239" y="13180"/>
                    </a:lnTo>
                    <a:cubicBezTo>
                      <a:pt x="5239" y="13204"/>
                      <a:pt x="5239" y="13217"/>
                      <a:pt x="5251" y="13229"/>
                    </a:cubicBezTo>
                    <a:cubicBezTo>
                      <a:pt x="5251" y="13241"/>
                      <a:pt x="5264" y="13253"/>
                      <a:pt x="5288" y="13253"/>
                    </a:cubicBezTo>
                    <a:cubicBezTo>
                      <a:pt x="5275" y="13290"/>
                      <a:pt x="5275" y="13326"/>
                      <a:pt x="5264" y="13363"/>
                    </a:cubicBezTo>
                    <a:lnTo>
                      <a:pt x="5227" y="13618"/>
                    </a:lnTo>
                    <a:cubicBezTo>
                      <a:pt x="5227" y="13666"/>
                      <a:pt x="5215" y="13715"/>
                      <a:pt x="5215" y="13763"/>
                    </a:cubicBezTo>
                    <a:cubicBezTo>
                      <a:pt x="5191" y="13776"/>
                      <a:pt x="5178" y="13788"/>
                      <a:pt x="5166" y="13800"/>
                    </a:cubicBezTo>
                    <a:cubicBezTo>
                      <a:pt x="5142" y="13825"/>
                      <a:pt x="5105" y="13849"/>
                      <a:pt x="5081" y="13873"/>
                    </a:cubicBezTo>
                    <a:cubicBezTo>
                      <a:pt x="5021" y="13934"/>
                      <a:pt x="4996" y="14019"/>
                      <a:pt x="4984" y="14104"/>
                    </a:cubicBezTo>
                    <a:cubicBezTo>
                      <a:pt x="4972" y="14141"/>
                      <a:pt x="4972" y="14177"/>
                      <a:pt x="4972" y="14214"/>
                    </a:cubicBezTo>
                    <a:cubicBezTo>
                      <a:pt x="4972" y="14250"/>
                      <a:pt x="4959" y="14286"/>
                      <a:pt x="4959" y="14335"/>
                    </a:cubicBezTo>
                    <a:lnTo>
                      <a:pt x="4959" y="14347"/>
                    </a:lnTo>
                    <a:lnTo>
                      <a:pt x="4959" y="14371"/>
                    </a:lnTo>
                    <a:lnTo>
                      <a:pt x="4959" y="14384"/>
                    </a:lnTo>
                    <a:lnTo>
                      <a:pt x="4959" y="14517"/>
                    </a:lnTo>
                    <a:lnTo>
                      <a:pt x="4959" y="14590"/>
                    </a:lnTo>
                    <a:cubicBezTo>
                      <a:pt x="4959" y="14614"/>
                      <a:pt x="4959" y="14638"/>
                      <a:pt x="4972" y="14663"/>
                    </a:cubicBezTo>
                    <a:cubicBezTo>
                      <a:pt x="4972" y="14711"/>
                      <a:pt x="4984" y="14760"/>
                      <a:pt x="4984" y="14809"/>
                    </a:cubicBezTo>
                    <a:cubicBezTo>
                      <a:pt x="4996" y="14833"/>
                      <a:pt x="4996" y="14857"/>
                      <a:pt x="4996" y="14870"/>
                    </a:cubicBezTo>
                    <a:cubicBezTo>
                      <a:pt x="4996" y="14881"/>
                      <a:pt x="5008" y="14881"/>
                      <a:pt x="5008" y="14894"/>
                    </a:cubicBezTo>
                    <a:lnTo>
                      <a:pt x="5008" y="14906"/>
                    </a:lnTo>
                    <a:lnTo>
                      <a:pt x="5008" y="15016"/>
                    </a:lnTo>
                    <a:lnTo>
                      <a:pt x="5008" y="15100"/>
                    </a:lnTo>
                    <a:cubicBezTo>
                      <a:pt x="5021" y="15137"/>
                      <a:pt x="5032" y="15162"/>
                      <a:pt x="5032" y="15197"/>
                    </a:cubicBezTo>
                    <a:cubicBezTo>
                      <a:pt x="5045" y="15222"/>
                      <a:pt x="5045" y="15234"/>
                      <a:pt x="5057" y="15259"/>
                    </a:cubicBezTo>
                    <a:cubicBezTo>
                      <a:pt x="5045" y="15380"/>
                      <a:pt x="5045" y="15502"/>
                      <a:pt x="5032" y="15623"/>
                    </a:cubicBezTo>
                    <a:lnTo>
                      <a:pt x="5032" y="15866"/>
                    </a:lnTo>
                    <a:lnTo>
                      <a:pt x="5032" y="15975"/>
                    </a:lnTo>
                    <a:cubicBezTo>
                      <a:pt x="5008" y="15927"/>
                      <a:pt x="4984" y="15891"/>
                      <a:pt x="4959" y="15854"/>
                    </a:cubicBezTo>
                    <a:cubicBezTo>
                      <a:pt x="4935" y="15818"/>
                      <a:pt x="4899" y="15781"/>
                      <a:pt x="4875" y="15745"/>
                    </a:cubicBezTo>
                    <a:lnTo>
                      <a:pt x="4838" y="15708"/>
                    </a:lnTo>
                    <a:cubicBezTo>
                      <a:pt x="4826" y="15696"/>
                      <a:pt x="4826" y="15684"/>
                      <a:pt x="4826" y="15684"/>
                    </a:cubicBezTo>
                    <a:cubicBezTo>
                      <a:pt x="4802" y="15623"/>
                      <a:pt x="4765" y="15562"/>
                      <a:pt x="4741" y="15489"/>
                    </a:cubicBezTo>
                    <a:cubicBezTo>
                      <a:pt x="4692" y="15405"/>
                      <a:pt x="4643" y="15307"/>
                      <a:pt x="4595" y="15222"/>
                    </a:cubicBezTo>
                    <a:cubicBezTo>
                      <a:pt x="4570" y="15125"/>
                      <a:pt x="4559" y="15027"/>
                      <a:pt x="4546" y="14930"/>
                    </a:cubicBezTo>
                    <a:cubicBezTo>
                      <a:pt x="4535" y="14809"/>
                      <a:pt x="4510" y="14675"/>
                      <a:pt x="4498" y="14541"/>
                    </a:cubicBezTo>
                    <a:cubicBezTo>
                      <a:pt x="4473" y="14359"/>
                      <a:pt x="4462" y="14165"/>
                      <a:pt x="4449" y="13970"/>
                    </a:cubicBezTo>
                    <a:cubicBezTo>
                      <a:pt x="4449" y="13873"/>
                      <a:pt x="4449" y="13776"/>
                      <a:pt x="4437" y="13679"/>
                    </a:cubicBezTo>
                    <a:cubicBezTo>
                      <a:pt x="4437" y="13582"/>
                      <a:pt x="4437" y="13472"/>
                      <a:pt x="4449" y="13374"/>
                    </a:cubicBezTo>
                    <a:cubicBezTo>
                      <a:pt x="4449" y="13144"/>
                      <a:pt x="4462" y="12901"/>
                      <a:pt x="4473" y="12670"/>
                    </a:cubicBezTo>
                    <a:cubicBezTo>
                      <a:pt x="4486" y="12426"/>
                      <a:pt x="4510" y="12183"/>
                      <a:pt x="4522" y="11940"/>
                    </a:cubicBezTo>
                    <a:cubicBezTo>
                      <a:pt x="4535" y="11783"/>
                      <a:pt x="4559" y="11624"/>
                      <a:pt x="4583" y="11467"/>
                    </a:cubicBezTo>
                    <a:cubicBezTo>
                      <a:pt x="4607" y="11370"/>
                      <a:pt x="4619" y="11272"/>
                      <a:pt x="4643" y="11187"/>
                    </a:cubicBezTo>
                    <a:cubicBezTo>
                      <a:pt x="4656" y="11090"/>
                      <a:pt x="4680" y="10992"/>
                      <a:pt x="4705" y="10895"/>
                    </a:cubicBezTo>
                    <a:cubicBezTo>
                      <a:pt x="4716" y="10798"/>
                      <a:pt x="4741" y="10689"/>
                      <a:pt x="4753" y="10592"/>
                    </a:cubicBezTo>
                    <a:cubicBezTo>
                      <a:pt x="4753" y="10568"/>
                      <a:pt x="4753" y="10555"/>
                      <a:pt x="4765" y="10543"/>
                    </a:cubicBezTo>
                    <a:cubicBezTo>
                      <a:pt x="4778" y="10458"/>
                      <a:pt x="4789" y="10385"/>
                      <a:pt x="4802" y="10300"/>
                    </a:cubicBezTo>
                    <a:cubicBezTo>
                      <a:pt x="4875" y="9838"/>
                      <a:pt x="4959" y="9376"/>
                      <a:pt x="5057" y="8915"/>
                    </a:cubicBezTo>
                    <a:cubicBezTo>
                      <a:pt x="5081" y="8793"/>
                      <a:pt x="5105" y="8683"/>
                      <a:pt x="5130" y="8562"/>
                    </a:cubicBezTo>
                    <a:cubicBezTo>
                      <a:pt x="5166" y="8440"/>
                      <a:pt x="5191" y="8319"/>
                      <a:pt x="5215" y="8197"/>
                    </a:cubicBezTo>
                    <a:lnTo>
                      <a:pt x="5251" y="8015"/>
                    </a:lnTo>
                    <a:lnTo>
                      <a:pt x="5251" y="7942"/>
                    </a:lnTo>
                    <a:cubicBezTo>
                      <a:pt x="5251" y="7930"/>
                      <a:pt x="5264" y="7918"/>
                      <a:pt x="5264" y="7905"/>
                    </a:cubicBezTo>
                    <a:cubicBezTo>
                      <a:pt x="5264" y="7894"/>
                      <a:pt x="5275" y="7881"/>
                      <a:pt x="5275" y="7869"/>
                    </a:cubicBezTo>
                    <a:cubicBezTo>
                      <a:pt x="5275" y="7857"/>
                      <a:pt x="5288" y="7832"/>
                      <a:pt x="5288" y="7821"/>
                    </a:cubicBezTo>
                    <a:cubicBezTo>
                      <a:pt x="5288" y="7808"/>
                      <a:pt x="5300" y="7784"/>
                      <a:pt x="5300" y="7772"/>
                    </a:cubicBezTo>
                    <a:cubicBezTo>
                      <a:pt x="5312" y="7735"/>
                      <a:pt x="5324" y="7711"/>
                      <a:pt x="5324" y="7675"/>
                    </a:cubicBezTo>
                    <a:cubicBezTo>
                      <a:pt x="5348" y="7626"/>
                      <a:pt x="5361" y="7578"/>
                      <a:pt x="5373" y="7529"/>
                    </a:cubicBezTo>
                    <a:cubicBezTo>
                      <a:pt x="5397" y="7481"/>
                      <a:pt x="5410" y="7444"/>
                      <a:pt x="5434" y="7395"/>
                    </a:cubicBezTo>
                    <a:cubicBezTo>
                      <a:pt x="5470" y="7310"/>
                      <a:pt x="5518" y="7225"/>
                      <a:pt x="5567" y="7140"/>
                    </a:cubicBezTo>
                    <a:cubicBezTo>
                      <a:pt x="5591" y="7092"/>
                      <a:pt x="5616" y="7043"/>
                      <a:pt x="5653" y="6994"/>
                    </a:cubicBezTo>
                    <a:lnTo>
                      <a:pt x="5653" y="7006"/>
                    </a:lnTo>
                    <a:cubicBezTo>
                      <a:pt x="5664" y="7006"/>
                      <a:pt x="5677" y="6994"/>
                      <a:pt x="5677" y="6994"/>
                    </a:cubicBezTo>
                    <a:cubicBezTo>
                      <a:pt x="5701" y="6970"/>
                      <a:pt x="5713" y="6946"/>
                      <a:pt x="5726" y="6909"/>
                    </a:cubicBezTo>
                    <a:cubicBezTo>
                      <a:pt x="5726" y="6897"/>
                      <a:pt x="5737" y="6873"/>
                      <a:pt x="5750" y="6849"/>
                    </a:cubicBezTo>
                    <a:cubicBezTo>
                      <a:pt x="5762" y="6824"/>
                      <a:pt x="5774" y="6800"/>
                      <a:pt x="5774" y="6776"/>
                    </a:cubicBezTo>
                    <a:lnTo>
                      <a:pt x="5810" y="6739"/>
                    </a:lnTo>
                    <a:lnTo>
                      <a:pt x="5883" y="6630"/>
                    </a:lnTo>
                    <a:cubicBezTo>
                      <a:pt x="5896" y="6617"/>
                      <a:pt x="5907" y="6593"/>
                      <a:pt x="5920" y="6581"/>
                    </a:cubicBezTo>
                    <a:cubicBezTo>
                      <a:pt x="5932" y="6569"/>
                      <a:pt x="5956" y="6544"/>
                      <a:pt x="5969" y="6520"/>
                    </a:cubicBezTo>
                    <a:cubicBezTo>
                      <a:pt x="5993" y="6496"/>
                      <a:pt x="6017" y="6484"/>
                      <a:pt x="6029" y="6460"/>
                    </a:cubicBezTo>
                    <a:cubicBezTo>
                      <a:pt x="6078" y="6423"/>
                      <a:pt x="6126" y="6374"/>
                      <a:pt x="6163" y="6338"/>
                    </a:cubicBezTo>
                    <a:cubicBezTo>
                      <a:pt x="6212" y="6301"/>
                      <a:pt x="6248" y="6265"/>
                      <a:pt x="6296" y="6228"/>
                    </a:cubicBezTo>
                    <a:cubicBezTo>
                      <a:pt x="6382" y="6144"/>
                      <a:pt x="6455" y="6058"/>
                      <a:pt x="6539" y="5985"/>
                    </a:cubicBezTo>
                    <a:lnTo>
                      <a:pt x="6661" y="5864"/>
                    </a:lnTo>
                    <a:cubicBezTo>
                      <a:pt x="6698" y="5828"/>
                      <a:pt x="6746" y="5791"/>
                      <a:pt x="6782" y="5755"/>
                    </a:cubicBezTo>
                    <a:cubicBezTo>
                      <a:pt x="6795" y="5755"/>
                      <a:pt x="6807" y="5742"/>
                      <a:pt x="6831" y="5742"/>
                    </a:cubicBezTo>
                    <a:cubicBezTo>
                      <a:pt x="6844" y="5742"/>
                      <a:pt x="6868" y="5730"/>
                      <a:pt x="6880" y="5718"/>
                    </a:cubicBezTo>
                    <a:cubicBezTo>
                      <a:pt x="6892" y="5706"/>
                      <a:pt x="6917" y="5706"/>
                      <a:pt x="6928" y="5693"/>
                    </a:cubicBezTo>
                    <a:cubicBezTo>
                      <a:pt x="6941" y="5693"/>
                      <a:pt x="6953" y="5693"/>
                      <a:pt x="6965" y="5682"/>
                    </a:cubicBezTo>
                    <a:lnTo>
                      <a:pt x="7062" y="5682"/>
                    </a:lnTo>
                    <a:lnTo>
                      <a:pt x="7463" y="5718"/>
                    </a:lnTo>
                    <a:cubicBezTo>
                      <a:pt x="7476" y="5730"/>
                      <a:pt x="7487" y="5730"/>
                      <a:pt x="7500" y="5730"/>
                    </a:cubicBezTo>
                    <a:cubicBezTo>
                      <a:pt x="7512" y="5730"/>
                      <a:pt x="7524" y="5742"/>
                      <a:pt x="7536" y="5742"/>
                    </a:cubicBezTo>
                    <a:lnTo>
                      <a:pt x="7524" y="5742"/>
                    </a:lnTo>
                    <a:cubicBezTo>
                      <a:pt x="7560" y="5755"/>
                      <a:pt x="7585" y="5766"/>
                      <a:pt x="7621" y="5779"/>
                    </a:cubicBezTo>
                    <a:cubicBezTo>
                      <a:pt x="7646" y="5791"/>
                      <a:pt x="7682" y="5803"/>
                      <a:pt x="7719" y="5815"/>
                    </a:cubicBezTo>
                    <a:cubicBezTo>
                      <a:pt x="7792" y="5852"/>
                      <a:pt x="7852" y="5876"/>
                      <a:pt x="7925" y="5925"/>
                    </a:cubicBezTo>
                    <a:cubicBezTo>
                      <a:pt x="7962" y="5937"/>
                      <a:pt x="7998" y="5961"/>
                      <a:pt x="8035" y="5973"/>
                    </a:cubicBezTo>
                    <a:cubicBezTo>
                      <a:pt x="8071" y="5998"/>
                      <a:pt x="8119" y="6022"/>
                      <a:pt x="8156" y="6046"/>
                    </a:cubicBezTo>
                    <a:cubicBezTo>
                      <a:pt x="8192" y="6058"/>
                      <a:pt x="8217" y="6071"/>
                      <a:pt x="8253" y="6095"/>
                    </a:cubicBezTo>
                    <a:cubicBezTo>
                      <a:pt x="8289" y="6107"/>
                      <a:pt x="8338" y="6131"/>
                      <a:pt x="8375" y="6155"/>
                    </a:cubicBezTo>
                    <a:cubicBezTo>
                      <a:pt x="8387" y="6155"/>
                      <a:pt x="8411" y="6168"/>
                      <a:pt x="8424" y="6168"/>
                    </a:cubicBezTo>
                    <a:cubicBezTo>
                      <a:pt x="8435" y="6180"/>
                      <a:pt x="8460" y="6192"/>
                      <a:pt x="8472" y="6204"/>
                    </a:cubicBezTo>
                    <a:cubicBezTo>
                      <a:pt x="8508" y="6217"/>
                      <a:pt x="8545" y="6241"/>
                      <a:pt x="8594" y="6253"/>
                    </a:cubicBezTo>
                    <a:cubicBezTo>
                      <a:pt x="8605" y="6253"/>
                      <a:pt x="8618" y="6265"/>
                      <a:pt x="8642" y="6277"/>
                    </a:cubicBezTo>
                    <a:cubicBezTo>
                      <a:pt x="8654" y="6277"/>
                      <a:pt x="8654" y="6277"/>
                      <a:pt x="8667" y="6289"/>
                    </a:cubicBezTo>
                    <a:lnTo>
                      <a:pt x="8667" y="6277"/>
                    </a:lnTo>
                    <a:cubicBezTo>
                      <a:pt x="8678" y="6289"/>
                      <a:pt x="8703" y="6289"/>
                      <a:pt x="8715" y="6301"/>
                    </a:cubicBezTo>
                    <a:cubicBezTo>
                      <a:pt x="8727" y="6301"/>
                      <a:pt x="8751" y="6314"/>
                      <a:pt x="8764" y="6314"/>
                    </a:cubicBezTo>
                    <a:cubicBezTo>
                      <a:pt x="8776" y="6314"/>
                      <a:pt x="8800" y="6325"/>
                      <a:pt x="8813" y="6325"/>
                    </a:cubicBezTo>
                    <a:cubicBezTo>
                      <a:pt x="8837" y="6325"/>
                      <a:pt x="8848" y="6338"/>
                      <a:pt x="8861" y="6338"/>
                    </a:cubicBezTo>
                    <a:lnTo>
                      <a:pt x="8910" y="6338"/>
                    </a:lnTo>
                    <a:cubicBezTo>
                      <a:pt x="8921" y="6338"/>
                      <a:pt x="8921" y="6350"/>
                      <a:pt x="8934" y="6350"/>
                    </a:cubicBezTo>
                    <a:lnTo>
                      <a:pt x="8958" y="6350"/>
                    </a:lnTo>
                    <a:cubicBezTo>
                      <a:pt x="9007" y="6362"/>
                      <a:pt x="9056" y="6362"/>
                      <a:pt x="9116" y="6362"/>
                    </a:cubicBezTo>
                    <a:cubicBezTo>
                      <a:pt x="9177" y="6362"/>
                      <a:pt x="9226" y="6362"/>
                      <a:pt x="9286" y="6350"/>
                    </a:cubicBezTo>
                    <a:cubicBezTo>
                      <a:pt x="9347" y="6350"/>
                      <a:pt x="9408" y="6338"/>
                      <a:pt x="9469" y="6325"/>
                    </a:cubicBezTo>
                    <a:cubicBezTo>
                      <a:pt x="9517" y="6314"/>
                      <a:pt x="9578" y="6301"/>
                      <a:pt x="9639" y="6277"/>
                    </a:cubicBezTo>
                    <a:cubicBezTo>
                      <a:pt x="9748" y="6241"/>
                      <a:pt x="9845" y="6192"/>
                      <a:pt x="9942" y="6119"/>
                    </a:cubicBezTo>
                    <a:cubicBezTo>
                      <a:pt x="9967" y="6107"/>
                      <a:pt x="9991" y="6095"/>
                      <a:pt x="10015" y="6071"/>
                    </a:cubicBezTo>
                    <a:cubicBezTo>
                      <a:pt x="10028" y="6058"/>
                      <a:pt x="10052" y="6046"/>
                      <a:pt x="10076" y="6022"/>
                    </a:cubicBezTo>
                    <a:lnTo>
                      <a:pt x="10125" y="5973"/>
                    </a:lnTo>
                    <a:lnTo>
                      <a:pt x="10149" y="5949"/>
                    </a:lnTo>
                    <a:cubicBezTo>
                      <a:pt x="10161" y="5949"/>
                      <a:pt x="10161" y="5937"/>
                      <a:pt x="10161" y="5937"/>
                    </a:cubicBezTo>
                    <a:cubicBezTo>
                      <a:pt x="10185" y="5925"/>
                      <a:pt x="10198" y="5901"/>
                      <a:pt x="10210" y="5888"/>
                    </a:cubicBezTo>
                    <a:lnTo>
                      <a:pt x="10295" y="5803"/>
                    </a:lnTo>
                    <a:cubicBezTo>
                      <a:pt x="10356" y="5742"/>
                      <a:pt x="10417" y="5682"/>
                      <a:pt x="10465" y="5609"/>
                    </a:cubicBezTo>
                    <a:cubicBezTo>
                      <a:pt x="10501" y="5585"/>
                      <a:pt x="10526" y="5560"/>
                      <a:pt x="10550" y="5523"/>
                    </a:cubicBezTo>
                    <a:cubicBezTo>
                      <a:pt x="10563" y="5512"/>
                      <a:pt x="10574" y="5487"/>
                      <a:pt x="10587" y="5475"/>
                    </a:cubicBezTo>
                    <a:cubicBezTo>
                      <a:pt x="10611" y="5450"/>
                      <a:pt x="10623" y="5426"/>
                      <a:pt x="10636" y="5402"/>
                    </a:cubicBezTo>
                    <a:lnTo>
                      <a:pt x="10636" y="5366"/>
                    </a:lnTo>
                    <a:cubicBezTo>
                      <a:pt x="10636" y="5353"/>
                      <a:pt x="10636" y="5342"/>
                      <a:pt x="10623" y="5329"/>
                    </a:cubicBezTo>
                    <a:cubicBezTo>
                      <a:pt x="10623" y="5317"/>
                      <a:pt x="10611" y="5305"/>
                      <a:pt x="10599" y="5305"/>
                    </a:cubicBezTo>
                    <a:cubicBezTo>
                      <a:pt x="10587" y="5293"/>
                      <a:pt x="10574" y="5280"/>
                      <a:pt x="10563" y="5280"/>
                    </a:cubicBezTo>
                    <a:cubicBezTo>
                      <a:pt x="10550" y="5280"/>
                      <a:pt x="10526" y="5269"/>
                      <a:pt x="10514" y="5269"/>
                    </a:cubicBezTo>
                    <a:cubicBezTo>
                      <a:pt x="10501" y="5269"/>
                      <a:pt x="10490" y="5269"/>
                      <a:pt x="10490" y="5256"/>
                    </a:cubicBezTo>
                    <a:cubicBezTo>
                      <a:pt x="10465" y="5256"/>
                      <a:pt x="10453" y="5256"/>
                      <a:pt x="10428" y="5244"/>
                    </a:cubicBezTo>
                    <a:cubicBezTo>
                      <a:pt x="10392" y="5232"/>
                      <a:pt x="10356" y="5220"/>
                      <a:pt x="10307" y="5220"/>
                    </a:cubicBezTo>
                    <a:cubicBezTo>
                      <a:pt x="10234" y="5196"/>
                      <a:pt x="10161" y="5171"/>
                      <a:pt x="10076" y="5147"/>
                    </a:cubicBezTo>
                    <a:cubicBezTo>
                      <a:pt x="10004" y="5123"/>
                      <a:pt x="9931" y="5110"/>
                      <a:pt x="9845" y="5086"/>
                    </a:cubicBezTo>
                    <a:cubicBezTo>
                      <a:pt x="9821" y="5086"/>
                      <a:pt x="9785" y="5074"/>
                      <a:pt x="9748" y="5074"/>
                    </a:cubicBezTo>
                    <a:cubicBezTo>
                      <a:pt x="9724" y="5062"/>
                      <a:pt x="9688" y="5062"/>
                      <a:pt x="9651" y="5050"/>
                    </a:cubicBezTo>
                    <a:cubicBezTo>
                      <a:pt x="9626" y="5037"/>
                      <a:pt x="9602" y="5037"/>
                      <a:pt x="9578" y="5026"/>
                    </a:cubicBezTo>
                    <a:cubicBezTo>
                      <a:pt x="9566" y="5013"/>
                      <a:pt x="9542" y="5001"/>
                      <a:pt x="9517" y="5001"/>
                    </a:cubicBezTo>
                    <a:cubicBezTo>
                      <a:pt x="9444" y="4964"/>
                      <a:pt x="9383" y="4928"/>
                      <a:pt x="9310" y="4891"/>
                    </a:cubicBezTo>
                    <a:cubicBezTo>
                      <a:pt x="9274" y="4867"/>
                      <a:pt x="9237" y="4855"/>
                      <a:pt x="9201" y="4831"/>
                    </a:cubicBezTo>
                    <a:cubicBezTo>
                      <a:pt x="9189" y="4831"/>
                      <a:pt x="9164" y="4818"/>
                      <a:pt x="9140" y="4807"/>
                    </a:cubicBezTo>
                    <a:cubicBezTo>
                      <a:pt x="9129" y="4794"/>
                      <a:pt x="9104" y="4794"/>
                      <a:pt x="9080" y="4794"/>
                    </a:cubicBezTo>
                    <a:cubicBezTo>
                      <a:pt x="9067" y="4782"/>
                      <a:pt x="9043" y="4782"/>
                      <a:pt x="9019" y="4782"/>
                    </a:cubicBezTo>
                    <a:cubicBezTo>
                      <a:pt x="9007" y="4770"/>
                      <a:pt x="8983" y="4770"/>
                      <a:pt x="8958" y="4770"/>
                    </a:cubicBezTo>
                    <a:cubicBezTo>
                      <a:pt x="8921" y="4770"/>
                      <a:pt x="8885" y="4758"/>
                      <a:pt x="8848" y="4758"/>
                    </a:cubicBezTo>
                    <a:cubicBezTo>
                      <a:pt x="8764" y="4746"/>
                      <a:pt x="8667" y="4734"/>
                      <a:pt x="8569" y="4734"/>
                    </a:cubicBezTo>
                    <a:cubicBezTo>
                      <a:pt x="8521" y="4734"/>
                      <a:pt x="8460" y="4734"/>
                      <a:pt x="8399" y="4746"/>
                    </a:cubicBezTo>
                    <a:cubicBezTo>
                      <a:pt x="8338" y="4758"/>
                      <a:pt x="8289" y="4770"/>
                      <a:pt x="8229" y="4782"/>
                    </a:cubicBezTo>
                    <a:cubicBezTo>
                      <a:pt x="8205" y="4794"/>
                      <a:pt x="8181" y="4794"/>
                      <a:pt x="8156" y="4807"/>
                    </a:cubicBezTo>
                    <a:cubicBezTo>
                      <a:pt x="8144" y="4807"/>
                      <a:pt x="8132" y="4818"/>
                      <a:pt x="8108" y="4818"/>
                    </a:cubicBezTo>
                    <a:cubicBezTo>
                      <a:pt x="8095" y="4831"/>
                      <a:pt x="8071" y="4843"/>
                      <a:pt x="8046" y="4855"/>
                    </a:cubicBezTo>
                    <a:lnTo>
                      <a:pt x="8022" y="4855"/>
                    </a:lnTo>
                    <a:cubicBezTo>
                      <a:pt x="8010" y="4867"/>
                      <a:pt x="7998" y="4880"/>
                      <a:pt x="7986" y="4880"/>
                    </a:cubicBezTo>
                    <a:cubicBezTo>
                      <a:pt x="7973" y="4891"/>
                      <a:pt x="7962" y="4904"/>
                      <a:pt x="7937" y="4904"/>
                    </a:cubicBezTo>
                    <a:cubicBezTo>
                      <a:pt x="7925" y="4916"/>
                      <a:pt x="7901" y="4928"/>
                      <a:pt x="7889" y="4940"/>
                    </a:cubicBezTo>
                    <a:cubicBezTo>
                      <a:pt x="7865" y="4953"/>
                      <a:pt x="7852" y="4964"/>
                      <a:pt x="7840" y="4964"/>
                    </a:cubicBezTo>
                    <a:cubicBezTo>
                      <a:pt x="7828" y="4977"/>
                      <a:pt x="7816" y="4989"/>
                      <a:pt x="7792" y="5001"/>
                    </a:cubicBezTo>
                    <a:lnTo>
                      <a:pt x="7779" y="5013"/>
                    </a:lnTo>
                    <a:cubicBezTo>
                      <a:pt x="7767" y="5013"/>
                      <a:pt x="7767" y="5026"/>
                      <a:pt x="7767" y="5026"/>
                    </a:cubicBezTo>
                    <a:lnTo>
                      <a:pt x="7755" y="5026"/>
                    </a:lnTo>
                    <a:lnTo>
                      <a:pt x="7743" y="5037"/>
                    </a:lnTo>
                    <a:cubicBezTo>
                      <a:pt x="7730" y="5037"/>
                      <a:pt x="7730" y="5050"/>
                      <a:pt x="7730" y="5050"/>
                    </a:cubicBezTo>
                    <a:lnTo>
                      <a:pt x="7719" y="5050"/>
                    </a:lnTo>
                    <a:lnTo>
                      <a:pt x="7719" y="5062"/>
                    </a:lnTo>
                    <a:lnTo>
                      <a:pt x="7706" y="5062"/>
                    </a:lnTo>
                    <a:lnTo>
                      <a:pt x="7694" y="5074"/>
                    </a:lnTo>
                    <a:cubicBezTo>
                      <a:pt x="7682" y="5086"/>
                      <a:pt x="7670" y="5098"/>
                      <a:pt x="7646" y="5110"/>
                    </a:cubicBezTo>
                    <a:cubicBezTo>
                      <a:pt x="7646" y="5123"/>
                      <a:pt x="7633" y="5123"/>
                      <a:pt x="7621" y="5134"/>
                    </a:cubicBezTo>
                    <a:lnTo>
                      <a:pt x="7597" y="5159"/>
                    </a:lnTo>
                    <a:lnTo>
                      <a:pt x="7549" y="5207"/>
                    </a:lnTo>
                    <a:cubicBezTo>
                      <a:pt x="7524" y="5232"/>
                      <a:pt x="7500" y="5244"/>
                      <a:pt x="7487" y="5269"/>
                    </a:cubicBezTo>
                    <a:cubicBezTo>
                      <a:pt x="7463" y="5280"/>
                      <a:pt x="7451" y="5305"/>
                      <a:pt x="7439" y="5317"/>
                    </a:cubicBezTo>
                    <a:cubicBezTo>
                      <a:pt x="7427" y="5317"/>
                      <a:pt x="7427" y="5329"/>
                      <a:pt x="7414" y="5329"/>
                    </a:cubicBezTo>
                    <a:lnTo>
                      <a:pt x="7390" y="5329"/>
                    </a:lnTo>
                    <a:cubicBezTo>
                      <a:pt x="7293" y="5353"/>
                      <a:pt x="7208" y="5390"/>
                      <a:pt x="7123" y="5439"/>
                    </a:cubicBezTo>
                    <a:cubicBezTo>
                      <a:pt x="7074" y="5450"/>
                      <a:pt x="7025" y="5475"/>
                      <a:pt x="6990" y="5499"/>
                    </a:cubicBezTo>
                    <a:cubicBezTo>
                      <a:pt x="6941" y="5512"/>
                      <a:pt x="6904" y="5536"/>
                      <a:pt x="6868" y="5548"/>
                    </a:cubicBezTo>
                    <a:lnTo>
                      <a:pt x="6722" y="5621"/>
                    </a:lnTo>
                    <a:cubicBezTo>
                      <a:pt x="6709" y="5633"/>
                      <a:pt x="6685" y="5645"/>
                      <a:pt x="6661" y="5669"/>
                    </a:cubicBezTo>
                    <a:cubicBezTo>
                      <a:pt x="6649" y="5669"/>
                      <a:pt x="6637" y="5682"/>
                      <a:pt x="6625" y="5682"/>
                    </a:cubicBezTo>
                    <a:cubicBezTo>
                      <a:pt x="6612" y="5693"/>
                      <a:pt x="6601" y="5706"/>
                      <a:pt x="6601" y="5718"/>
                    </a:cubicBezTo>
                    <a:cubicBezTo>
                      <a:pt x="6528" y="5766"/>
                      <a:pt x="6479" y="5815"/>
                      <a:pt x="6418" y="5876"/>
                    </a:cubicBezTo>
                    <a:cubicBezTo>
                      <a:pt x="6358" y="5937"/>
                      <a:pt x="6285" y="5998"/>
                      <a:pt x="6223" y="6071"/>
                    </a:cubicBezTo>
                    <a:cubicBezTo>
                      <a:pt x="6187" y="6095"/>
                      <a:pt x="6150" y="6131"/>
                      <a:pt x="6126" y="6168"/>
                    </a:cubicBezTo>
                    <a:cubicBezTo>
                      <a:pt x="6090" y="6204"/>
                      <a:pt x="6053" y="6253"/>
                      <a:pt x="6029" y="6289"/>
                    </a:cubicBezTo>
                    <a:cubicBezTo>
                      <a:pt x="6005" y="6314"/>
                      <a:pt x="5993" y="6338"/>
                      <a:pt x="5969" y="6362"/>
                    </a:cubicBezTo>
                    <a:cubicBezTo>
                      <a:pt x="5980" y="6325"/>
                      <a:pt x="5993" y="6301"/>
                      <a:pt x="6005" y="6265"/>
                    </a:cubicBezTo>
                    <a:cubicBezTo>
                      <a:pt x="6029" y="6228"/>
                      <a:pt x="6053" y="6180"/>
                      <a:pt x="6066" y="6131"/>
                    </a:cubicBezTo>
                    <a:cubicBezTo>
                      <a:pt x="6078" y="6095"/>
                      <a:pt x="6090" y="6071"/>
                      <a:pt x="6114" y="6034"/>
                    </a:cubicBezTo>
                    <a:cubicBezTo>
                      <a:pt x="6126" y="5998"/>
                      <a:pt x="6139" y="5961"/>
                      <a:pt x="6163" y="5925"/>
                    </a:cubicBezTo>
                    <a:lnTo>
                      <a:pt x="6150" y="5925"/>
                    </a:lnTo>
                    <a:lnTo>
                      <a:pt x="6296" y="5633"/>
                    </a:lnTo>
                    <a:cubicBezTo>
                      <a:pt x="6321" y="5585"/>
                      <a:pt x="6345" y="5536"/>
                      <a:pt x="6358" y="5475"/>
                    </a:cubicBezTo>
                    <a:cubicBezTo>
                      <a:pt x="6369" y="5463"/>
                      <a:pt x="6382" y="5439"/>
                      <a:pt x="6382" y="5414"/>
                    </a:cubicBezTo>
                    <a:cubicBezTo>
                      <a:pt x="6393" y="5390"/>
                      <a:pt x="6406" y="5366"/>
                      <a:pt x="6406" y="5353"/>
                    </a:cubicBezTo>
                    <a:cubicBezTo>
                      <a:pt x="6430" y="5293"/>
                      <a:pt x="6442" y="5244"/>
                      <a:pt x="6466" y="5183"/>
                    </a:cubicBezTo>
                    <a:cubicBezTo>
                      <a:pt x="6479" y="5134"/>
                      <a:pt x="6491" y="5086"/>
                      <a:pt x="6515" y="5037"/>
                    </a:cubicBezTo>
                    <a:cubicBezTo>
                      <a:pt x="6528" y="5013"/>
                      <a:pt x="6528" y="4989"/>
                      <a:pt x="6539" y="4953"/>
                    </a:cubicBezTo>
                    <a:lnTo>
                      <a:pt x="6552" y="4940"/>
                    </a:lnTo>
                    <a:cubicBezTo>
                      <a:pt x="6576" y="4916"/>
                      <a:pt x="6601" y="4904"/>
                      <a:pt x="6612" y="4880"/>
                    </a:cubicBezTo>
                    <a:cubicBezTo>
                      <a:pt x="6637" y="4867"/>
                      <a:pt x="6661" y="4843"/>
                      <a:pt x="6685" y="4831"/>
                    </a:cubicBezTo>
                    <a:cubicBezTo>
                      <a:pt x="6734" y="4794"/>
                      <a:pt x="6771" y="4758"/>
                      <a:pt x="6819" y="4721"/>
                    </a:cubicBezTo>
                    <a:cubicBezTo>
                      <a:pt x="6855" y="4685"/>
                      <a:pt x="6904" y="4648"/>
                      <a:pt x="6941" y="4624"/>
                    </a:cubicBezTo>
                    <a:cubicBezTo>
                      <a:pt x="6965" y="4600"/>
                      <a:pt x="6990" y="4575"/>
                      <a:pt x="7014" y="4564"/>
                    </a:cubicBezTo>
                    <a:lnTo>
                      <a:pt x="7087" y="4491"/>
                    </a:lnTo>
                    <a:cubicBezTo>
                      <a:pt x="7111" y="4478"/>
                      <a:pt x="7123" y="4466"/>
                      <a:pt x="7147" y="4454"/>
                    </a:cubicBezTo>
                    <a:cubicBezTo>
                      <a:pt x="7171" y="4430"/>
                      <a:pt x="7184" y="4405"/>
                      <a:pt x="7208" y="4394"/>
                    </a:cubicBezTo>
                    <a:lnTo>
                      <a:pt x="7281" y="4321"/>
                    </a:lnTo>
                    <a:cubicBezTo>
                      <a:pt x="7305" y="4296"/>
                      <a:pt x="7317" y="4284"/>
                      <a:pt x="7330" y="4259"/>
                    </a:cubicBezTo>
                    <a:cubicBezTo>
                      <a:pt x="7366" y="4223"/>
                      <a:pt x="7403" y="4175"/>
                      <a:pt x="7439" y="4138"/>
                    </a:cubicBezTo>
                    <a:cubicBezTo>
                      <a:pt x="7476" y="4089"/>
                      <a:pt x="7512" y="4053"/>
                      <a:pt x="7536" y="4005"/>
                    </a:cubicBezTo>
                    <a:cubicBezTo>
                      <a:pt x="7549" y="3992"/>
                      <a:pt x="7560" y="3968"/>
                      <a:pt x="7573" y="3956"/>
                    </a:cubicBezTo>
                    <a:cubicBezTo>
                      <a:pt x="7573" y="3943"/>
                      <a:pt x="7585" y="3943"/>
                      <a:pt x="7585" y="3932"/>
                    </a:cubicBezTo>
                    <a:cubicBezTo>
                      <a:pt x="7609" y="3895"/>
                      <a:pt x="7621" y="3870"/>
                      <a:pt x="7633" y="3846"/>
                    </a:cubicBezTo>
                    <a:cubicBezTo>
                      <a:pt x="7646" y="3834"/>
                      <a:pt x="7646" y="3822"/>
                      <a:pt x="7646" y="3822"/>
                    </a:cubicBezTo>
                    <a:cubicBezTo>
                      <a:pt x="7657" y="3798"/>
                      <a:pt x="7670" y="3786"/>
                      <a:pt x="7670" y="3762"/>
                    </a:cubicBezTo>
                    <a:lnTo>
                      <a:pt x="7706" y="3689"/>
                    </a:lnTo>
                    <a:cubicBezTo>
                      <a:pt x="7730" y="3640"/>
                      <a:pt x="7743" y="3591"/>
                      <a:pt x="7767" y="3543"/>
                    </a:cubicBezTo>
                    <a:cubicBezTo>
                      <a:pt x="7767" y="3506"/>
                      <a:pt x="7779" y="3482"/>
                      <a:pt x="7792" y="3446"/>
                    </a:cubicBezTo>
                    <a:cubicBezTo>
                      <a:pt x="7792" y="3421"/>
                      <a:pt x="7803" y="3397"/>
                      <a:pt x="7816" y="3360"/>
                    </a:cubicBezTo>
                    <a:cubicBezTo>
                      <a:pt x="7816" y="3336"/>
                      <a:pt x="7828" y="3311"/>
                      <a:pt x="7828" y="3287"/>
                    </a:cubicBezTo>
                    <a:cubicBezTo>
                      <a:pt x="7828" y="3275"/>
                      <a:pt x="7840" y="3263"/>
                      <a:pt x="7840" y="3251"/>
                    </a:cubicBezTo>
                    <a:lnTo>
                      <a:pt x="7840" y="3203"/>
                    </a:lnTo>
                    <a:cubicBezTo>
                      <a:pt x="7852" y="3178"/>
                      <a:pt x="7852" y="3141"/>
                      <a:pt x="7852" y="3117"/>
                    </a:cubicBezTo>
                    <a:cubicBezTo>
                      <a:pt x="7852" y="3105"/>
                      <a:pt x="7852" y="3093"/>
                      <a:pt x="7865" y="3081"/>
                    </a:cubicBezTo>
                    <a:lnTo>
                      <a:pt x="7865" y="3020"/>
                    </a:lnTo>
                    <a:lnTo>
                      <a:pt x="7865" y="2995"/>
                    </a:lnTo>
                    <a:lnTo>
                      <a:pt x="7865" y="2935"/>
                    </a:lnTo>
                    <a:lnTo>
                      <a:pt x="7865" y="2862"/>
                    </a:lnTo>
                    <a:lnTo>
                      <a:pt x="7865" y="2789"/>
                    </a:lnTo>
                    <a:lnTo>
                      <a:pt x="7865" y="2692"/>
                    </a:lnTo>
                    <a:lnTo>
                      <a:pt x="7865" y="2595"/>
                    </a:lnTo>
                    <a:cubicBezTo>
                      <a:pt x="7865" y="2571"/>
                      <a:pt x="7852" y="2534"/>
                      <a:pt x="7852" y="2509"/>
                    </a:cubicBezTo>
                    <a:cubicBezTo>
                      <a:pt x="7852" y="2473"/>
                      <a:pt x="7840" y="2449"/>
                      <a:pt x="7840" y="2412"/>
                    </a:cubicBezTo>
                    <a:cubicBezTo>
                      <a:pt x="7840" y="2388"/>
                      <a:pt x="7828" y="2363"/>
                      <a:pt x="7828" y="2339"/>
                    </a:cubicBezTo>
                    <a:cubicBezTo>
                      <a:pt x="7803" y="2230"/>
                      <a:pt x="7767" y="2109"/>
                      <a:pt x="7743" y="1999"/>
                    </a:cubicBezTo>
                    <a:lnTo>
                      <a:pt x="7670" y="1671"/>
                    </a:lnTo>
                    <a:cubicBezTo>
                      <a:pt x="7646" y="1561"/>
                      <a:pt x="7621" y="1452"/>
                      <a:pt x="7585" y="1343"/>
                    </a:cubicBezTo>
                    <a:cubicBezTo>
                      <a:pt x="7573" y="1282"/>
                      <a:pt x="7560" y="1234"/>
                      <a:pt x="7536" y="1185"/>
                    </a:cubicBezTo>
                    <a:cubicBezTo>
                      <a:pt x="7536" y="1148"/>
                      <a:pt x="7524" y="1124"/>
                      <a:pt x="7512" y="1099"/>
                    </a:cubicBezTo>
                    <a:cubicBezTo>
                      <a:pt x="7512" y="1088"/>
                      <a:pt x="7512" y="1075"/>
                      <a:pt x="7500" y="1063"/>
                    </a:cubicBezTo>
                    <a:cubicBezTo>
                      <a:pt x="7500" y="1051"/>
                      <a:pt x="7487" y="1027"/>
                      <a:pt x="7487" y="1015"/>
                    </a:cubicBezTo>
                    <a:cubicBezTo>
                      <a:pt x="7476" y="991"/>
                      <a:pt x="7463" y="954"/>
                      <a:pt x="7451" y="929"/>
                    </a:cubicBezTo>
                    <a:lnTo>
                      <a:pt x="7414" y="856"/>
                    </a:lnTo>
                    <a:lnTo>
                      <a:pt x="7341" y="711"/>
                    </a:lnTo>
                    <a:cubicBezTo>
                      <a:pt x="7330" y="675"/>
                      <a:pt x="7317" y="638"/>
                      <a:pt x="7305" y="613"/>
                    </a:cubicBezTo>
                    <a:cubicBezTo>
                      <a:pt x="7305" y="589"/>
                      <a:pt x="7293" y="577"/>
                      <a:pt x="7293" y="553"/>
                    </a:cubicBezTo>
                    <a:cubicBezTo>
                      <a:pt x="7281" y="540"/>
                      <a:pt x="7281" y="516"/>
                      <a:pt x="7269" y="504"/>
                    </a:cubicBezTo>
                    <a:cubicBezTo>
                      <a:pt x="7269" y="467"/>
                      <a:pt x="7257" y="432"/>
                      <a:pt x="7244" y="383"/>
                    </a:cubicBezTo>
                    <a:cubicBezTo>
                      <a:pt x="7220" y="310"/>
                      <a:pt x="7196" y="237"/>
                      <a:pt x="7184" y="164"/>
                    </a:cubicBezTo>
                    <a:cubicBezTo>
                      <a:pt x="7171" y="127"/>
                      <a:pt x="7171" y="91"/>
                      <a:pt x="7160" y="54"/>
                    </a:cubicBezTo>
                    <a:lnTo>
                      <a:pt x="7160" y="30"/>
                    </a:lnTo>
                    <a:cubicBezTo>
                      <a:pt x="7160" y="18"/>
                      <a:pt x="7147" y="18"/>
                      <a:pt x="7147" y="6"/>
                    </a:cubicBezTo>
                    <a:cubicBezTo>
                      <a:pt x="7139" y="2"/>
                      <a:pt x="7132" y="0"/>
                      <a:pt x="71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13"/>
              <p:cNvSpPr/>
              <p:nvPr/>
            </p:nvSpPr>
            <p:spPr>
              <a:xfrm>
                <a:off x="7939707" y="1449561"/>
                <a:ext cx="57" cy="738"/>
              </a:xfrm>
              <a:custGeom>
                <a:rect b="b" l="l" r="r" t="t"/>
                <a:pathLst>
                  <a:path extrusionOk="0" h="13" w="1">
                    <a:moveTo>
                      <a:pt x="1" y="1"/>
                    </a:moveTo>
                    <a:lnTo>
                      <a:pt x="1" y="12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13"/>
              <p:cNvSpPr/>
              <p:nvPr/>
            </p:nvSpPr>
            <p:spPr>
              <a:xfrm>
                <a:off x="7942487" y="1435036"/>
                <a:ext cx="57" cy="57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13"/>
              <p:cNvSpPr/>
              <p:nvPr/>
            </p:nvSpPr>
            <p:spPr>
              <a:xfrm>
                <a:off x="7694251" y="1801233"/>
                <a:ext cx="57" cy="738"/>
              </a:xfrm>
              <a:custGeom>
                <a:rect b="b" l="l" r="r" t="t"/>
                <a:pathLst>
                  <a:path extrusionOk="0" h="13" w="1">
                    <a:moveTo>
                      <a:pt x="0" y="13"/>
                    </a:moveTo>
                    <a:lnTo>
                      <a:pt x="0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13"/>
              <p:cNvSpPr/>
              <p:nvPr/>
            </p:nvSpPr>
            <p:spPr>
              <a:xfrm>
                <a:off x="7755643" y="1638504"/>
                <a:ext cx="681" cy="57"/>
              </a:xfrm>
              <a:custGeom>
                <a:rect b="b" l="l" r="r" t="t"/>
                <a:pathLst>
                  <a:path extrusionOk="0" h="1" w="12">
                    <a:moveTo>
                      <a:pt x="12" y="1"/>
                    </a:moveTo>
                    <a:lnTo>
                      <a:pt x="1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13"/>
              <p:cNvSpPr/>
              <p:nvPr/>
            </p:nvSpPr>
            <p:spPr>
              <a:xfrm>
                <a:off x="7711500" y="1706762"/>
                <a:ext cx="10383" cy="3518"/>
              </a:xfrm>
              <a:custGeom>
                <a:rect b="b" l="l" r="r" t="t"/>
                <a:pathLst>
                  <a:path extrusionOk="0" h="62" w="183">
                    <a:moveTo>
                      <a:pt x="109" y="0"/>
                    </a:moveTo>
                    <a:cubicBezTo>
                      <a:pt x="98" y="13"/>
                      <a:pt x="85" y="13"/>
                      <a:pt x="73" y="25"/>
                    </a:cubicBezTo>
                    <a:cubicBezTo>
                      <a:pt x="49" y="25"/>
                      <a:pt x="25" y="49"/>
                      <a:pt x="0" y="62"/>
                    </a:cubicBezTo>
                    <a:lnTo>
                      <a:pt x="134" y="62"/>
                    </a:lnTo>
                    <a:cubicBezTo>
                      <a:pt x="146" y="62"/>
                      <a:pt x="146" y="62"/>
                      <a:pt x="158" y="49"/>
                    </a:cubicBezTo>
                    <a:lnTo>
                      <a:pt x="171" y="49"/>
                    </a:lnTo>
                    <a:cubicBezTo>
                      <a:pt x="182" y="37"/>
                      <a:pt x="182" y="25"/>
                      <a:pt x="182" y="13"/>
                    </a:cubicBezTo>
                    <a:lnTo>
                      <a:pt x="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p13"/>
              <p:cNvSpPr/>
              <p:nvPr/>
            </p:nvSpPr>
            <p:spPr>
              <a:xfrm>
                <a:off x="7903847" y="1677144"/>
                <a:ext cx="48342" cy="56570"/>
              </a:xfrm>
              <a:custGeom>
                <a:rect b="b" l="l" r="r" t="t"/>
                <a:pathLst>
                  <a:path extrusionOk="0" h="997" w="852">
                    <a:moveTo>
                      <a:pt x="13" y="0"/>
                    </a:moveTo>
                    <a:lnTo>
                      <a:pt x="1" y="12"/>
                    </a:lnTo>
                    <a:lnTo>
                      <a:pt x="1" y="36"/>
                    </a:lnTo>
                    <a:lnTo>
                      <a:pt x="13" y="49"/>
                    </a:lnTo>
                    <a:cubicBezTo>
                      <a:pt x="25" y="49"/>
                      <a:pt x="25" y="61"/>
                      <a:pt x="38" y="61"/>
                    </a:cubicBezTo>
                    <a:lnTo>
                      <a:pt x="49" y="73"/>
                    </a:lnTo>
                    <a:cubicBezTo>
                      <a:pt x="62" y="85"/>
                      <a:pt x="62" y="98"/>
                      <a:pt x="74" y="109"/>
                    </a:cubicBezTo>
                    <a:cubicBezTo>
                      <a:pt x="98" y="134"/>
                      <a:pt x="111" y="158"/>
                      <a:pt x="122" y="195"/>
                    </a:cubicBezTo>
                    <a:lnTo>
                      <a:pt x="147" y="219"/>
                    </a:lnTo>
                    <a:lnTo>
                      <a:pt x="147" y="231"/>
                    </a:lnTo>
                    <a:cubicBezTo>
                      <a:pt x="171" y="268"/>
                      <a:pt x="184" y="292"/>
                      <a:pt x="208" y="316"/>
                    </a:cubicBezTo>
                    <a:cubicBezTo>
                      <a:pt x="256" y="389"/>
                      <a:pt x="292" y="450"/>
                      <a:pt x="341" y="511"/>
                    </a:cubicBezTo>
                    <a:cubicBezTo>
                      <a:pt x="354" y="522"/>
                      <a:pt x="365" y="547"/>
                      <a:pt x="390" y="559"/>
                    </a:cubicBezTo>
                    <a:cubicBezTo>
                      <a:pt x="414" y="584"/>
                      <a:pt x="427" y="608"/>
                      <a:pt x="451" y="632"/>
                    </a:cubicBezTo>
                    <a:cubicBezTo>
                      <a:pt x="475" y="668"/>
                      <a:pt x="511" y="693"/>
                      <a:pt x="536" y="717"/>
                    </a:cubicBezTo>
                    <a:lnTo>
                      <a:pt x="548" y="730"/>
                    </a:lnTo>
                    <a:cubicBezTo>
                      <a:pt x="572" y="754"/>
                      <a:pt x="597" y="778"/>
                      <a:pt x="633" y="802"/>
                    </a:cubicBezTo>
                    <a:lnTo>
                      <a:pt x="706" y="875"/>
                    </a:lnTo>
                    <a:cubicBezTo>
                      <a:pt x="743" y="900"/>
                      <a:pt x="767" y="924"/>
                      <a:pt x="803" y="948"/>
                    </a:cubicBezTo>
                    <a:cubicBezTo>
                      <a:pt x="816" y="960"/>
                      <a:pt x="816" y="973"/>
                      <a:pt x="827" y="973"/>
                    </a:cubicBezTo>
                    <a:lnTo>
                      <a:pt x="852" y="997"/>
                    </a:lnTo>
                    <a:cubicBezTo>
                      <a:pt x="827" y="973"/>
                      <a:pt x="816" y="948"/>
                      <a:pt x="791" y="924"/>
                    </a:cubicBezTo>
                    <a:cubicBezTo>
                      <a:pt x="743" y="851"/>
                      <a:pt x="694" y="790"/>
                      <a:pt x="645" y="730"/>
                    </a:cubicBezTo>
                    <a:cubicBezTo>
                      <a:pt x="608" y="681"/>
                      <a:pt x="560" y="620"/>
                      <a:pt x="511" y="571"/>
                    </a:cubicBezTo>
                    <a:lnTo>
                      <a:pt x="500" y="559"/>
                    </a:lnTo>
                    <a:cubicBezTo>
                      <a:pt x="500" y="547"/>
                      <a:pt x="487" y="535"/>
                      <a:pt x="475" y="535"/>
                    </a:cubicBezTo>
                    <a:cubicBezTo>
                      <a:pt x="463" y="522"/>
                      <a:pt x="451" y="511"/>
                      <a:pt x="451" y="498"/>
                    </a:cubicBezTo>
                    <a:cubicBezTo>
                      <a:pt x="438" y="486"/>
                      <a:pt x="427" y="474"/>
                      <a:pt x="414" y="450"/>
                    </a:cubicBezTo>
                    <a:lnTo>
                      <a:pt x="390" y="438"/>
                    </a:lnTo>
                    <a:cubicBezTo>
                      <a:pt x="354" y="389"/>
                      <a:pt x="329" y="352"/>
                      <a:pt x="292" y="304"/>
                    </a:cubicBezTo>
                    <a:cubicBezTo>
                      <a:pt x="268" y="255"/>
                      <a:pt x="232" y="219"/>
                      <a:pt x="195" y="170"/>
                    </a:cubicBezTo>
                    <a:cubicBezTo>
                      <a:pt x="184" y="146"/>
                      <a:pt x="171" y="134"/>
                      <a:pt x="159" y="109"/>
                    </a:cubicBezTo>
                    <a:lnTo>
                      <a:pt x="135" y="85"/>
                    </a:lnTo>
                    <a:lnTo>
                      <a:pt x="111" y="61"/>
                    </a:lnTo>
                    <a:cubicBezTo>
                      <a:pt x="98" y="49"/>
                      <a:pt x="74" y="12"/>
                      <a:pt x="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13"/>
              <p:cNvSpPr/>
              <p:nvPr/>
            </p:nvSpPr>
            <p:spPr>
              <a:xfrm>
                <a:off x="7712862" y="1595041"/>
                <a:ext cx="6979" cy="4482"/>
              </a:xfrm>
              <a:custGeom>
                <a:rect b="b" l="l" r="r" t="t"/>
                <a:pathLst>
                  <a:path extrusionOk="0" h="79" w="123">
                    <a:moveTo>
                      <a:pt x="1" y="1"/>
                    </a:moveTo>
                    <a:cubicBezTo>
                      <a:pt x="12" y="13"/>
                      <a:pt x="12" y="25"/>
                      <a:pt x="12" y="25"/>
                    </a:cubicBezTo>
                    <a:cubicBezTo>
                      <a:pt x="25" y="38"/>
                      <a:pt x="25" y="38"/>
                      <a:pt x="25" y="49"/>
                    </a:cubicBezTo>
                    <a:cubicBezTo>
                      <a:pt x="37" y="62"/>
                      <a:pt x="49" y="62"/>
                      <a:pt x="61" y="74"/>
                    </a:cubicBezTo>
                    <a:lnTo>
                      <a:pt x="74" y="74"/>
                    </a:lnTo>
                    <a:cubicBezTo>
                      <a:pt x="81" y="77"/>
                      <a:pt x="87" y="79"/>
                      <a:pt x="92" y="79"/>
                    </a:cubicBezTo>
                    <a:cubicBezTo>
                      <a:pt x="104" y="79"/>
                      <a:pt x="110" y="70"/>
                      <a:pt x="110" y="62"/>
                    </a:cubicBezTo>
                    <a:cubicBezTo>
                      <a:pt x="122" y="49"/>
                      <a:pt x="122" y="38"/>
                      <a:pt x="110" y="25"/>
                    </a:cubicBezTo>
                    <a:cubicBezTo>
                      <a:pt x="110" y="25"/>
                      <a:pt x="110" y="13"/>
                      <a:pt x="98" y="13"/>
                    </a:cubicBezTo>
                    <a:cubicBezTo>
                      <a:pt x="85" y="13"/>
                      <a:pt x="85" y="1"/>
                      <a:pt x="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" name="Google Shape;127;p13"/>
              <p:cNvSpPr/>
              <p:nvPr/>
            </p:nvSpPr>
            <p:spPr>
              <a:xfrm>
                <a:off x="7852838" y="1761288"/>
                <a:ext cx="57" cy="681"/>
              </a:xfrm>
              <a:custGeom>
                <a:rect b="b" l="l" r="r" t="t"/>
                <a:pathLst>
                  <a:path extrusionOk="0" h="12" w="1">
                    <a:moveTo>
                      <a:pt x="0" y="0"/>
                    </a:move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" name="Google Shape;128;p13"/>
              <p:cNvSpPr/>
              <p:nvPr/>
            </p:nvSpPr>
            <p:spPr>
              <a:xfrm>
                <a:off x="7853576" y="1752267"/>
                <a:ext cx="57" cy="57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13"/>
              <p:cNvSpPr/>
              <p:nvPr/>
            </p:nvSpPr>
            <p:spPr>
              <a:xfrm>
                <a:off x="7874910" y="1589538"/>
                <a:ext cx="13845" cy="15944"/>
              </a:xfrm>
              <a:custGeom>
                <a:rect b="b" l="l" r="r" t="t"/>
                <a:pathLst>
                  <a:path extrusionOk="0" h="281" w="244">
                    <a:moveTo>
                      <a:pt x="170" y="0"/>
                    </a:moveTo>
                    <a:cubicBezTo>
                      <a:pt x="159" y="0"/>
                      <a:pt x="135" y="13"/>
                      <a:pt x="122" y="25"/>
                    </a:cubicBezTo>
                    <a:cubicBezTo>
                      <a:pt x="110" y="37"/>
                      <a:pt x="122" y="62"/>
                      <a:pt x="122" y="73"/>
                    </a:cubicBezTo>
                    <a:lnTo>
                      <a:pt x="122" y="98"/>
                    </a:lnTo>
                    <a:cubicBezTo>
                      <a:pt x="122" y="122"/>
                      <a:pt x="110" y="159"/>
                      <a:pt x="110" y="183"/>
                    </a:cubicBezTo>
                    <a:lnTo>
                      <a:pt x="98" y="195"/>
                    </a:lnTo>
                    <a:cubicBezTo>
                      <a:pt x="98" y="195"/>
                      <a:pt x="86" y="195"/>
                      <a:pt x="73" y="207"/>
                    </a:cubicBezTo>
                    <a:cubicBezTo>
                      <a:pt x="49" y="207"/>
                      <a:pt x="25" y="219"/>
                      <a:pt x="0" y="219"/>
                    </a:cubicBezTo>
                    <a:lnTo>
                      <a:pt x="37" y="256"/>
                    </a:lnTo>
                    <a:cubicBezTo>
                      <a:pt x="49" y="268"/>
                      <a:pt x="62" y="268"/>
                      <a:pt x="73" y="280"/>
                    </a:cubicBezTo>
                    <a:lnTo>
                      <a:pt x="98" y="280"/>
                    </a:lnTo>
                    <a:cubicBezTo>
                      <a:pt x="135" y="280"/>
                      <a:pt x="159" y="280"/>
                      <a:pt x="183" y="268"/>
                    </a:cubicBezTo>
                    <a:cubicBezTo>
                      <a:pt x="207" y="243"/>
                      <a:pt x="219" y="219"/>
                      <a:pt x="219" y="195"/>
                    </a:cubicBezTo>
                    <a:cubicBezTo>
                      <a:pt x="219" y="171"/>
                      <a:pt x="232" y="159"/>
                      <a:pt x="232" y="146"/>
                    </a:cubicBezTo>
                    <a:cubicBezTo>
                      <a:pt x="232" y="122"/>
                      <a:pt x="232" y="110"/>
                      <a:pt x="243" y="86"/>
                    </a:cubicBezTo>
                    <a:cubicBezTo>
                      <a:pt x="243" y="73"/>
                      <a:pt x="243" y="62"/>
                      <a:pt x="232" y="37"/>
                    </a:cubicBezTo>
                    <a:cubicBezTo>
                      <a:pt x="219" y="13"/>
                      <a:pt x="207" y="0"/>
                      <a:pt x="1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13"/>
              <p:cNvSpPr/>
              <p:nvPr/>
            </p:nvSpPr>
            <p:spPr>
              <a:xfrm>
                <a:off x="7887336" y="1599921"/>
                <a:ext cx="57" cy="681"/>
              </a:xfrm>
              <a:custGeom>
                <a:rect b="b" l="l" r="r" t="t"/>
                <a:pathLst>
                  <a:path extrusionOk="0" h="12" w="1">
                    <a:moveTo>
                      <a:pt x="0" y="0"/>
                    </a:move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13"/>
              <p:cNvSpPr/>
              <p:nvPr/>
            </p:nvSpPr>
            <p:spPr>
              <a:xfrm>
                <a:off x="7849434" y="1612971"/>
                <a:ext cx="15206" cy="11802"/>
              </a:xfrm>
              <a:custGeom>
                <a:rect b="b" l="l" r="r" t="t"/>
                <a:pathLst>
                  <a:path extrusionOk="0" h="208" w="268">
                    <a:moveTo>
                      <a:pt x="231" y="1"/>
                    </a:moveTo>
                    <a:cubicBezTo>
                      <a:pt x="206" y="1"/>
                      <a:pt x="195" y="25"/>
                      <a:pt x="195" y="49"/>
                    </a:cubicBezTo>
                    <a:lnTo>
                      <a:pt x="182" y="62"/>
                    </a:lnTo>
                    <a:cubicBezTo>
                      <a:pt x="182" y="62"/>
                      <a:pt x="182" y="73"/>
                      <a:pt x="170" y="73"/>
                    </a:cubicBezTo>
                    <a:cubicBezTo>
                      <a:pt x="158" y="98"/>
                      <a:pt x="133" y="110"/>
                      <a:pt x="109" y="135"/>
                    </a:cubicBezTo>
                    <a:lnTo>
                      <a:pt x="97" y="146"/>
                    </a:lnTo>
                    <a:lnTo>
                      <a:pt x="85" y="146"/>
                    </a:lnTo>
                    <a:lnTo>
                      <a:pt x="73" y="159"/>
                    </a:lnTo>
                    <a:lnTo>
                      <a:pt x="0" y="159"/>
                    </a:lnTo>
                    <a:cubicBezTo>
                      <a:pt x="24" y="183"/>
                      <a:pt x="49" y="195"/>
                      <a:pt x="73" y="195"/>
                    </a:cubicBezTo>
                    <a:cubicBezTo>
                      <a:pt x="73" y="195"/>
                      <a:pt x="73" y="208"/>
                      <a:pt x="85" y="208"/>
                    </a:cubicBezTo>
                    <a:cubicBezTo>
                      <a:pt x="109" y="208"/>
                      <a:pt x="133" y="195"/>
                      <a:pt x="158" y="183"/>
                    </a:cubicBezTo>
                    <a:cubicBezTo>
                      <a:pt x="182" y="171"/>
                      <a:pt x="206" y="159"/>
                      <a:pt x="231" y="135"/>
                    </a:cubicBezTo>
                    <a:cubicBezTo>
                      <a:pt x="231" y="122"/>
                      <a:pt x="243" y="110"/>
                      <a:pt x="255" y="98"/>
                    </a:cubicBezTo>
                    <a:cubicBezTo>
                      <a:pt x="255" y="73"/>
                      <a:pt x="268" y="62"/>
                      <a:pt x="268" y="49"/>
                    </a:cubicBezTo>
                    <a:cubicBezTo>
                      <a:pt x="268" y="25"/>
                      <a:pt x="255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13"/>
              <p:cNvSpPr/>
              <p:nvPr/>
            </p:nvSpPr>
            <p:spPr>
              <a:xfrm>
                <a:off x="7821859" y="1627667"/>
                <a:ext cx="14469" cy="8171"/>
              </a:xfrm>
              <a:custGeom>
                <a:rect b="b" l="l" r="r" t="t"/>
                <a:pathLst>
                  <a:path extrusionOk="0" h="144" w="255">
                    <a:moveTo>
                      <a:pt x="200" y="0"/>
                    </a:moveTo>
                    <a:cubicBezTo>
                      <a:pt x="191" y="0"/>
                      <a:pt x="182" y="3"/>
                      <a:pt x="170" y="9"/>
                    </a:cubicBezTo>
                    <a:cubicBezTo>
                      <a:pt x="170" y="22"/>
                      <a:pt x="158" y="22"/>
                      <a:pt x="158" y="33"/>
                    </a:cubicBezTo>
                    <a:lnTo>
                      <a:pt x="146" y="46"/>
                    </a:lnTo>
                    <a:cubicBezTo>
                      <a:pt x="133" y="58"/>
                      <a:pt x="122" y="58"/>
                      <a:pt x="109" y="70"/>
                    </a:cubicBezTo>
                    <a:lnTo>
                      <a:pt x="97" y="70"/>
                    </a:lnTo>
                    <a:cubicBezTo>
                      <a:pt x="97" y="82"/>
                      <a:pt x="97" y="82"/>
                      <a:pt x="85" y="82"/>
                    </a:cubicBezTo>
                    <a:lnTo>
                      <a:pt x="49" y="82"/>
                    </a:lnTo>
                    <a:cubicBezTo>
                      <a:pt x="36" y="70"/>
                      <a:pt x="36" y="70"/>
                      <a:pt x="24" y="70"/>
                    </a:cubicBezTo>
                    <a:cubicBezTo>
                      <a:pt x="12" y="70"/>
                      <a:pt x="12" y="58"/>
                      <a:pt x="0" y="58"/>
                    </a:cubicBezTo>
                    <a:lnTo>
                      <a:pt x="0" y="58"/>
                    </a:lnTo>
                    <a:cubicBezTo>
                      <a:pt x="12" y="82"/>
                      <a:pt x="24" y="106"/>
                      <a:pt x="36" y="119"/>
                    </a:cubicBezTo>
                    <a:lnTo>
                      <a:pt x="60" y="143"/>
                    </a:lnTo>
                    <a:lnTo>
                      <a:pt x="109" y="143"/>
                    </a:lnTo>
                    <a:cubicBezTo>
                      <a:pt x="133" y="143"/>
                      <a:pt x="170" y="143"/>
                      <a:pt x="194" y="119"/>
                    </a:cubicBezTo>
                    <a:cubicBezTo>
                      <a:pt x="206" y="119"/>
                      <a:pt x="219" y="106"/>
                      <a:pt x="230" y="95"/>
                    </a:cubicBezTo>
                    <a:cubicBezTo>
                      <a:pt x="230" y="95"/>
                      <a:pt x="230" y="82"/>
                      <a:pt x="243" y="82"/>
                    </a:cubicBezTo>
                    <a:lnTo>
                      <a:pt x="243" y="58"/>
                    </a:lnTo>
                    <a:cubicBezTo>
                      <a:pt x="255" y="33"/>
                      <a:pt x="243" y="22"/>
                      <a:pt x="230" y="9"/>
                    </a:cubicBezTo>
                    <a:cubicBezTo>
                      <a:pt x="218" y="3"/>
                      <a:pt x="209" y="0"/>
                      <a:pt x="2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" name="Google Shape;133;p13"/>
              <p:cNvSpPr/>
              <p:nvPr/>
            </p:nvSpPr>
            <p:spPr>
              <a:xfrm>
                <a:off x="7827986" y="1601169"/>
                <a:ext cx="13845" cy="11178"/>
              </a:xfrm>
              <a:custGeom>
                <a:rect b="b" l="l" r="r" t="t"/>
                <a:pathLst>
                  <a:path extrusionOk="0" h="197" w="244">
                    <a:moveTo>
                      <a:pt x="133" y="0"/>
                    </a:moveTo>
                    <a:cubicBezTo>
                      <a:pt x="98" y="0"/>
                      <a:pt x="65" y="21"/>
                      <a:pt x="50" y="51"/>
                    </a:cubicBezTo>
                    <a:lnTo>
                      <a:pt x="50" y="63"/>
                    </a:lnTo>
                    <a:lnTo>
                      <a:pt x="38" y="75"/>
                    </a:lnTo>
                    <a:lnTo>
                      <a:pt x="25" y="87"/>
                    </a:lnTo>
                    <a:lnTo>
                      <a:pt x="14" y="87"/>
                    </a:lnTo>
                    <a:cubicBezTo>
                      <a:pt x="14" y="100"/>
                      <a:pt x="14" y="100"/>
                      <a:pt x="1" y="100"/>
                    </a:cubicBezTo>
                    <a:cubicBezTo>
                      <a:pt x="1" y="124"/>
                      <a:pt x="1" y="136"/>
                      <a:pt x="14" y="148"/>
                    </a:cubicBezTo>
                    <a:cubicBezTo>
                      <a:pt x="38" y="173"/>
                      <a:pt x="62" y="184"/>
                      <a:pt x="86" y="197"/>
                    </a:cubicBezTo>
                    <a:lnTo>
                      <a:pt x="98" y="197"/>
                    </a:lnTo>
                    <a:cubicBezTo>
                      <a:pt x="135" y="197"/>
                      <a:pt x="171" y="184"/>
                      <a:pt x="195" y="160"/>
                    </a:cubicBezTo>
                    <a:cubicBezTo>
                      <a:pt x="244" y="124"/>
                      <a:pt x="232" y="51"/>
                      <a:pt x="195" y="27"/>
                    </a:cubicBezTo>
                    <a:cubicBezTo>
                      <a:pt x="177" y="8"/>
                      <a:pt x="155" y="0"/>
                      <a:pt x="1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13"/>
              <p:cNvSpPr/>
              <p:nvPr/>
            </p:nvSpPr>
            <p:spPr>
              <a:xfrm>
                <a:off x="7851477" y="1586133"/>
                <a:ext cx="13845" cy="10156"/>
              </a:xfrm>
              <a:custGeom>
                <a:rect b="b" l="l" r="r" t="t"/>
                <a:pathLst>
                  <a:path extrusionOk="0" h="179" w="244">
                    <a:moveTo>
                      <a:pt x="0" y="109"/>
                    </a:moveTo>
                    <a:cubicBezTo>
                      <a:pt x="1" y="110"/>
                      <a:pt x="1" y="110"/>
                      <a:pt x="2" y="111"/>
                    </a:cubicBezTo>
                    <a:lnTo>
                      <a:pt x="2" y="111"/>
                    </a:lnTo>
                    <a:cubicBezTo>
                      <a:pt x="1" y="110"/>
                      <a:pt x="1" y="110"/>
                      <a:pt x="0" y="109"/>
                    </a:cubicBezTo>
                    <a:close/>
                    <a:moveTo>
                      <a:pt x="207" y="0"/>
                    </a:moveTo>
                    <a:lnTo>
                      <a:pt x="207" y="12"/>
                    </a:lnTo>
                    <a:lnTo>
                      <a:pt x="207" y="24"/>
                    </a:lnTo>
                    <a:lnTo>
                      <a:pt x="207" y="60"/>
                    </a:lnTo>
                    <a:lnTo>
                      <a:pt x="207" y="73"/>
                    </a:lnTo>
                    <a:lnTo>
                      <a:pt x="207" y="85"/>
                    </a:lnTo>
                    <a:lnTo>
                      <a:pt x="207" y="97"/>
                    </a:lnTo>
                    <a:cubicBezTo>
                      <a:pt x="195" y="97"/>
                      <a:pt x="195" y="109"/>
                      <a:pt x="195" y="109"/>
                    </a:cubicBezTo>
                    <a:lnTo>
                      <a:pt x="183" y="122"/>
                    </a:lnTo>
                    <a:cubicBezTo>
                      <a:pt x="183" y="122"/>
                      <a:pt x="170" y="122"/>
                      <a:pt x="170" y="133"/>
                    </a:cubicBezTo>
                    <a:lnTo>
                      <a:pt x="159" y="133"/>
                    </a:lnTo>
                    <a:cubicBezTo>
                      <a:pt x="146" y="146"/>
                      <a:pt x="146" y="146"/>
                      <a:pt x="134" y="146"/>
                    </a:cubicBezTo>
                    <a:lnTo>
                      <a:pt x="97" y="146"/>
                    </a:lnTo>
                    <a:cubicBezTo>
                      <a:pt x="86" y="146"/>
                      <a:pt x="73" y="146"/>
                      <a:pt x="73" y="133"/>
                    </a:cubicBezTo>
                    <a:lnTo>
                      <a:pt x="37" y="133"/>
                    </a:lnTo>
                    <a:cubicBezTo>
                      <a:pt x="25" y="122"/>
                      <a:pt x="14" y="122"/>
                      <a:pt x="2" y="111"/>
                    </a:cubicBezTo>
                    <a:lnTo>
                      <a:pt x="2" y="111"/>
                    </a:lnTo>
                    <a:cubicBezTo>
                      <a:pt x="15" y="123"/>
                      <a:pt x="38" y="134"/>
                      <a:pt x="49" y="146"/>
                    </a:cubicBezTo>
                    <a:cubicBezTo>
                      <a:pt x="61" y="158"/>
                      <a:pt x="61" y="158"/>
                      <a:pt x="73" y="158"/>
                    </a:cubicBezTo>
                    <a:cubicBezTo>
                      <a:pt x="86" y="170"/>
                      <a:pt x="97" y="170"/>
                      <a:pt x="97" y="170"/>
                    </a:cubicBezTo>
                    <a:lnTo>
                      <a:pt x="110" y="170"/>
                    </a:lnTo>
                    <a:cubicBezTo>
                      <a:pt x="116" y="176"/>
                      <a:pt x="122" y="179"/>
                      <a:pt x="128" y="179"/>
                    </a:cubicBezTo>
                    <a:cubicBezTo>
                      <a:pt x="134" y="179"/>
                      <a:pt x="140" y="176"/>
                      <a:pt x="146" y="170"/>
                    </a:cubicBezTo>
                    <a:lnTo>
                      <a:pt x="170" y="170"/>
                    </a:lnTo>
                    <a:cubicBezTo>
                      <a:pt x="183" y="158"/>
                      <a:pt x="195" y="158"/>
                      <a:pt x="195" y="158"/>
                    </a:cubicBezTo>
                    <a:cubicBezTo>
                      <a:pt x="232" y="133"/>
                      <a:pt x="243" y="97"/>
                      <a:pt x="243" y="60"/>
                    </a:cubicBezTo>
                    <a:lnTo>
                      <a:pt x="243" y="36"/>
                    </a:lnTo>
                    <a:cubicBezTo>
                      <a:pt x="232" y="24"/>
                      <a:pt x="232" y="24"/>
                      <a:pt x="232" y="12"/>
                    </a:cubicBezTo>
                    <a:lnTo>
                      <a:pt x="219" y="12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13"/>
              <p:cNvSpPr/>
              <p:nvPr/>
            </p:nvSpPr>
            <p:spPr>
              <a:xfrm>
                <a:off x="7861122" y="1566785"/>
                <a:ext cx="11064" cy="4880"/>
              </a:xfrm>
              <a:custGeom>
                <a:rect b="b" l="l" r="r" t="t"/>
                <a:pathLst>
                  <a:path extrusionOk="0" h="86" w="195">
                    <a:moveTo>
                      <a:pt x="170" y="1"/>
                    </a:moveTo>
                    <a:cubicBezTo>
                      <a:pt x="159" y="1"/>
                      <a:pt x="159" y="1"/>
                      <a:pt x="146" y="12"/>
                    </a:cubicBezTo>
                    <a:lnTo>
                      <a:pt x="146" y="25"/>
                    </a:lnTo>
                    <a:lnTo>
                      <a:pt x="134" y="25"/>
                    </a:lnTo>
                    <a:lnTo>
                      <a:pt x="122" y="37"/>
                    </a:lnTo>
                    <a:cubicBezTo>
                      <a:pt x="122" y="37"/>
                      <a:pt x="110" y="37"/>
                      <a:pt x="97" y="49"/>
                    </a:cubicBezTo>
                    <a:cubicBezTo>
                      <a:pt x="97" y="49"/>
                      <a:pt x="86" y="49"/>
                      <a:pt x="73" y="61"/>
                    </a:cubicBezTo>
                    <a:lnTo>
                      <a:pt x="0" y="61"/>
                    </a:lnTo>
                    <a:lnTo>
                      <a:pt x="0" y="74"/>
                    </a:lnTo>
                    <a:cubicBezTo>
                      <a:pt x="13" y="74"/>
                      <a:pt x="25" y="74"/>
                      <a:pt x="37" y="85"/>
                    </a:cubicBezTo>
                    <a:lnTo>
                      <a:pt x="73" y="85"/>
                    </a:lnTo>
                    <a:cubicBezTo>
                      <a:pt x="97" y="85"/>
                      <a:pt x="122" y="85"/>
                      <a:pt x="146" y="74"/>
                    </a:cubicBezTo>
                    <a:cubicBezTo>
                      <a:pt x="159" y="74"/>
                      <a:pt x="170" y="61"/>
                      <a:pt x="183" y="61"/>
                    </a:cubicBezTo>
                    <a:cubicBezTo>
                      <a:pt x="195" y="49"/>
                      <a:pt x="195" y="37"/>
                      <a:pt x="195" y="25"/>
                    </a:cubicBezTo>
                    <a:cubicBezTo>
                      <a:pt x="195" y="12"/>
                      <a:pt x="195" y="1"/>
                      <a:pt x="1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Google Shape;136;p13"/>
              <p:cNvSpPr/>
              <p:nvPr/>
            </p:nvSpPr>
            <p:spPr>
              <a:xfrm>
                <a:off x="7832866" y="1580346"/>
                <a:ext cx="15206" cy="11348"/>
              </a:xfrm>
              <a:custGeom>
                <a:rect b="b" l="l" r="r" t="t"/>
                <a:pathLst>
                  <a:path extrusionOk="0" h="200" w="268">
                    <a:moveTo>
                      <a:pt x="178" y="0"/>
                    </a:moveTo>
                    <a:cubicBezTo>
                      <a:pt x="145" y="0"/>
                      <a:pt x="109" y="16"/>
                      <a:pt x="109" y="53"/>
                    </a:cubicBezTo>
                    <a:cubicBezTo>
                      <a:pt x="98" y="53"/>
                      <a:pt x="98" y="53"/>
                      <a:pt x="98" y="65"/>
                    </a:cubicBezTo>
                    <a:lnTo>
                      <a:pt x="85" y="78"/>
                    </a:lnTo>
                    <a:cubicBezTo>
                      <a:pt x="73" y="89"/>
                      <a:pt x="61" y="89"/>
                      <a:pt x="61" y="102"/>
                    </a:cubicBezTo>
                    <a:cubicBezTo>
                      <a:pt x="36" y="114"/>
                      <a:pt x="25" y="114"/>
                      <a:pt x="0" y="126"/>
                    </a:cubicBezTo>
                    <a:cubicBezTo>
                      <a:pt x="12" y="151"/>
                      <a:pt x="12" y="151"/>
                      <a:pt x="25" y="162"/>
                    </a:cubicBezTo>
                    <a:cubicBezTo>
                      <a:pt x="36" y="187"/>
                      <a:pt x="61" y="187"/>
                      <a:pt x="85" y="199"/>
                    </a:cubicBezTo>
                    <a:lnTo>
                      <a:pt x="98" y="199"/>
                    </a:lnTo>
                    <a:cubicBezTo>
                      <a:pt x="122" y="199"/>
                      <a:pt x="146" y="187"/>
                      <a:pt x="171" y="187"/>
                    </a:cubicBezTo>
                    <a:cubicBezTo>
                      <a:pt x="207" y="162"/>
                      <a:pt x="219" y="138"/>
                      <a:pt x="244" y="114"/>
                    </a:cubicBezTo>
                    <a:cubicBezTo>
                      <a:pt x="268" y="78"/>
                      <a:pt x="244" y="29"/>
                      <a:pt x="207" y="5"/>
                    </a:cubicBezTo>
                    <a:cubicBezTo>
                      <a:pt x="198" y="2"/>
                      <a:pt x="188" y="0"/>
                      <a:pt x="1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13"/>
              <p:cNvSpPr/>
              <p:nvPr/>
            </p:nvSpPr>
            <p:spPr>
              <a:xfrm>
                <a:off x="7805291" y="1607467"/>
                <a:ext cx="13845" cy="9986"/>
              </a:xfrm>
              <a:custGeom>
                <a:rect b="b" l="l" r="r" t="t"/>
                <a:pathLst>
                  <a:path extrusionOk="0" h="176" w="244">
                    <a:moveTo>
                      <a:pt x="182" y="0"/>
                    </a:moveTo>
                    <a:lnTo>
                      <a:pt x="170" y="13"/>
                    </a:lnTo>
                    <a:cubicBezTo>
                      <a:pt x="158" y="25"/>
                      <a:pt x="146" y="25"/>
                      <a:pt x="146" y="37"/>
                    </a:cubicBezTo>
                    <a:cubicBezTo>
                      <a:pt x="146" y="49"/>
                      <a:pt x="134" y="49"/>
                      <a:pt x="134" y="49"/>
                    </a:cubicBezTo>
                    <a:cubicBezTo>
                      <a:pt x="122" y="62"/>
                      <a:pt x="122" y="62"/>
                      <a:pt x="122" y="73"/>
                    </a:cubicBezTo>
                    <a:cubicBezTo>
                      <a:pt x="109" y="73"/>
                      <a:pt x="98" y="73"/>
                      <a:pt x="98" y="86"/>
                    </a:cubicBezTo>
                    <a:cubicBezTo>
                      <a:pt x="85" y="86"/>
                      <a:pt x="85" y="86"/>
                      <a:pt x="85" y="98"/>
                    </a:cubicBezTo>
                    <a:lnTo>
                      <a:pt x="25" y="98"/>
                    </a:lnTo>
                    <a:cubicBezTo>
                      <a:pt x="12" y="98"/>
                      <a:pt x="12" y="86"/>
                      <a:pt x="0" y="86"/>
                    </a:cubicBezTo>
                    <a:lnTo>
                      <a:pt x="0" y="86"/>
                    </a:lnTo>
                    <a:cubicBezTo>
                      <a:pt x="0" y="110"/>
                      <a:pt x="12" y="146"/>
                      <a:pt x="36" y="159"/>
                    </a:cubicBezTo>
                    <a:cubicBezTo>
                      <a:pt x="49" y="170"/>
                      <a:pt x="61" y="170"/>
                      <a:pt x="73" y="170"/>
                    </a:cubicBezTo>
                    <a:cubicBezTo>
                      <a:pt x="80" y="174"/>
                      <a:pt x="88" y="176"/>
                      <a:pt x="95" y="176"/>
                    </a:cubicBezTo>
                    <a:cubicBezTo>
                      <a:pt x="113" y="176"/>
                      <a:pt x="132" y="167"/>
                      <a:pt x="158" y="159"/>
                    </a:cubicBezTo>
                    <a:cubicBezTo>
                      <a:pt x="170" y="146"/>
                      <a:pt x="195" y="135"/>
                      <a:pt x="206" y="122"/>
                    </a:cubicBezTo>
                    <a:cubicBezTo>
                      <a:pt x="219" y="110"/>
                      <a:pt x="219" y="98"/>
                      <a:pt x="231" y="86"/>
                    </a:cubicBezTo>
                    <a:cubicBezTo>
                      <a:pt x="231" y="86"/>
                      <a:pt x="231" y="73"/>
                      <a:pt x="243" y="62"/>
                    </a:cubicBezTo>
                    <a:cubicBezTo>
                      <a:pt x="243" y="37"/>
                      <a:pt x="243" y="0"/>
                      <a:pt x="2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Google Shape;138;p13"/>
              <p:cNvSpPr/>
              <p:nvPr/>
            </p:nvSpPr>
            <p:spPr>
              <a:xfrm>
                <a:off x="7810057" y="1588857"/>
                <a:ext cx="6979" cy="4880"/>
              </a:xfrm>
              <a:custGeom>
                <a:rect b="b" l="l" r="r" t="t"/>
                <a:pathLst>
                  <a:path extrusionOk="0" h="86" w="123">
                    <a:moveTo>
                      <a:pt x="86" y="1"/>
                    </a:moveTo>
                    <a:cubicBezTo>
                      <a:pt x="62" y="1"/>
                      <a:pt x="50" y="12"/>
                      <a:pt x="38" y="25"/>
                    </a:cubicBezTo>
                    <a:cubicBezTo>
                      <a:pt x="25" y="25"/>
                      <a:pt x="14" y="37"/>
                      <a:pt x="1" y="49"/>
                    </a:cubicBezTo>
                    <a:lnTo>
                      <a:pt x="1" y="61"/>
                    </a:lnTo>
                    <a:cubicBezTo>
                      <a:pt x="1" y="74"/>
                      <a:pt x="25" y="74"/>
                      <a:pt x="38" y="85"/>
                    </a:cubicBezTo>
                    <a:lnTo>
                      <a:pt x="86" y="85"/>
                    </a:lnTo>
                    <a:cubicBezTo>
                      <a:pt x="98" y="85"/>
                      <a:pt x="111" y="74"/>
                      <a:pt x="111" y="61"/>
                    </a:cubicBezTo>
                    <a:cubicBezTo>
                      <a:pt x="122" y="61"/>
                      <a:pt x="122" y="37"/>
                      <a:pt x="122" y="25"/>
                    </a:cubicBezTo>
                    <a:cubicBezTo>
                      <a:pt x="111" y="12"/>
                      <a:pt x="98" y="1"/>
                      <a:pt x="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" name="Google Shape;139;p13"/>
              <p:cNvSpPr/>
              <p:nvPr/>
            </p:nvSpPr>
            <p:spPr>
              <a:xfrm>
                <a:off x="7825263" y="1570927"/>
                <a:ext cx="12483" cy="9703"/>
              </a:xfrm>
              <a:custGeom>
                <a:rect b="b" l="l" r="r" t="t"/>
                <a:pathLst>
                  <a:path extrusionOk="0" h="171" w="220">
                    <a:moveTo>
                      <a:pt x="183" y="1"/>
                    </a:moveTo>
                    <a:cubicBezTo>
                      <a:pt x="170" y="12"/>
                      <a:pt x="159" y="25"/>
                      <a:pt x="159" y="37"/>
                    </a:cubicBezTo>
                    <a:lnTo>
                      <a:pt x="146" y="37"/>
                    </a:lnTo>
                    <a:cubicBezTo>
                      <a:pt x="146" y="49"/>
                      <a:pt x="146" y="49"/>
                      <a:pt x="134" y="49"/>
                    </a:cubicBezTo>
                    <a:lnTo>
                      <a:pt x="134" y="61"/>
                    </a:lnTo>
                    <a:cubicBezTo>
                      <a:pt x="122" y="61"/>
                      <a:pt x="110" y="74"/>
                      <a:pt x="110" y="74"/>
                    </a:cubicBezTo>
                    <a:cubicBezTo>
                      <a:pt x="86" y="85"/>
                      <a:pt x="73" y="98"/>
                      <a:pt x="62" y="110"/>
                    </a:cubicBezTo>
                    <a:cubicBezTo>
                      <a:pt x="49" y="110"/>
                      <a:pt x="37" y="122"/>
                      <a:pt x="25" y="134"/>
                    </a:cubicBezTo>
                    <a:lnTo>
                      <a:pt x="0" y="134"/>
                    </a:lnTo>
                    <a:cubicBezTo>
                      <a:pt x="0" y="147"/>
                      <a:pt x="0" y="158"/>
                      <a:pt x="25" y="171"/>
                    </a:cubicBezTo>
                    <a:lnTo>
                      <a:pt x="49" y="171"/>
                    </a:lnTo>
                    <a:cubicBezTo>
                      <a:pt x="73" y="171"/>
                      <a:pt x="86" y="158"/>
                      <a:pt x="98" y="158"/>
                    </a:cubicBezTo>
                    <a:cubicBezTo>
                      <a:pt x="134" y="147"/>
                      <a:pt x="170" y="122"/>
                      <a:pt x="195" y="98"/>
                    </a:cubicBezTo>
                    <a:cubicBezTo>
                      <a:pt x="207" y="74"/>
                      <a:pt x="219" y="37"/>
                      <a:pt x="195" y="12"/>
                    </a:cubicBezTo>
                    <a:cubicBezTo>
                      <a:pt x="195" y="1"/>
                      <a:pt x="195" y="1"/>
                      <a:pt x="1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13"/>
              <p:cNvSpPr/>
              <p:nvPr/>
            </p:nvSpPr>
            <p:spPr>
              <a:xfrm>
                <a:off x="7797687" y="1616829"/>
                <a:ext cx="11802" cy="7944"/>
              </a:xfrm>
              <a:custGeom>
                <a:rect b="b" l="l" r="r" t="t"/>
                <a:pathLst>
                  <a:path extrusionOk="0" h="140" w="208">
                    <a:moveTo>
                      <a:pt x="154" y="1"/>
                    </a:moveTo>
                    <a:cubicBezTo>
                      <a:pt x="147" y="1"/>
                      <a:pt x="141" y="2"/>
                      <a:pt x="134" y="5"/>
                    </a:cubicBezTo>
                    <a:lnTo>
                      <a:pt x="110" y="5"/>
                    </a:lnTo>
                    <a:cubicBezTo>
                      <a:pt x="110" y="18"/>
                      <a:pt x="97" y="18"/>
                      <a:pt x="97" y="18"/>
                    </a:cubicBezTo>
                    <a:cubicBezTo>
                      <a:pt x="86" y="30"/>
                      <a:pt x="86" y="30"/>
                      <a:pt x="73" y="30"/>
                    </a:cubicBezTo>
                    <a:lnTo>
                      <a:pt x="61" y="42"/>
                    </a:lnTo>
                    <a:lnTo>
                      <a:pt x="0" y="42"/>
                    </a:lnTo>
                    <a:cubicBezTo>
                      <a:pt x="0" y="54"/>
                      <a:pt x="0" y="78"/>
                      <a:pt x="13" y="91"/>
                    </a:cubicBezTo>
                    <a:cubicBezTo>
                      <a:pt x="24" y="115"/>
                      <a:pt x="49" y="115"/>
                      <a:pt x="61" y="127"/>
                    </a:cubicBezTo>
                    <a:cubicBezTo>
                      <a:pt x="73" y="127"/>
                      <a:pt x="73" y="127"/>
                      <a:pt x="86" y="140"/>
                    </a:cubicBezTo>
                    <a:cubicBezTo>
                      <a:pt x="97" y="140"/>
                      <a:pt x="122" y="140"/>
                      <a:pt x="134" y="127"/>
                    </a:cubicBezTo>
                    <a:cubicBezTo>
                      <a:pt x="146" y="127"/>
                      <a:pt x="159" y="127"/>
                      <a:pt x="170" y="115"/>
                    </a:cubicBezTo>
                    <a:cubicBezTo>
                      <a:pt x="183" y="115"/>
                      <a:pt x="195" y="103"/>
                      <a:pt x="195" y="91"/>
                    </a:cubicBezTo>
                    <a:cubicBezTo>
                      <a:pt x="207" y="67"/>
                      <a:pt x="207" y="42"/>
                      <a:pt x="195" y="30"/>
                    </a:cubicBezTo>
                    <a:cubicBezTo>
                      <a:pt x="186" y="12"/>
                      <a:pt x="171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13"/>
              <p:cNvSpPr/>
              <p:nvPr/>
            </p:nvSpPr>
            <p:spPr>
              <a:xfrm>
                <a:off x="7665995" y="1551635"/>
                <a:ext cx="681" cy="57"/>
              </a:xfrm>
              <a:custGeom>
                <a:rect b="b" l="l" r="r" t="t"/>
                <a:pathLst>
                  <a:path extrusionOk="0" h="1" w="12">
                    <a:moveTo>
                      <a:pt x="12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" name="Google Shape;142;p13"/>
              <p:cNvSpPr/>
              <p:nvPr/>
            </p:nvSpPr>
            <p:spPr>
              <a:xfrm>
                <a:off x="8032136" y="1518556"/>
                <a:ext cx="738" cy="57"/>
              </a:xfrm>
              <a:custGeom>
                <a:rect b="b" l="l" r="r" t="t"/>
                <a:pathLst>
                  <a:path extrusionOk="0" h="1" w="13"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p13"/>
              <p:cNvSpPr/>
              <p:nvPr/>
            </p:nvSpPr>
            <p:spPr>
              <a:xfrm>
                <a:off x="8062491" y="1481959"/>
                <a:ext cx="57" cy="57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13"/>
              <p:cNvSpPr/>
              <p:nvPr/>
            </p:nvSpPr>
            <p:spPr>
              <a:xfrm>
                <a:off x="7905947" y="1764693"/>
                <a:ext cx="27632" cy="31094"/>
              </a:xfrm>
              <a:custGeom>
                <a:rect b="b" l="l" r="r" t="t"/>
                <a:pathLst>
                  <a:path extrusionOk="0" h="548" w="487">
                    <a:moveTo>
                      <a:pt x="1" y="0"/>
                    </a:moveTo>
                    <a:cubicBezTo>
                      <a:pt x="37" y="62"/>
                      <a:pt x="85" y="135"/>
                      <a:pt x="122" y="207"/>
                    </a:cubicBezTo>
                    <a:cubicBezTo>
                      <a:pt x="134" y="219"/>
                      <a:pt x="147" y="243"/>
                      <a:pt x="158" y="256"/>
                    </a:cubicBezTo>
                    <a:cubicBezTo>
                      <a:pt x="158" y="280"/>
                      <a:pt x="171" y="292"/>
                      <a:pt x="183" y="305"/>
                    </a:cubicBezTo>
                    <a:lnTo>
                      <a:pt x="195" y="316"/>
                    </a:lnTo>
                    <a:lnTo>
                      <a:pt x="207" y="329"/>
                    </a:lnTo>
                    <a:cubicBezTo>
                      <a:pt x="244" y="353"/>
                      <a:pt x="268" y="389"/>
                      <a:pt x="292" y="414"/>
                    </a:cubicBezTo>
                    <a:cubicBezTo>
                      <a:pt x="317" y="438"/>
                      <a:pt x="341" y="451"/>
                      <a:pt x="365" y="475"/>
                    </a:cubicBezTo>
                    <a:cubicBezTo>
                      <a:pt x="377" y="475"/>
                      <a:pt x="377" y="486"/>
                      <a:pt x="377" y="486"/>
                    </a:cubicBezTo>
                    <a:cubicBezTo>
                      <a:pt x="390" y="499"/>
                      <a:pt x="401" y="499"/>
                      <a:pt x="401" y="511"/>
                    </a:cubicBezTo>
                    <a:lnTo>
                      <a:pt x="414" y="511"/>
                    </a:lnTo>
                    <a:lnTo>
                      <a:pt x="426" y="523"/>
                    </a:lnTo>
                    <a:cubicBezTo>
                      <a:pt x="438" y="523"/>
                      <a:pt x="438" y="523"/>
                      <a:pt x="450" y="535"/>
                    </a:cubicBezTo>
                    <a:cubicBezTo>
                      <a:pt x="463" y="535"/>
                      <a:pt x="463" y="535"/>
                      <a:pt x="474" y="548"/>
                    </a:cubicBezTo>
                    <a:cubicBezTo>
                      <a:pt x="474" y="548"/>
                      <a:pt x="487" y="548"/>
                      <a:pt x="487" y="535"/>
                    </a:cubicBezTo>
                    <a:lnTo>
                      <a:pt x="487" y="523"/>
                    </a:lnTo>
                    <a:cubicBezTo>
                      <a:pt x="463" y="511"/>
                      <a:pt x="450" y="511"/>
                      <a:pt x="438" y="499"/>
                    </a:cubicBezTo>
                    <a:lnTo>
                      <a:pt x="426" y="499"/>
                    </a:lnTo>
                    <a:lnTo>
                      <a:pt x="390" y="462"/>
                    </a:lnTo>
                    <a:cubicBezTo>
                      <a:pt x="377" y="451"/>
                      <a:pt x="377" y="438"/>
                      <a:pt x="365" y="438"/>
                    </a:cubicBezTo>
                    <a:cubicBezTo>
                      <a:pt x="341" y="426"/>
                      <a:pt x="328" y="402"/>
                      <a:pt x="317" y="389"/>
                    </a:cubicBezTo>
                    <a:cubicBezTo>
                      <a:pt x="292" y="378"/>
                      <a:pt x="280" y="353"/>
                      <a:pt x="255" y="341"/>
                    </a:cubicBezTo>
                    <a:lnTo>
                      <a:pt x="244" y="329"/>
                    </a:lnTo>
                    <a:lnTo>
                      <a:pt x="207" y="292"/>
                    </a:lnTo>
                    <a:lnTo>
                      <a:pt x="195" y="292"/>
                    </a:lnTo>
                    <a:lnTo>
                      <a:pt x="195" y="280"/>
                    </a:lnTo>
                    <a:cubicBezTo>
                      <a:pt x="183" y="268"/>
                      <a:pt x="183" y="256"/>
                      <a:pt x="171" y="243"/>
                    </a:cubicBezTo>
                    <a:cubicBezTo>
                      <a:pt x="158" y="232"/>
                      <a:pt x="147" y="219"/>
                      <a:pt x="147" y="207"/>
                    </a:cubicBezTo>
                    <a:cubicBezTo>
                      <a:pt x="134" y="183"/>
                      <a:pt x="122" y="170"/>
                      <a:pt x="110" y="14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3"/>
              <p:cNvSpPr/>
              <p:nvPr/>
            </p:nvSpPr>
            <p:spPr>
              <a:xfrm>
                <a:off x="7582531" y="1949494"/>
                <a:ext cx="57" cy="57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3"/>
              <p:cNvSpPr/>
              <p:nvPr/>
            </p:nvSpPr>
            <p:spPr>
              <a:xfrm>
                <a:off x="7978346" y="2060533"/>
                <a:ext cx="57" cy="738"/>
              </a:xfrm>
              <a:custGeom>
                <a:rect b="b" l="l" r="r" t="t"/>
                <a:pathLst>
                  <a:path extrusionOk="0" h="13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7" name="Google Shape;147;p13"/>
            <p:cNvGrpSpPr/>
            <p:nvPr/>
          </p:nvGrpSpPr>
          <p:grpSpPr>
            <a:xfrm rot="6164523">
              <a:off x="1260326" y="-412217"/>
              <a:ext cx="932367" cy="2307903"/>
              <a:chOff x="7541848" y="2950097"/>
              <a:chExt cx="631006" cy="1561939"/>
            </a:xfrm>
          </p:grpSpPr>
          <p:sp>
            <p:nvSpPr>
              <p:cNvPr id="148" name="Google Shape;148;p13"/>
              <p:cNvSpPr/>
              <p:nvPr/>
            </p:nvSpPr>
            <p:spPr>
              <a:xfrm>
                <a:off x="7760410" y="3091435"/>
                <a:ext cx="57" cy="57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13"/>
              <p:cNvSpPr/>
              <p:nvPr/>
            </p:nvSpPr>
            <p:spPr>
              <a:xfrm>
                <a:off x="7946629" y="4463059"/>
                <a:ext cx="57" cy="57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3"/>
              <p:cNvSpPr/>
              <p:nvPr/>
            </p:nvSpPr>
            <p:spPr>
              <a:xfrm>
                <a:off x="7877634" y="3696223"/>
                <a:ext cx="57" cy="738"/>
              </a:xfrm>
              <a:custGeom>
                <a:rect b="b" l="l" r="r" t="t"/>
                <a:pathLst>
                  <a:path extrusionOk="0" h="13" w="1">
                    <a:moveTo>
                      <a:pt x="1" y="12"/>
                    </a:moveTo>
                    <a:lnTo>
                      <a:pt x="1" y="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3"/>
              <p:cNvSpPr/>
              <p:nvPr/>
            </p:nvSpPr>
            <p:spPr>
              <a:xfrm>
                <a:off x="7952133" y="3505918"/>
                <a:ext cx="57" cy="681"/>
              </a:xfrm>
              <a:custGeom>
                <a:rect b="b" l="l" r="r" t="t"/>
                <a:pathLst>
                  <a:path extrusionOk="0" h="12" w="1">
                    <a:moveTo>
                      <a:pt x="1" y="0"/>
                    </a:moveTo>
                    <a:lnTo>
                      <a:pt x="1" y="12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3"/>
              <p:cNvSpPr/>
              <p:nvPr/>
            </p:nvSpPr>
            <p:spPr>
              <a:xfrm>
                <a:off x="8030093" y="3858271"/>
                <a:ext cx="57" cy="738"/>
              </a:xfrm>
              <a:custGeom>
                <a:rect b="b" l="l" r="r" t="t"/>
                <a:pathLst>
                  <a:path extrusionOk="0" h="13" w="1">
                    <a:moveTo>
                      <a:pt x="0" y="0"/>
                    </a:move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3"/>
              <p:cNvSpPr/>
              <p:nvPr/>
            </p:nvSpPr>
            <p:spPr>
              <a:xfrm>
                <a:off x="7799787" y="3389318"/>
                <a:ext cx="681" cy="794"/>
              </a:xfrm>
              <a:custGeom>
                <a:rect b="b" l="l" r="r" t="t"/>
                <a:pathLst>
                  <a:path extrusionOk="0" h="14" w="12">
                    <a:moveTo>
                      <a:pt x="0" y="1"/>
                    </a:moveTo>
                    <a:cubicBezTo>
                      <a:pt x="12" y="1"/>
                      <a:pt x="12" y="1"/>
                      <a:pt x="12" y="14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13"/>
              <p:cNvSpPr/>
              <p:nvPr/>
            </p:nvSpPr>
            <p:spPr>
              <a:xfrm>
                <a:off x="7781119" y="4010674"/>
                <a:ext cx="57" cy="57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13"/>
              <p:cNvSpPr/>
              <p:nvPr/>
            </p:nvSpPr>
            <p:spPr>
              <a:xfrm>
                <a:off x="7865945" y="3192148"/>
                <a:ext cx="738" cy="0"/>
              </a:xfrm>
              <a:custGeom>
                <a:rect b="b" l="l" r="r" t="t"/>
                <a:pathLst>
                  <a:path extrusionOk="0" h="0" w="13">
                    <a:moveTo>
                      <a:pt x="1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3"/>
              <p:cNvSpPr/>
              <p:nvPr/>
            </p:nvSpPr>
            <p:spPr>
              <a:xfrm>
                <a:off x="7899705" y="3650718"/>
                <a:ext cx="794" cy="57"/>
              </a:xfrm>
              <a:custGeom>
                <a:rect b="b" l="l" r="r" t="t"/>
                <a:pathLst>
                  <a:path extrusionOk="0" h="1" w="14">
                    <a:moveTo>
                      <a:pt x="1" y="1"/>
                    </a:moveTo>
                    <a:lnTo>
                      <a:pt x="1" y="1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3"/>
              <p:cNvSpPr/>
              <p:nvPr/>
            </p:nvSpPr>
            <p:spPr>
              <a:xfrm>
                <a:off x="7945211" y="3570034"/>
                <a:ext cx="57" cy="738"/>
              </a:xfrm>
              <a:custGeom>
                <a:rect b="b" l="l" r="r" t="t"/>
                <a:pathLst>
                  <a:path extrusionOk="0" h="13" w="1">
                    <a:moveTo>
                      <a:pt x="1" y="13"/>
                    </a:moveTo>
                    <a:lnTo>
                      <a:pt x="1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3"/>
              <p:cNvSpPr/>
              <p:nvPr/>
            </p:nvSpPr>
            <p:spPr>
              <a:xfrm>
                <a:off x="8073499" y="3558289"/>
                <a:ext cx="57" cy="57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13"/>
              <p:cNvSpPr/>
              <p:nvPr/>
            </p:nvSpPr>
            <p:spPr>
              <a:xfrm>
                <a:off x="7980446" y="3622405"/>
                <a:ext cx="57" cy="57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13"/>
              <p:cNvSpPr/>
              <p:nvPr/>
            </p:nvSpPr>
            <p:spPr>
              <a:xfrm>
                <a:off x="7929380" y="3600333"/>
                <a:ext cx="738" cy="57"/>
              </a:xfrm>
              <a:custGeom>
                <a:rect b="b" l="l" r="r" t="t"/>
                <a:pathLst>
                  <a:path extrusionOk="0" h="1" w="13">
                    <a:moveTo>
                      <a:pt x="1" y="1"/>
                    </a:moveTo>
                    <a:lnTo>
                      <a:pt x="13" y="1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3"/>
              <p:cNvSpPr/>
              <p:nvPr/>
            </p:nvSpPr>
            <p:spPr>
              <a:xfrm>
                <a:off x="8090748" y="3963069"/>
                <a:ext cx="738" cy="794"/>
              </a:xfrm>
              <a:custGeom>
                <a:rect b="b" l="l" r="r" t="t"/>
                <a:pathLst>
                  <a:path extrusionOk="0" h="14" w="13">
                    <a:moveTo>
                      <a:pt x="13" y="1"/>
                    </a:moveTo>
                    <a:lnTo>
                      <a:pt x="1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3"/>
              <p:cNvSpPr/>
              <p:nvPr/>
            </p:nvSpPr>
            <p:spPr>
              <a:xfrm>
                <a:off x="7541848" y="2950097"/>
                <a:ext cx="631006" cy="1561939"/>
              </a:xfrm>
              <a:custGeom>
                <a:rect b="b" l="l" r="r" t="t"/>
                <a:pathLst>
                  <a:path extrusionOk="0" h="27528" w="11121">
                    <a:moveTo>
                      <a:pt x="4813" y="98"/>
                    </a:moveTo>
                    <a:lnTo>
                      <a:pt x="4813" y="110"/>
                    </a:lnTo>
                    <a:lnTo>
                      <a:pt x="4813" y="134"/>
                    </a:lnTo>
                    <a:lnTo>
                      <a:pt x="4813" y="171"/>
                    </a:lnTo>
                    <a:lnTo>
                      <a:pt x="4813" y="195"/>
                    </a:lnTo>
                    <a:cubicBezTo>
                      <a:pt x="4825" y="231"/>
                      <a:pt x="4825" y="255"/>
                      <a:pt x="4825" y="292"/>
                    </a:cubicBezTo>
                    <a:cubicBezTo>
                      <a:pt x="4825" y="317"/>
                      <a:pt x="4825" y="341"/>
                      <a:pt x="4838" y="365"/>
                    </a:cubicBezTo>
                    <a:lnTo>
                      <a:pt x="4838" y="390"/>
                    </a:lnTo>
                    <a:lnTo>
                      <a:pt x="4838" y="414"/>
                    </a:lnTo>
                    <a:lnTo>
                      <a:pt x="4838" y="426"/>
                    </a:lnTo>
                    <a:cubicBezTo>
                      <a:pt x="4838" y="426"/>
                      <a:pt x="4849" y="438"/>
                      <a:pt x="4849" y="450"/>
                    </a:cubicBezTo>
                    <a:cubicBezTo>
                      <a:pt x="4849" y="474"/>
                      <a:pt x="4862" y="498"/>
                      <a:pt x="4862" y="523"/>
                    </a:cubicBezTo>
                    <a:cubicBezTo>
                      <a:pt x="4862" y="535"/>
                      <a:pt x="4862" y="547"/>
                      <a:pt x="4874" y="560"/>
                    </a:cubicBezTo>
                    <a:lnTo>
                      <a:pt x="4874" y="584"/>
                    </a:lnTo>
                    <a:cubicBezTo>
                      <a:pt x="4874" y="596"/>
                      <a:pt x="4886" y="608"/>
                      <a:pt x="4886" y="620"/>
                    </a:cubicBezTo>
                    <a:lnTo>
                      <a:pt x="4886" y="633"/>
                    </a:lnTo>
                    <a:cubicBezTo>
                      <a:pt x="4898" y="657"/>
                      <a:pt x="4898" y="669"/>
                      <a:pt x="4911" y="693"/>
                    </a:cubicBezTo>
                    <a:cubicBezTo>
                      <a:pt x="4911" y="706"/>
                      <a:pt x="4911" y="717"/>
                      <a:pt x="4922" y="730"/>
                    </a:cubicBezTo>
                    <a:lnTo>
                      <a:pt x="4922" y="742"/>
                    </a:lnTo>
                    <a:lnTo>
                      <a:pt x="4935" y="754"/>
                    </a:lnTo>
                    <a:lnTo>
                      <a:pt x="4935" y="766"/>
                    </a:lnTo>
                    <a:cubicBezTo>
                      <a:pt x="4935" y="778"/>
                      <a:pt x="4935" y="778"/>
                      <a:pt x="4947" y="790"/>
                    </a:cubicBezTo>
                    <a:lnTo>
                      <a:pt x="4947" y="803"/>
                    </a:lnTo>
                    <a:lnTo>
                      <a:pt x="4959" y="814"/>
                    </a:lnTo>
                    <a:cubicBezTo>
                      <a:pt x="4959" y="839"/>
                      <a:pt x="4971" y="863"/>
                      <a:pt x="4984" y="887"/>
                    </a:cubicBezTo>
                    <a:cubicBezTo>
                      <a:pt x="4995" y="924"/>
                      <a:pt x="5008" y="960"/>
                      <a:pt x="5032" y="997"/>
                    </a:cubicBezTo>
                    <a:cubicBezTo>
                      <a:pt x="5044" y="1022"/>
                      <a:pt x="5044" y="1057"/>
                      <a:pt x="5057" y="1082"/>
                    </a:cubicBezTo>
                    <a:lnTo>
                      <a:pt x="5057" y="1094"/>
                    </a:lnTo>
                    <a:lnTo>
                      <a:pt x="5068" y="1106"/>
                    </a:lnTo>
                    <a:lnTo>
                      <a:pt x="5068" y="1119"/>
                    </a:lnTo>
                    <a:lnTo>
                      <a:pt x="5068" y="1130"/>
                    </a:lnTo>
                    <a:cubicBezTo>
                      <a:pt x="5081" y="1130"/>
                      <a:pt x="5081" y="1143"/>
                      <a:pt x="5081" y="1143"/>
                    </a:cubicBezTo>
                    <a:lnTo>
                      <a:pt x="5081" y="1155"/>
                    </a:lnTo>
                    <a:cubicBezTo>
                      <a:pt x="5093" y="1179"/>
                      <a:pt x="5093" y="1203"/>
                      <a:pt x="5093" y="1228"/>
                    </a:cubicBezTo>
                    <a:cubicBezTo>
                      <a:pt x="5093" y="1240"/>
                      <a:pt x="5105" y="1240"/>
                      <a:pt x="5105" y="1252"/>
                    </a:cubicBezTo>
                    <a:lnTo>
                      <a:pt x="5105" y="1338"/>
                    </a:lnTo>
                    <a:lnTo>
                      <a:pt x="5105" y="1386"/>
                    </a:lnTo>
                    <a:lnTo>
                      <a:pt x="5105" y="1398"/>
                    </a:lnTo>
                    <a:lnTo>
                      <a:pt x="5105" y="1422"/>
                    </a:lnTo>
                    <a:lnTo>
                      <a:pt x="5105" y="1508"/>
                    </a:lnTo>
                    <a:lnTo>
                      <a:pt x="5105" y="1532"/>
                    </a:lnTo>
                    <a:cubicBezTo>
                      <a:pt x="5105" y="1556"/>
                      <a:pt x="5105" y="1568"/>
                      <a:pt x="5093" y="1592"/>
                    </a:cubicBezTo>
                    <a:lnTo>
                      <a:pt x="5093" y="1641"/>
                    </a:lnTo>
                    <a:lnTo>
                      <a:pt x="5081" y="1689"/>
                    </a:lnTo>
                    <a:cubicBezTo>
                      <a:pt x="5081" y="1726"/>
                      <a:pt x="5068" y="1762"/>
                      <a:pt x="5068" y="1799"/>
                    </a:cubicBezTo>
                    <a:cubicBezTo>
                      <a:pt x="5057" y="1824"/>
                      <a:pt x="5057" y="1835"/>
                      <a:pt x="5057" y="1848"/>
                    </a:cubicBezTo>
                    <a:cubicBezTo>
                      <a:pt x="5044" y="1897"/>
                      <a:pt x="5032" y="1945"/>
                      <a:pt x="5020" y="1981"/>
                    </a:cubicBezTo>
                    <a:lnTo>
                      <a:pt x="4984" y="2054"/>
                    </a:lnTo>
                    <a:lnTo>
                      <a:pt x="4971" y="2078"/>
                    </a:lnTo>
                    <a:cubicBezTo>
                      <a:pt x="4971" y="2091"/>
                      <a:pt x="4971" y="2103"/>
                      <a:pt x="4959" y="2115"/>
                    </a:cubicBezTo>
                    <a:cubicBezTo>
                      <a:pt x="4959" y="2127"/>
                      <a:pt x="4947" y="2140"/>
                      <a:pt x="4947" y="2151"/>
                    </a:cubicBezTo>
                    <a:lnTo>
                      <a:pt x="4911" y="2224"/>
                    </a:lnTo>
                    <a:cubicBezTo>
                      <a:pt x="4898" y="2237"/>
                      <a:pt x="4886" y="2261"/>
                      <a:pt x="4874" y="2273"/>
                    </a:cubicBezTo>
                    <a:lnTo>
                      <a:pt x="4862" y="2310"/>
                    </a:lnTo>
                    <a:cubicBezTo>
                      <a:pt x="4849" y="2321"/>
                      <a:pt x="4849" y="2334"/>
                      <a:pt x="4838" y="2358"/>
                    </a:cubicBezTo>
                    <a:cubicBezTo>
                      <a:pt x="4825" y="2370"/>
                      <a:pt x="4813" y="2383"/>
                      <a:pt x="4813" y="2407"/>
                    </a:cubicBezTo>
                    <a:cubicBezTo>
                      <a:pt x="4801" y="2407"/>
                      <a:pt x="4801" y="2419"/>
                      <a:pt x="4789" y="2431"/>
                    </a:cubicBezTo>
                    <a:lnTo>
                      <a:pt x="4777" y="2443"/>
                    </a:lnTo>
                    <a:lnTo>
                      <a:pt x="4777" y="2456"/>
                    </a:lnTo>
                    <a:cubicBezTo>
                      <a:pt x="4765" y="2467"/>
                      <a:pt x="4765" y="2480"/>
                      <a:pt x="4752" y="2480"/>
                    </a:cubicBezTo>
                    <a:lnTo>
                      <a:pt x="4752" y="2492"/>
                    </a:lnTo>
                    <a:cubicBezTo>
                      <a:pt x="4741" y="2492"/>
                      <a:pt x="4741" y="2504"/>
                      <a:pt x="4741" y="2504"/>
                    </a:cubicBezTo>
                    <a:lnTo>
                      <a:pt x="4728" y="2516"/>
                    </a:lnTo>
                    <a:lnTo>
                      <a:pt x="4728" y="2529"/>
                    </a:lnTo>
                    <a:lnTo>
                      <a:pt x="4716" y="2540"/>
                    </a:lnTo>
                    <a:lnTo>
                      <a:pt x="4704" y="2540"/>
                    </a:lnTo>
                    <a:lnTo>
                      <a:pt x="4704" y="2553"/>
                    </a:lnTo>
                    <a:lnTo>
                      <a:pt x="4704" y="2565"/>
                    </a:lnTo>
                    <a:lnTo>
                      <a:pt x="4692" y="2565"/>
                    </a:lnTo>
                    <a:cubicBezTo>
                      <a:pt x="4692" y="2577"/>
                      <a:pt x="4679" y="2589"/>
                      <a:pt x="4668" y="2601"/>
                    </a:cubicBezTo>
                    <a:cubicBezTo>
                      <a:pt x="4655" y="2613"/>
                      <a:pt x="4655" y="2626"/>
                      <a:pt x="4643" y="2637"/>
                    </a:cubicBezTo>
                    <a:lnTo>
                      <a:pt x="4631" y="2650"/>
                    </a:lnTo>
                    <a:cubicBezTo>
                      <a:pt x="4619" y="2662"/>
                      <a:pt x="4606" y="2674"/>
                      <a:pt x="4595" y="2699"/>
                    </a:cubicBezTo>
                    <a:lnTo>
                      <a:pt x="4546" y="2759"/>
                    </a:lnTo>
                    <a:cubicBezTo>
                      <a:pt x="4522" y="2783"/>
                      <a:pt x="4509" y="2820"/>
                      <a:pt x="4485" y="2856"/>
                    </a:cubicBezTo>
                    <a:lnTo>
                      <a:pt x="4485" y="2869"/>
                    </a:lnTo>
                    <a:lnTo>
                      <a:pt x="4473" y="2869"/>
                    </a:lnTo>
                    <a:lnTo>
                      <a:pt x="4461" y="2881"/>
                    </a:lnTo>
                    <a:lnTo>
                      <a:pt x="4461" y="2893"/>
                    </a:lnTo>
                    <a:cubicBezTo>
                      <a:pt x="4436" y="2929"/>
                      <a:pt x="4425" y="2953"/>
                      <a:pt x="4400" y="2978"/>
                    </a:cubicBezTo>
                    <a:cubicBezTo>
                      <a:pt x="4376" y="3026"/>
                      <a:pt x="4352" y="3063"/>
                      <a:pt x="4327" y="3099"/>
                    </a:cubicBezTo>
                    <a:cubicBezTo>
                      <a:pt x="4279" y="3148"/>
                      <a:pt x="4242" y="3197"/>
                      <a:pt x="4193" y="3258"/>
                    </a:cubicBezTo>
                    <a:lnTo>
                      <a:pt x="4181" y="3282"/>
                    </a:lnTo>
                    <a:cubicBezTo>
                      <a:pt x="4169" y="3294"/>
                      <a:pt x="4157" y="3306"/>
                      <a:pt x="4145" y="3331"/>
                    </a:cubicBezTo>
                    <a:lnTo>
                      <a:pt x="4120" y="3342"/>
                    </a:lnTo>
                    <a:cubicBezTo>
                      <a:pt x="4109" y="3367"/>
                      <a:pt x="4096" y="3379"/>
                      <a:pt x="4084" y="3404"/>
                    </a:cubicBezTo>
                    <a:lnTo>
                      <a:pt x="4072" y="3415"/>
                    </a:lnTo>
                    <a:lnTo>
                      <a:pt x="4072" y="3428"/>
                    </a:lnTo>
                    <a:lnTo>
                      <a:pt x="4047" y="3452"/>
                    </a:lnTo>
                    <a:cubicBezTo>
                      <a:pt x="4023" y="3488"/>
                      <a:pt x="3999" y="3525"/>
                      <a:pt x="3974" y="3549"/>
                    </a:cubicBezTo>
                    <a:lnTo>
                      <a:pt x="3938" y="3622"/>
                    </a:lnTo>
                    <a:cubicBezTo>
                      <a:pt x="3901" y="3658"/>
                      <a:pt x="3877" y="3707"/>
                      <a:pt x="3841" y="3744"/>
                    </a:cubicBezTo>
                    <a:lnTo>
                      <a:pt x="3829" y="3768"/>
                    </a:lnTo>
                    <a:cubicBezTo>
                      <a:pt x="3817" y="3793"/>
                      <a:pt x="3804" y="3804"/>
                      <a:pt x="3793" y="3817"/>
                    </a:cubicBezTo>
                    <a:cubicBezTo>
                      <a:pt x="3780" y="3828"/>
                      <a:pt x="3768" y="3841"/>
                      <a:pt x="3756" y="3865"/>
                    </a:cubicBezTo>
                    <a:cubicBezTo>
                      <a:pt x="3744" y="3877"/>
                      <a:pt x="3731" y="3877"/>
                      <a:pt x="3720" y="3890"/>
                    </a:cubicBezTo>
                    <a:cubicBezTo>
                      <a:pt x="3707" y="3901"/>
                      <a:pt x="3695" y="3926"/>
                      <a:pt x="3683" y="3938"/>
                    </a:cubicBezTo>
                    <a:lnTo>
                      <a:pt x="3647" y="3974"/>
                    </a:lnTo>
                    <a:cubicBezTo>
                      <a:pt x="3658" y="3901"/>
                      <a:pt x="3658" y="3817"/>
                      <a:pt x="3671" y="3744"/>
                    </a:cubicBezTo>
                    <a:cubicBezTo>
                      <a:pt x="3683" y="3647"/>
                      <a:pt x="3695" y="3561"/>
                      <a:pt x="3695" y="3477"/>
                    </a:cubicBezTo>
                    <a:cubicBezTo>
                      <a:pt x="3695" y="3452"/>
                      <a:pt x="3707" y="3428"/>
                      <a:pt x="3707" y="3404"/>
                    </a:cubicBezTo>
                    <a:lnTo>
                      <a:pt x="3707" y="3331"/>
                    </a:lnTo>
                    <a:lnTo>
                      <a:pt x="3707" y="3306"/>
                    </a:lnTo>
                    <a:cubicBezTo>
                      <a:pt x="3707" y="3282"/>
                      <a:pt x="3720" y="3269"/>
                      <a:pt x="3720" y="3245"/>
                    </a:cubicBezTo>
                    <a:cubicBezTo>
                      <a:pt x="3720" y="3197"/>
                      <a:pt x="3731" y="3136"/>
                      <a:pt x="3731" y="3075"/>
                    </a:cubicBezTo>
                    <a:lnTo>
                      <a:pt x="3731" y="3088"/>
                    </a:lnTo>
                    <a:lnTo>
                      <a:pt x="3744" y="3063"/>
                    </a:lnTo>
                    <a:lnTo>
                      <a:pt x="3744" y="3015"/>
                    </a:lnTo>
                    <a:lnTo>
                      <a:pt x="3756" y="2990"/>
                    </a:lnTo>
                    <a:lnTo>
                      <a:pt x="3756" y="2942"/>
                    </a:lnTo>
                    <a:cubicBezTo>
                      <a:pt x="3768" y="2893"/>
                      <a:pt x="3780" y="2832"/>
                      <a:pt x="3793" y="2783"/>
                    </a:cubicBezTo>
                    <a:cubicBezTo>
                      <a:pt x="3804" y="2747"/>
                      <a:pt x="3817" y="2699"/>
                      <a:pt x="3817" y="2662"/>
                    </a:cubicBezTo>
                    <a:cubicBezTo>
                      <a:pt x="3829" y="2601"/>
                      <a:pt x="3841" y="2553"/>
                      <a:pt x="3853" y="2492"/>
                    </a:cubicBezTo>
                    <a:lnTo>
                      <a:pt x="3853" y="2431"/>
                    </a:lnTo>
                    <a:lnTo>
                      <a:pt x="3853" y="2419"/>
                    </a:lnTo>
                    <a:cubicBezTo>
                      <a:pt x="3866" y="2383"/>
                      <a:pt x="3866" y="2358"/>
                      <a:pt x="3877" y="2334"/>
                    </a:cubicBezTo>
                    <a:lnTo>
                      <a:pt x="3877" y="2285"/>
                    </a:lnTo>
                    <a:cubicBezTo>
                      <a:pt x="3890" y="2249"/>
                      <a:pt x="3890" y="2213"/>
                      <a:pt x="3901" y="2176"/>
                    </a:cubicBezTo>
                    <a:lnTo>
                      <a:pt x="3901" y="2127"/>
                    </a:lnTo>
                    <a:lnTo>
                      <a:pt x="3901" y="2078"/>
                    </a:lnTo>
                    <a:cubicBezTo>
                      <a:pt x="3901" y="2054"/>
                      <a:pt x="3890" y="2030"/>
                      <a:pt x="3890" y="2005"/>
                    </a:cubicBezTo>
                    <a:cubicBezTo>
                      <a:pt x="3853" y="2030"/>
                      <a:pt x="3841" y="2067"/>
                      <a:pt x="3817" y="2103"/>
                    </a:cubicBezTo>
                    <a:lnTo>
                      <a:pt x="3817" y="2127"/>
                    </a:lnTo>
                    <a:cubicBezTo>
                      <a:pt x="3804" y="2140"/>
                      <a:pt x="3804" y="2151"/>
                      <a:pt x="3804" y="2164"/>
                    </a:cubicBezTo>
                    <a:lnTo>
                      <a:pt x="3804" y="2176"/>
                    </a:lnTo>
                    <a:cubicBezTo>
                      <a:pt x="3804" y="2188"/>
                      <a:pt x="3793" y="2213"/>
                      <a:pt x="3793" y="2224"/>
                    </a:cubicBezTo>
                    <a:lnTo>
                      <a:pt x="3756" y="2480"/>
                    </a:lnTo>
                    <a:cubicBezTo>
                      <a:pt x="3744" y="2529"/>
                      <a:pt x="3731" y="2589"/>
                      <a:pt x="3720" y="2637"/>
                    </a:cubicBezTo>
                    <a:cubicBezTo>
                      <a:pt x="3720" y="2686"/>
                      <a:pt x="3707" y="2735"/>
                      <a:pt x="3695" y="2783"/>
                    </a:cubicBezTo>
                    <a:lnTo>
                      <a:pt x="3683" y="2808"/>
                    </a:lnTo>
                    <a:lnTo>
                      <a:pt x="3683" y="2869"/>
                    </a:lnTo>
                    <a:lnTo>
                      <a:pt x="3671" y="2881"/>
                    </a:lnTo>
                    <a:cubicBezTo>
                      <a:pt x="3671" y="2905"/>
                      <a:pt x="3658" y="2929"/>
                      <a:pt x="3658" y="2942"/>
                    </a:cubicBezTo>
                    <a:cubicBezTo>
                      <a:pt x="3658" y="2978"/>
                      <a:pt x="3647" y="3002"/>
                      <a:pt x="3647" y="3039"/>
                    </a:cubicBezTo>
                    <a:cubicBezTo>
                      <a:pt x="3634" y="3063"/>
                      <a:pt x="3634" y="3099"/>
                      <a:pt x="3634" y="3124"/>
                    </a:cubicBezTo>
                    <a:cubicBezTo>
                      <a:pt x="3622" y="3209"/>
                      <a:pt x="3622" y="3306"/>
                      <a:pt x="3610" y="3391"/>
                    </a:cubicBezTo>
                    <a:lnTo>
                      <a:pt x="3610" y="3452"/>
                    </a:lnTo>
                    <a:cubicBezTo>
                      <a:pt x="3598" y="3549"/>
                      <a:pt x="3585" y="3647"/>
                      <a:pt x="3574" y="3731"/>
                    </a:cubicBezTo>
                    <a:lnTo>
                      <a:pt x="3574" y="3768"/>
                    </a:lnTo>
                    <a:cubicBezTo>
                      <a:pt x="3574" y="3804"/>
                      <a:pt x="3561" y="3828"/>
                      <a:pt x="3561" y="3865"/>
                    </a:cubicBezTo>
                    <a:cubicBezTo>
                      <a:pt x="3561" y="3890"/>
                      <a:pt x="3561" y="3914"/>
                      <a:pt x="3550" y="3950"/>
                    </a:cubicBezTo>
                    <a:lnTo>
                      <a:pt x="3550" y="3938"/>
                    </a:lnTo>
                    <a:lnTo>
                      <a:pt x="3550" y="3926"/>
                    </a:lnTo>
                    <a:cubicBezTo>
                      <a:pt x="3537" y="3914"/>
                      <a:pt x="3525" y="3901"/>
                      <a:pt x="3525" y="3890"/>
                    </a:cubicBezTo>
                    <a:cubicBezTo>
                      <a:pt x="3501" y="3865"/>
                      <a:pt x="3488" y="3853"/>
                      <a:pt x="3477" y="3828"/>
                    </a:cubicBezTo>
                    <a:lnTo>
                      <a:pt x="3464" y="3804"/>
                    </a:lnTo>
                    <a:cubicBezTo>
                      <a:pt x="3428" y="3768"/>
                      <a:pt x="3404" y="3720"/>
                      <a:pt x="3367" y="3671"/>
                    </a:cubicBezTo>
                    <a:cubicBezTo>
                      <a:pt x="3342" y="3634"/>
                      <a:pt x="3318" y="3598"/>
                      <a:pt x="3294" y="3574"/>
                    </a:cubicBezTo>
                    <a:cubicBezTo>
                      <a:pt x="3269" y="3525"/>
                      <a:pt x="3245" y="3477"/>
                      <a:pt x="3209" y="3440"/>
                    </a:cubicBezTo>
                    <a:cubicBezTo>
                      <a:pt x="3197" y="3415"/>
                      <a:pt x="3185" y="3391"/>
                      <a:pt x="3161" y="3367"/>
                    </a:cubicBezTo>
                    <a:cubicBezTo>
                      <a:pt x="3148" y="3355"/>
                      <a:pt x="3136" y="3342"/>
                      <a:pt x="3124" y="3318"/>
                    </a:cubicBezTo>
                    <a:lnTo>
                      <a:pt x="3051" y="3209"/>
                    </a:lnTo>
                    <a:cubicBezTo>
                      <a:pt x="3039" y="3185"/>
                      <a:pt x="3026" y="3172"/>
                      <a:pt x="3026" y="3161"/>
                    </a:cubicBezTo>
                    <a:cubicBezTo>
                      <a:pt x="3015" y="3136"/>
                      <a:pt x="3002" y="3124"/>
                      <a:pt x="2990" y="3099"/>
                    </a:cubicBezTo>
                    <a:lnTo>
                      <a:pt x="2990" y="3088"/>
                    </a:lnTo>
                    <a:cubicBezTo>
                      <a:pt x="2978" y="3063"/>
                      <a:pt x="2978" y="3051"/>
                      <a:pt x="2966" y="3039"/>
                    </a:cubicBezTo>
                    <a:cubicBezTo>
                      <a:pt x="2966" y="3026"/>
                      <a:pt x="2954" y="3002"/>
                      <a:pt x="2954" y="2990"/>
                    </a:cubicBezTo>
                    <a:lnTo>
                      <a:pt x="2942" y="2978"/>
                    </a:lnTo>
                    <a:cubicBezTo>
                      <a:pt x="2942" y="2966"/>
                      <a:pt x="2942" y="2942"/>
                      <a:pt x="2929" y="2929"/>
                    </a:cubicBezTo>
                    <a:cubicBezTo>
                      <a:pt x="2929" y="2905"/>
                      <a:pt x="2918" y="2893"/>
                      <a:pt x="2918" y="2869"/>
                    </a:cubicBezTo>
                    <a:cubicBezTo>
                      <a:pt x="2918" y="2856"/>
                      <a:pt x="2918" y="2832"/>
                      <a:pt x="2905" y="2820"/>
                    </a:cubicBezTo>
                    <a:lnTo>
                      <a:pt x="2905" y="2772"/>
                    </a:lnTo>
                    <a:lnTo>
                      <a:pt x="2905" y="2686"/>
                    </a:lnTo>
                    <a:lnTo>
                      <a:pt x="2905" y="2589"/>
                    </a:lnTo>
                    <a:cubicBezTo>
                      <a:pt x="2918" y="2577"/>
                      <a:pt x="2918" y="2553"/>
                      <a:pt x="2918" y="2529"/>
                    </a:cubicBezTo>
                    <a:lnTo>
                      <a:pt x="2918" y="2516"/>
                    </a:lnTo>
                    <a:lnTo>
                      <a:pt x="2918" y="2467"/>
                    </a:lnTo>
                    <a:lnTo>
                      <a:pt x="2918" y="2431"/>
                    </a:lnTo>
                    <a:lnTo>
                      <a:pt x="2918" y="2407"/>
                    </a:lnTo>
                    <a:cubicBezTo>
                      <a:pt x="2929" y="2394"/>
                      <a:pt x="2929" y="2383"/>
                      <a:pt x="2929" y="2370"/>
                    </a:cubicBezTo>
                    <a:lnTo>
                      <a:pt x="2929" y="2334"/>
                    </a:lnTo>
                    <a:lnTo>
                      <a:pt x="2929" y="2297"/>
                    </a:lnTo>
                    <a:cubicBezTo>
                      <a:pt x="2942" y="2273"/>
                      <a:pt x="2942" y="2249"/>
                      <a:pt x="2942" y="2237"/>
                    </a:cubicBezTo>
                    <a:lnTo>
                      <a:pt x="2954" y="2176"/>
                    </a:lnTo>
                    <a:lnTo>
                      <a:pt x="2990" y="1994"/>
                    </a:lnTo>
                    <a:cubicBezTo>
                      <a:pt x="2990" y="1981"/>
                      <a:pt x="2990" y="1981"/>
                      <a:pt x="3002" y="1969"/>
                    </a:cubicBezTo>
                    <a:cubicBezTo>
                      <a:pt x="3002" y="1945"/>
                      <a:pt x="3015" y="1921"/>
                      <a:pt x="3026" y="1897"/>
                    </a:cubicBezTo>
                    <a:cubicBezTo>
                      <a:pt x="3039" y="1848"/>
                      <a:pt x="3063" y="1799"/>
                      <a:pt x="3088" y="1738"/>
                    </a:cubicBezTo>
                    <a:lnTo>
                      <a:pt x="3099" y="1714"/>
                    </a:lnTo>
                    <a:cubicBezTo>
                      <a:pt x="3112" y="1702"/>
                      <a:pt x="3112" y="1689"/>
                      <a:pt x="3124" y="1665"/>
                    </a:cubicBezTo>
                    <a:lnTo>
                      <a:pt x="3136" y="1641"/>
                    </a:lnTo>
                    <a:lnTo>
                      <a:pt x="3172" y="1581"/>
                    </a:lnTo>
                    <a:cubicBezTo>
                      <a:pt x="3172" y="1568"/>
                      <a:pt x="3185" y="1556"/>
                      <a:pt x="3197" y="1544"/>
                    </a:cubicBezTo>
                    <a:lnTo>
                      <a:pt x="3209" y="1519"/>
                    </a:lnTo>
                    <a:cubicBezTo>
                      <a:pt x="3221" y="1495"/>
                      <a:pt x="3234" y="1483"/>
                      <a:pt x="3245" y="1459"/>
                    </a:cubicBezTo>
                    <a:lnTo>
                      <a:pt x="3258" y="1435"/>
                    </a:lnTo>
                    <a:lnTo>
                      <a:pt x="3294" y="1386"/>
                    </a:lnTo>
                    <a:cubicBezTo>
                      <a:pt x="3306" y="1373"/>
                      <a:pt x="3318" y="1349"/>
                      <a:pt x="3331" y="1338"/>
                    </a:cubicBezTo>
                    <a:cubicBezTo>
                      <a:pt x="3355" y="1325"/>
                      <a:pt x="3367" y="1301"/>
                      <a:pt x="3379" y="1276"/>
                    </a:cubicBezTo>
                    <a:lnTo>
                      <a:pt x="3404" y="1265"/>
                    </a:lnTo>
                    <a:cubicBezTo>
                      <a:pt x="3415" y="1252"/>
                      <a:pt x="3428" y="1240"/>
                      <a:pt x="3428" y="1216"/>
                    </a:cubicBezTo>
                    <a:lnTo>
                      <a:pt x="3488" y="1167"/>
                    </a:lnTo>
                    <a:lnTo>
                      <a:pt x="3501" y="1155"/>
                    </a:lnTo>
                    <a:cubicBezTo>
                      <a:pt x="3513" y="1143"/>
                      <a:pt x="3525" y="1119"/>
                      <a:pt x="3550" y="1106"/>
                    </a:cubicBezTo>
                    <a:lnTo>
                      <a:pt x="3622" y="1033"/>
                    </a:lnTo>
                    <a:lnTo>
                      <a:pt x="3683" y="997"/>
                    </a:lnTo>
                    <a:cubicBezTo>
                      <a:pt x="3707" y="960"/>
                      <a:pt x="3744" y="936"/>
                      <a:pt x="3780" y="900"/>
                    </a:cubicBezTo>
                    <a:cubicBezTo>
                      <a:pt x="3853" y="839"/>
                      <a:pt x="3914" y="778"/>
                      <a:pt x="3974" y="717"/>
                    </a:cubicBezTo>
                    <a:lnTo>
                      <a:pt x="4036" y="657"/>
                    </a:lnTo>
                    <a:lnTo>
                      <a:pt x="4072" y="620"/>
                    </a:lnTo>
                    <a:lnTo>
                      <a:pt x="4084" y="608"/>
                    </a:lnTo>
                    <a:cubicBezTo>
                      <a:pt x="4109" y="584"/>
                      <a:pt x="4145" y="560"/>
                      <a:pt x="4169" y="535"/>
                    </a:cubicBezTo>
                    <a:lnTo>
                      <a:pt x="4181" y="523"/>
                    </a:lnTo>
                    <a:cubicBezTo>
                      <a:pt x="4193" y="511"/>
                      <a:pt x="4206" y="511"/>
                      <a:pt x="4217" y="498"/>
                    </a:cubicBezTo>
                    <a:lnTo>
                      <a:pt x="4230" y="487"/>
                    </a:lnTo>
                    <a:lnTo>
                      <a:pt x="4254" y="462"/>
                    </a:lnTo>
                    <a:lnTo>
                      <a:pt x="4279" y="450"/>
                    </a:lnTo>
                    <a:lnTo>
                      <a:pt x="4339" y="414"/>
                    </a:lnTo>
                    <a:lnTo>
                      <a:pt x="4376" y="390"/>
                    </a:lnTo>
                    <a:cubicBezTo>
                      <a:pt x="4400" y="377"/>
                      <a:pt x="4425" y="365"/>
                      <a:pt x="4449" y="341"/>
                    </a:cubicBezTo>
                    <a:cubicBezTo>
                      <a:pt x="4461" y="341"/>
                      <a:pt x="4485" y="328"/>
                      <a:pt x="4497" y="317"/>
                    </a:cubicBezTo>
                    <a:cubicBezTo>
                      <a:pt x="4533" y="292"/>
                      <a:pt x="4582" y="268"/>
                      <a:pt x="4619" y="244"/>
                    </a:cubicBezTo>
                    <a:lnTo>
                      <a:pt x="4631" y="244"/>
                    </a:lnTo>
                    <a:lnTo>
                      <a:pt x="4668" y="207"/>
                    </a:lnTo>
                    <a:cubicBezTo>
                      <a:pt x="4692" y="195"/>
                      <a:pt x="4716" y="182"/>
                      <a:pt x="4741" y="158"/>
                    </a:cubicBezTo>
                    <a:cubicBezTo>
                      <a:pt x="4752" y="146"/>
                      <a:pt x="4765" y="134"/>
                      <a:pt x="4789" y="122"/>
                    </a:cubicBezTo>
                    <a:lnTo>
                      <a:pt x="4813" y="98"/>
                    </a:lnTo>
                    <a:close/>
                    <a:moveTo>
                      <a:pt x="6259" y="2078"/>
                    </a:moveTo>
                    <a:lnTo>
                      <a:pt x="6259" y="2091"/>
                    </a:lnTo>
                    <a:lnTo>
                      <a:pt x="6259" y="2176"/>
                    </a:lnTo>
                    <a:lnTo>
                      <a:pt x="6259" y="2261"/>
                    </a:lnTo>
                    <a:cubicBezTo>
                      <a:pt x="6259" y="2297"/>
                      <a:pt x="6259" y="2334"/>
                      <a:pt x="6272" y="2370"/>
                    </a:cubicBezTo>
                    <a:cubicBezTo>
                      <a:pt x="6272" y="2383"/>
                      <a:pt x="6284" y="2394"/>
                      <a:pt x="6284" y="2419"/>
                    </a:cubicBezTo>
                    <a:cubicBezTo>
                      <a:pt x="6284" y="2431"/>
                      <a:pt x="6296" y="2443"/>
                      <a:pt x="6296" y="2456"/>
                    </a:cubicBezTo>
                    <a:lnTo>
                      <a:pt x="6296" y="2492"/>
                    </a:lnTo>
                    <a:lnTo>
                      <a:pt x="6296" y="2601"/>
                    </a:lnTo>
                    <a:cubicBezTo>
                      <a:pt x="6296" y="2613"/>
                      <a:pt x="6284" y="2637"/>
                      <a:pt x="6284" y="2650"/>
                    </a:cubicBezTo>
                    <a:cubicBezTo>
                      <a:pt x="6284" y="2710"/>
                      <a:pt x="6272" y="2747"/>
                      <a:pt x="6272" y="2796"/>
                    </a:cubicBezTo>
                    <a:lnTo>
                      <a:pt x="6272" y="2808"/>
                    </a:lnTo>
                    <a:cubicBezTo>
                      <a:pt x="6259" y="2832"/>
                      <a:pt x="6259" y="2856"/>
                      <a:pt x="6248" y="2881"/>
                    </a:cubicBezTo>
                    <a:cubicBezTo>
                      <a:pt x="6248" y="2905"/>
                      <a:pt x="6235" y="2929"/>
                      <a:pt x="6235" y="2953"/>
                    </a:cubicBezTo>
                    <a:cubicBezTo>
                      <a:pt x="6223" y="3002"/>
                      <a:pt x="6211" y="3051"/>
                      <a:pt x="6211" y="3099"/>
                    </a:cubicBezTo>
                    <a:cubicBezTo>
                      <a:pt x="6199" y="3161"/>
                      <a:pt x="6186" y="3209"/>
                      <a:pt x="6175" y="3269"/>
                    </a:cubicBezTo>
                    <a:cubicBezTo>
                      <a:pt x="6162" y="3318"/>
                      <a:pt x="6138" y="3379"/>
                      <a:pt x="6126" y="3428"/>
                    </a:cubicBezTo>
                    <a:lnTo>
                      <a:pt x="6113" y="3488"/>
                    </a:lnTo>
                    <a:lnTo>
                      <a:pt x="6113" y="3501"/>
                    </a:lnTo>
                    <a:cubicBezTo>
                      <a:pt x="6102" y="3574"/>
                      <a:pt x="6077" y="3647"/>
                      <a:pt x="6053" y="3720"/>
                    </a:cubicBezTo>
                    <a:lnTo>
                      <a:pt x="6053" y="3731"/>
                    </a:lnTo>
                    <a:lnTo>
                      <a:pt x="6016" y="3804"/>
                    </a:lnTo>
                    <a:cubicBezTo>
                      <a:pt x="5992" y="3853"/>
                      <a:pt x="5956" y="3890"/>
                      <a:pt x="5932" y="3938"/>
                    </a:cubicBezTo>
                    <a:lnTo>
                      <a:pt x="5919" y="3950"/>
                    </a:lnTo>
                    <a:cubicBezTo>
                      <a:pt x="5895" y="3974"/>
                      <a:pt x="5883" y="4011"/>
                      <a:pt x="5859" y="4036"/>
                    </a:cubicBezTo>
                    <a:cubicBezTo>
                      <a:pt x="5834" y="4047"/>
                      <a:pt x="5810" y="4072"/>
                      <a:pt x="5786" y="4096"/>
                    </a:cubicBezTo>
                    <a:cubicBezTo>
                      <a:pt x="5761" y="4120"/>
                      <a:pt x="5737" y="4144"/>
                      <a:pt x="5700" y="4157"/>
                    </a:cubicBezTo>
                    <a:cubicBezTo>
                      <a:pt x="5664" y="4181"/>
                      <a:pt x="5640" y="4206"/>
                      <a:pt x="5603" y="4230"/>
                    </a:cubicBezTo>
                    <a:lnTo>
                      <a:pt x="5530" y="4266"/>
                    </a:lnTo>
                    <a:cubicBezTo>
                      <a:pt x="5494" y="4279"/>
                      <a:pt x="5457" y="4290"/>
                      <a:pt x="5433" y="4303"/>
                    </a:cubicBezTo>
                    <a:cubicBezTo>
                      <a:pt x="5397" y="4315"/>
                      <a:pt x="5360" y="4327"/>
                      <a:pt x="5336" y="4339"/>
                    </a:cubicBezTo>
                    <a:cubicBezTo>
                      <a:pt x="5275" y="4363"/>
                      <a:pt x="5227" y="4376"/>
                      <a:pt x="5178" y="4388"/>
                    </a:cubicBezTo>
                    <a:lnTo>
                      <a:pt x="5032" y="4424"/>
                    </a:lnTo>
                    <a:cubicBezTo>
                      <a:pt x="5008" y="4424"/>
                      <a:pt x="4984" y="4436"/>
                      <a:pt x="4959" y="4436"/>
                    </a:cubicBezTo>
                    <a:cubicBezTo>
                      <a:pt x="4935" y="4449"/>
                      <a:pt x="4911" y="4449"/>
                      <a:pt x="4874" y="4460"/>
                    </a:cubicBezTo>
                    <a:cubicBezTo>
                      <a:pt x="4849" y="4473"/>
                      <a:pt x="4825" y="4485"/>
                      <a:pt x="4801" y="4485"/>
                    </a:cubicBezTo>
                    <a:lnTo>
                      <a:pt x="4728" y="4522"/>
                    </a:lnTo>
                    <a:cubicBezTo>
                      <a:pt x="4692" y="4546"/>
                      <a:pt x="4643" y="4570"/>
                      <a:pt x="4595" y="4606"/>
                    </a:cubicBezTo>
                    <a:cubicBezTo>
                      <a:pt x="4582" y="4606"/>
                      <a:pt x="4558" y="4619"/>
                      <a:pt x="4546" y="4631"/>
                    </a:cubicBezTo>
                    <a:cubicBezTo>
                      <a:pt x="4582" y="4570"/>
                      <a:pt x="4619" y="4522"/>
                      <a:pt x="4655" y="4460"/>
                    </a:cubicBezTo>
                    <a:cubicBezTo>
                      <a:pt x="4704" y="4400"/>
                      <a:pt x="4741" y="4352"/>
                      <a:pt x="4789" y="4303"/>
                    </a:cubicBezTo>
                    <a:cubicBezTo>
                      <a:pt x="4813" y="4266"/>
                      <a:pt x="4849" y="4230"/>
                      <a:pt x="4886" y="4193"/>
                    </a:cubicBezTo>
                    <a:lnTo>
                      <a:pt x="4922" y="4157"/>
                    </a:lnTo>
                    <a:cubicBezTo>
                      <a:pt x="4947" y="4120"/>
                      <a:pt x="4984" y="4084"/>
                      <a:pt x="5008" y="4060"/>
                    </a:cubicBezTo>
                    <a:cubicBezTo>
                      <a:pt x="5044" y="4023"/>
                      <a:pt x="5068" y="3987"/>
                      <a:pt x="5093" y="3950"/>
                    </a:cubicBezTo>
                    <a:cubicBezTo>
                      <a:pt x="5154" y="3865"/>
                      <a:pt x="5202" y="3793"/>
                      <a:pt x="5238" y="3707"/>
                    </a:cubicBezTo>
                    <a:lnTo>
                      <a:pt x="5275" y="3634"/>
                    </a:lnTo>
                    <a:cubicBezTo>
                      <a:pt x="5275" y="3622"/>
                      <a:pt x="5287" y="3598"/>
                      <a:pt x="5287" y="3585"/>
                    </a:cubicBezTo>
                    <a:cubicBezTo>
                      <a:pt x="5311" y="3549"/>
                      <a:pt x="5324" y="3512"/>
                      <a:pt x="5348" y="3477"/>
                    </a:cubicBezTo>
                    <a:lnTo>
                      <a:pt x="5348" y="3452"/>
                    </a:lnTo>
                    <a:cubicBezTo>
                      <a:pt x="5384" y="3379"/>
                      <a:pt x="5433" y="3294"/>
                      <a:pt x="5470" y="3209"/>
                    </a:cubicBezTo>
                    <a:cubicBezTo>
                      <a:pt x="5481" y="3197"/>
                      <a:pt x="5494" y="3185"/>
                      <a:pt x="5506" y="3161"/>
                    </a:cubicBezTo>
                    <a:cubicBezTo>
                      <a:pt x="5506" y="3148"/>
                      <a:pt x="5518" y="3136"/>
                      <a:pt x="5518" y="3124"/>
                    </a:cubicBezTo>
                    <a:lnTo>
                      <a:pt x="5530" y="3112"/>
                    </a:lnTo>
                    <a:cubicBezTo>
                      <a:pt x="5530" y="3099"/>
                      <a:pt x="5543" y="3088"/>
                      <a:pt x="5554" y="3088"/>
                    </a:cubicBezTo>
                    <a:lnTo>
                      <a:pt x="5554" y="3063"/>
                    </a:lnTo>
                    <a:cubicBezTo>
                      <a:pt x="5567" y="3063"/>
                      <a:pt x="5567" y="3051"/>
                      <a:pt x="5579" y="3039"/>
                    </a:cubicBezTo>
                    <a:lnTo>
                      <a:pt x="5591" y="3026"/>
                    </a:lnTo>
                    <a:cubicBezTo>
                      <a:pt x="5616" y="2990"/>
                      <a:pt x="5652" y="2942"/>
                      <a:pt x="5676" y="2905"/>
                    </a:cubicBezTo>
                    <a:lnTo>
                      <a:pt x="5713" y="2869"/>
                    </a:lnTo>
                    <a:cubicBezTo>
                      <a:pt x="5737" y="2845"/>
                      <a:pt x="5749" y="2820"/>
                      <a:pt x="5761" y="2808"/>
                    </a:cubicBezTo>
                    <a:cubicBezTo>
                      <a:pt x="5786" y="2783"/>
                      <a:pt x="5797" y="2772"/>
                      <a:pt x="5810" y="2747"/>
                    </a:cubicBezTo>
                    <a:cubicBezTo>
                      <a:pt x="5822" y="2735"/>
                      <a:pt x="5834" y="2723"/>
                      <a:pt x="5846" y="2699"/>
                    </a:cubicBezTo>
                    <a:cubicBezTo>
                      <a:pt x="5883" y="2662"/>
                      <a:pt x="5907" y="2626"/>
                      <a:pt x="5943" y="2601"/>
                    </a:cubicBezTo>
                    <a:lnTo>
                      <a:pt x="5943" y="2589"/>
                    </a:lnTo>
                    <a:lnTo>
                      <a:pt x="5956" y="2577"/>
                    </a:lnTo>
                    <a:lnTo>
                      <a:pt x="6053" y="2480"/>
                    </a:lnTo>
                    <a:cubicBezTo>
                      <a:pt x="6077" y="2467"/>
                      <a:pt x="6102" y="2431"/>
                      <a:pt x="6113" y="2394"/>
                    </a:cubicBezTo>
                    <a:cubicBezTo>
                      <a:pt x="6077" y="2394"/>
                      <a:pt x="6040" y="2407"/>
                      <a:pt x="6005" y="2431"/>
                    </a:cubicBezTo>
                    <a:cubicBezTo>
                      <a:pt x="5992" y="2456"/>
                      <a:pt x="5980" y="2467"/>
                      <a:pt x="5968" y="2480"/>
                    </a:cubicBezTo>
                    <a:cubicBezTo>
                      <a:pt x="5943" y="2492"/>
                      <a:pt x="5932" y="2516"/>
                      <a:pt x="5907" y="2529"/>
                    </a:cubicBezTo>
                    <a:cubicBezTo>
                      <a:pt x="5883" y="2565"/>
                      <a:pt x="5846" y="2601"/>
                      <a:pt x="5822" y="2637"/>
                    </a:cubicBezTo>
                    <a:lnTo>
                      <a:pt x="5749" y="2710"/>
                    </a:lnTo>
                    <a:lnTo>
                      <a:pt x="5724" y="2747"/>
                    </a:lnTo>
                    <a:cubicBezTo>
                      <a:pt x="5700" y="2772"/>
                      <a:pt x="5676" y="2808"/>
                      <a:pt x="5652" y="2845"/>
                    </a:cubicBezTo>
                    <a:lnTo>
                      <a:pt x="5640" y="2845"/>
                    </a:lnTo>
                    <a:cubicBezTo>
                      <a:pt x="5616" y="2881"/>
                      <a:pt x="5591" y="2917"/>
                      <a:pt x="5554" y="2942"/>
                    </a:cubicBezTo>
                    <a:lnTo>
                      <a:pt x="5518" y="3015"/>
                    </a:lnTo>
                    <a:cubicBezTo>
                      <a:pt x="5494" y="3026"/>
                      <a:pt x="5481" y="3051"/>
                      <a:pt x="5470" y="3075"/>
                    </a:cubicBezTo>
                    <a:cubicBezTo>
                      <a:pt x="5457" y="3088"/>
                      <a:pt x="5445" y="3112"/>
                      <a:pt x="5433" y="3124"/>
                    </a:cubicBezTo>
                    <a:lnTo>
                      <a:pt x="5433" y="3136"/>
                    </a:lnTo>
                    <a:cubicBezTo>
                      <a:pt x="5421" y="3148"/>
                      <a:pt x="5409" y="3172"/>
                      <a:pt x="5409" y="3185"/>
                    </a:cubicBezTo>
                    <a:cubicBezTo>
                      <a:pt x="5397" y="3197"/>
                      <a:pt x="5397" y="3197"/>
                      <a:pt x="5397" y="3209"/>
                    </a:cubicBezTo>
                    <a:cubicBezTo>
                      <a:pt x="5384" y="3209"/>
                      <a:pt x="5384" y="3221"/>
                      <a:pt x="5384" y="3233"/>
                    </a:cubicBezTo>
                    <a:lnTo>
                      <a:pt x="5373" y="3233"/>
                    </a:lnTo>
                    <a:cubicBezTo>
                      <a:pt x="5360" y="3269"/>
                      <a:pt x="5348" y="3294"/>
                      <a:pt x="5336" y="3318"/>
                    </a:cubicBezTo>
                    <a:lnTo>
                      <a:pt x="5324" y="3355"/>
                    </a:lnTo>
                    <a:lnTo>
                      <a:pt x="5300" y="3404"/>
                    </a:lnTo>
                    <a:cubicBezTo>
                      <a:pt x="5287" y="3415"/>
                      <a:pt x="5275" y="3440"/>
                      <a:pt x="5263" y="3464"/>
                    </a:cubicBezTo>
                    <a:cubicBezTo>
                      <a:pt x="5238" y="3512"/>
                      <a:pt x="5227" y="3549"/>
                      <a:pt x="5202" y="3585"/>
                    </a:cubicBezTo>
                    <a:cubicBezTo>
                      <a:pt x="5202" y="3598"/>
                      <a:pt x="5190" y="3622"/>
                      <a:pt x="5178" y="3634"/>
                    </a:cubicBezTo>
                    <a:cubicBezTo>
                      <a:pt x="5178" y="3658"/>
                      <a:pt x="5165" y="3671"/>
                      <a:pt x="5154" y="3695"/>
                    </a:cubicBezTo>
                    <a:lnTo>
                      <a:pt x="5129" y="3731"/>
                    </a:lnTo>
                    <a:cubicBezTo>
                      <a:pt x="5129" y="3744"/>
                      <a:pt x="5117" y="3756"/>
                      <a:pt x="5117" y="3756"/>
                    </a:cubicBezTo>
                    <a:lnTo>
                      <a:pt x="5081" y="3828"/>
                    </a:lnTo>
                    <a:cubicBezTo>
                      <a:pt x="5057" y="3865"/>
                      <a:pt x="5032" y="3890"/>
                      <a:pt x="5020" y="3914"/>
                    </a:cubicBezTo>
                    <a:lnTo>
                      <a:pt x="5008" y="3926"/>
                    </a:lnTo>
                    <a:lnTo>
                      <a:pt x="4995" y="3950"/>
                    </a:lnTo>
                    <a:cubicBezTo>
                      <a:pt x="4984" y="3950"/>
                      <a:pt x="4984" y="3963"/>
                      <a:pt x="4971" y="3974"/>
                    </a:cubicBezTo>
                    <a:cubicBezTo>
                      <a:pt x="4959" y="3999"/>
                      <a:pt x="4947" y="4011"/>
                      <a:pt x="4922" y="4036"/>
                    </a:cubicBezTo>
                    <a:cubicBezTo>
                      <a:pt x="4898" y="4060"/>
                      <a:pt x="4874" y="4096"/>
                      <a:pt x="4849" y="4120"/>
                    </a:cubicBezTo>
                    <a:lnTo>
                      <a:pt x="4838" y="4133"/>
                    </a:lnTo>
                    <a:cubicBezTo>
                      <a:pt x="4801" y="4169"/>
                      <a:pt x="4777" y="4206"/>
                      <a:pt x="4741" y="4242"/>
                    </a:cubicBezTo>
                    <a:cubicBezTo>
                      <a:pt x="4716" y="4266"/>
                      <a:pt x="4692" y="4303"/>
                      <a:pt x="4668" y="4327"/>
                    </a:cubicBezTo>
                    <a:lnTo>
                      <a:pt x="4655" y="4352"/>
                    </a:lnTo>
                    <a:cubicBezTo>
                      <a:pt x="4643" y="4363"/>
                      <a:pt x="4631" y="4376"/>
                      <a:pt x="4619" y="4400"/>
                    </a:cubicBezTo>
                    <a:cubicBezTo>
                      <a:pt x="4606" y="4412"/>
                      <a:pt x="4595" y="4436"/>
                      <a:pt x="4582" y="4449"/>
                    </a:cubicBezTo>
                    <a:lnTo>
                      <a:pt x="4570" y="4460"/>
                    </a:lnTo>
                    <a:cubicBezTo>
                      <a:pt x="4570" y="4412"/>
                      <a:pt x="4582" y="4376"/>
                      <a:pt x="4582" y="4339"/>
                    </a:cubicBezTo>
                    <a:lnTo>
                      <a:pt x="4582" y="4290"/>
                    </a:lnTo>
                    <a:cubicBezTo>
                      <a:pt x="4595" y="4254"/>
                      <a:pt x="4595" y="4230"/>
                      <a:pt x="4595" y="4193"/>
                    </a:cubicBezTo>
                    <a:cubicBezTo>
                      <a:pt x="4606" y="4144"/>
                      <a:pt x="4619" y="4084"/>
                      <a:pt x="4619" y="4047"/>
                    </a:cubicBezTo>
                    <a:lnTo>
                      <a:pt x="4631" y="4036"/>
                    </a:lnTo>
                    <a:lnTo>
                      <a:pt x="4631" y="4023"/>
                    </a:lnTo>
                    <a:lnTo>
                      <a:pt x="4668" y="3841"/>
                    </a:lnTo>
                    <a:cubicBezTo>
                      <a:pt x="4679" y="3817"/>
                      <a:pt x="4692" y="3780"/>
                      <a:pt x="4692" y="3756"/>
                    </a:cubicBezTo>
                    <a:cubicBezTo>
                      <a:pt x="4704" y="3731"/>
                      <a:pt x="4716" y="3695"/>
                      <a:pt x="4728" y="3671"/>
                    </a:cubicBezTo>
                    <a:cubicBezTo>
                      <a:pt x="4728" y="3647"/>
                      <a:pt x="4741" y="3610"/>
                      <a:pt x="4752" y="3585"/>
                    </a:cubicBezTo>
                    <a:cubicBezTo>
                      <a:pt x="4789" y="3512"/>
                      <a:pt x="4813" y="3440"/>
                      <a:pt x="4838" y="3379"/>
                    </a:cubicBezTo>
                    <a:cubicBezTo>
                      <a:pt x="4862" y="3342"/>
                      <a:pt x="4874" y="3294"/>
                      <a:pt x="4898" y="3245"/>
                    </a:cubicBezTo>
                    <a:cubicBezTo>
                      <a:pt x="4922" y="3209"/>
                      <a:pt x="4947" y="3148"/>
                      <a:pt x="4984" y="3099"/>
                    </a:cubicBezTo>
                    <a:lnTo>
                      <a:pt x="4984" y="3088"/>
                    </a:lnTo>
                    <a:lnTo>
                      <a:pt x="4995" y="3063"/>
                    </a:lnTo>
                    <a:cubicBezTo>
                      <a:pt x="5032" y="3015"/>
                      <a:pt x="5057" y="2953"/>
                      <a:pt x="5093" y="2905"/>
                    </a:cubicBezTo>
                    <a:lnTo>
                      <a:pt x="5105" y="2869"/>
                    </a:lnTo>
                    <a:cubicBezTo>
                      <a:pt x="5117" y="2845"/>
                      <a:pt x="5141" y="2820"/>
                      <a:pt x="5154" y="2796"/>
                    </a:cubicBezTo>
                    <a:cubicBezTo>
                      <a:pt x="5178" y="2759"/>
                      <a:pt x="5202" y="2723"/>
                      <a:pt x="5214" y="2699"/>
                    </a:cubicBezTo>
                    <a:lnTo>
                      <a:pt x="5251" y="2662"/>
                    </a:lnTo>
                    <a:cubicBezTo>
                      <a:pt x="5251" y="2650"/>
                      <a:pt x="5263" y="2637"/>
                      <a:pt x="5275" y="2626"/>
                    </a:cubicBezTo>
                    <a:cubicBezTo>
                      <a:pt x="5287" y="2613"/>
                      <a:pt x="5311" y="2589"/>
                      <a:pt x="5324" y="2565"/>
                    </a:cubicBezTo>
                    <a:lnTo>
                      <a:pt x="5336" y="2553"/>
                    </a:lnTo>
                    <a:cubicBezTo>
                      <a:pt x="5348" y="2540"/>
                      <a:pt x="5360" y="2540"/>
                      <a:pt x="5373" y="2529"/>
                    </a:cubicBezTo>
                    <a:lnTo>
                      <a:pt x="5397" y="2504"/>
                    </a:lnTo>
                    <a:lnTo>
                      <a:pt x="5409" y="2480"/>
                    </a:lnTo>
                    <a:lnTo>
                      <a:pt x="5445" y="2456"/>
                    </a:lnTo>
                    <a:lnTo>
                      <a:pt x="5457" y="2443"/>
                    </a:lnTo>
                    <a:cubicBezTo>
                      <a:pt x="5470" y="2443"/>
                      <a:pt x="5481" y="2431"/>
                      <a:pt x="5494" y="2431"/>
                    </a:cubicBezTo>
                    <a:cubicBezTo>
                      <a:pt x="5494" y="2419"/>
                      <a:pt x="5494" y="2419"/>
                      <a:pt x="5506" y="2419"/>
                    </a:cubicBezTo>
                    <a:cubicBezTo>
                      <a:pt x="5530" y="2394"/>
                      <a:pt x="5554" y="2383"/>
                      <a:pt x="5579" y="2370"/>
                    </a:cubicBezTo>
                    <a:lnTo>
                      <a:pt x="5591" y="2358"/>
                    </a:lnTo>
                    <a:lnTo>
                      <a:pt x="5616" y="2346"/>
                    </a:lnTo>
                    <a:cubicBezTo>
                      <a:pt x="5640" y="2334"/>
                      <a:pt x="5664" y="2321"/>
                      <a:pt x="5700" y="2297"/>
                    </a:cubicBezTo>
                    <a:cubicBezTo>
                      <a:pt x="5724" y="2285"/>
                      <a:pt x="5761" y="2273"/>
                      <a:pt x="5797" y="2249"/>
                    </a:cubicBezTo>
                    <a:cubicBezTo>
                      <a:pt x="5834" y="2237"/>
                      <a:pt x="5859" y="2224"/>
                      <a:pt x="5883" y="2213"/>
                    </a:cubicBezTo>
                    <a:cubicBezTo>
                      <a:pt x="5932" y="2188"/>
                      <a:pt x="5968" y="2176"/>
                      <a:pt x="6016" y="2151"/>
                    </a:cubicBezTo>
                    <a:cubicBezTo>
                      <a:pt x="6040" y="2140"/>
                      <a:pt x="6053" y="2140"/>
                      <a:pt x="6077" y="2127"/>
                    </a:cubicBezTo>
                    <a:cubicBezTo>
                      <a:pt x="6089" y="2127"/>
                      <a:pt x="6089" y="2127"/>
                      <a:pt x="6089" y="2115"/>
                    </a:cubicBezTo>
                    <a:lnTo>
                      <a:pt x="6102" y="2115"/>
                    </a:lnTo>
                    <a:lnTo>
                      <a:pt x="6175" y="2078"/>
                    </a:lnTo>
                    <a:close/>
                    <a:moveTo>
                      <a:pt x="1119" y="3841"/>
                    </a:moveTo>
                    <a:cubicBezTo>
                      <a:pt x="1130" y="3841"/>
                      <a:pt x="1143" y="3853"/>
                      <a:pt x="1155" y="3853"/>
                    </a:cubicBezTo>
                    <a:lnTo>
                      <a:pt x="1167" y="3853"/>
                    </a:lnTo>
                    <a:cubicBezTo>
                      <a:pt x="1192" y="3853"/>
                      <a:pt x="1216" y="3865"/>
                      <a:pt x="1240" y="3865"/>
                    </a:cubicBezTo>
                    <a:lnTo>
                      <a:pt x="1265" y="3865"/>
                    </a:lnTo>
                    <a:lnTo>
                      <a:pt x="1289" y="3877"/>
                    </a:lnTo>
                    <a:cubicBezTo>
                      <a:pt x="1325" y="3890"/>
                      <a:pt x="1362" y="3890"/>
                      <a:pt x="1398" y="3901"/>
                    </a:cubicBezTo>
                    <a:cubicBezTo>
                      <a:pt x="1483" y="3926"/>
                      <a:pt x="1581" y="3950"/>
                      <a:pt x="1665" y="3974"/>
                    </a:cubicBezTo>
                    <a:lnTo>
                      <a:pt x="1678" y="3974"/>
                    </a:lnTo>
                    <a:cubicBezTo>
                      <a:pt x="1726" y="3987"/>
                      <a:pt x="1762" y="3999"/>
                      <a:pt x="1799" y="4011"/>
                    </a:cubicBezTo>
                    <a:cubicBezTo>
                      <a:pt x="1848" y="4023"/>
                      <a:pt x="1897" y="4036"/>
                      <a:pt x="1933" y="4060"/>
                    </a:cubicBezTo>
                    <a:cubicBezTo>
                      <a:pt x="1957" y="4060"/>
                      <a:pt x="1994" y="4072"/>
                      <a:pt x="2018" y="4084"/>
                    </a:cubicBezTo>
                    <a:cubicBezTo>
                      <a:pt x="2042" y="4096"/>
                      <a:pt x="2078" y="4108"/>
                      <a:pt x="2103" y="4133"/>
                    </a:cubicBezTo>
                    <a:cubicBezTo>
                      <a:pt x="2151" y="4157"/>
                      <a:pt x="2188" y="4169"/>
                      <a:pt x="2224" y="4193"/>
                    </a:cubicBezTo>
                    <a:cubicBezTo>
                      <a:pt x="2237" y="4206"/>
                      <a:pt x="2261" y="4217"/>
                      <a:pt x="2273" y="4230"/>
                    </a:cubicBezTo>
                    <a:cubicBezTo>
                      <a:pt x="2297" y="4242"/>
                      <a:pt x="2310" y="4254"/>
                      <a:pt x="2322" y="4266"/>
                    </a:cubicBezTo>
                    <a:lnTo>
                      <a:pt x="2334" y="4279"/>
                    </a:lnTo>
                    <a:cubicBezTo>
                      <a:pt x="2358" y="4290"/>
                      <a:pt x="2370" y="4303"/>
                      <a:pt x="2383" y="4315"/>
                    </a:cubicBezTo>
                    <a:cubicBezTo>
                      <a:pt x="2407" y="4327"/>
                      <a:pt x="2431" y="4352"/>
                      <a:pt x="2443" y="4363"/>
                    </a:cubicBezTo>
                    <a:cubicBezTo>
                      <a:pt x="2480" y="4388"/>
                      <a:pt x="2504" y="4412"/>
                      <a:pt x="2516" y="4436"/>
                    </a:cubicBezTo>
                    <a:cubicBezTo>
                      <a:pt x="2540" y="4460"/>
                      <a:pt x="2553" y="4485"/>
                      <a:pt x="2565" y="4509"/>
                    </a:cubicBezTo>
                    <a:cubicBezTo>
                      <a:pt x="2589" y="4522"/>
                      <a:pt x="2602" y="4546"/>
                      <a:pt x="2613" y="4570"/>
                    </a:cubicBezTo>
                    <a:cubicBezTo>
                      <a:pt x="2626" y="4606"/>
                      <a:pt x="2650" y="4631"/>
                      <a:pt x="2662" y="4668"/>
                    </a:cubicBezTo>
                    <a:cubicBezTo>
                      <a:pt x="2686" y="4692"/>
                      <a:pt x="2710" y="4716"/>
                      <a:pt x="2723" y="4752"/>
                    </a:cubicBezTo>
                    <a:lnTo>
                      <a:pt x="2759" y="4789"/>
                    </a:lnTo>
                    <a:cubicBezTo>
                      <a:pt x="2772" y="4801"/>
                      <a:pt x="2772" y="4813"/>
                      <a:pt x="2783" y="4825"/>
                    </a:cubicBezTo>
                    <a:cubicBezTo>
                      <a:pt x="2808" y="4849"/>
                      <a:pt x="2832" y="4886"/>
                      <a:pt x="2845" y="4911"/>
                    </a:cubicBezTo>
                    <a:cubicBezTo>
                      <a:pt x="2869" y="4947"/>
                      <a:pt x="2881" y="4971"/>
                      <a:pt x="2893" y="4995"/>
                    </a:cubicBezTo>
                    <a:cubicBezTo>
                      <a:pt x="2918" y="5032"/>
                      <a:pt x="2929" y="5068"/>
                      <a:pt x="2954" y="5105"/>
                    </a:cubicBezTo>
                    <a:lnTo>
                      <a:pt x="2966" y="5129"/>
                    </a:lnTo>
                    <a:cubicBezTo>
                      <a:pt x="2978" y="5165"/>
                      <a:pt x="3002" y="5202"/>
                      <a:pt x="3015" y="5238"/>
                    </a:cubicBezTo>
                    <a:cubicBezTo>
                      <a:pt x="3002" y="5238"/>
                      <a:pt x="3002" y="5227"/>
                      <a:pt x="2990" y="5227"/>
                    </a:cubicBezTo>
                    <a:cubicBezTo>
                      <a:pt x="2918" y="5178"/>
                      <a:pt x="2845" y="5129"/>
                      <a:pt x="2747" y="5068"/>
                    </a:cubicBezTo>
                    <a:lnTo>
                      <a:pt x="2492" y="4922"/>
                    </a:lnTo>
                    <a:cubicBezTo>
                      <a:pt x="2443" y="4898"/>
                      <a:pt x="2407" y="4886"/>
                      <a:pt x="2370" y="4862"/>
                    </a:cubicBezTo>
                    <a:cubicBezTo>
                      <a:pt x="2322" y="4849"/>
                      <a:pt x="2273" y="4825"/>
                      <a:pt x="2237" y="4801"/>
                    </a:cubicBezTo>
                    <a:lnTo>
                      <a:pt x="2188" y="4776"/>
                    </a:lnTo>
                    <a:cubicBezTo>
                      <a:pt x="2151" y="4752"/>
                      <a:pt x="2103" y="4728"/>
                      <a:pt x="2054" y="4704"/>
                    </a:cubicBezTo>
                    <a:cubicBezTo>
                      <a:pt x="2042" y="4704"/>
                      <a:pt x="2018" y="4692"/>
                      <a:pt x="2006" y="4679"/>
                    </a:cubicBezTo>
                    <a:cubicBezTo>
                      <a:pt x="1994" y="4679"/>
                      <a:pt x="1981" y="4679"/>
                      <a:pt x="1981" y="4668"/>
                    </a:cubicBezTo>
                    <a:cubicBezTo>
                      <a:pt x="1957" y="4668"/>
                      <a:pt x="1933" y="4655"/>
                      <a:pt x="1921" y="4643"/>
                    </a:cubicBezTo>
                    <a:lnTo>
                      <a:pt x="1897" y="4631"/>
                    </a:lnTo>
                    <a:lnTo>
                      <a:pt x="1884" y="4631"/>
                    </a:lnTo>
                    <a:lnTo>
                      <a:pt x="1872" y="4619"/>
                    </a:lnTo>
                    <a:cubicBezTo>
                      <a:pt x="1848" y="4606"/>
                      <a:pt x="1824" y="4595"/>
                      <a:pt x="1799" y="4570"/>
                    </a:cubicBezTo>
                    <a:cubicBezTo>
                      <a:pt x="1775" y="4558"/>
                      <a:pt x="1762" y="4546"/>
                      <a:pt x="1738" y="4533"/>
                    </a:cubicBezTo>
                    <a:lnTo>
                      <a:pt x="1738" y="4533"/>
                    </a:lnTo>
                    <a:cubicBezTo>
                      <a:pt x="1751" y="4558"/>
                      <a:pt x="1762" y="4582"/>
                      <a:pt x="1775" y="4595"/>
                    </a:cubicBezTo>
                    <a:cubicBezTo>
                      <a:pt x="1775" y="4619"/>
                      <a:pt x="1787" y="4631"/>
                      <a:pt x="1799" y="4643"/>
                    </a:cubicBezTo>
                    <a:cubicBezTo>
                      <a:pt x="1811" y="4668"/>
                      <a:pt x="1835" y="4679"/>
                      <a:pt x="1848" y="4692"/>
                    </a:cubicBezTo>
                    <a:cubicBezTo>
                      <a:pt x="1860" y="4704"/>
                      <a:pt x="1884" y="4716"/>
                      <a:pt x="1897" y="4716"/>
                    </a:cubicBezTo>
                    <a:lnTo>
                      <a:pt x="1970" y="4752"/>
                    </a:lnTo>
                    <a:cubicBezTo>
                      <a:pt x="1981" y="4752"/>
                      <a:pt x="1994" y="4765"/>
                      <a:pt x="2006" y="4765"/>
                    </a:cubicBezTo>
                    <a:cubicBezTo>
                      <a:pt x="2042" y="4776"/>
                      <a:pt x="2067" y="4801"/>
                      <a:pt x="2115" y="4813"/>
                    </a:cubicBezTo>
                    <a:lnTo>
                      <a:pt x="2127" y="4825"/>
                    </a:lnTo>
                    <a:cubicBezTo>
                      <a:pt x="2176" y="4849"/>
                      <a:pt x="2224" y="4886"/>
                      <a:pt x="2286" y="4911"/>
                    </a:cubicBezTo>
                    <a:lnTo>
                      <a:pt x="2297" y="4911"/>
                    </a:lnTo>
                    <a:cubicBezTo>
                      <a:pt x="2346" y="4935"/>
                      <a:pt x="2407" y="4959"/>
                      <a:pt x="2456" y="4984"/>
                    </a:cubicBezTo>
                    <a:cubicBezTo>
                      <a:pt x="2467" y="4995"/>
                      <a:pt x="2492" y="5008"/>
                      <a:pt x="2516" y="5020"/>
                    </a:cubicBezTo>
                    <a:cubicBezTo>
                      <a:pt x="2540" y="5044"/>
                      <a:pt x="2565" y="5056"/>
                      <a:pt x="2602" y="5081"/>
                    </a:cubicBezTo>
                    <a:cubicBezTo>
                      <a:pt x="2613" y="5092"/>
                      <a:pt x="2638" y="5092"/>
                      <a:pt x="2650" y="5105"/>
                    </a:cubicBezTo>
                    <a:cubicBezTo>
                      <a:pt x="2710" y="5154"/>
                      <a:pt x="2772" y="5190"/>
                      <a:pt x="2845" y="5227"/>
                    </a:cubicBezTo>
                    <a:lnTo>
                      <a:pt x="2832" y="5227"/>
                    </a:lnTo>
                    <a:lnTo>
                      <a:pt x="2845" y="5238"/>
                    </a:lnTo>
                    <a:lnTo>
                      <a:pt x="2856" y="5251"/>
                    </a:lnTo>
                    <a:cubicBezTo>
                      <a:pt x="2856" y="5251"/>
                      <a:pt x="2845" y="5263"/>
                      <a:pt x="2832" y="5263"/>
                    </a:cubicBezTo>
                    <a:lnTo>
                      <a:pt x="2820" y="5263"/>
                    </a:lnTo>
                    <a:cubicBezTo>
                      <a:pt x="2808" y="5275"/>
                      <a:pt x="2783" y="5287"/>
                      <a:pt x="2772" y="5287"/>
                    </a:cubicBezTo>
                    <a:cubicBezTo>
                      <a:pt x="2710" y="5300"/>
                      <a:pt x="2662" y="5311"/>
                      <a:pt x="2613" y="5324"/>
                    </a:cubicBezTo>
                    <a:cubicBezTo>
                      <a:pt x="2565" y="5336"/>
                      <a:pt x="2529" y="5336"/>
                      <a:pt x="2467" y="5336"/>
                    </a:cubicBezTo>
                    <a:cubicBezTo>
                      <a:pt x="2419" y="5348"/>
                      <a:pt x="2370" y="5348"/>
                      <a:pt x="2334" y="5348"/>
                    </a:cubicBezTo>
                    <a:lnTo>
                      <a:pt x="2188" y="5348"/>
                    </a:lnTo>
                    <a:cubicBezTo>
                      <a:pt x="2115" y="5336"/>
                      <a:pt x="2042" y="5324"/>
                      <a:pt x="1981" y="5311"/>
                    </a:cubicBezTo>
                    <a:cubicBezTo>
                      <a:pt x="1957" y="5311"/>
                      <a:pt x="1945" y="5311"/>
                      <a:pt x="1921" y="5300"/>
                    </a:cubicBezTo>
                    <a:cubicBezTo>
                      <a:pt x="1872" y="5287"/>
                      <a:pt x="1824" y="5287"/>
                      <a:pt x="1787" y="5275"/>
                    </a:cubicBezTo>
                    <a:cubicBezTo>
                      <a:pt x="1738" y="5275"/>
                      <a:pt x="1702" y="5263"/>
                      <a:pt x="1665" y="5251"/>
                    </a:cubicBezTo>
                    <a:lnTo>
                      <a:pt x="1629" y="5251"/>
                    </a:lnTo>
                    <a:cubicBezTo>
                      <a:pt x="1629" y="5251"/>
                      <a:pt x="1617" y="5238"/>
                      <a:pt x="1605" y="5238"/>
                    </a:cubicBezTo>
                    <a:cubicBezTo>
                      <a:pt x="1581" y="5238"/>
                      <a:pt x="1568" y="5227"/>
                      <a:pt x="1556" y="5227"/>
                    </a:cubicBezTo>
                    <a:lnTo>
                      <a:pt x="1544" y="5214"/>
                    </a:lnTo>
                    <a:lnTo>
                      <a:pt x="1519" y="5214"/>
                    </a:lnTo>
                    <a:cubicBezTo>
                      <a:pt x="1471" y="5190"/>
                      <a:pt x="1422" y="5165"/>
                      <a:pt x="1386" y="5154"/>
                    </a:cubicBezTo>
                    <a:cubicBezTo>
                      <a:pt x="1349" y="5129"/>
                      <a:pt x="1313" y="5105"/>
                      <a:pt x="1289" y="5092"/>
                    </a:cubicBezTo>
                    <a:lnTo>
                      <a:pt x="1289" y="5081"/>
                    </a:lnTo>
                    <a:lnTo>
                      <a:pt x="1276" y="5081"/>
                    </a:lnTo>
                    <a:lnTo>
                      <a:pt x="1240" y="5056"/>
                    </a:lnTo>
                    <a:lnTo>
                      <a:pt x="1192" y="5020"/>
                    </a:lnTo>
                    <a:lnTo>
                      <a:pt x="1155" y="4984"/>
                    </a:lnTo>
                    <a:lnTo>
                      <a:pt x="1130" y="4971"/>
                    </a:lnTo>
                    <a:lnTo>
                      <a:pt x="1106" y="4959"/>
                    </a:lnTo>
                    <a:lnTo>
                      <a:pt x="1082" y="4935"/>
                    </a:lnTo>
                    <a:lnTo>
                      <a:pt x="1033" y="4898"/>
                    </a:lnTo>
                    <a:cubicBezTo>
                      <a:pt x="1009" y="4874"/>
                      <a:pt x="985" y="4862"/>
                      <a:pt x="960" y="4838"/>
                    </a:cubicBezTo>
                    <a:cubicBezTo>
                      <a:pt x="949" y="4813"/>
                      <a:pt x="924" y="4801"/>
                      <a:pt x="900" y="4776"/>
                    </a:cubicBezTo>
                    <a:cubicBezTo>
                      <a:pt x="887" y="4776"/>
                      <a:pt x="887" y="4776"/>
                      <a:pt x="887" y="4765"/>
                    </a:cubicBezTo>
                    <a:cubicBezTo>
                      <a:pt x="876" y="4752"/>
                      <a:pt x="863" y="4740"/>
                      <a:pt x="839" y="4728"/>
                    </a:cubicBezTo>
                    <a:cubicBezTo>
                      <a:pt x="839" y="4716"/>
                      <a:pt x="827" y="4704"/>
                      <a:pt x="815" y="4692"/>
                    </a:cubicBezTo>
                    <a:lnTo>
                      <a:pt x="803" y="4679"/>
                    </a:lnTo>
                    <a:lnTo>
                      <a:pt x="790" y="4655"/>
                    </a:lnTo>
                    <a:lnTo>
                      <a:pt x="779" y="4643"/>
                    </a:lnTo>
                    <a:cubicBezTo>
                      <a:pt x="754" y="4619"/>
                      <a:pt x="730" y="4595"/>
                      <a:pt x="717" y="4570"/>
                    </a:cubicBezTo>
                    <a:cubicBezTo>
                      <a:pt x="669" y="4522"/>
                      <a:pt x="633" y="4473"/>
                      <a:pt x="596" y="4436"/>
                    </a:cubicBezTo>
                    <a:lnTo>
                      <a:pt x="571" y="4412"/>
                    </a:lnTo>
                    <a:cubicBezTo>
                      <a:pt x="560" y="4388"/>
                      <a:pt x="535" y="4363"/>
                      <a:pt x="511" y="4339"/>
                    </a:cubicBezTo>
                    <a:lnTo>
                      <a:pt x="474" y="4303"/>
                    </a:lnTo>
                    <a:lnTo>
                      <a:pt x="450" y="4279"/>
                    </a:lnTo>
                    <a:lnTo>
                      <a:pt x="414" y="4242"/>
                    </a:lnTo>
                    <a:lnTo>
                      <a:pt x="401" y="4230"/>
                    </a:lnTo>
                    <a:cubicBezTo>
                      <a:pt x="353" y="4181"/>
                      <a:pt x="317" y="4144"/>
                      <a:pt x="268" y="4108"/>
                    </a:cubicBezTo>
                    <a:lnTo>
                      <a:pt x="207" y="4047"/>
                    </a:lnTo>
                    <a:cubicBezTo>
                      <a:pt x="171" y="4023"/>
                      <a:pt x="147" y="3987"/>
                      <a:pt x="122" y="3963"/>
                    </a:cubicBezTo>
                    <a:lnTo>
                      <a:pt x="110" y="3950"/>
                    </a:lnTo>
                    <a:lnTo>
                      <a:pt x="183" y="3950"/>
                    </a:lnTo>
                    <a:cubicBezTo>
                      <a:pt x="219" y="3963"/>
                      <a:pt x="255" y="3963"/>
                      <a:pt x="292" y="3963"/>
                    </a:cubicBezTo>
                    <a:lnTo>
                      <a:pt x="328" y="3963"/>
                    </a:lnTo>
                    <a:cubicBezTo>
                      <a:pt x="353" y="3963"/>
                      <a:pt x="377" y="3963"/>
                      <a:pt x="401" y="3950"/>
                    </a:cubicBezTo>
                    <a:cubicBezTo>
                      <a:pt x="426" y="3950"/>
                      <a:pt x="450" y="3950"/>
                      <a:pt x="474" y="3938"/>
                    </a:cubicBezTo>
                    <a:cubicBezTo>
                      <a:pt x="511" y="3938"/>
                      <a:pt x="547" y="3926"/>
                      <a:pt x="584" y="3914"/>
                    </a:cubicBezTo>
                    <a:lnTo>
                      <a:pt x="608" y="3914"/>
                    </a:lnTo>
                    <a:cubicBezTo>
                      <a:pt x="633" y="3901"/>
                      <a:pt x="657" y="3901"/>
                      <a:pt x="669" y="3901"/>
                    </a:cubicBezTo>
                    <a:cubicBezTo>
                      <a:pt x="693" y="3890"/>
                      <a:pt x="717" y="3890"/>
                      <a:pt x="742" y="3877"/>
                    </a:cubicBezTo>
                    <a:cubicBezTo>
                      <a:pt x="790" y="3865"/>
                      <a:pt x="827" y="3865"/>
                      <a:pt x="876" y="3853"/>
                    </a:cubicBezTo>
                    <a:lnTo>
                      <a:pt x="900" y="3853"/>
                    </a:lnTo>
                    <a:lnTo>
                      <a:pt x="924" y="3841"/>
                    </a:lnTo>
                    <a:close/>
                    <a:moveTo>
                      <a:pt x="6624" y="5105"/>
                    </a:moveTo>
                    <a:lnTo>
                      <a:pt x="6636" y="5117"/>
                    </a:lnTo>
                    <a:lnTo>
                      <a:pt x="6636" y="5129"/>
                    </a:lnTo>
                    <a:cubicBezTo>
                      <a:pt x="6648" y="5129"/>
                      <a:pt x="6648" y="5141"/>
                      <a:pt x="6648" y="5141"/>
                    </a:cubicBezTo>
                    <a:lnTo>
                      <a:pt x="6648" y="5154"/>
                    </a:lnTo>
                    <a:lnTo>
                      <a:pt x="6648" y="5165"/>
                    </a:lnTo>
                    <a:lnTo>
                      <a:pt x="6648" y="5190"/>
                    </a:lnTo>
                    <a:cubicBezTo>
                      <a:pt x="6648" y="5202"/>
                      <a:pt x="6636" y="5214"/>
                      <a:pt x="6636" y="5227"/>
                    </a:cubicBezTo>
                    <a:cubicBezTo>
                      <a:pt x="6624" y="5263"/>
                      <a:pt x="6612" y="5287"/>
                      <a:pt x="6600" y="5324"/>
                    </a:cubicBezTo>
                    <a:lnTo>
                      <a:pt x="6588" y="5336"/>
                    </a:lnTo>
                    <a:lnTo>
                      <a:pt x="6564" y="5360"/>
                    </a:lnTo>
                    <a:lnTo>
                      <a:pt x="6539" y="5408"/>
                    </a:lnTo>
                    <a:cubicBezTo>
                      <a:pt x="6515" y="5445"/>
                      <a:pt x="6478" y="5494"/>
                      <a:pt x="6454" y="5530"/>
                    </a:cubicBezTo>
                    <a:lnTo>
                      <a:pt x="6429" y="5554"/>
                    </a:lnTo>
                    <a:cubicBezTo>
                      <a:pt x="6393" y="5603"/>
                      <a:pt x="6356" y="5640"/>
                      <a:pt x="6321" y="5688"/>
                    </a:cubicBezTo>
                    <a:lnTo>
                      <a:pt x="6296" y="5713"/>
                    </a:lnTo>
                    <a:cubicBezTo>
                      <a:pt x="6259" y="5761"/>
                      <a:pt x="6223" y="5797"/>
                      <a:pt x="6199" y="5846"/>
                    </a:cubicBezTo>
                    <a:lnTo>
                      <a:pt x="6186" y="5846"/>
                    </a:lnTo>
                    <a:cubicBezTo>
                      <a:pt x="6199" y="5834"/>
                      <a:pt x="6199" y="5822"/>
                      <a:pt x="6199" y="5797"/>
                    </a:cubicBezTo>
                    <a:lnTo>
                      <a:pt x="6199" y="5737"/>
                    </a:lnTo>
                    <a:lnTo>
                      <a:pt x="6199" y="5700"/>
                    </a:lnTo>
                    <a:cubicBezTo>
                      <a:pt x="6199" y="5664"/>
                      <a:pt x="6199" y="5627"/>
                      <a:pt x="6211" y="5603"/>
                    </a:cubicBezTo>
                    <a:cubicBezTo>
                      <a:pt x="6211" y="5567"/>
                      <a:pt x="6211" y="5543"/>
                      <a:pt x="6223" y="5518"/>
                    </a:cubicBezTo>
                    <a:lnTo>
                      <a:pt x="6223" y="5494"/>
                    </a:lnTo>
                    <a:cubicBezTo>
                      <a:pt x="6223" y="5481"/>
                      <a:pt x="6223" y="5470"/>
                      <a:pt x="6235" y="5470"/>
                    </a:cubicBezTo>
                    <a:cubicBezTo>
                      <a:pt x="6235" y="5457"/>
                      <a:pt x="6235" y="5445"/>
                      <a:pt x="6248" y="5433"/>
                    </a:cubicBezTo>
                    <a:cubicBezTo>
                      <a:pt x="6259" y="5408"/>
                      <a:pt x="6259" y="5397"/>
                      <a:pt x="6272" y="5384"/>
                    </a:cubicBezTo>
                    <a:cubicBezTo>
                      <a:pt x="6284" y="5372"/>
                      <a:pt x="6296" y="5360"/>
                      <a:pt x="6296" y="5348"/>
                    </a:cubicBezTo>
                    <a:lnTo>
                      <a:pt x="6308" y="5336"/>
                    </a:lnTo>
                    <a:lnTo>
                      <a:pt x="6321" y="5324"/>
                    </a:lnTo>
                    <a:lnTo>
                      <a:pt x="6332" y="5311"/>
                    </a:lnTo>
                    <a:lnTo>
                      <a:pt x="6345" y="5287"/>
                    </a:lnTo>
                    <a:lnTo>
                      <a:pt x="6454" y="5178"/>
                    </a:lnTo>
                    <a:lnTo>
                      <a:pt x="6454" y="5190"/>
                    </a:lnTo>
                    <a:lnTo>
                      <a:pt x="6466" y="5178"/>
                    </a:lnTo>
                    <a:lnTo>
                      <a:pt x="6466" y="5165"/>
                    </a:lnTo>
                    <a:lnTo>
                      <a:pt x="6478" y="5165"/>
                    </a:lnTo>
                    <a:cubicBezTo>
                      <a:pt x="6491" y="5154"/>
                      <a:pt x="6515" y="5141"/>
                      <a:pt x="6527" y="5117"/>
                    </a:cubicBezTo>
                    <a:lnTo>
                      <a:pt x="6551" y="5117"/>
                    </a:lnTo>
                    <a:cubicBezTo>
                      <a:pt x="6551" y="5117"/>
                      <a:pt x="6551" y="5105"/>
                      <a:pt x="6564" y="5105"/>
                    </a:cubicBezTo>
                    <a:close/>
                    <a:moveTo>
                      <a:pt x="4825" y="5943"/>
                    </a:moveTo>
                    <a:cubicBezTo>
                      <a:pt x="4825" y="5956"/>
                      <a:pt x="4838" y="5956"/>
                      <a:pt x="4838" y="5956"/>
                    </a:cubicBezTo>
                    <a:cubicBezTo>
                      <a:pt x="4838" y="5956"/>
                      <a:pt x="4849" y="5967"/>
                      <a:pt x="4862" y="5967"/>
                    </a:cubicBezTo>
                    <a:lnTo>
                      <a:pt x="4874" y="5980"/>
                    </a:lnTo>
                    <a:lnTo>
                      <a:pt x="4886" y="5992"/>
                    </a:lnTo>
                    <a:cubicBezTo>
                      <a:pt x="4886" y="5992"/>
                      <a:pt x="4886" y="6004"/>
                      <a:pt x="4898" y="6004"/>
                    </a:cubicBezTo>
                    <a:cubicBezTo>
                      <a:pt x="4898" y="6016"/>
                      <a:pt x="4911" y="6029"/>
                      <a:pt x="4911" y="6040"/>
                    </a:cubicBezTo>
                    <a:cubicBezTo>
                      <a:pt x="4911" y="6053"/>
                      <a:pt x="4922" y="6053"/>
                      <a:pt x="4922" y="6065"/>
                    </a:cubicBezTo>
                    <a:cubicBezTo>
                      <a:pt x="4922" y="6089"/>
                      <a:pt x="4935" y="6102"/>
                      <a:pt x="4935" y="6126"/>
                    </a:cubicBezTo>
                    <a:cubicBezTo>
                      <a:pt x="4935" y="6138"/>
                      <a:pt x="4947" y="6162"/>
                      <a:pt x="4947" y="6175"/>
                    </a:cubicBezTo>
                    <a:lnTo>
                      <a:pt x="4947" y="6211"/>
                    </a:lnTo>
                    <a:lnTo>
                      <a:pt x="4947" y="6223"/>
                    </a:lnTo>
                    <a:cubicBezTo>
                      <a:pt x="4935" y="6223"/>
                      <a:pt x="4935" y="6235"/>
                      <a:pt x="4935" y="6235"/>
                    </a:cubicBezTo>
                    <a:cubicBezTo>
                      <a:pt x="4935" y="6259"/>
                      <a:pt x="4935" y="6283"/>
                      <a:pt x="4922" y="6308"/>
                    </a:cubicBezTo>
                    <a:lnTo>
                      <a:pt x="4922" y="6369"/>
                    </a:lnTo>
                    <a:cubicBezTo>
                      <a:pt x="4911" y="6393"/>
                      <a:pt x="4911" y="6405"/>
                      <a:pt x="4911" y="6429"/>
                    </a:cubicBezTo>
                    <a:cubicBezTo>
                      <a:pt x="4898" y="6454"/>
                      <a:pt x="4898" y="6478"/>
                      <a:pt x="4898" y="6502"/>
                    </a:cubicBezTo>
                    <a:lnTo>
                      <a:pt x="4898" y="6539"/>
                    </a:lnTo>
                    <a:cubicBezTo>
                      <a:pt x="4886" y="6502"/>
                      <a:pt x="4874" y="6466"/>
                      <a:pt x="4862" y="6442"/>
                    </a:cubicBezTo>
                    <a:cubicBezTo>
                      <a:pt x="4849" y="6393"/>
                      <a:pt x="4825" y="6356"/>
                      <a:pt x="4801" y="6308"/>
                    </a:cubicBezTo>
                    <a:cubicBezTo>
                      <a:pt x="4801" y="6283"/>
                      <a:pt x="4789" y="6272"/>
                      <a:pt x="4777" y="6248"/>
                    </a:cubicBezTo>
                    <a:cubicBezTo>
                      <a:pt x="4777" y="6235"/>
                      <a:pt x="4765" y="6211"/>
                      <a:pt x="4765" y="6199"/>
                    </a:cubicBezTo>
                    <a:cubicBezTo>
                      <a:pt x="4752" y="6162"/>
                      <a:pt x="4741" y="6113"/>
                      <a:pt x="4728" y="6077"/>
                    </a:cubicBezTo>
                    <a:lnTo>
                      <a:pt x="4728" y="6065"/>
                    </a:lnTo>
                    <a:lnTo>
                      <a:pt x="4728" y="6029"/>
                    </a:lnTo>
                    <a:lnTo>
                      <a:pt x="4728" y="6016"/>
                    </a:lnTo>
                    <a:lnTo>
                      <a:pt x="4728" y="6004"/>
                    </a:lnTo>
                    <a:lnTo>
                      <a:pt x="4728" y="5992"/>
                    </a:lnTo>
                    <a:cubicBezTo>
                      <a:pt x="4728" y="5980"/>
                      <a:pt x="4741" y="5980"/>
                      <a:pt x="4741" y="5980"/>
                    </a:cubicBezTo>
                    <a:lnTo>
                      <a:pt x="4741" y="5967"/>
                    </a:lnTo>
                    <a:lnTo>
                      <a:pt x="4752" y="5967"/>
                    </a:lnTo>
                    <a:lnTo>
                      <a:pt x="4765" y="5956"/>
                    </a:lnTo>
                    <a:lnTo>
                      <a:pt x="4777" y="5956"/>
                    </a:lnTo>
                    <a:cubicBezTo>
                      <a:pt x="4789" y="5956"/>
                      <a:pt x="4789" y="5943"/>
                      <a:pt x="4801" y="5943"/>
                    </a:cubicBezTo>
                    <a:close/>
                    <a:moveTo>
                      <a:pt x="5907" y="6575"/>
                    </a:moveTo>
                    <a:lnTo>
                      <a:pt x="5907" y="6575"/>
                    </a:lnTo>
                    <a:cubicBezTo>
                      <a:pt x="5906" y="6579"/>
                      <a:pt x="5904" y="6583"/>
                      <a:pt x="5902" y="6588"/>
                    </a:cubicBezTo>
                    <a:lnTo>
                      <a:pt x="5902" y="6588"/>
                    </a:lnTo>
                    <a:cubicBezTo>
                      <a:pt x="5907" y="6587"/>
                      <a:pt x="5907" y="6584"/>
                      <a:pt x="5907" y="6575"/>
                    </a:cubicBezTo>
                    <a:close/>
                    <a:moveTo>
                      <a:pt x="5700" y="10148"/>
                    </a:moveTo>
                    <a:cubicBezTo>
                      <a:pt x="5713" y="10148"/>
                      <a:pt x="5713" y="10148"/>
                      <a:pt x="5713" y="10161"/>
                    </a:cubicBezTo>
                    <a:lnTo>
                      <a:pt x="5713" y="10148"/>
                    </a:lnTo>
                    <a:close/>
                    <a:moveTo>
                      <a:pt x="3161" y="6734"/>
                    </a:moveTo>
                    <a:lnTo>
                      <a:pt x="3269" y="6807"/>
                    </a:lnTo>
                    <a:cubicBezTo>
                      <a:pt x="3306" y="6831"/>
                      <a:pt x="3331" y="6855"/>
                      <a:pt x="3367" y="6879"/>
                    </a:cubicBezTo>
                    <a:lnTo>
                      <a:pt x="3415" y="6904"/>
                    </a:lnTo>
                    <a:lnTo>
                      <a:pt x="3415" y="6915"/>
                    </a:lnTo>
                    <a:cubicBezTo>
                      <a:pt x="3464" y="6940"/>
                      <a:pt x="3513" y="6977"/>
                      <a:pt x="3550" y="7001"/>
                    </a:cubicBezTo>
                    <a:cubicBezTo>
                      <a:pt x="3610" y="7037"/>
                      <a:pt x="3658" y="7061"/>
                      <a:pt x="3707" y="7098"/>
                    </a:cubicBezTo>
                    <a:cubicBezTo>
                      <a:pt x="3740" y="7109"/>
                      <a:pt x="3763" y="7120"/>
                      <a:pt x="3793" y="7139"/>
                    </a:cubicBezTo>
                    <a:lnTo>
                      <a:pt x="3793" y="7139"/>
                    </a:lnTo>
                    <a:lnTo>
                      <a:pt x="3793" y="7134"/>
                    </a:lnTo>
                    <a:cubicBezTo>
                      <a:pt x="3793" y="7136"/>
                      <a:pt x="3793" y="7138"/>
                      <a:pt x="3794" y="7140"/>
                    </a:cubicBezTo>
                    <a:lnTo>
                      <a:pt x="3794" y="7140"/>
                    </a:lnTo>
                    <a:cubicBezTo>
                      <a:pt x="3793" y="7140"/>
                      <a:pt x="3793" y="7139"/>
                      <a:pt x="3793" y="7139"/>
                    </a:cubicBezTo>
                    <a:lnTo>
                      <a:pt x="3793" y="7139"/>
                    </a:lnTo>
                    <a:lnTo>
                      <a:pt x="3793" y="7147"/>
                    </a:lnTo>
                    <a:lnTo>
                      <a:pt x="3804" y="7147"/>
                    </a:lnTo>
                    <a:cubicBezTo>
                      <a:pt x="3804" y="7147"/>
                      <a:pt x="3796" y="7147"/>
                      <a:pt x="3794" y="7140"/>
                    </a:cubicBezTo>
                    <a:lnTo>
                      <a:pt x="3794" y="7140"/>
                    </a:lnTo>
                    <a:cubicBezTo>
                      <a:pt x="3797" y="7142"/>
                      <a:pt x="3801" y="7144"/>
                      <a:pt x="3804" y="7147"/>
                    </a:cubicBezTo>
                    <a:lnTo>
                      <a:pt x="3817" y="7147"/>
                    </a:lnTo>
                    <a:cubicBezTo>
                      <a:pt x="3841" y="7171"/>
                      <a:pt x="3877" y="7183"/>
                      <a:pt x="3901" y="7207"/>
                    </a:cubicBezTo>
                    <a:lnTo>
                      <a:pt x="3914" y="7207"/>
                    </a:lnTo>
                    <a:lnTo>
                      <a:pt x="3950" y="7244"/>
                    </a:lnTo>
                    <a:lnTo>
                      <a:pt x="3987" y="7268"/>
                    </a:lnTo>
                    <a:lnTo>
                      <a:pt x="4011" y="7280"/>
                    </a:lnTo>
                    <a:lnTo>
                      <a:pt x="4023" y="7293"/>
                    </a:lnTo>
                    <a:lnTo>
                      <a:pt x="4036" y="7304"/>
                    </a:lnTo>
                    <a:lnTo>
                      <a:pt x="4047" y="7304"/>
                    </a:lnTo>
                    <a:cubicBezTo>
                      <a:pt x="4047" y="7317"/>
                      <a:pt x="4060" y="7317"/>
                      <a:pt x="4060" y="7317"/>
                    </a:cubicBezTo>
                    <a:cubicBezTo>
                      <a:pt x="4072" y="7341"/>
                      <a:pt x="4084" y="7353"/>
                      <a:pt x="4109" y="7366"/>
                    </a:cubicBezTo>
                    <a:lnTo>
                      <a:pt x="4133" y="7402"/>
                    </a:lnTo>
                    <a:lnTo>
                      <a:pt x="4145" y="7414"/>
                    </a:lnTo>
                    <a:lnTo>
                      <a:pt x="4169" y="7439"/>
                    </a:lnTo>
                    <a:lnTo>
                      <a:pt x="4181" y="7463"/>
                    </a:lnTo>
                    <a:cubicBezTo>
                      <a:pt x="4193" y="7475"/>
                      <a:pt x="4206" y="7487"/>
                      <a:pt x="4206" y="7499"/>
                    </a:cubicBezTo>
                    <a:lnTo>
                      <a:pt x="4217" y="7511"/>
                    </a:lnTo>
                    <a:cubicBezTo>
                      <a:pt x="4230" y="7536"/>
                      <a:pt x="4242" y="7547"/>
                      <a:pt x="4254" y="7560"/>
                    </a:cubicBezTo>
                    <a:cubicBezTo>
                      <a:pt x="4266" y="7572"/>
                      <a:pt x="4266" y="7596"/>
                      <a:pt x="4279" y="7609"/>
                    </a:cubicBezTo>
                    <a:lnTo>
                      <a:pt x="4425" y="7827"/>
                    </a:lnTo>
                    <a:cubicBezTo>
                      <a:pt x="4449" y="7876"/>
                      <a:pt x="4485" y="7936"/>
                      <a:pt x="4522" y="7985"/>
                    </a:cubicBezTo>
                    <a:lnTo>
                      <a:pt x="4546" y="8022"/>
                    </a:lnTo>
                    <a:cubicBezTo>
                      <a:pt x="4558" y="8046"/>
                      <a:pt x="4558" y="8058"/>
                      <a:pt x="4570" y="8082"/>
                    </a:cubicBezTo>
                    <a:lnTo>
                      <a:pt x="4595" y="8119"/>
                    </a:lnTo>
                    <a:cubicBezTo>
                      <a:pt x="4606" y="8155"/>
                      <a:pt x="4631" y="8192"/>
                      <a:pt x="4655" y="8228"/>
                    </a:cubicBezTo>
                    <a:lnTo>
                      <a:pt x="4655" y="8241"/>
                    </a:lnTo>
                    <a:lnTo>
                      <a:pt x="4655" y="8252"/>
                    </a:lnTo>
                    <a:cubicBezTo>
                      <a:pt x="4668" y="8265"/>
                      <a:pt x="4679" y="8289"/>
                      <a:pt x="4679" y="8314"/>
                    </a:cubicBezTo>
                    <a:cubicBezTo>
                      <a:pt x="4692" y="8350"/>
                      <a:pt x="4704" y="8398"/>
                      <a:pt x="4716" y="8435"/>
                    </a:cubicBezTo>
                    <a:cubicBezTo>
                      <a:pt x="4728" y="8471"/>
                      <a:pt x="4728" y="8520"/>
                      <a:pt x="4741" y="8557"/>
                    </a:cubicBezTo>
                    <a:lnTo>
                      <a:pt x="4741" y="8605"/>
                    </a:lnTo>
                    <a:cubicBezTo>
                      <a:pt x="4752" y="8617"/>
                      <a:pt x="4752" y="8641"/>
                      <a:pt x="4752" y="8654"/>
                    </a:cubicBezTo>
                    <a:cubicBezTo>
                      <a:pt x="4752" y="8690"/>
                      <a:pt x="4752" y="8714"/>
                      <a:pt x="4741" y="8738"/>
                    </a:cubicBezTo>
                    <a:lnTo>
                      <a:pt x="4741" y="8763"/>
                    </a:lnTo>
                    <a:lnTo>
                      <a:pt x="4741" y="8811"/>
                    </a:lnTo>
                    <a:cubicBezTo>
                      <a:pt x="4728" y="8824"/>
                      <a:pt x="4728" y="8836"/>
                      <a:pt x="4728" y="8848"/>
                    </a:cubicBezTo>
                    <a:lnTo>
                      <a:pt x="4728" y="8873"/>
                    </a:lnTo>
                    <a:cubicBezTo>
                      <a:pt x="4716" y="8909"/>
                      <a:pt x="4704" y="8957"/>
                      <a:pt x="4692" y="8994"/>
                    </a:cubicBezTo>
                    <a:cubicBezTo>
                      <a:pt x="4692" y="9018"/>
                      <a:pt x="4679" y="9054"/>
                      <a:pt x="4668" y="9079"/>
                    </a:cubicBezTo>
                    <a:cubicBezTo>
                      <a:pt x="4668" y="9103"/>
                      <a:pt x="4655" y="9116"/>
                      <a:pt x="4643" y="9140"/>
                    </a:cubicBezTo>
                    <a:lnTo>
                      <a:pt x="4643" y="9164"/>
                    </a:lnTo>
                    <a:cubicBezTo>
                      <a:pt x="4631" y="9176"/>
                      <a:pt x="4631" y="9189"/>
                      <a:pt x="4631" y="9200"/>
                    </a:cubicBezTo>
                    <a:cubicBezTo>
                      <a:pt x="4619" y="9213"/>
                      <a:pt x="4619" y="9237"/>
                      <a:pt x="4606" y="9249"/>
                    </a:cubicBezTo>
                    <a:lnTo>
                      <a:pt x="4570" y="9359"/>
                    </a:lnTo>
                    <a:cubicBezTo>
                      <a:pt x="4570" y="9370"/>
                      <a:pt x="4558" y="9395"/>
                      <a:pt x="4558" y="9419"/>
                    </a:cubicBezTo>
                    <a:cubicBezTo>
                      <a:pt x="4558" y="9432"/>
                      <a:pt x="4558" y="9432"/>
                      <a:pt x="4546" y="9443"/>
                    </a:cubicBezTo>
                    <a:cubicBezTo>
                      <a:pt x="4546" y="9480"/>
                      <a:pt x="4533" y="9505"/>
                      <a:pt x="4533" y="9541"/>
                    </a:cubicBezTo>
                    <a:cubicBezTo>
                      <a:pt x="4522" y="9565"/>
                      <a:pt x="4522" y="9602"/>
                      <a:pt x="4509" y="9626"/>
                    </a:cubicBezTo>
                    <a:lnTo>
                      <a:pt x="4509" y="9638"/>
                    </a:lnTo>
                    <a:cubicBezTo>
                      <a:pt x="4497" y="9686"/>
                      <a:pt x="4485" y="9748"/>
                      <a:pt x="4485" y="9808"/>
                    </a:cubicBezTo>
                    <a:cubicBezTo>
                      <a:pt x="4473" y="9881"/>
                      <a:pt x="4461" y="9942"/>
                      <a:pt x="4461" y="10002"/>
                    </a:cubicBezTo>
                    <a:cubicBezTo>
                      <a:pt x="4449" y="10075"/>
                      <a:pt x="4436" y="10137"/>
                      <a:pt x="4436" y="10210"/>
                    </a:cubicBezTo>
                    <a:cubicBezTo>
                      <a:pt x="4436" y="10258"/>
                      <a:pt x="4425" y="10307"/>
                      <a:pt x="4425" y="10355"/>
                    </a:cubicBezTo>
                    <a:cubicBezTo>
                      <a:pt x="4425" y="10343"/>
                      <a:pt x="4425" y="10343"/>
                      <a:pt x="4412" y="10331"/>
                    </a:cubicBezTo>
                    <a:cubicBezTo>
                      <a:pt x="4400" y="10294"/>
                      <a:pt x="4388" y="10270"/>
                      <a:pt x="4376" y="10234"/>
                    </a:cubicBezTo>
                    <a:cubicBezTo>
                      <a:pt x="4352" y="10161"/>
                      <a:pt x="4327" y="10088"/>
                      <a:pt x="4315" y="10027"/>
                    </a:cubicBezTo>
                    <a:cubicBezTo>
                      <a:pt x="4303" y="9991"/>
                      <a:pt x="4279" y="9930"/>
                      <a:pt x="4266" y="9881"/>
                    </a:cubicBezTo>
                    <a:cubicBezTo>
                      <a:pt x="4254" y="9821"/>
                      <a:pt x="4242" y="9759"/>
                      <a:pt x="4242" y="9711"/>
                    </a:cubicBezTo>
                    <a:cubicBezTo>
                      <a:pt x="4230" y="9711"/>
                      <a:pt x="4230" y="9699"/>
                      <a:pt x="4230" y="9699"/>
                    </a:cubicBezTo>
                    <a:lnTo>
                      <a:pt x="4230" y="9650"/>
                    </a:lnTo>
                    <a:cubicBezTo>
                      <a:pt x="4217" y="9614"/>
                      <a:pt x="4217" y="9578"/>
                      <a:pt x="4206" y="9553"/>
                    </a:cubicBezTo>
                    <a:cubicBezTo>
                      <a:pt x="4206" y="9492"/>
                      <a:pt x="4193" y="9419"/>
                      <a:pt x="4181" y="9359"/>
                    </a:cubicBezTo>
                    <a:cubicBezTo>
                      <a:pt x="4181" y="9310"/>
                      <a:pt x="4169" y="9262"/>
                      <a:pt x="4157" y="9225"/>
                    </a:cubicBezTo>
                    <a:lnTo>
                      <a:pt x="4145" y="9189"/>
                    </a:lnTo>
                    <a:cubicBezTo>
                      <a:pt x="4145" y="9164"/>
                      <a:pt x="4145" y="9140"/>
                      <a:pt x="4133" y="9116"/>
                    </a:cubicBezTo>
                    <a:cubicBezTo>
                      <a:pt x="4133" y="9091"/>
                      <a:pt x="4120" y="9054"/>
                      <a:pt x="4120" y="9030"/>
                    </a:cubicBezTo>
                    <a:lnTo>
                      <a:pt x="4084" y="8848"/>
                    </a:lnTo>
                    <a:lnTo>
                      <a:pt x="4072" y="8811"/>
                    </a:lnTo>
                    <a:cubicBezTo>
                      <a:pt x="4072" y="8775"/>
                      <a:pt x="4060" y="8727"/>
                      <a:pt x="4047" y="8678"/>
                    </a:cubicBezTo>
                    <a:cubicBezTo>
                      <a:pt x="4036" y="8605"/>
                      <a:pt x="4023" y="8557"/>
                      <a:pt x="3999" y="8495"/>
                    </a:cubicBezTo>
                    <a:lnTo>
                      <a:pt x="3974" y="8411"/>
                    </a:lnTo>
                    <a:lnTo>
                      <a:pt x="3950" y="8314"/>
                    </a:lnTo>
                    <a:cubicBezTo>
                      <a:pt x="3950" y="8289"/>
                      <a:pt x="3938" y="8277"/>
                      <a:pt x="3938" y="8252"/>
                    </a:cubicBezTo>
                    <a:lnTo>
                      <a:pt x="3901" y="8143"/>
                    </a:lnTo>
                    <a:cubicBezTo>
                      <a:pt x="3877" y="8071"/>
                      <a:pt x="3853" y="7998"/>
                      <a:pt x="3804" y="7925"/>
                    </a:cubicBezTo>
                    <a:lnTo>
                      <a:pt x="3793" y="7900"/>
                    </a:lnTo>
                    <a:cubicBezTo>
                      <a:pt x="3780" y="7876"/>
                      <a:pt x="3768" y="7839"/>
                      <a:pt x="3756" y="7815"/>
                    </a:cubicBezTo>
                    <a:cubicBezTo>
                      <a:pt x="3744" y="7791"/>
                      <a:pt x="3731" y="7779"/>
                      <a:pt x="3720" y="7755"/>
                    </a:cubicBezTo>
                    <a:cubicBezTo>
                      <a:pt x="3707" y="7742"/>
                      <a:pt x="3707" y="7730"/>
                      <a:pt x="3707" y="7730"/>
                    </a:cubicBezTo>
                    <a:cubicBezTo>
                      <a:pt x="3695" y="7706"/>
                      <a:pt x="3683" y="7693"/>
                      <a:pt x="3671" y="7682"/>
                    </a:cubicBezTo>
                    <a:lnTo>
                      <a:pt x="3634" y="7633"/>
                    </a:lnTo>
                    <a:lnTo>
                      <a:pt x="3622" y="7620"/>
                    </a:lnTo>
                    <a:cubicBezTo>
                      <a:pt x="3622" y="7620"/>
                      <a:pt x="3610" y="7609"/>
                      <a:pt x="3610" y="7596"/>
                    </a:cubicBezTo>
                    <a:cubicBezTo>
                      <a:pt x="3598" y="7596"/>
                      <a:pt x="3598" y="7584"/>
                      <a:pt x="3585" y="7572"/>
                    </a:cubicBezTo>
                    <a:lnTo>
                      <a:pt x="3585" y="7560"/>
                    </a:lnTo>
                    <a:lnTo>
                      <a:pt x="3574" y="7560"/>
                    </a:lnTo>
                    <a:cubicBezTo>
                      <a:pt x="3574" y="7547"/>
                      <a:pt x="3574" y="7536"/>
                      <a:pt x="3561" y="7511"/>
                    </a:cubicBezTo>
                    <a:cubicBezTo>
                      <a:pt x="3550" y="7499"/>
                      <a:pt x="3550" y="7487"/>
                      <a:pt x="3537" y="7463"/>
                    </a:cubicBezTo>
                    <a:lnTo>
                      <a:pt x="3525" y="7439"/>
                    </a:lnTo>
                    <a:cubicBezTo>
                      <a:pt x="3513" y="7402"/>
                      <a:pt x="3501" y="7366"/>
                      <a:pt x="3488" y="7317"/>
                    </a:cubicBezTo>
                    <a:lnTo>
                      <a:pt x="3477" y="7317"/>
                    </a:lnTo>
                    <a:lnTo>
                      <a:pt x="3477" y="7304"/>
                    </a:lnTo>
                    <a:lnTo>
                      <a:pt x="3477" y="7280"/>
                    </a:lnTo>
                    <a:cubicBezTo>
                      <a:pt x="3464" y="7268"/>
                      <a:pt x="3440" y="7256"/>
                      <a:pt x="3428" y="7256"/>
                    </a:cubicBezTo>
                    <a:lnTo>
                      <a:pt x="3415" y="7256"/>
                    </a:lnTo>
                    <a:cubicBezTo>
                      <a:pt x="3391" y="7268"/>
                      <a:pt x="3379" y="7280"/>
                      <a:pt x="3379" y="7304"/>
                    </a:cubicBezTo>
                    <a:cubicBezTo>
                      <a:pt x="3379" y="7317"/>
                      <a:pt x="3367" y="7317"/>
                      <a:pt x="3379" y="7329"/>
                    </a:cubicBezTo>
                    <a:lnTo>
                      <a:pt x="3379" y="7353"/>
                    </a:lnTo>
                    <a:cubicBezTo>
                      <a:pt x="3391" y="7366"/>
                      <a:pt x="3391" y="7390"/>
                      <a:pt x="3404" y="7402"/>
                    </a:cubicBezTo>
                    <a:lnTo>
                      <a:pt x="3404" y="7414"/>
                    </a:lnTo>
                    <a:lnTo>
                      <a:pt x="3415" y="7439"/>
                    </a:lnTo>
                    <a:lnTo>
                      <a:pt x="3428" y="7475"/>
                    </a:lnTo>
                    <a:lnTo>
                      <a:pt x="3452" y="7523"/>
                    </a:lnTo>
                    <a:cubicBezTo>
                      <a:pt x="3464" y="7536"/>
                      <a:pt x="3464" y="7536"/>
                      <a:pt x="3464" y="7547"/>
                    </a:cubicBezTo>
                    <a:lnTo>
                      <a:pt x="3477" y="7560"/>
                    </a:lnTo>
                    <a:lnTo>
                      <a:pt x="3477" y="7584"/>
                    </a:lnTo>
                    <a:lnTo>
                      <a:pt x="3488" y="7596"/>
                    </a:lnTo>
                    <a:cubicBezTo>
                      <a:pt x="3488" y="7596"/>
                      <a:pt x="3488" y="7609"/>
                      <a:pt x="3501" y="7620"/>
                    </a:cubicBezTo>
                    <a:cubicBezTo>
                      <a:pt x="3501" y="7633"/>
                      <a:pt x="3513" y="7633"/>
                      <a:pt x="3525" y="7657"/>
                    </a:cubicBezTo>
                    <a:cubicBezTo>
                      <a:pt x="3525" y="7657"/>
                      <a:pt x="3537" y="7669"/>
                      <a:pt x="3537" y="7682"/>
                    </a:cubicBezTo>
                    <a:lnTo>
                      <a:pt x="3550" y="7693"/>
                    </a:lnTo>
                    <a:lnTo>
                      <a:pt x="3561" y="7706"/>
                    </a:lnTo>
                    <a:cubicBezTo>
                      <a:pt x="3574" y="7730"/>
                      <a:pt x="3598" y="7742"/>
                      <a:pt x="3610" y="7766"/>
                    </a:cubicBezTo>
                    <a:cubicBezTo>
                      <a:pt x="3634" y="7815"/>
                      <a:pt x="3658" y="7863"/>
                      <a:pt x="3683" y="7900"/>
                    </a:cubicBezTo>
                    <a:lnTo>
                      <a:pt x="3707" y="7936"/>
                    </a:lnTo>
                    <a:cubicBezTo>
                      <a:pt x="3731" y="7998"/>
                      <a:pt x="3756" y="8046"/>
                      <a:pt x="3780" y="8082"/>
                    </a:cubicBezTo>
                    <a:cubicBezTo>
                      <a:pt x="3793" y="8119"/>
                      <a:pt x="3804" y="8143"/>
                      <a:pt x="3817" y="8179"/>
                    </a:cubicBezTo>
                    <a:lnTo>
                      <a:pt x="3829" y="8204"/>
                    </a:lnTo>
                    <a:cubicBezTo>
                      <a:pt x="3829" y="8228"/>
                      <a:pt x="3841" y="8241"/>
                      <a:pt x="3841" y="8265"/>
                    </a:cubicBezTo>
                    <a:lnTo>
                      <a:pt x="3841" y="8277"/>
                    </a:lnTo>
                    <a:lnTo>
                      <a:pt x="3853" y="8277"/>
                    </a:lnTo>
                    <a:lnTo>
                      <a:pt x="3853" y="8289"/>
                    </a:lnTo>
                    <a:cubicBezTo>
                      <a:pt x="3866" y="8325"/>
                      <a:pt x="3877" y="8374"/>
                      <a:pt x="3890" y="8411"/>
                    </a:cubicBezTo>
                    <a:lnTo>
                      <a:pt x="3890" y="8422"/>
                    </a:lnTo>
                    <a:cubicBezTo>
                      <a:pt x="3890" y="8435"/>
                      <a:pt x="3901" y="8459"/>
                      <a:pt x="3901" y="8471"/>
                    </a:cubicBezTo>
                    <a:cubicBezTo>
                      <a:pt x="3901" y="8484"/>
                      <a:pt x="3901" y="8484"/>
                      <a:pt x="3914" y="8495"/>
                    </a:cubicBezTo>
                    <a:cubicBezTo>
                      <a:pt x="3914" y="8508"/>
                      <a:pt x="3914" y="8520"/>
                      <a:pt x="3926" y="8544"/>
                    </a:cubicBezTo>
                    <a:lnTo>
                      <a:pt x="3926" y="8581"/>
                    </a:lnTo>
                    <a:cubicBezTo>
                      <a:pt x="3938" y="8605"/>
                      <a:pt x="3938" y="8641"/>
                      <a:pt x="3950" y="8666"/>
                    </a:cubicBezTo>
                    <a:cubicBezTo>
                      <a:pt x="3963" y="8703"/>
                      <a:pt x="3963" y="8751"/>
                      <a:pt x="3974" y="8787"/>
                    </a:cubicBezTo>
                    <a:lnTo>
                      <a:pt x="3974" y="8811"/>
                    </a:lnTo>
                    <a:cubicBezTo>
                      <a:pt x="3974" y="8824"/>
                      <a:pt x="3974" y="8848"/>
                      <a:pt x="3987" y="8873"/>
                    </a:cubicBezTo>
                    <a:lnTo>
                      <a:pt x="4023" y="9127"/>
                    </a:lnTo>
                    <a:cubicBezTo>
                      <a:pt x="4036" y="9164"/>
                      <a:pt x="4036" y="9189"/>
                      <a:pt x="4047" y="9213"/>
                    </a:cubicBezTo>
                    <a:cubicBezTo>
                      <a:pt x="4047" y="9262"/>
                      <a:pt x="4060" y="9310"/>
                      <a:pt x="4072" y="9359"/>
                    </a:cubicBezTo>
                    <a:cubicBezTo>
                      <a:pt x="4072" y="9407"/>
                      <a:pt x="4084" y="9456"/>
                      <a:pt x="4096" y="9516"/>
                    </a:cubicBezTo>
                    <a:cubicBezTo>
                      <a:pt x="4109" y="9626"/>
                      <a:pt x="4120" y="9735"/>
                      <a:pt x="4145" y="9845"/>
                    </a:cubicBezTo>
                    <a:cubicBezTo>
                      <a:pt x="4169" y="9942"/>
                      <a:pt x="4193" y="10051"/>
                      <a:pt x="4242" y="10197"/>
                    </a:cubicBezTo>
                    <a:cubicBezTo>
                      <a:pt x="4279" y="10294"/>
                      <a:pt x="4327" y="10404"/>
                      <a:pt x="4363" y="10513"/>
                    </a:cubicBezTo>
                    <a:lnTo>
                      <a:pt x="4376" y="10537"/>
                    </a:lnTo>
                    <a:lnTo>
                      <a:pt x="4388" y="10562"/>
                    </a:lnTo>
                    <a:cubicBezTo>
                      <a:pt x="4376" y="10550"/>
                      <a:pt x="4376" y="10537"/>
                      <a:pt x="4363" y="10526"/>
                    </a:cubicBezTo>
                    <a:cubicBezTo>
                      <a:pt x="4352" y="10489"/>
                      <a:pt x="4327" y="10453"/>
                      <a:pt x="4303" y="10428"/>
                    </a:cubicBezTo>
                    <a:cubicBezTo>
                      <a:pt x="4290" y="10404"/>
                      <a:pt x="4279" y="10380"/>
                      <a:pt x="4266" y="10367"/>
                    </a:cubicBezTo>
                    <a:lnTo>
                      <a:pt x="4242" y="10331"/>
                    </a:lnTo>
                    <a:cubicBezTo>
                      <a:pt x="4217" y="10307"/>
                      <a:pt x="4193" y="10270"/>
                      <a:pt x="4169" y="10234"/>
                    </a:cubicBezTo>
                    <a:lnTo>
                      <a:pt x="4047" y="10112"/>
                    </a:lnTo>
                    <a:lnTo>
                      <a:pt x="4036" y="10100"/>
                    </a:lnTo>
                    <a:cubicBezTo>
                      <a:pt x="4023" y="10088"/>
                      <a:pt x="3999" y="10075"/>
                      <a:pt x="3987" y="10064"/>
                    </a:cubicBezTo>
                    <a:cubicBezTo>
                      <a:pt x="3963" y="10027"/>
                      <a:pt x="3926" y="10002"/>
                      <a:pt x="3901" y="9978"/>
                    </a:cubicBezTo>
                    <a:cubicBezTo>
                      <a:pt x="3877" y="9954"/>
                      <a:pt x="3853" y="9942"/>
                      <a:pt x="3817" y="9918"/>
                    </a:cubicBezTo>
                    <a:cubicBezTo>
                      <a:pt x="3793" y="9894"/>
                      <a:pt x="3768" y="9881"/>
                      <a:pt x="3744" y="9869"/>
                    </a:cubicBezTo>
                    <a:lnTo>
                      <a:pt x="3744" y="9857"/>
                    </a:lnTo>
                    <a:cubicBezTo>
                      <a:pt x="3683" y="9832"/>
                      <a:pt x="3634" y="9796"/>
                      <a:pt x="3585" y="9759"/>
                    </a:cubicBezTo>
                    <a:cubicBezTo>
                      <a:pt x="3574" y="9748"/>
                      <a:pt x="3550" y="9723"/>
                      <a:pt x="3525" y="9711"/>
                    </a:cubicBezTo>
                    <a:lnTo>
                      <a:pt x="3513" y="9699"/>
                    </a:lnTo>
                    <a:lnTo>
                      <a:pt x="3501" y="9686"/>
                    </a:lnTo>
                    <a:lnTo>
                      <a:pt x="3488" y="9675"/>
                    </a:lnTo>
                    <a:lnTo>
                      <a:pt x="3477" y="9662"/>
                    </a:lnTo>
                    <a:cubicBezTo>
                      <a:pt x="3452" y="9638"/>
                      <a:pt x="3428" y="9602"/>
                      <a:pt x="3404" y="9578"/>
                    </a:cubicBezTo>
                    <a:lnTo>
                      <a:pt x="3391" y="9565"/>
                    </a:lnTo>
                    <a:lnTo>
                      <a:pt x="3391" y="9565"/>
                    </a:lnTo>
                    <a:cubicBezTo>
                      <a:pt x="3379" y="9553"/>
                      <a:pt x="3379" y="9553"/>
                      <a:pt x="3379" y="9541"/>
                    </a:cubicBezTo>
                    <a:cubicBezTo>
                      <a:pt x="3355" y="9529"/>
                      <a:pt x="3342" y="9505"/>
                      <a:pt x="3331" y="9492"/>
                    </a:cubicBezTo>
                    <a:lnTo>
                      <a:pt x="3258" y="9383"/>
                    </a:lnTo>
                    <a:lnTo>
                      <a:pt x="3221" y="9346"/>
                    </a:lnTo>
                    <a:lnTo>
                      <a:pt x="3221" y="9334"/>
                    </a:lnTo>
                    <a:cubicBezTo>
                      <a:pt x="3209" y="9322"/>
                      <a:pt x="3197" y="9310"/>
                      <a:pt x="3185" y="9286"/>
                    </a:cubicBezTo>
                    <a:cubicBezTo>
                      <a:pt x="3161" y="9249"/>
                      <a:pt x="3136" y="9225"/>
                      <a:pt x="3112" y="9189"/>
                    </a:cubicBezTo>
                    <a:cubicBezTo>
                      <a:pt x="3099" y="9164"/>
                      <a:pt x="3088" y="9152"/>
                      <a:pt x="3075" y="9127"/>
                    </a:cubicBezTo>
                    <a:cubicBezTo>
                      <a:pt x="3063" y="9116"/>
                      <a:pt x="3051" y="9103"/>
                      <a:pt x="3039" y="9079"/>
                    </a:cubicBezTo>
                    <a:cubicBezTo>
                      <a:pt x="3026" y="9054"/>
                      <a:pt x="3015" y="9018"/>
                      <a:pt x="2990" y="8982"/>
                    </a:cubicBezTo>
                    <a:cubicBezTo>
                      <a:pt x="2978" y="8957"/>
                      <a:pt x="2978" y="8946"/>
                      <a:pt x="2966" y="8921"/>
                    </a:cubicBezTo>
                    <a:cubicBezTo>
                      <a:pt x="2966" y="8909"/>
                      <a:pt x="2954" y="8897"/>
                      <a:pt x="2954" y="8884"/>
                    </a:cubicBezTo>
                    <a:cubicBezTo>
                      <a:pt x="2942" y="8873"/>
                      <a:pt x="2942" y="8848"/>
                      <a:pt x="2929" y="8836"/>
                    </a:cubicBezTo>
                    <a:cubicBezTo>
                      <a:pt x="2929" y="8824"/>
                      <a:pt x="2918" y="8811"/>
                      <a:pt x="2918" y="8800"/>
                    </a:cubicBezTo>
                    <a:lnTo>
                      <a:pt x="2881" y="8690"/>
                    </a:lnTo>
                    <a:cubicBezTo>
                      <a:pt x="2869" y="8666"/>
                      <a:pt x="2869" y="8641"/>
                      <a:pt x="2869" y="8617"/>
                    </a:cubicBezTo>
                    <a:cubicBezTo>
                      <a:pt x="2856" y="8568"/>
                      <a:pt x="2856" y="8532"/>
                      <a:pt x="2856" y="8484"/>
                    </a:cubicBezTo>
                    <a:lnTo>
                      <a:pt x="2856" y="8447"/>
                    </a:lnTo>
                    <a:lnTo>
                      <a:pt x="2856" y="8435"/>
                    </a:lnTo>
                    <a:lnTo>
                      <a:pt x="2856" y="8387"/>
                    </a:lnTo>
                    <a:lnTo>
                      <a:pt x="2856" y="8314"/>
                    </a:lnTo>
                    <a:cubicBezTo>
                      <a:pt x="2856" y="8289"/>
                      <a:pt x="2869" y="8265"/>
                      <a:pt x="2869" y="8241"/>
                    </a:cubicBezTo>
                    <a:lnTo>
                      <a:pt x="2869" y="8179"/>
                    </a:lnTo>
                    <a:cubicBezTo>
                      <a:pt x="2881" y="8082"/>
                      <a:pt x="2893" y="7998"/>
                      <a:pt x="2893" y="7912"/>
                    </a:cubicBezTo>
                    <a:cubicBezTo>
                      <a:pt x="2893" y="7888"/>
                      <a:pt x="2905" y="7863"/>
                      <a:pt x="2905" y="7852"/>
                    </a:cubicBezTo>
                    <a:cubicBezTo>
                      <a:pt x="2918" y="7779"/>
                      <a:pt x="2929" y="7693"/>
                      <a:pt x="2942" y="7609"/>
                    </a:cubicBezTo>
                    <a:lnTo>
                      <a:pt x="2954" y="7572"/>
                    </a:lnTo>
                    <a:cubicBezTo>
                      <a:pt x="2954" y="7523"/>
                      <a:pt x="2966" y="7487"/>
                      <a:pt x="2978" y="7439"/>
                    </a:cubicBezTo>
                    <a:lnTo>
                      <a:pt x="2978" y="7414"/>
                    </a:lnTo>
                    <a:cubicBezTo>
                      <a:pt x="2978" y="7402"/>
                      <a:pt x="2990" y="7377"/>
                      <a:pt x="2990" y="7366"/>
                    </a:cubicBezTo>
                    <a:lnTo>
                      <a:pt x="3002" y="7329"/>
                    </a:lnTo>
                    <a:lnTo>
                      <a:pt x="3002" y="7293"/>
                    </a:lnTo>
                    <a:cubicBezTo>
                      <a:pt x="3026" y="7231"/>
                      <a:pt x="3039" y="7183"/>
                      <a:pt x="3063" y="7134"/>
                    </a:cubicBezTo>
                    <a:lnTo>
                      <a:pt x="3063" y="7123"/>
                    </a:lnTo>
                    <a:cubicBezTo>
                      <a:pt x="3075" y="7074"/>
                      <a:pt x="3099" y="7013"/>
                      <a:pt x="3112" y="6964"/>
                    </a:cubicBezTo>
                    <a:cubicBezTo>
                      <a:pt x="3124" y="6940"/>
                      <a:pt x="3136" y="6915"/>
                      <a:pt x="3136" y="6879"/>
                    </a:cubicBezTo>
                    <a:cubicBezTo>
                      <a:pt x="3148" y="6855"/>
                      <a:pt x="3148" y="6831"/>
                      <a:pt x="3161" y="6794"/>
                    </a:cubicBezTo>
                    <a:cubicBezTo>
                      <a:pt x="3161" y="6770"/>
                      <a:pt x="3161" y="6745"/>
                      <a:pt x="3148" y="6734"/>
                    </a:cubicBezTo>
                    <a:close/>
                    <a:moveTo>
                      <a:pt x="6296" y="6855"/>
                    </a:moveTo>
                    <a:lnTo>
                      <a:pt x="6296" y="6867"/>
                    </a:lnTo>
                    <a:cubicBezTo>
                      <a:pt x="6296" y="6904"/>
                      <a:pt x="6308" y="6928"/>
                      <a:pt x="6321" y="6964"/>
                    </a:cubicBezTo>
                    <a:cubicBezTo>
                      <a:pt x="6321" y="6988"/>
                      <a:pt x="6332" y="7013"/>
                      <a:pt x="6356" y="7037"/>
                    </a:cubicBezTo>
                    <a:cubicBezTo>
                      <a:pt x="6369" y="7074"/>
                      <a:pt x="6381" y="7098"/>
                      <a:pt x="6393" y="7123"/>
                    </a:cubicBezTo>
                    <a:lnTo>
                      <a:pt x="6405" y="7134"/>
                    </a:lnTo>
                    <a:cubicBezTo>
                      <a:pt x="6418" y="7159"/>
                      <a:pt x="6429" y="7171"/>
                      <a:pt x="6442" y="7183"/>
                    </a:cubicBezTo>
                    <a:lnTo>
                      <a:pt x="6454" y="7207"/>
                    </a:lnTo>
                    <a:cubicBezTo>
                      <a:pt x="6466" y="7220"/>
                      <a:pt x="6478" y="7244"/>
                      <a:pt x="6502" y="7256"/>
                    </a:cubicBezTo>
                    <a:cubicBezTo>
                      <a:pt x="6527" y="7293"/>
                      <a:pt x="6564" y="7341"/>
                      <a:pt x="6600" y="7377"/>
                    </a:cubicBezTo>
                    <a:cubicBezTo>
                      <a:pt x="6612" y="7402"/>
                      <a:pt x="6624" y="7414"/>
                      <a:pt x="6648" y="7439"/>
                    </a:cubicBezTo>
                    <a:cubicBezTo>
                      <a:pt x="6661" y="7450"/>
                      <a:pt x="6672" y="7475"/>
                      <a:pt x="6672" y="7487"/>
                    </a:cubicBezTo>
                    <a:lnTo>
                      <a:pt x="6709" y="7560"/>
                    </a:lnTo>
                    <a:cubicBezTo>
                      <a:pt x="6721" y="7572"/>
                      <a:pt x="6734" y="7596"/>
                      <a:pt x="6745" y="7620"/>
                    </a:cubicBezTo>
                    <a:lnTo>
                      <a:pt x="6745" y="7645"/>
                    </a:lnTo>
                    <a:lnTo>
                      <a:pt x="6758" y="7645"/>
                    </a:lnTo>
                    <a:lnTo>
                      <a:pt x="6758" y="7657"/>
                    </a:lnTo>
                    <a:lnTo>
                      <a:pt x="6758" y="7669"/>
                    </a:lnTo>
                    <a:lnTo>
                      <a:pt x="6770" y="7693"/>
                    </a:lnTo>
                    <a:lnTo>
                      <a:pt x="6782" y="7706"/>
                    </a:lnTo>
                    <a:lnTo>
                      <a:pt x="6794" y="7730"/>
                    </a:lnTo>
                    <a:cubicBezTo>
                      <a:pt x="6831" y="7815"/>
                      <a:pt x="6867" y="7912"/>
                      <a:pt x="6916" y="7998"/>
                    </a:cubicBezTo>
                    <a:cubicBezTo>
                      <a:pt x="6940" y="8046"/>
                      <a:pt x="6964" y="8082"/>
                      <a:pt x="7001" y="8131"/>
                    </a:cubicBezTo>
                    <a:lnTo>
                      <a:pt x="7001" y="8143"/>
                    </a:lnTo>
                    <a:lnTo>
                      <a:pt x="7013" y="8155"/>
                    </a:lnTo>
                    <a:lnTo>
                      <a:pt x="7013" y="8168"/>
                    </a:lnTo>
                    <a:lnTo>
                      <a:pt x="7025" y="8179"/>
                    </a:lnTo>
                    <a:cubicBezTo>
                      <a:pt x="7025" y="8192"/>
                      <a:pt x="7037" y="8192"/>
                      <a:pt x="7037" y="8204"/>
                    </a:cubicBezTo>
                    <a:cubicBezTo>
                      <a:pt x="7037" y="8216"/>
                      <a:pt x="7050" y="8228"/>
                      <a:pt x="7050" y="8241"/>
                    </a:cubicBezTo>
                    <a:cubicBezTo>
                      <a:pt x="7061" y="8252"/>
                      <a:pt x="7061" y="8265"/>
                      <a:pt x="7074" y="8277"/>
                    </a:cubicBezTo>
                    <a:lnTo>
                      <a:pt x="7086" y="8301"/>
                    </a:lnTo>
                    <a:lnTo>
                      <a:pt x="7086" y="8314"/>
                    </a:lnTo>
                    <a:cubicBezTo>
                      <a:pt x="7086" y="8325"/>
                      <a:pt x="7086" y="8325"/>
                      <a:pt x="7098" y="8338"/>
                    </a:cubicBezTo>
                    <a:lnTo>
                      <a:pt x="7110" y="8374"/>
                    </a:lnTo>
                    <a:lnTo>
                      <a:pt x="7110" y="8398"/>
                    </a:lnTo>
                    <a:lnTo>
                      <a:pt x="7123" y="8422"/>
                    </a:lnTo>
                    <a:cubicBezTo>
                      <a:pt x="7123" y="8435"/>
                      <a:pt x="7134" y="8447"/>
                      <a:pt x="7134" y="8471"/>
                    </a:cubicBezTo>
                    <a:cubicBezTo>
                      <a:pt x="7134" y="8484"/>
                      <a:pt x="7147" y="8495"/>
                      <a:pt x="7147" y="8520"/>
                    </a:cubicBezTo>
                    <a:lnTo>
                      <a:pt x="7159" y="8544"/>
                    </a:lnTo>
                    <a:cubicBezTo>
                      <a:pt x="7159" y="8581"/>
                      <a:pt x="7171" y="8630"/>
                      <a:pt x="7183" y="8666"/>
                    </a:cubicBezTo>
                    <a:lnTo>
                      <a:pt x="7183" y="8678"/>
                    </a:lnTo>
                    <a:cubicBezTo>
                      <a:pt x="7196" y="8738"/>
                      <a:pt x="7196" y="8800"/>
                      <a:pt x="7207" y="8860"/>
                    </a:cubicBezTo>
                    <a:lnTo>
                      <a:pt x="7207" y="8946"/>
                    </a:lnTo>
                    <a:cubicBezTo>
                      <a:pt x="7207" y="8970"/>
                      <a:pt x="7207" y="9006"/>
                      <a:pt x="7220" y="9043"/>
                    </a:cubicBezTo>
                    <a:lnTo>
                      <a:pt x="7220" y="9127"/>
                    </a:lnTo>
                    <a:lnTo>
                      <a:pt x="7220" y="9164"/>
                    </a:lnTo>
                    <a:lnTo>
                      <a:pt x="7220" y="9213"/>
                    </a:lnTo>
                    <a:lnTo>
                      <a:pt x="7220" y="9262"/>
                    </a:lnTo>
                    <a:lnTo>
                      <a:pt x="7220" y="9286"/>
                    </a:lnTo>
                    <a:cubicBezTo>
                      <a:pt x="7220" y="9310"/>
                      <a:pt x="7207" y="9334"/>
                      <a:pt x="7207" y="9346"/>
                    </a:cubicBezTo>
                    <a:lnTo>
                      <a:pt x="7207" y="9359"/>
                    </a:lnTo>
                    <a:lnTo>
                      <a:pt x="7207" y="9407"/>
                    </a:lnTo>
                    <a:lnTo>
                      <a:pt x="7207" y="9432"/>
                    </a:lnTo>
                    <a:cubicBezTo>
                      <a:pt x="7196" y="9443"/>
                      <a:pt x="7196" y="9456"/>
                      <a:pt x="7196" y="9480"/>
                    </a:cubicBezTo>
                    <a:lnTo>
                      <a:pt x="7196" y="9505"/>
                    </a:lnTo>
                    <a:cubicBezTo>
                      <a:pt x="7183" y="9516"/>
                      <a:pt x="7183" y="9541"/>
                      <a:pt x="7183" y="9553"/>
                    </a:cubicBezTo>
                    <a:lnTo>
                      <a:pt x="7183" y="9565"/>
                    </a:lnTo>
                    <a:cubicBezTo>
                      <a:pt x="7171" y="9602"/>
                      <a:pt x="7159" y="9638"/>
                      <a:pt x="7159" y="9675"/>
                    </a:cubicBezTo>
                    <a:lnTo>
                      <a:pt x="7147" y="9686"/>
                    </a:lnTo>
                    <a:lnTo>
                      <a:pt x="7147" y="9699"/>
                    </a:lnTo>
                    <a:cubicBezTo>
                      <a:pt x="7147" y="9723"/>
                      <a:pt x="7134" y="9759"/>
                      <a:pt x="7123" y="9784"/>
                    </a:cubicBezTo>
                    <a:cubicBezTo>
                      <a:pt x="7123" y="9808"/>
                      <a:pt x="7110" y="9832"/>
                      <a:pt x="7098" y="9857"/>
                    </a:cubicBezTo>
                    <a:cubicBezTo>
                      <a:pt x="7086" y="9905"/>
                      <a:pt x="7061" y="9942"/>
                      <a:pt x="7037" y="9978"/>
                    </a:cubicBezTo>
                    <a:cubicBezTo>
                      <a:pt x="7025" y="10002"/>
                      <a:pt x="7013" y="10027"/>
                      <a:pt x="6988" y="10051"/>
                    </a:cubicBezTo>
                    <a:cubicBezTo>
                      <a:pt x="6977" y="10075"/>
                      <a:pt x="6964" y="10088"/>
                      <a:pt x="6964" y="10100"/>
                    </a:cubicBezTo>
                    <a:lnTo>
                      <a:pt x="6952" y="10100"/>
                    </a:lnTo>
                    <a:cubicBezTo>
                      <a:pt x="6940" y="10112"/>
                      <a:pt x="6940" y="10124"/>
                      <a:pt x="6928" y="10137"/>
                    </a:cubicBezTo>
                    <a:cubicBezTo>
                      <a:pt x="6891" y="10173"/>
                      <a:pt x="6867" y="10210"/>
                      <a:pt x="6831" y="10258"/>
                    </a:cubicBezTo>
                    <a:cubicBezTo>
                      <a:pt x="6818" y="10282"/>
                      <a:pt x="6807" y="10307"/>
                      <a:pt x="6782" y="10343"/>
                    </a:cubicBezTo>
                    <a:cubicBezTo>
                      <a:pt x="6770" y="10367"/>
                      <a:pt x="6758" y="10404"/>
                      <a:pt x="6745" y="10440"/>
                    </a:cubicBezTo>
                    <a:cubicBezTo>
                      <a:pt x="6734" y="10489"/>
                      <a:pt x="6709" y="10526"/>
                      <a:pt x="6697" y="10562"/>
                    </a:cubicBezTo>
                    <a:cubicBezTo>
                      <a:pt x="6685" y="10598"/>
                      <a:pt x="6672" y="10623"/>
                      <a:pt x="6661" y="10659"/>
                    </a:cubicBezTo>
                    <a:cubicBezTo>
                      <a:pt x="6661" y="10683"/>
                      <a:pt x="6648" y="10707"/>
                      <a:pt x="6636" y="10744"/>
                    </a:cubicBezTo>
                    <a:cubicBezTo>
                      <a:pt x="6624" y="10769"/>
                      <a:pt x="6612" y="10805"/>
                      <a:pt x="6588" y="10842"/>
                    </a:cubicBezTo>
                    <a:cubicBezTo>
                      <a:pt x="6575" y="10877"/>
                      <a:pt x="6564" y="10902"/>
                      <a:pt x="6539" y="10939"/>
                    </a:cubicBezTo>
                    <a:lnTo>
                      <a:pt x="6539" y="10950"/>
                    </a:lnTo>
                    <a:lnTo>
                      <a:pt x="6527" y="10950"/>
                    </a:lnTo>
                    <a:lnTo>
                      <a:pt x="6527" y="10963"/>
                    </a:lnTo>
                    <a:lnTo>
                      <a:pt x="6515" y="10975"/>
                    </a:lnTo>
                    <a:lnTo>
                      <a:pt x="6515" y="10987"/>
                    </a:lnTo>
                    <a:lnTo>
                      <a:pt x="6491" y="11023"/>
                    </a:lnTo>
                    <a:lnTo>
                      <a:pt x="6491" y="11012"/>
                    </a:lnTo>
                    <a:cubicBezTo>
                      <a:pt x="6491" y="10987"/>
                      <a:pt x="6502" y="10963"/>
                      <a:pt x="6502" y="10939"/>
                    </a:cubicBezTo>
                    <a:lnTo>
                      <a:pt x="6502" y="10780"/>
                    </a:lnTo>
                    <a:lnTo>
                      <a:pt x="6502" y="10707"/>
                    </a:lnTo>
                    <a:lnTo>
                      <a:pt x="6502" y="10659"/>
                    </a:lnTo>
                    <a:cubicBezTo>
                      <a:pt x="6515" y="10610"/>
                      <a:pt x="6515" y="10562"/>
                      <a:pt x="6527" y="10526"/>
                    </a:cubicBezTo>
                    <a:lnTo>
                      <a:pt x="6527" y="10513"/>
                    </a:lnTo>
                    <a:cubicBezTo>
                      <a:pt x="6527" y="10526"/>
                      <a:pt x="6515" y="10550"/>
                      <a:pt x="6502" y="10574"/>
                    </a:cubicBezTo>
                    <a:lnTo>
                      <a:pt x="6502" y="10550"/>
                    </a:lnTo>
                    <a:lnTo>
                      <a:pt x="6502" y="10453"/>
                    </a:lnTo>
                    <a:lnTo>
                      <a:pt x="6502" y="10343"/>
                    </a:lnTo>
                    <a:cubicBezTo>
                      <a:pt x="6502" y="10307"/>
                      <a:pt x="6502" y="10282"/>
                      <a:pt x="6515" y="10258"/>
                    </a:cubicBezTo>
                    <a:cubicBezTo>
                      <a:pt x="6515" y="10173"/>
                      <a:pt x="6515" y="10100"/>
                      <a:pt x="6527" y="10015"/>
                    </a:cubicBezTo>
                    <a:cubicBezTo>
                      <a:pt x="6527" y="9966"/>
                      <a:pt x="6539" y="9905"/>
                      <a:pt x="6539" y="9857"/>
                    </a:cubicBezTo>
                    <a:lnTo>
                      <a:pt x="6539" y="9711"/>
                    </a:lnTo>
                    <a:cubicBezTo>
                      <a:pt x="6539" y="9602"/>
                      <a:pt x="6539" y="9492"/>
                      <a:pt x="6527" y="9395"/>
                    </a:cubicBezTo>
                    <a:lnTo>
                      <a:pt x="6491" y="9249"/>
                    </a:lnTo>
                    <a:cubicBezTo>
                      <a:pt x="6491" y="9225"/>
                      <a:pt x="6491" y="9213"/>
                      <a:pt x="6478" y="9189"/>
                    </a:cubicBezTo>
                    <a:cubicBezTo>
                      <a:pt x="6478" y="9164"/>
                      <a:pt x="6466" y="9127"/>
                      <a:pt x="6466" y="9103"/>
                    </a:cubicBezTo>
                    <a:cubicBezTo>
                      <a:pt x="6454" y="9054"/>
                      <a:pt x="6442" y="8994"/>
                      <a:pt x="6442" y="8946"/>
                    </a:cubicBezTo>
                    <a:cubicBezTo>
                      <a:pt x="6429" y="8897"/>
                      <a:pt x="6418" y="8848"/>
                      <a:pt x="6418" y="8800"/>
                    </a:cubicBezTo>
                    <a:cubicBezTo>
                      <a:pt x="6393" y="8703"/>
                      <a:pt x="6369" y="8605"/>
                      <a:pt x="6356" y="8495"/>
                    </a:cubicBezTo>
                    <a:lnTo>
                      <a:pt x="6345" y="8484"/>
                    </a:lnTo>
                    <a:cubicBezTo>
                      <a:pt x="6345" y="8459"/>
                      <a:pt x="6345" y="8447"/>
                      <a:pt x="6332" y="8422"/>
                    </a:cubicBezTo>
                    <a:cubicBezTo>
                      <a:pt x="6332" y="8398"/>
                      <a:pt x="6321" y="8374"/>
                      <a:pt x="6308" y="8350"/>
                    </a:cubicBezTo>
                    <a:cubicBezTo>
                      <a:pt x="6296" y="8301"/>
                      <a:pt x="6272" y="8265"/>
                      <a:pt x="6248" y="8228"/>
                    </a:cubicBezTo>
                    <a:lnTo>
                      <a:pt x="6248" y="8241"/>
                    </a:lnTo>
                    <a:cubicBezTo>
                      <a:pt x="6235" y="8277"/>
                      <a:pt x="6235" y="8314"/>
                      <a:pt x="6248" y="8374"/>
                    </a:cubicBezTo>
                    <a:cubicBezTo>
                      <a:pt x="6248" y="8411"/>
                      <a:pt x="6248" y="8459"/>
                      <a:pt x="6259" y="8495"/>
                    </a:cubicBezTo>
                    <a:lnTo>
                      <a:pt x="6259" y="8532"/>
                    </a:lnTo>
                    <a:lnTo>
                      <a:pt x="6321" y="8824"/>
                    </a:lnTo>
                    <a:cubicBezTo>
                      <a:pt x="6321" y="8860"/>
                      <a:pt x="6332" y="8897"/>
                      <a:pt x="6332" y="8946"/>
                    </a:cubicBezTo>
                    <a:cubicBezTo>
                      <a:pt x="6345" y="8982"/>
                      <a:pt x="6345" y="9030"/>
                      <a:pt x="6356" y="9079"/>
                    </a:cubicBezTo>
                    <a:cubicBezTo>
                      <a:pt x="6356" y="9127"/>
                      <a:pt x="6369" y="9176"/>
                      <a:pt x="6381" y="9225"/>
                    </a:cubicBezTo>
                    <a:cubicBezTo>
                      <a:pt x="6381" y="9249"/>
                      <a:pt x="6393" y="9286"/>
                      <a:pt x="6393" y="9322"/>
                    </a:cubicBezTo>
                    <a:cubicBezTo>
                      <a:pt x="6405" y="9359"/>
                      <a:pt x="6405" y="9407"/>
                      <a:pt x="6418" y="9456"/>
                    </a:cubicBezTo>
                    <a:lnTo>
                      <a:pt x="6418" y="9602"/>
                    </a:lnTo>
                    <a:lnTo>
                      <a:pt x="6418" y="9626"/>
                    </a:lnTo>
                    <a:lnTo>
                      <a:pt x="6418" y="9662"/>
                    </a:lnTo>
                    <a:cubicBezTo>
                      <a:pt x="6429" y="9759"/>
                      <a:pt x="6418" y="9869"/>
                      <a:pt x="6418" y="9966"/>
                    </a:cubicBezTo>
                    <a:cubicBezTo>
                      <a:pt x="6405" y="10051"/>
                      <a:pt x="6393" y="10161"/>
                      <a:pt x="6393" y="10270"/>
                    </a:cubicBezTo>
                    <a:cubicBezTo>
                      <a:pt x="6381" y="10318"/>
                      <a:pt x="6381" y="10380"/>
                      <a:pt x="6381" y="10416"/>
                    </a:cubicBezTo>
                    <a:lnTo>
                      <a:pt x="6381" y="10574"/>
                    </a:lnTo>
                    <a:lnTo>
                      <a:pt x="6381" y="10586"/>
                    </a:lnTo>
                    <a:cubicBezTo>
                      <a:pt x="6393" y="10623"/>
                      <a:pt x="6393" y="10671"/>
                      <a:pt x="6393" y="10720"/>
                    </a:cubicBezTo>
                    <a:cubicBezTo>
                      <a:pt x="6393" y="10769"/>
                      <a:pt x="6405" y="10817"/>
                      <a:pt x="6405" y="10866"/>
                    </a:cubicBezTo>
                    <a:cubicBezTo>
                      <a:pt x="6405" y="10926"/>
                      <a:pt x="6405" y="10987"/>
                      <a:pt x="6393" y="11048"/>
                    </a:cubicBezTo>
                    <a:lnTo>
                      <a:pt x="6393" y="11036"/>
                    </a:lnTo>
                    <a:cubicBezTo>
                      <a:pt x="6393" y="11012"/>
                      <a:pt x="6381" y="10987"/>
                      <a:pt x="6369" y="10963"/>
                    </a:cubicBezTo>
                    <a:cubicBezTo>
                      <a:pt x="6369" y="10939"/>
                      <a:pt x="6356" y="10914"/>
                      <a:pt x="6345" y="10890"/>
                    </a:cubicBezTo>
                    <a:cubicBezTo>
                      <a:pt x="6345" y="10877"/>
                      <a:pt x="6345" y="10866"/>
                      <a:pt x="6332" y="10853"/>
                    </a:cubicBezTo>
                    <a:lnTo>
                      <a:pt x="6332" y="10842"/>
                    </a:lnTo>
                    <a:cubicBezTo>
                      <a:pt x="6321" y="10842"/>
                      <a:pt x="6321" y="10829"/>
                      <a:pt x="6321" y="10817"/>
                    </a:cubicBezTo>
                    <a:lnTo>
                      <a:pt x="6308" y="10817"/>
                    </a:lnTo>
                    <a:lnTo>
                      <a:pt x="6272" y="10744"/>
                    </a:lnTo>
                    <a:cubicBezTo>
                      <a:pt x="6259" y="10732"/>
                      <a:pt x="6248" y="10707"/>
                      <a:pt x="6235" y="10696"/>
                    </a:cubicBezTo>
                    <a:lnTo>
                      <a:pt x="6223" y="10683"/>
                    </a:lnTo>
                    <a:cubicBezTo>
                      <a:pt x="6211" y="10671"/>
                      <a:pt x="6199" y="10647"/>
                      <a:pt x="6186" y="10634"/>
                    </a:cubicBezTo>
                    <a:lnTo>
                      <a:pt x="6175" y="10623"/>
                    </a:lnTo>
                    <a:cubicBezTo>
                      <a:pt x="6150" y="10586"/>
                      <a:pt x="6113" y="10550"/>
                      <a:pt x="6089" y="10513"/>
                    </a:cubicBezTo>
                    <a:cubicBezTo>
                      <a:pt x="6089" y="10501"/>
                      <a:pt x="6077" y="10489"/>
                      <a:pt x="6065" y="10477"/>
                    </a:cubicBezTo>
                    <a:cubicBezTo>
                      <a:pt x="6053" y="10453"/>
                      <a:pt x="6029" y="10416"/>
                      <a:pt x="6005" y="10391"/>
                    </a:cubicBezTo>
                    <a:cubicBezTo>
                      <a:pt x="5992" y="10367"/>
                      <a:pt x="5980" y="10355"/>
                      <a:pt x="5968" y="10331"/>
                    </a:cubicBezTo>
                    <a:cubicBezTo>
                      <a:pt x="5968" y="10331"/>
                      <a:pt x="5956" y="10318"/>
                      <a:pt x="5956" y="10307"/>
                    </a:cubicBezTo>
                    <a:cubicBezTo>
                      <a:pt x="5943" y="10294"/>
                      <a:pt x="5943" y="10282"/>
                      <a:pt x="5932" y="10282"/>
                    </a:cubicBezTo>
                    <a:lnTo>
                      <a:pt x="5919" y="10258"/>
                    </a:lnTo>
                    <a:cubicBezTo>
                      <a:pt x="5907" y="10234"/>
                      <a:pt x="5883" y="10197"/>
                      <a:pt x="5859" y="10161"/>
                    </a:cubicBezTo>
                    <a:cubicBezTo>
                      <a:pt x="5846" y="10161"/>
                      <a:pt x="5846" y="10148"/>
                      <a:pt x="5834" y="10137"/>
                    </a:cubicBezTo>
                    <a:cubicBezTo>
                      <a:pt x="5822" y="10112"/>
                      <a:pt x="5797" y="10100"/>
                      <a:pt x="5786" y="10075"/>
                    </a:cubicBezTo>
                    <a:lnTo>
                      <a:pt x="5761" y="10051"/>
                    </a:lnTo>
                    <a:lnTo>
                      <a:pt x="5749" y="10039"/>
                    </a:lnTo>
                    <a:lnTo>
                      <a:pt x="5737" y="10027"/>
                    </a:lnTo>
                    <a:cubicBezTo>
                      <a:pt x="5737" y="10015"/>
                      <a:pt x="5724" y="10002"/>
                      <a:pt x="5713" y="9978"/>
                    </a:cubicBezTo>
                    <a:lnTo>
                      <a:pt x="5676" y="9905"/>
                    </a:lnTo>
                    <a:lnTo>
                      <a:pt x="5640" y="9832"/>
                    </a:lnTo>
                    <a:lnTo>
                      <a:pt x="5640" y="9821"/>
                    </a:lnTo>
                    <a:lnTo>
                      <a:pt x="5627" y="9796"/>
                    </a:lnTo>
                    <a:lnTo>
                      <a:pt x="5627" y="9759"/>
                    </a:lnTo>
                    <a:cubicBezTo>
                      <a:pt x="5627" y="9748"/>
                      <a:pt x="5616" y="9748"/>
                      <a:pt x="5616" y="9748"/>
                    </a:cubicBezTo>
                    <a:lnTo>
                      <a:pt x="5616" y="9735"/>
                    </a:lnTo>
                    <a:lnTo>
                      <a:pt x="5616" y="9723"/>
                    </a:lnTo>
                    <a:lnTo>
                      <a:pt x="5616" y="9699"/>
                    </a:lnTo>
                    <a:lnTo>
                      <a:pt x="5603" y="9699"/>
                    </a:lnTo>
                    <a:lnTo>
                      <a:pt x="5603" y="9686"/>
                    </a:lnTo>
                    <a:lnTo>
                      <a:pt x="5603" y="9650"/>
                    </a:lnTo>
                    <a:lnTo>
                      <a:pt x="5603" y="9626"/>
                    </a:lnTo>
                    <a:cubicBezTo>
                      <a:pt x="5591" y="9614"/>
                      <a:pt x="5591" y="9602"/>
                      <a:pt x="5591" y="9602"/>
                    </a:cubicBezTo>
                    <a:lnTo>
                      <a:pt x="5591" y="9589"/>
                    </a:lnTo>
                    <a:lnTo>
                      <a:pt x="5591" y="9565"/>
                    </a:lnTo>
                    <a:lnTo>
                      <a:pt x="5591" y="9541"/>
                    </a:lnTo>
                    <a:cubicBezTo>
                      <a:pt x="5591" y="9529"/>
                      <a:pt x="5591" y="9505"/>
                      <a:pt x="5579" y="9492"/>
                    </a:cubicBezTo>
                    <a:lnTo>
                      <a:pt x="5579" y="9468"/>
                    </a:lnTo>
                    <a:lnTo>
                      <a:pt x="5579" y="9407"/>
                    </a:lnTo>
                    <a:lnTo>
                      <a:pt x="5579" y="9395"/>
                    </a:lnTo>
                    <a:lnTo>
                      <a:pt x="5579" y="9370"/>
                    </a:lnTo>
                    <a:lnTo>
                      <a:pt x="5579" y="9346"/>
                    </a:lnTo>
                    <a:lnTo>
                      <a:pt x="5579" y="9322"/>
                    </a:lnTo>
                    <a:lnTo>
                      <a:pt x="5579" y="9310"/>
                    </a:lnTo>
                    <a:lnTo>
                      <a:pt x="5579" y="9273"/>
                    </a:lnTo>
                    <a:lnTo>
                      <a:pt x="5579" y="9213"/>
                    </a:lnTo>
                    <a:lnTo>
                      <a:pt x="5579" y="9152"/>
                    </a:lnTo>
                    <a:cubicBezTo>
                      <a:pt x="5591" y="9103"/>
                      <a:pt x="5591" y="9043"/>
                      <a:pt x="5591" y="8982"/>
                    </a:cubicBezTo>
                    <a:lnTo>
                      <a:pt x="5603" y="8946"/>
                    </a:lnTo>
                    <a:lnTo>
                      <a:pt x="5603" y="8921"/>
                    </a:lnTo>
                    <a:lnTo>
                      <a:pt x="5603" y="8860"/>
                    </a:lnTo>
                    <a:cubicBezTo>
                      <a:pt x="5616" y="8848"/>
                      <a:pt x="5616" y="8848"/>
                      <a:pt x="5616" y="8836"/>
                    </a:cubicBezTo>
                    <a:lnTo>
                      <a:pt x="5616" y="8824"/>
                    </a:lnTo>
                    <a:cubicBezTo>
                      <a:pt x="5616" y="8800"/>
                      <a:pt x="5627" y="8787"/>
                      <a:pt x="5627" y="8775"/>
                    </a:cubicBezTo>
                    <a:cubicBezTo>
                      <a:pt x="5627" y="8751"/>
                      <a:pt x="5627" y="8727"/>
                      <a:pt x="5640" y="8714"/>
                    </a:cubicBezTo>
                    <a:lnTo>
                      <a:pt x="5640" y="8690"/>
                    </a:lnTo>
                    <a:cubicBezTo>
                      <a:pt x="5652" y="8666"/>
                      <a:pt x="5652" y="8654"/>
                      <a:pt x="5652" y="8641"/>
                    </a:cubicBezTo>
                    <a:cubicBezTo>
                      <a:pt x="5652" y="8630"/>
                      <a:pt x="5664" y="8617"/>
                      <a:pt x="5664" y="8617"/>
                    </a:cubicBezTo>
                    <a:cubicBezTo>
                      <a:pt x="5664" y="8581"/>
                      <a:pt x="5676" y="8557"/>
                      <a:pt x="5689" y="8520"/>
                    </a:cubicBezTo>
                    <a:cubicBezTo>
                      <a:pt x="5689" y="8495"/>
                      <a:pt x="5700" y="8459"/>
                      <a:pt x="5713" y="8411"/>
                    </a:cubicBezTo>
                    <a:cubicBezTo>
                      <a:pt x="5737" y="8350"/>
                      <a:pt x="5749" y="8277"/>
                      <a:pt x="5773" y="8204"/>
                    </a:cubicBezTo>
                    <a:cubicBezTo>
                      <a:pt x="5786" y="8168"/>
                      <a:pt x="5786" y="8119"/>
                      <a:pt x="5797" y="8058"/>
                    </a:cubicBezTo>
                    <a:cubicBezTo>
                      <a:pt x="5810" y="8034"/>
                      <a:pt x="5810" y="7998"/>
                      <a:pt x="5810" y="7973"/>
                    </a:cubicBezTo>
                    <a:cubicBezTo>
                      <a:pt x="5810" y="7961"/>
                      <a:pt x="5810" y="7961"/>
                      <a:pt x="5822" y="7949"/>
                    </a:cubicBezTo>
                    <a:lnTo>
                      <a:pt x="5822" y="7912"/>
                    </a:lnTo>
                    <a:lnTo>
                      <a:pt x="5822" y="7900"/>
                    </a:lnTo>
                    <a:cubicBezTo>
                      <a:pt x="5822" y="7876"/>
                      <a:pt x="5822" y="7852"/>
                      <a:pt x="5834" y="7839"/>
                    </a:cubicBezTo>
                    <a:lnTo>
                      <a:pt x="5834" y="7815"/>
                    </a:lnTo>
                    <a:lnTo>
                      <a:pt x="5834" y="7742"/>
                    </a:lnTo>
                    <a:cubicBezTo>
                      <a:pt x="5834" y="7706"/>
                      <a:pt x="5846" y="7669"/>
                      <a:pt x="5846" y="7645"/>
                    </a:cubicBezTo>
                    <a:lnTo>
                      <a:pt x="5846" y="7584"/>
                    </a:lnTo>
                    <a:cubicBezTo>
                      <a:pt x="5859" y="7547"/>
                      <a:pt x="5859" y="7499"/>
                      <a:pt x="5870" y="7463"/>
                    </a:cubicBezTo>
                    <a:cubicBezTo>
                      <a:pt x="5883" y="7439"/>
                      <a:pt x="5883" y="7414"/>
                      <a:pt x="5895" y="7390"/>
                    </a:cubicBezTo>
                    <a:cubicBezTo>
                      <a:pt x="5919" y="7341"/>
                      <a:pt x="5943" y="7280"/>
                      <a:pt x="5968" y="7231"/>
                    </a:cubicBezTo>
                    <a:cubicBezTo>
                      <a:pt x="5980" y="7220"/>
                      <a:pt x="5992" y="7207"/>
                      <a:pt x="6005" y="7183"/>
                    </a:cubicBezTo>
                    <a:cubicBezTo>
                      <a:pt x="6029" y="7159"/>
                      <a:pt x="6040" y="7134"/>
                      <a:pt x="6065" y="7123"/>
                    </a:cubicBezTo>
                    <a:cubicBezTo>
                      <a:pt x="6077" y="7098"/>
                      <a:pt x="6102" y="7074"/>
                      <a:pt x="6113" y="7061"/>
                    </a:cubicBezTo>
                    <a:lnTo>
                      <a:pt x="6138" y="7037"/>
                    </a:lnTo>
                    <a:lnTo>
                      <a:pt x="6162" y="7013"/>
                    </a:lnTo>
                    <a:lnTo>
                      <a:pt x="6175" y="6988"/>
                    </a:lnTo>
                    <a:cubicBezTo>
                      <a:pt x="6199" y="6977"/>
                      <a:pt x="6211" y="6964"/>
                      <a:pt x="6223" y="6952"/>
                    </a:cubicBezTo>
                    <a:cubicBezTo>
                      <a:pt x="6235" y="6928"/>
                      <a:pt x="6259" y="6904"/>
                      <a:pt x="6272" y="6879"/>
                    </a:cubicBezTo>
                    <a:lnTo>
                      <a:pt x="6296" y="6855"/>
                    </a:lnTo>
                    <a:close/>
                    <a:moveTo>
                      <a:pt x="1970" y="9894"/>
                    </a:moveTo>
                    <a:lnTo>
                      <a:pt x="1994" y="9918"/>
                    </a:lnTo>
                    <a:cubicBezTo>
                      <a:pt x="2018" y="9930"/>
                      <a:pt x="2030" y="9942"/>
                      <a:pt x="2042" y="9954"/>
                    </a:cubicBezTo>
                    <a:lnTo>
                      <a:pt x="2091" y="10002"/>
                    </a:lnTo>
                    <a:lnTo>
                      <a:pt x="2115" y="10027"/>
                    </a:lnTo>
                    <a:cubicBezTo>
                      <a:pt x="2127" y="10051"/>
                      <a:pt x="2151" y="10064"/>
                      <a:pt x="2176" y="10088"/>
                    </a:cubicBezTo>
                    <a:lnTo>
                      <a:pt x="2176" y="10100"/>
                    </a:lnTo>
                    <a:lnTo>
                      <a:pt x="2188" y="10112"/>
                    </a:lnTo>
                    <a:lnTo>
                      <a:pt x="2188" y="10124"/>
                    </a:lnTo>
                    <a:cubicBezTo>
                      <a:pt x="2200" y="10124"/>
                      <a:pt x="2200" y="10124"/>
                      <a:pt x="2200" y="10137"/>
                    </a:cubicBezTo>
                    <a:lnTo>
                      <a:pt x="2213" y="10148"/>
                    </a:lnTo>
                    <a:cubicBezTo>
                      <a:pt x="2224" y="10161"/>
                      <a:pt x="2224" y="10173"/>
                      <a:pt x="2237" y="10173"/>
                    </a:cubicBezTo>
                    <a:cubicBezTo>
                      <a:pt x="2249" y="10197"/>
                      <a:pt x="2261" y="10210"/>
                      <a:pt x="2273" y="10234"/>
                    </a:cubicBezTo>
                    <a:lnTo>
                      <a:pt x="2273" y="10246"/>
                    </a:lnTo>
                    <a:cubicBezTo>
                      <a:pt x="2286" y="10282"/>
                      <a:pt x="2310" y="10307"/>
                      <a:pt x="2322" y="10343"/>
                    </a:cubicBezTo>
                    <a:cubicBezTo>
                      <a:pt x="2346" y="10380"/>
                      <a:pt x="2358" y="10416"/>
                      <a:pt x="2370" y="10453"/>
                    </a:cubicBezTo>
                    <a:cubicBezTo>
                      <a:pt x="2383" y="10489"/>
                      <a:pt x="2383" y="10513"/>
                      <a:pt x="2394" y="10550"/>
                    </a:cubicBezTo>
                    <a:lnTo>
                      <a:pt x="2394" y="10623"/>
                    </a:lnTo>
                    <a:lnTo>
                      <a:pt x="2394" y="10696"/>
                    </a:lnTo>
                    <a:lnTo>
                      <a:pt x="2394" y="10756"/>
                    </a:lnTo>
                    <a:cubicBezTo>
                      <a:pt x="2394" y="10793"/>
                      <a:pt x="2394" y="10829"/>
                      <a:pt x="2383" y="10866"/>
                    </a:cubicBezTo>
                    <a:lnTo>
                      <a:pt x="2383" y="10890"/>
                    </a:lnTo>
                    <a:lnTo>
                      <a:pt x="2383" y="10926"/>
                    </a:lnTo>
                    <a:lnTo>
                      <a:pt x="2383" y="10939"/>
                    </a:lnTo>
                    <a:lnTo>
                      <a:pt x="2383" y="10950"/>
                    </a:lnTo>
                    <a:lnTo>
                      <a:pt x="2383" y="10975"/>
                    </a:lnTo>
                    <a:cubicBezTo>
                      <a:pt x="2370" y="11023"/>
                      <a:pt x="2370" y="11072"/>
                      <a:pt x="2370" y="11109"/>
                    </a:cubicBezTo>
                    <a:lnTo>
                      <a:pt x="2370" y="11133"/>
                    </a:lnTo>
                    <a:lnTo>
                      <a:pt x="2370" y="11145"/>
                    </a:lnTo>
                    <a:cubicBezTo>
                      <a:pt x="2358" y="11169"/>
                      <a:pt x="2358" y="11193"/>
                      <a:pt x="2358" y="11206"/>
                    </a:cubicBezTo>
                    <a:lnTo>
                      <a:pt x="2358" y="11145"/>
                    </a:lnTo>
                    <a:lnTo>
                      <a:pt x="2358" y="11085"/>
                    </a:lnTo>
                    <a:lnTo>
                      <a:pt x="2358" y="11023"/>
                    </a:lnTo>
                    <a:cubicBezTo>
                      <a:pt x="2358" y="10999"/>
                      <a:pt x="2346" y="10975"/>
                      <a:pt x="2346" y="10950"/>
                    </a:cubicBezTo>
                    <a:cubicBezTo>
                      <a:pt x="2346" y="10939"/>
                      <a:pt x="2334" y="10914"/>
                      <a:pt x="2334" y="10890"/>
                    </a:cubicBezTo>
                    <a:cubicBezTo>
                      <a:pt x="2310" y="10853"/>
                      <a:pt x="2297" y="10817"/>
                      <a:pt x="2286" y="10780"/>
                    </a:cubicBezTo>
                    <a:cubicBezTo>
                      <a:pt x="2273" y="10769"/>
                      <a:pt x="2261" y="10756"/>
                      <a:pt x="2249" y="10732"/>
                    </a:cubicBezTo>
                    <a:cubicBezTo>
                      <a:pt x="2237" y="10720"/>
                      <a:pt x="2224" y="10707"/>
                      <a:pt x="2213" y="10683"/>
                    </a:cubicBezTo>
                    <a:lnTo>
                      <a:pt x="2164" y="10634"/>
                    </a:lnTo>
                    <a:cubicBezTo>
                      <a:pt x="2151" y="10623"/>
                      <a:pt x="2140" y="10610"/>
                      <a:pt x="2127" y="10610"/>
                    </a:cubicBezTo>
                    <a:cubicBezTo>
                      <a:pt x="2115" y="10598"/>
                      <a:pt x="2103" y="10598"/>
                      <a:pt x="2091" y="10586"/>
                    </a:cubicBezTo>
                    <a:cubicBezTo>
                      <a:pt x="2067" y="10586"/>
                      <a:pt x="2054" y="10574"/>
                      <a:pt x="2030" y="10574"/>
                    </a:cubicBezTo>
                    <a:lnTo>
                      <a:pt x="2018" y="10574"/>
                    </a:lnTo>
                    <a:lnTo>
                      <a:pt x="2018" y="10526"/>
                    </a:lnTo>
                    <a:cubicBezTo>
                      <a:pt x="2006" y="10501"/>
                      <a:pt x="2006" y="10489"/>
                      <a:pt x="2006" y="10477"/>
                    </a:cubicBezTo>
                    <a:cubicBezTo>
                      <a:pt x="1994" y="10404"/>
                      <a:pt x="1994" y="10343"/>
                      <a:pt x="1994" y="10270"/>
                    </a:cubicBezTo>
                    <a:cubicBezTo>
                      <a:pt x="1994" y="10197"/>
                      <a:pt x="1981" y="10124"/>
                      <a:pt x="1981" y="10051"/>
                    </a:cubicBezTo>
                    <a:lnTo>
                      <a:pt x="1981" y="10015"/>
                    </a:lnTo>
                    <a:lnTo>
                      <a:pt x="1981" y="10002"/>
                    </a:lnTo>
                    <a:cubicBezTo>
                      <a:pt x="1981" y="9978"/>
                      <a:pt x="1970" y="9954"/>
                      <a:pt x="1970" y="9942"/>
                    </a:cubicBezTo>
                    <a:lnTo>
                      <a:pt x="1970" y="9930"/>
                    </a:lnTo>
                    <a:cubicBezTo>
                      <a:pt x="1970" y="9918"/>
                      <a:pt x="1970" y="9905"/>
                      <a:pt x="1957" y="9894"/>
                    </a:cubicBezTo>
                    <a:close/>
                    <a:moveTo>
                      <a:pt x="1252" y="9516"/>
                    </a:moveTo>
                    <a:lnTo>
                      <a:pt x="1265" y="9529"/>
                    </a:lnTo>
                    <a:lnTo>
                      <a:pt x="1338" y="9529"/>
                    </a:lnTo>
                    <a:lnTo>
                      <a:pt x="1362" y="9541"/>
                    </a:lnTo>
                    <a:cubicBezTo>
                      <a:pt x="1398" y="9541"/>
                      <a:pt x="1411" y="9553"/>
                      <a:pt x="1435" y="9553"/>
                    </a:cubicBezTo>
                    <a:lnTo>
                      <a:pt x="1508" y="9589"/>
                    </a:lnTo>
                    <a:cubicBezTo>
                      <a:pt x="1532" y="9602"/>
                      <a:pt x="1544" y="9614"/>
                      <a:pt x="1568" y="9626"/>
                    </a:cubicBezTo>
                    <a:cubicBezTo>
                      <a:pt x="1581" y="9638"/>
                      <a:pt x="1605" y="9650"/>
                      <a:pt x="1629" y="9675"/>
                    </a:cubicBezTo>
                    <a:lnTo>
                      <a:pt x="1678" y="9711"/>
                    </a:lnTo>
                    <a:lnTo>
                      <a:pt x="1702" y="9723"/>
                    </a:lnTo>
                    <a:lnTo>
                      <a:pt x="1726" y="9748"/>
                    </a:lnTo>
                    <a:cubicBezTo>
                      <a:pt x="1751" y="9759"/>
                      <a:pt x="1762" y="9772"/>
                      <a:pt x="1775" y="9772"/>
                    </a:cubicBezTo>
                    <a:cubicBezTo>
                      <a:pt x="1787" y="9784"/>
                      <a:pt x="1787" y="9796"/>
                      <a:pt x="1799" y="9808"/>
                    </a:cubicBezTo>
                    <a:cubicBezTo>
                      <a:pt x="1811" y="9821"/>
                      <a:pt x="1811" y="9832"/>
                      <a:pt x="1824" y="9845"/>
                    </a:cubicBezTo>
                    <a:cubicBezTo>
                      <a:pt x="1824" y="9845"/>
                      <a:pt x="1835" y="9857"/>
                      <a:pt x="1835" y="9869"/>
                    </a:cubicBezTo>
                    <a:cubicBezTo>
                      <a:pt x="1848" y="9881"/>
                      <a:pt x="1848" y="9894"/>
                      <a:pt x="1848" y="9905"/>
                    </a:cubicBezTo>
                    <a:cubicBezTo>
                      <a:pt x="1860" y="9918"/>
                      <a:pt x="1860" y="9930"/>
                      <a:pt x="1860" y="9942"/>
                    </a:cubicBezTo>
                    <a:cubicBezTo>
                      <a:pt x="1860" y="9954"/>
                      <a:pt x="1872" y="9966"/>
                      <a:pt x="1872" y="9991"/>
                    </a:cubicBezTo>
                    <a:cubicBezTo>
                      <a:pt x="1872" y="10002"/>
                      <a:pt x="1872" y="10027"/>
                      <a:pt x="1884" y="10051"/>
                    </a:cubicBezTo>
                    <a:lnTo>
                      <a:pt x="1884" y="10137"/>
                    </a:lnTo>
                    <a:cubicBezTo>
                      <a:pt x="1897" y="10185"/>
                      <a:pt x="1897" y="10234"/>
                      <a:pt x="1908" y="10282"/>
                    </a:cubicBezTo>
                    <a:cubicBezTo>
                      <a:pt x="1908" y="10331"/>
                      <a:pt x="1908" y="10367"/>
                      <a:pt x="1921" y="10416"/>
                    </a:cubicBezTo>
                    <a:cubicBezTo>
                      <a:pt x="1921" y="10453"/>
                      <a:pt x="1921" y="10501"/>
                      <a:pt x="1933" y="10550"/>
                    </a:cubicBezTo>
                    <a:cubicBezTo>
                      <a:pt x="1933" y="10562"/>
                      <a:pt x="1933" y="10586"/>
                      <a:pt x="1945" y="10598"/>
                    </a:cubicBezTo>
                    <a:cubicBezTo>
                      <a:pt x="1933" y="10610"/>
                      <a:pt x="1908" y="10623"/>
                      <a:pt x="1897" y="10634"/>
                    </a:cubicBezTo>
                    <a:cubicBezTo>
                      <a:pt x="1872" y="10647"/>
                      <a:pt x="1848" y="10659"/>
                      <a:pt x="1835" y="10683"/>
                    </a:cubicBezTo>
                    <a:cubicBezTo>
                      <a:pt x="1811" y="10707"/>
                      <a:pt x="1799" y="10720"/>
                      <a:pt x="1787" y="10744"/>
                    </a:cubicBezTo>
                    <a:lnTo>
                      <a:pt x="1751" y="10817"/>
                    </a:lnTo>
                    <a:cubicBezTo>
                      <a:pt x="1751" y="10842"/>
                      <a:pt x="1738" y="10853"/>
                      <a:pt x="1738" y="10877"/>
                    </a:cubicBezTo>
                    <a:lnTo>
                      <a:pt x="1714" y="10877"/>
                    </a:lnTo>
                    <a:cubicBezTo>
                      <a:pt x="1690" y="10890"/>
                      <a:pt x="1665" y="10902"/>
                      <a:pt x="1641" y="10902"/>
                    </a:cubicBezTo>
                    <a:lnTo>
                      <a:pt x="1568" y="10939"/>
                    </a:lnTo>
                    <a:cubicBezTo>
                      <a:pt x="1519" y="10963"/>
                      <a:pt x="1471" y="10999"/>
                      <a:pt x="1446" y="11023"/>
                    </a:cubicBezTo>
                    <a:cubicBezTo>
                      <a:pt x="1422" y="11036"/>
                      <a:pt x="1411" y="11060"/>
                      <a:pt x="1386" y="11085"/>
                    </a:cubicBezTo>
                    <a:cubicBezTo>
                      <a:pt x="1374" y="11109"/>
                      <a:pt x="1349" y="11145"/>
                      <a:pt x="1349" y="11182"/>
                    </a:cubicBezTo>
                    <a:cubicBezTo>
                      <a:pt x="1338" y="11206"/>
                      <a:pt x="1338" y="11218"/>
                      <a:pt x="1338" y="11255"/>
                    </a:cubicBezTo>
                    <a:cubicBezTo>
                      <a:pt x="1338" y="11255"/>
                      <a:pt x="1349" y="11279"/>
                      <a:pt x="1349" y="11291"/>
                    </a:cubicBezTo>
                    <a:lnTo>
                      <a:pt x="1349" y="11315"/>
                    </a:lnTo>
                    <a:cubicBezTo>
                      <a:pt x="1362" y="11328"/>
                      <a:pt x="1362" y="11339"/>
                      <a:pt x="1362" y="11352"/>
                    </a:cubicBezTo>
                    <a:lnTo>
                      <a:pt x="1362" y="11364"/>
                    </a:lnTo>
                    <a:lnTo>
                      <a:pt x="1349" y="11364"/>
                    </a:lnTo>
                    <a:lnTo>
                      <a:pt x="1325" y="11339"/>
                    </a:lnTo>
                    <a:cubicBezTo>
                      <a:pt x="1313" y="11339"/>
                      <a:pt x="1301" y="11339"/>
                      <a:pt x="1301" y="11328"/>
                    </a:cubicBezTo>
                    <a:lnTo>
                      <a:pt x="1289" y="11315"/>
                    </a:lnTo>
                    <a:cubicBezTo>
                      <a:pt x="1265" y="11303"/>
                      <a:pt x="1252" y="11303"/>
                      <a:pt x="1240" y="11291"/>
                    </a:cubicBezTo>
                    <a:cubicBezTo>
                      <a:pt x="1203" y="11266"/>
                      <a:pt x="1155" y="11242"/>
                      <a:pt x="1119" y="11218"/>
                    </a:cubicBezTo>
                    <a:cubicBezTo>
                      <a:pt x="1046" y="11169"/>
                      <a:pt x="960" y="11121"/>
                      <a:pt x="876" y="11085"/>
                    </a:cubicBezTo>
                    <a:lnTo>
                      <a:pt x="863" y="11072"/>
                    </a:lnTo>
                    <a:cubicBezTo>
                      <a:pt x="827" y="11048"/>
                      <a:pt x="790" y="11036"/>
                      <a:pt x="754" y="11012"/>
                    </a:cubicBezTo>
                    <a:cubicBezTo>
                      <a:pt x="717" y="10987"/>
                      <a:pt x="681" y="10963"/>
                      <a:pt x="657" y="10939"/>
                    </a:cubicBezTo>
                    <a:lnTo>
                      <a:pt x="644" y="10939"/>
                    </a:lnTo>
                    <a:cubicBezTo>
                      <a:pt x="620" y="10926"/>
                      <a:pt x="608" y="10914"/>
                      <a:pt x="596" y="10902"/>
                    </a:cubicBezTo>
                    <a:cubicBezTo>
                      <a:pt x="571" y="10890"/>
                      <a:pt x="547" y="10866"/>
                      <a:pt x="535" y="10853"/>
                    </a:cubicBezTo>
                    <a:lnTo>
                      <a:pt x="523" y="10842"/>
                    </a:lnTo>
                    <a:cubicBezTo>
                      <a:pt x="499" y="10829"/>
                      <a:pt x="487" y="10805"/>
                      <a:pt x="463" y="10780"/>
                    </a:cubicBezTo>
                    <a:cubicBezTo>
                      <a:pt x="438" y="10756"/>
                      <a:pt x="414" y="10732"/>
                      <a:pt x="390" y="10696"/>
                    </a:cubicBezTo>
                    <a:lnTo>
                      <a:pt x="377" y="10683"/>
                    </a:lnTo>
                    <a:cubicBezTo>
                      <a:pt x="377" y="10683"/>
                      <a:pt x="365" y="10671"/>
                      <a:pt x="365" y="10659"/>
                    </a:cubicBezTo>
                    <a:cubicBezTo>
                      <a:pt x="353" y="10659"/>
                      <a:pt x="353" y="10647"/>
                      <a:pt x="341" y="10647"/>
                    </a:cubicBezTo>
                    <a:lnTo>
                      <a:pt x="328" y="10623"/>
                    </a:lnTo>
                    <a:cubicBezTo>
                      <a:pt x="317" y="10610"/>
                      <a:pt x="317" y="10586"/>
                      <a:pt x="304" y="10574"/>
                    </a:cubicBezTo>
                    <a:cubicBezTo>
                      <a:pt x="292" y="10562"/>
                      <a:pt x="292" y="10550"/>
                      <a:pt x="280" y="10537"/>
                    </a:cubicBezTo>
                    <a:cubicBezTo>
                      <a:pt x="280" y="10513"/>
                      <a:pt x="268" y="10501"/>
                      <a:pt x="268" y="10489"/>
                    </a:cubicBezTo>
                    <a:cubicBezTo>
                      <a:pt x="268" y="10477"/>
                      <a:pt x="268" y="10477"/>
                      <a:pt x="255" y="10464"/>
                    </a:cubicBezTo>
                    <a:lnTo>
                      <a:pt x="255" y="10440"/>
                    </a:lnTo>
                    <a:lnTo>
                      <a:pt x="255" y="10404"/>
                    </a:lnTo>
                    <a:cubicBezTo>
                      <a:pt x="255" y="10391"/>
                      <a:pt x="244" y="10380"/>
                      <a:pt x="244" y="10355"/>
                    </a:cubicBezTo>
                    <a:lnTo>
                      <a:pt x="244" y="10258"/>
                    </a:lnTo>
                    <a:lnTo>
                      <a:pt x="255" y="10246"/>
                    </a:lnTo>
                    <a:lnTo>
                      <a:pt x="255" y="10210"/>
                    </a:lnTo>
                    <a:lnTo>
                      <a:pt x="255" y="10197"/>
                    </a:lnTo>
                    <a:cubicBezTo>
                      <a:pt x="255" y="10161"/>
                      <a:pt x="268" y="10112"/>
                      <a:pt x="268" y="10075"/>
                    </a:cubicBezTo>
                    <a:cubicBezTo>
                      <a:pt x="268" y="10075"/>
                      <a:pt x="280" y="10075"/>
                      <a:pt x="280" y="10064"/>
                    </a:cubicBezTo>
                    <a:cubicBezTo>
                      <a:pt x="280" y="10051"/>
                      <a:pt x="280" y="10039"/>
                      <a:pt x="292" y="10015"/>
                    </a:cubicBezTo>
                    <a:cubicBezTo>
                      <a:pt x="292" y="10002"/>
                      <a:pt x="304" y="9991"/>
                      <a:pt x="304" y="9978"/>
                    </a:cubicBezTo>
                    <a:lnTo>
                      <a:pt x="317" y="9966"/>
                    </a:lnTo>
                    <a:cubicBezTo>
                      <a:pt x="328" y="9954"/>
                      <a:pt x="328" y="9942"/>
                      <a:pt x="341" y="9942"/>
                    </a:cubicBezTo>
                    <a:cubicBezTo>
                      <a:pt x="365" y="9905"/>
                      <a:pt x="401" y="9881"/>
                      <a:pt x="438" y="9845"/>
                    </a:cubicBezTo>
                    <a:lnTo>
                      <a:pt x="450" y="9845"/>
                    </a:lnTo>
                    <a:cubicBezTo>
                      <a:pt x="474" y="9821"/>
                      <a:pt x="487" y="9808"/>
                      <a:pt x="511" y="9796"/>
                    </a:cubicBezTo>
                    <a:cubicBezTo>
                      <a:pt x="535" y="9772"/>
                      <a:pt x="560" y="9759"/>
                      <a:pt x="571" y="9748"/>
                    </a:cubicBezTo>
                    <a:lnTo>
                      <a:pt x="644" y="9699"/>
                    </a:lnTo>
                    <a:lnTo>
                      <a:pt x="717" y="9662"/>
                    </a:lnTo>
                    <a:lnTo>
                      <a:pt x="742" y="9638"/>
                    </a:lnTo>
                    <a:cubicBezTo>
                      <a:pt x="754" y="9626"/>
                      <a:pt x="779" y="9626"/>
                      <a:pt x="790" y="9614"/>
                    </a:cubicBezTo>
                    <a:lnTo>
                      <a:pt x="803" y="9602"/>
                    </a:lnTo>
                    <a:cubicBezTo>
                      <a:pt x="827" y="9589"/>
                      <a:pt x="851" y="9578"/>
                      <a:pt x="887" y="9565"/>
                    </a:cubicBezTo>
                    <a:cubicBezTo>
                      <a:pt x="900" y="9553"/>
                      <a:pt x="912" y="9553"/>
                      <a:pt x="936" y="9541"/>
                    </a:cubicBezTo>
                    <a:cubicBezTo>
                      <a:pt x="949" y="9541"/>
                      <a:pt x="973" y="9529"/>
                      <a:pt x="1009" y="9529"/>
                    </a:cubicBezTo>
                    <a:lnTo>
                      <a:pt x="1033" y="9529"/>
                    </a:lnTo>
                    <a:cubicBezTo>
                      <a:pt x="1058" y="9516"/>
                      <a:pt x="1082" y="9516"/>
                      <a:pt x="1119" y="9516"/>
                    </a:cubicBezTo>
                    <a:close/>
                    <a:moveTo>
                      <a:pt x="2042" y="10683"/>
                    </a:moveTo>
                    <a:cubicBezTo>
                      <a:pt x="2054" y="10683"/>
                      <a:pt x="2054" y="10696"/>
                      <a:pt x="2054" y="10696"/>
                    </a:cubicBezTo>
                    <a:cubicBezTo>
                      <a:pt x="2067" y="10696"/>
                      <a:pt x="2078" y="10696"/>
                      <a:pt x="2078" y="10707"/>
                    </a:cubicBezTo>
                    <a:cubicBezTo>
                      <a:pt x="2091" y="10707"/>
                      <a:pt x="2091" y="10707"/>
                      <a:pt x="2091" y="10720"/>
                    </a:cubicBezTo>
                    <a:cubicBezTo>
                      <a:pt x="2103" y="10720"/>
                      <a:pt x="2103" y="10720"/>
                      <a:pt x="2115" y="10732"/>
                    </a:cubicBezTo>
                    <a:lnTo>
                      <a:pt x="2140" y="10756"/>
                    </a:lnTo>
                    <a:cubicBezTo>
                      <a:pt x="2151" y="10780"/>
                      <a:pt x="2176" y="10805"/>
                      <a:pt x="2188" y="10817"/>
                    </a:cubicBezTo>
                    <a:lnTo>
                      <a:pt x="2176" y="10817"/>
                    </a:lnTo>
                    <a:cubicBezTo>
                      <a:pt x="2188" y="10817"/>
                      <a:pt x="2188" y="10829"/>
                      <a:pt x="2188" y="10829"/>
                    </a:cubicBezTo>
                    <a:cubicBezTo>
                      <a:pt x="2200" y="10842"/>
                      <a:pt x="2200" y="10853"/>
                      <a:pt x="2213" y="10877"/>
                    </a:cubicBezTo>
                    <a:cubicBezTo>
                      <a:pt x="2224" y="10902"/>
                      <a:pt x="2237" y="10926"/>
                      <a:pt x="2249" y="10963"/>
                    </a:cubicBezTo>
                    <a:cubicBezTo>
                      <a:pt x="2249" y="10987"/>
                      <a:pt x="2249" y="10999"/>
                      <a:pt x="2261" y="11012"/>
                    </a:cubicBezTo>
                    <a:lnTo>
                      <a:pt x="2261" y="11023"/>
                    </a:lnTo>
                    <a:cubicBezTo>
                      <a:pt x="2261" y="11048"/>
                      <a:pt x="2261" y="11072"/>
                      <a:pt x="2273" y="11096"/>
                    </a:cubicBezTo>
                    <a:lnTo>
                      <a:pt x="2273" y="11121"/>
                    </a:lnTo>
                    <a:lnTo>
                      <a:pt x="2273" y="11145"/>
                    </a:lnTo>
                    <a:lnTo>
                      <a:pt x="2273" y="11182"/>
                    </a:lnTo>
                    <a:lnTo>
                      <a:pt x="2286" y="11193"/>
                    </a:lnTo>
                    <a:lnTo>
                      <a:pt x="2286" y="11242"/>
                    </a:lnTo>
                    <a:cubicBezTo>
                      <a:pt x="2286" y="11255"/>
                      <a:pt x="2297" y="11266"/>
                      <a:pt x="2297" y="11291"/>
                    </a:cubicBezTo>
                    <a:lnTo>
                      <a:pt x="2297" y="11315"/>
                    </a:lnTo>
                    <a:cubicBezTo>
                      <a:pt x="2286" y="11315"/>
                      <a:pt x="2261" y="11303"/>
                      <a:pt x="2249" y="11303"/>
                    </a:cubicBezTo>
                    <a:lnTo>
                      <a:pt x="2224" y="11291"/>
                    </a:lnTo>
                    <a:cubicBezTo>
                      <a:pt x="2200" y="11279"/>
                      <a:pt x="2176" y="11255"/>
                      <a:pt x="2140" y="11242"/>
                    </a:cubicBezTo>
                    <a:cubicBezTo>
                      <a:pt x="2115" y="11230"/>
                      <a:pt x="2078" y="11218"/>
                      <a:pt x="2054" y="11206"/>
                    </a:cubicBezTo>
                    <a:lnTo>
                      <a:pt x="2030" y="11206"/>
                    </a:lnTo>
                    <a:lnTo>
                      <a:pt x="2030" y="11193"/>
                    </a:lnTo>
                    <a:cubicBezTo>
                      <a:pt x="2006" y="11193"/>
                      <a:pt x="1981" y="11182"/>
                      <a:pt x="1957" y="11169"/>
                    </a:cubicBezTo>
                    <a:cubicBezTo>
                      <a:pt x="1945" y="11158"/>
                      <a:pt x="1921" y="11158"/>
                      <a:pt x="1908" y="11145"/>
                    </a:cubicBezTo>
                    <a:cubicBezTo>
                      <a:pt x="1884" y="11133"/>
                      <a:pt x="1860" y="11121"/>
                      <a:pt x="1835" y="11096"/>
                    </a:cubicBezTo>
                    <a:lnTo>
                      <a:pt x="1835" y="11096"/>
                    </a:lnTo>
                    <a:cubicBezTo>
                      <a:pt x="1835" y="11109"/>
                      <a:pt x="1848" y="11121"/>
                      <a:pt x="1860" y="11133"/>
                    </a:cubicBezTo>
                    <a:cubicBezTo>
                      <a:pt x="1884" y="11169"/>
                      <a:pt x="1921" y="11206"/>
                      <a:pt x="1957" y="11242"/>
                    </a:cubicBezTo>
                    <a:cubicBezTo>
                      <a:pt x="1994" y="11266"/>
                      <a:pt x="2030" y="11303"/>
                      <a:pt x="2078" y="11328"/>
                    </a:cubicBezTo>
                    <a:cubicBezTo>
                      <a:pt x="2140" y="11364"/>
                      <a:pt x="2200" y="11401"/>
                      <a:pt x="2273" y="11437"/>
                    </a:cubicBezTo>
                    <a:cubicBezTo>
                      <a:pt x="2249" y="11437"/>
                      <a:pt x="2237" y="11449"/>
                      <a:pt x="2224" y="11449"/>
                    </a:cubicBezTo>
                    <a:cubicBezTo>
                      <a:pt x="2213" y="11449"/>
                      <a:pt x="2200" y="11461"/>
                      <a:pt x="2188" y="11461"/>
                    </a:cubicBezTo>
                    <a:lnTo>
                      <a:pt x="2176" y="11473"/>
                    </a:lnTo>
                    <a:cubicBezTo>
                      <a:pt x="2151" y="11485"/>
                      <a:pt x="2115" y="11498"/>
                      <a:pt x="2078" y="11509"/>
                    </a:cubicBezTo>
                    <a:cubicBezTo>
                      <a:pt x="2042" y="11522"/>
                      <a:pt x="2006" y="11534"/>
                      <a:pt x="1957" y="11534"/>
                    </a:cubicBezTo>
                    <a:cubicBezTo>
                      <a:pt x="1921" y="11546"/>
                      <a:pt x="1872" y="11546"/>
                      <a:pt x="1824" y="11546"/>
                    </a:cubicBezTo>
                    <a:lnTo>
                      <a:pt x="1702" y="11546"/>
                    </a:lnTo>
                    <a:cubicBezTo>
                      <a:pt x="1678" y="11534"/>
                      <a:pt x="1654" y="11534"/>
                      <a:pt x="1641" y="11522"/>
                    </a:cubicBezTo>
                    <a:cubicBezTo>
                      <a:pt x="1617" y="11522"/>
                      <a:pt x="1605" y="11509"/>
                      <a:pt x="1592" y="11498"/>
                    </a:cubicBezTo>
                    <a:cubicBezTo>
                      <a:pt x="1581" y="11498"/>
                      <a:pt x="1568" y="11485"/>
                      <a:pt x="1556" y="11485"/>
                    </a:cubicBezTo>
                    <a:cubicBezTo>
                      <a:pt x="1556" y="11473"/>
                      <a:pt x="1544" y="11473"/>
                      <a:pt x="1532" y="11473"/>
                    </a:cubicBezTo>
                    <a:cubicBezTo>
                      <a:pt x="1532" y="11461"/>
                      <a:pt x="1519" y="11461"/>
                      <a:pt x="1508" y="11449"/>
                    </a:cubicBezTo>
                    <a:cubicBezTo>
                      <a:pt x="1508" y="11437"/>
                      <a:pt x="1495" y="11437"/>
                      <a:pt x="1495" y="11425"/>
                    </a:cubicBezTo>
                    <a:lnTo>
                      <a:pt x="1483" y="11425"/>
                    </a:lnTo>
                    <a:lnTo>
                      <a:pt x="1483" y="11412"/>
                    </a:lnTo>
                    <a:lnTo>
                      <a:pt x="1483" y="11401"/>
                    </a:lnTo>
                    <a:lnTo>
                      <a:pt x="1483" y="11364"/>
                    </a:lnTo>
                    <a:lnTo>
                      <a:pt x="1483" y="11315"/>
                    </a:lnTo>
                    <a:cubicBezTo>
                      <a:pt x="1483" y="11315"/>
                      <a:pt x="1471" y="11303"/>
                      <a:pt x="1471" y="11291"/>
                    </a:cubicBezTo>
                    <a:cubicBezTo>
                      <a:pt x="1471" y="11279"/>
                      <a:pt x="1471" y="11266"/>
                      <a:pt x="1459" y="11255"/>
                    </a:cubicBezTo>
                    <a:lnTo>
                      <a:pt x="1459" y="11230"/>
                    </a:lnTo>
                    <a:lnTo>
                      <a:pt x="1459" y="11218"/>
                    </a:lnTo>
                    <a:lnTo>
                      <a:pt x="1459" y="11206"/>
                    </a:lnTo>
                    <a:cubicBezTo>
                      <a:pt x="1471" y="11206"/>
                      <a:pt x="1471" y="11193"/>
                      <a:pt x="1471" y="11193"/>
                    </a:cubicBezTo>
                    <a:cubicBezTo>
                      <a:pt x="1471" y="11182"/>
                      <a:pt x="1471" y="11169"/>
                      <a:pt x="1483" y="11169"/>
                    </a:cubicBezTo>
                    <a:lnTo>
                      <a:pt x="1483" y="11158"/>
                    </a:lnTo>
                    <a:cubicBezTo>
                      <a:pt x="1495" y="11145"/>
                      <a:pt x="1495" y="11133"/>
                      <a:pt x="1508" y="11133"/>
                    </a:cubicBezTo>
                    <a:lnTo>
                      <a:pt x="1544" y="11096"/>
                    </a:lnTo>
                    <a:cubicBezTo>
                      <a:pt x="1556" y="11085"/>
                      <a:pt x="1568" y="11072"/>
                      <a:pt x="1592" y="11072"/>
                    </a:cubicBezTo>
                    <a:cubicBezTo>
                      <a:pt x="1605" y="11060"/>
                      <a:pt x="1629" y="11048"/>
                      <a:pt x="1641" y="11036"/>
                    </a:cubicBezTo>
                    <a:cubicBezTo>
                      <a:pt x="1665" y="11023"/>
                      <a:pt x="1678" y="11023"/>
                      <a:pt x="1702" y="11012"/>
                    </a:cubicBezTo>
                    <a:cubicBezTo>
                      <a:pt x="1714" y="11012"/>
                      <a:pt x="1738" y="10999"/>
                      <a:pt x="1762" y="10999"/>
                    </a:cubicBezTo>
                    <a:cubicBezTo>
                      <a:pt x="1775" y="10987"/>
                      <a:pt x="1775" y="10987"/>
                      <a:pt x="1787" y="10987"/>
                    </a:cubicBezTo>
                    <a:cubicBezTo>
                      <a:pt x="1799" y="10987"/>
                      <a:pt x="1811" y="10975"/>
                      <a:pt x="1824" y="10963"/>
                    </a:cubicBezTo>
                    <a:cubicBezTo>
                      <a:pt x="1835" y="10963"/>
                      <a:pt x="1848" y="10950"/>
                      <a:pt x="1848" y="10939"/>
                    </a:cubicBezTo>
                    <a:cubicBezTo>
                      <a:pt x="1848" y="10926"/>
                      <a:pt x="1860" y="10914"/>
                      <a:pt x="1860" y="10902"/>
                    </a:cubicBezTo>
                    <a:lnTo>
                      <a:pt x="1860" y="10866"/>
                    </a:lnTo>
                    <a:cubicBezTo>
                      <a:pt x="1872" y="10853"/>
                      <a:pt x="1872" y="10829"/>
                      <a:pt x="1884" y="10817"/>
                    </a:cubicBezTo>
                    <a:lnTo>
                      <a:pt x="1884" y="10805"/>
                    </a:lnTo>
                    <a:cubicBezTo>
                      <a:pt x="1897" y="10793"/>
                      <a:pt x="1897" y="10780"/>
                      <a:pt x="1908" y="10769"/>
                    </a:cubicBezTo>
                    <a:cubicBezTo>
                      <a:pt x="1908" y="10769"/>
                      <a:pt x="1921" y="10756"/>
                      <a:pt x="1921" y="10744"/>
                    </a:cubicBezTo>
                    <a:cubicBezTo>
                      <a:pt x="1933" y="10744"/>
                      <a:pt x="1945" y="10732"/>
                      <a:pt x="1945" y="10732"/>
                    </a:cubicBezTo>
                    <a:cubicBezTo>
                      <a:pt x="1957" y="10720"/>
                      <a:pt x="1970" y="10707"/>
                      <a:pt x="1981" y="10707"/>
                    </a:cubicBezTo>
                    <a:cubicBezTo>
                      <a:pt x="1981" y="10696"/>
                      <a:pt x="1994" y="10696"/>
                      <a:pt x="2006" y="10696"/>
                    </a:cubicBezTo>
                    <a:lnTo>
                      <a:pt x="2018" y="10683"/>
                    </a:lnTo>
                    <a:close/>
                    <a:moveTo>
                      <a:pt x="365" y="10842"/>
                    </a:moveTo>
                    <a:cubicBezTo>
                      <a:pt x="365" y="10842"/>
                      <a:pt x="377" y="10842"/>
                      <a:pt x="377" y="10853"/>
                    </a:cubicBezTo>
                    <a:cubicBezTo>
                      <a:pt x="390" y="10853"/>
                      <a:pt x="390" y="10866"/>
                      <a:pt x="401" y="10877"/>
                    </a:cubicBezTo>
                    <a:lnTo>
                      <a:pt x="463" y="10939"/>
                    </a:lnTo>
                    <a:cubicBezTo>
                      <a:pt x="474" y="10950"/>
                      <a:pt x="487" y="10963"/>
                      <a:pt x="511" y="10963"/>
                    </a:cubicBezTo>
                    <a:lnTo>
                      <a:pt x="511" y="10975"/>
                    </a:lnTo>
                    <a:cubicBezTo>
                      <a:pt x="535" y="10987"/>
                      <a:pt x="547" y="10999"/>
                      <a:pt x="571" y="11012"/>
                    </a:cubicBezTo>
                    <a:cubicBezTo>
                      <a:pt x="596" y="11036"/>
                      <a:pt x="608" y="11048"/>
                      <a:pt x="633" y="11060"/>
                    </a:cubicBezTo>
                    <a:cubicBezTo>
                      <a:pt x="657" y="11072"/>
                      <a:pt x="669" y="11085"/>
                      <a:pt x="693" y="11096"/>
                    </a:cubicBezTo>
                    <a:cubicBezTo>
                      <a:pt x="717" y="11109"/>
                      <a:pt x="730" y="11121"/>
                      <a:pt x="754" y="11121"/>
                    </a:cubicBezTo>
                    <a:cubicBezTo>
                      <a:pt x="790" y="11145"/>
                      <a:pt x="839" y="11169"/>
                      <a:pt x="887" y="11193"/>
                    </a:cubicBezTo>
                    <a:cubicBezTo>
                      <a:pt x="960" y="11218"/>
                      <a:pt x="1033" y="11266"/>
                      <a:pt x="1130" y="11315"/>
                    </a:cubicBezTo>
                    <a:cubicBezTo>
                      <a:pt x="1167" y="11328"/>
                      <a:pt x="1203" y="11352"/>
                      <a:pt x="1240" y="11376"/>
                    </a:cubicBezTo>
                    <a:cubicBezTo>
                      <a:pt x="1289" y="11388"/>
                      <a:pt x="1325" y="11412"/>
                      <a:pt x="1362" y="11437"/>
                    </a:cubicBezTo>
                    <a:cubicBezTo>
                      <a:pt x="1362" y="11449"/>
                      <a:pt x="1374" y="11449"/>
                      <a:pt x="1374" y="11449"/>
                    </a:cubicBezTo>
                    <a:lnTo>
                      <a:pt x="1374" y="11461"/>
                    </a:lnTo>
                    <a:lnTo>
                      <a:pt x="1386" y="11461"/>
                    </a:lnTo>
                    <a:cubicBezTo>
                      <a:pt x="1398" y="11498"/>
                      <a:pt x="1435" y="11534"/>
                      <a:pt x="1495" y="11571"/>
                    </a:cubicBezTo>
                    <a:lnTo>
                      <a:pt x="1508" y="11571"/>
                    </a:lnTo>
                    <a:lnTo>
                      <a:pt x="1519" y="11582"/>
                    </a:lnTo>
                    <a:cubicBezTo>
                      <a:pt x="1544" y="11595"/>
                      <a:pt x="1556" y="11595"/>
                      <a:pt x="1581" y="11607"/>
                    </a:cubicBezTo>
                    <a:cubicBezTo>
                      <a:pt x="1605" y="11607"/>
                      <a:pt x="1629" y="11619"/>
                      <a:pt x="1654" y="11619"/>
                    </a:cubicBezTo>
                    <a:cubicBezTo>
                      <a:pt x="1690" y="11631"/>
                      <a:pt x="1714" y="11631"/>
                      <a:pt x="1738" y="11631"/>
                    </a:cubicBezTo>
                    <a:lnTo>
                      <a:pt x="1799" y="11631"/>
                    </a:lnTo>
                    <a:cubicBezTo>
                      <a:pt x="1860" y="11619"/>
                      <a:pt x="1908" y="11619"/>
                      <a:pt x="1957" y="11607"/>
                    </a:cubicBezTo>
                    <a:cubicBezTo>
                      <a:pt x="1994" y="11595"/>
                      <a:pt x="2042" y="11582"/>
                      <a:pt x="2091" y="11571"/>
                    </a:cubicBezTo>
                    <a:cubicBezTo>
                      <a:pt x="2115" y="11558"/>
                      <a:pt x="2140" y="11558"/>
                      <a:pt x="2164" y="11546"/>
                    </a:cubicBezTo>
                    <a:cubicBezTo>
                      <a:pt x="2188" y="11534"/>
                      <a:pt x="2213" y="11522"/>
                      <a:pt x="2224" y="11522"/>
                    </a:cubicBezTo>
                    <a:cubicBezTo>
                      <a:pt x="2241" y="11522"/>
                      <a:pt x="2252" y="11516"/>
                      <a:pt x="2261" y="11513"/>
                    </a:cubicBezTo>
                    <a:lnTo>
                      <a:pt x="2261" y="11513"/>
                    </a:lnTo>
                    <a:cubicBezTo>
                      <a:pt x="2259" y="11522"/>
                      <a:pt x="2249" y="11523"/>
                      <a:pt x="2249" y="11534"/>
                    </a:cubicBezTo>
                    <a:cubicBezTo>
                      <a:pt x="2213" y="11558"/>
                      <a:pt x="2164" y="11595"/>
                      <a:pt x="2127" y="11619"/>
                    </a:cubicBezTo>
                    <a:cubicBezTo>
                      <a:pt x="2103" y="11631"/>
                      <a:pt x="2091" y="11631"/>
                      <a:pt x="2067" y="11644"/>
                    </a:cubicBezTo>
                    <a:cubicBezTo>
                      <a:pt x="2054" y="11655"/>
                      <a:pt x="2030" y="11655"/>
                      <a:pt x="2018" y="11668"/>
                    </a:cubicBezTo>
                    <a:cubicBezTo>
                      <a:pt x="1970" y="11680"/>
                      <a:pt x="1933" y="11692"/>
                      <a:pt x="1884" y="11692"/>
                    </a:cubicBezTo>
                    <a:cubicBezTo>
                      <a:pt x="1860" y="11704"/>
                      <a:pt x="1848" y="11704"/>
                      <a:pt x="1824" y="11704"/>
                    </a:cubicBezTo>
                    <a:lnTo>
                      <a:pt x="1775" y="11717"/>
                    </a:lnTo>
                    <a:cubicBezTo>
                      <a:pt x="1738" y="11717"/>
                      <a:pt x="1714" y="11728"/>
                      <a:pt x="1690" y="11728"/>
                    </a:cubicBezTo>
                    <a:lnTo>
                      <a:pt x="1665" y="11728"/>
                    </a:lnTo>
                    <a:cubicBezTo>
                      <a:pt x="1617" y="11741"/>
                      <a:pt x="1568" y="11741"/>
                      <a:pt x="1519" y="11753"/>
                    </a:cubicBezTo>
                    <a:lnTo>
                      <a:pt x="1338" y="11753"/>
                    </a:lnTo>
                    <a:cubicBezTo>
                      <a:pt x="1313" y="11741"/>
                      <a:pt x="1289" y="11741"/>
                      <a:pt x="1265" y="11741"/>
                    </a:cubicBezTo>
                    <a:cubicBezTo>
                      <a:pt x="1240" y="11728"/>
                      <a:pt x="1216" y="11728"/>
                      <a:pt x="1192" y="11717"/>
                    </a:cubicBezTo>
                    <a:cubicBezTo>
                      <a:pt x="1167" y="11717"/>
                      <a:pt x="1155" y="11704"/>
                      <a:pt x="1130" y="11704"/>
                    </a:cubicBezTo>
                    <a:cubicBezTo>
                      <a:pt x="1106" y="11692"/>
                      <a:pt x="1082" y="11668"/>
                      <a:pt x="1046" y="11655"/>
                    </a:cubicBezTo>
                    <a:cubicBezTo>
                      <a:pt x="973" y="11619"/>
                      <a:pt x="887" y="11558"/>
                      <a:pt x="790" y="11498"/>
                    </a:cubicBezTo>
                    <a:cubicBezTo>
                      <a:pt x="766" y="11473"/>
                      <a:pt x="754" y="11461"/>
                      <a:pt x="730" y="11449"/>
                    </a:cubicBezTo>
                    <a:lnTo>
                      <a:pt x="717" y="11437"/>
                    </a:lnTo>
                    <a:lnTo>
                      <a:pt x="706" y="11425"/>
                    </a:lnTo>
                    <a:lnTo>
                      <a:pt x="669" y="11388"/>
                    </a:lnTo>
                    <a:lnTo>
                      <a:pt x="633" y="11352"/>
                    </a:lnTo>
                    <a:lnTo>
                      <a:pt x="633" y="11339"/>
                    </a:lnTo>
                    <a:lnTo>
                      <a:pt x="620" y="11339"/>
                    </a:lnTo>
                    <a:cubicBezTo>
                      <a:pt x="584" y="11279"/>
                      <a:pt x="547" y="11218"/>
                      <a:pt x="511" y="11145"/>
                    </a:cubicBezTo>
                    <a:cubicBezTo>
                      <a:pt x="474" y="11085"/>
                      <a:pt x="438" y="11023"/>
                      <a:pt x="414" y="10950"/>
                    </a:cubicBezTo>
                    <a:cubicBezTo>
                      <a:pt x="401" y="10926"/>
                      <a:pt x="377" y="10890"/>
                      <a:pt x="365" y="10842"/>
                    </a:cubicBezTo>
                    <a:close/>
                    <a:moveTo>
                      <a:pt x="9759" y="9918"/>
                    </a:moveTo>
                    <a:lnTo>
                      <a:pt x="9759" y="9930"/>
                    </a:lnTo>
                    <a:cubicBezTo>
                      <a:pt x="9748" y="9930"/>
                      <a:pt x="9748" y="9942"/>
                      <a:pt x="9735" y="9954"/>
                    </a:cubicBezTo>
                    <a:cubicBezTo>
                      <a:pt x="9735" y="9966"/>
                      <a:pt x="9723" y="9978"/>
                      <a:pt x="9711" y="9991"/>
                    </a:cubicBezTo>
                    <a:cubicBezTo>
                      <a:pt x="9711" y="10002"/>
                      <a:pt x="9699" y="10015"/>
                      <a:pt x="9687" y="10027"/>
                    </a:cubicBezTo>
                    <a:cubicBezTo>
                      <a:pt x="9675" y="10051"/>
                      <a:pt x="9675" y="10064"/>
                      <a:pt x="9662" y="10075"/>
                    </a:cubicBezTo>
                    <a:cubicBezTo>
                      <a:pt x="9651" y="10100"/>
                      <a:pt x="9638" y="10112"/>
                      <a:pt x="9626" y="10137"/>
                    </a:cubicBezTo>
                    <a:cubicBezTo>
                      <a:pt x="9589" y="10173"/>
                      <a:pt x="9565" y="10221"/>
                      <a:pt x="9541" y="10258"/>
                    </a:cubicBezTo>
                    <a:cubicBezTo>
                      <a:pt x="9516" y="10294"/>
                      <a:pt x="9492" y="10331"/>
                      <a:pt x="9480" y="10367"/>
                    </a:cubicBezTo>
                    <a:cubicBezTo>
                      <a:pt x="9456" y="10391"/>
                      <a:pt x="9443" y="10428"/>
                      <a:pt x="9419" y="10464"/>
                    </a:cubicBezTo>
                    <a:cubicBezTo>
                      <a:pt x="9407" y="10501"/>
                      <a:pt x="9383" y="10526"/>
                      <a:pt x="9371" y="10562"/>
                    </a:cubicBezTo>
                    <a:cubicBezTo>
                      <a:pt x="9346" y="10598"/>
                      <a:pt x="9322" y="10623"/>
                      <a:pt x="9310" y="10647"/>
                    </a:cubicBezTo>
                    <a:lnTo>
                      <a:pt x="9298" y="10659"/>
                    </a:lnTo>
                    <a:lnTo>
                      <a:pt x="9286" y="10671"/>
                    </a:lnTo>
                    <a:cubicBezTo>
                      <a:pt x="9273" y="10696"/>
                      <a:pt x="9262" y="10720"/>
                      <a:pt x="9237" y="10744"/>
                    </a:cubicBezTo>
                    <a:lnTo>
                      <a:pt x="9225" y="10769"/>
                    </a:lnTo>
                    <a:lnTo>
                      <a:pt x="9200" y="10793"/>
                    </a:lnTo>
                    <a:cubicBezTo>
                      <a:pt x="9189" y="10805"/>
                      <a:pt x="9176" y="10829"/>
                      <a:pt x="9152" y="10842"/>
                    </a:cubicBezTo>
                    <a:cubicBezTo>
                      <a:pt x="9140" y="10877"/>
                      <a:pt x="9116" y="10902"/>
                      <a:pt x="9091" y="10939"/>
                    </a:cubicBezTo>
                    <a:lnTo>
                      <a:pt x="9079" y="10950"/>
                    </a:lnTo>
                    <a:cubicBezTo>
                      <a:pt x="9055" y="10975"/>
                      <a:pt x="9030" y="10999"/>
                      <a:pt x="9019" y="11023"/>
                    </a:cubicBezTo>
                    <a:lnTo>
                      <a:pt x="9006" y="11036"/>
                    </a:lnTo>
                    <a:cubicBezTo>
                      <a:pt x="8982" y="11060"/>
                      <a:pt x="8957" y="11085"/>
                      <a:pt x="8921" y="11109"/>
                    </a:cubicBezTo>
                    <a:lnTo>
                      <a:pt x="8909" y="11121"/>
                    </a:lnTo>
                    <a:cubicBezTo>
                      <a:pt x="8897" y="11133"/>
                      <a:pt x="8884" y="11145"/>
                      <a:pt x="8873" y="11145"/>
                    </a:cubicBezTo>
                    <a:cubicBezTo>
                      <a:pt x="8860" y="11158"/>
                      <a:pt x="8836" y="11169"/>
                      <a:pt x="8824" y="11182"/>
                    </a:cubicBezTo>
                    <a:lnTo>
                      <a:pt x="8739" y="11266"/>
                    </a:lnTo>
                    <a:cubicBezTo>
                      <a:pt x="8727" y="11279"/>
                      <a:pt x="8703" y="11291"/>
                      <a:pt x="8690" y="11303"/>
                    </a:cubicBezTo>
                    <a:lnTo>
                      <a:pt x="8581" y="11412"/>
                    </a:lnTo>
                    <a:cubicBezTo>
                      <a:pt x="8557" y="11425"/>
                      <a:pt x="8544" y="11425"/>
                      <a:pt x="8532" y="11437"/>
                    </a:cubicBezTo>
                    <a:lnTo>
                      <a:pt x="8495" y="11473"/>
                    </a:lnTo>
                    <a:lnTo>
                      <a:pt x="8423" y="11509"/>
                    </a:lnTo>
                    <a:cubicBezTo>
                      <a:pt x="8398" y="11522"/>
                      <a:pt x="8374" y="11534"/>
                      <a:pt x="8338" y="11534"/>
                    </a:cubicBezTo>
                    <a:cubicBezTo>
                      <a:pt x="8314" y="11546"/>
                      <a:pt x="8277" y="11558"/>
                      <a:pt x="8252" y="11558"/>
                    </a:cubicBezTo>
                    <a:cubicBezTo>
                      <a:pt x="8228" y="11571"/>
                      <a:pt x="8204" y="11571"/>
                      <a:pt x="8179" y="11582"/>
                    </a:cubicBezTo>
                    <a:cubicBezTo>
                      <a:pt x="8131" y="11595"/>
                      <a:pt x="8071" y="11619"/>
                      <a:pt x="8022" y="11644"/>
                    </a:cubicBezTo>
                    <a:lnTo>
                      <a:pt x="7998" y="11644"/>
                    </a:lnTo>
                    <a:lnTo>
                      <a:pt x="7973" y="11655"/>
                    </a:lnTo>
                    <a:cubicBezTo>
                      <a:pt x="7900" y="11692"/>
                      <a:pt x="7828" y="11704"/>
                      <a:pt x="7766" y="11728"/>
                    </a:cubicBezTo>
                    <a:cubicBezTo>
                      <a:pt x="7718" y="11741"/>
                      <a:pt x="7657" y="11765"/>
                      <a:pt x="7609" y="11777"/>
                    </a:cubicBezTo>
                    <a:cubicBezTo>
                      <a:pt x="7523" y="11801"/>
                      <a:pt x="7450" y="11814"/>
                      <a:pt x="7390" y="11825"/>
                    </a:cubicBezTo>
                    <a:cubicBezTo>
                      <a:pt x="7317" y="11838"/>
                      <a:pt x="7244" y="11862"/>
                      <a:pt x="7171" y="11874"/>
                    </a:cubicBezTo>
                    <a:lnTo>
                      <a:pt x="7159" y="11874"/>
                    </a:lnTo>
                    <a:cubicBezTo>
                      <a:pt x="7134" y="11874"/>
                      <a:pt x="7098" y="11887"/>
                      <a:pt x="7061" y="11887"/>
                    </a:cubicBezTo>
                    <a:cubicBezTo>
                      <a:pt x="7025" y="11898"/>
                      <a:pt x="6988" y="11898"/>
                      <a:pt x="6952" y="11898"/>
                    </a:cubicBezTo>
                    <a:cubicBezTo>
                      <a:pt x="6916" y="11898"/>
                      <a:pt x="6880" y="11911"/>
                      <a:pt x="6843" y="11911"/>
                    </a:cubicBezTo>
                    <a:lnTo>
                      <a:pt x="6782" y="11911"/>
                    </a:lnTo>
                    <a:lnTo>
                      <a:pt x="6794" y="11898"/>
                    </a:lnTo>
                    <a:lnTo>
                      <a:pt x="6952" y="11741"/>
                    </a:lnTo>
                    <a:lnTo>
                      <a:pt x="6977" y="11717"/>
                    </a:lnTo>
                    <a:cubicBezTo>
                      <a:pt x="6988" y="11704"/>
                      <a:pt x="7013" y="11692"/>
                      <a:pt x="7025" y="11668"/>
                    </a:cubicBezTo>
                    <a:cubicBezTo>
                      <a:pt x="7050" y="11644"/>
                      <a:pt x="7086" y="11619"/>
                      <a:pt x="7110" y="11595"/>
                    </a:cubicBezTo>
                    <a:cubicBezTo>
                      <a:pt x="7159" y="11558"/>
                      <a:pt x="7196" y="11534"/>
                      <a:pt x="7244" y="11498"/>
                    </a:cubicBezTo>
                    <a:lnTo>
                      <a:pt x="7280" y="11473"/>
                    </a:lnTo>
                    <a:cubicBezTo>
                      <a:pt x="7317" y="11449"/>
                      <a:pt x="7353" y="11425"/>
                      <a:pt x="7377" y="11401"/>
                    </a:cubicBezTo>
                    <a:cubicBezTo>
                      <a:pt x="7450" y="11364"/>
                      <a:pt x="7499" y="11315"/>
                      <a:pt x="7560" y="11279"/>
                    </a:cubicBezTo>
                    <a:cubicBezTo>
                      <a:pt x="7584" y="11255"/>
                      <a:pt x="7620" y="11230"/>
                      <a:pt x="7645" y="11206"/>
                    </a:cubicBezTo>
                    <a:cubicBezTo>
                      <a:pt x="7669" y="11193"/>
                      <a:pt x="7693" y="11169"/>
                      <a:pt x="7718" y="11158"/>
                    </a:cubicBezTo>
                    <a:lnTo>
                      <a:pt x="7730" y="11145"/>
                    </a:lnTo>
                    <a:cubicBezTo>
                      <a:pt x="7779" y="11133"/>
                      <a:pt x="7815" y="11109"/>
                      <a:pt x="7852" y="11085"/>
                    </a:cubicBezTo>
                    <a:cubicBezTo>
                      <a:pt x="7900" y="11048"/>
                      <a:pt x="7961" y="11012"/>
                      <a:pt x="8022" y="10975"/>
                    </a:cubicBezTo>
                    <a:cubicBezTo>
                      <a:pt x="8058" y="10950"/>
                      <a:pt x="8082" y="10926"/>
                      <a:pt x="8119" y="10902"/>
                    </a:cubicBezTo>
                    <a:cubicBezTo>
                      <a:pt x="8144" y="10890"/>
                      <a:pt x="8179" y="10866"/>
                      <a:pt x="8204" y="10829"/>
                    </a:cubicBezTo>
                    <a:cubicBezTo>
                      <a:pt x="8228" y="10817"/>
                      <a:pt x="8241" y="10793"/>
                      <a:pt x="8265" y="10780"/>
                    </a:cubicBezTo>
                    <a:lnTo>
                      <a:pt x="8289" y="10756"/>
                    </a:lnTo>
                    <a:cubicBezTo>
                      <a:pt x="8314" y="10732"/>
                      <a:pt x="8338" y="10720"/>
                      <a:pt x="8362" y="10696"/>
                    </a:cubicBezTo>
                    <a:cubicBezTo>
                      <a:pt x="8387" y="10671"/>
                      <a:pt x="8411" y="10659"/>
                      <a:pt x="8435" y="10634"/>
                    </a:cubicBezTo>
                    <a:cubicBezTo>
                      <a:pt x="8447" y="10623"/>
                      <a:pt x="8471" y="10610"/>
                      <a:pt x="8495" y="10598"/>
                    </a:cubicBezTo>
                    <a:cubicBezTo>
                      <a:pt x="8508" y="10586"/>
                      <a:pt x="8532" y="10574"/>
                      <a:pt x="8544" y="10574"/>
                    </a:cubicBezTo>
                    <a:cubicBezTo>
                      <a:pt x="8532" y="10574"/>
                      <a:pt x="8520" y="10574"/>
                      <a:pt x="8508" y="10586"/>
                    </a:cubicBezTo>
                    <a:cubicBezTo>
                      <a:pt x="8495" y="10598"/>
                      <a:pt x="8471" y="10598"/>
                      <a:pt x="8460" y="10610"/>
                    </a:cubicBezTo>
                    <a:cubicBezTo>
                      <a:pt x="8423" y="10623"/>
                      <a:pt x="8398" y="10647"/>
                      <a:pt x="8362" y="10659"/>
                    </a:cubicBezTo>
                    <a:cubicBezTo>
                      <a:pt x="8325" y="10683"/>
                      <a:pt x="8301" y="10696"/>
                      <a:pt x="8277" y="10720"/>
                    </a:cubicBezTo>
                    <a:lnTo>
                      <a:pt x="8265" y="10720"/>
                    </a:lnTo>
                    <a:cubicBezTo>
                      <a:pt x="8241" y="10744"/>
                      <a:pt x="8216" y="10756"/>
                      <a:pt x="8192" y="10769"/>
                    </a:cubicBezTo>
                    <a:lnTo>
                      <a:pt x="8168" y="10780"/>
                    </a:lnTo>
                    <a:cubicBezTo>
                      <a:pt x="8155" y="10793"/>
                      <a:pt x="8131" y="10817"/>
                      <a:pt x="8107" y="10829"/>
                    </a:cubicBezTo>
                    <a:lnTo>
                      <a:pt x="8082" y="10842"/>
                    </a:lnTo>
                    <a:cubicBezTo>
                      <a:pt x="8046" y="10866"/>
                      <a:pt x="8022" y="10877"/>
                      <a:pt x="7985" y="10902"/>
                    </a:cubicBezTo>
                    <a:cubicBezTo>
                      <a:pt x="7973" y="10902"/>
                      <a:pt x="7949" y="10914"/>
                      <a:pt x="7936" y="10926"/>
                    </a:cubicBezTo>
                    <a:lnTo>
                      <a:pt x="7864" y="10963"/>
                    </a:lnTo>
                    <a:cubicBezTo>
                      <a:pt x="7839" y="10975"/>
                      <a:pt x="7828" y="10987"/>
                      <a:pt x="7803" y="10999"/>
                    </a:cubicBezTo>
                    <a:cubicBezTo>
                      <a:pt x="7766" y="11012"/>
                      <a:pt x="7742" y="11036"/>
                      <a:pt x="7706" y="11048"/>
                    </a:cubicBezTo>
                    <a:cubicBezTo>
                      <a:pt x="7669" y="11072"/>
                      <a:pt x="7645" y="11096"/>
                      <a:pt x="7609" y="11121"/>
                    </a:cubicBezTo>
                    <a:cubicBezTo>
                      <a:pt x="7572" y="11133"/>
                      <a:pt x="7548" y="11158"/>
                      <a:pt x="7523" y="11182"/>
                    </a:cubicBezTo>
                    <a:cubicBezTo>
                      <a:pt x="7487" y="11206"/>
                      <a:pt x="7463" y="11218"/>
                      <a:pt x="7439" y="11242"/>
                    </a:cubicBezTo>
                    <a:cubicBezTo>
                      <a:pt x="7366" y="11291"/>
                      <a:pt x="7317" y="11328"/>
                      <a:pt x="7256" y="11364"/>
                    </a:cubicBezTo>
                    <a:lnTo>
                      <a:pt x="7220" y="11401"/>
                    </a:lnTo>
                    <a:cubicBezTo>
                      <a:pt x="7171" y="11425"/>
                      <a:pt x="7123" y="11461"/>
                      <a:pt x="7086" y="11498"/>
                    </a:cubicBezTo>
                    <a:cubicBezTo>
                      <a:pt x="7050" y="11522"/>
                      <a:pt x="7013" y="11546"/>
                      <a:pt x="6988" y="11571"/>
                    </a:cubicBezTo>
                    <a:lnTo>
                      <a:pt x="6916" y="11644"/>
                    </a:lnTo>
                    <a:lnTo>
                      <a:pt x="6758" y="11801"/>
                    </a:lnTo>
                    <a:lnTo>
                      <a:pt x="6758" y="11789"/>
                    </a:lnTo>
                    <a:cubicBezTo>
                      <a:pt x="6770" y="11753"/>
                      <a:pt x="6794" y="11717"/>
                      <a:pt x="6807" y="11680"/>
                    </a:cubicBezTo>
                    <a:cubicBezTo>
                      <a:pt x="6818" y="11655"/>
                      <a:pt x="6831" y="11619"/>
                      <a:pt x="6843" y="11595"/>
                    </a:cubicBezTo>
                    <a:lnTo>
                      <a:pt x="6855" y="11571"/>
                    </a:lnTo>
                    <a:cubicBezTo>
                      <a:pt x="6867" y="11558"/>
                      <a:pt x="6867" y="11546"/>
                      <a:pt x="6880" y="11534"/>
                    </a:cubicBezTo>
                    <a:lnTo>
                      <a:pt x="6880" y="11522"/>
                    </a:lnTo>
                    <a:cubicBezTo>
                      <a:pt x="6891" y="11509"/>
                      <a:pt x="6891" y="11498"/>
                      <a:pt x="6891" y="11498"/>
                    </a:cubicBezTo>
                    <a:cubicBezTo>
                      <a:pt x="6891" y="11498"/>
                      <a:pt x="6891" y="11485"/>
                      <a:pt x="6904" y="11485"/>
                    </a:cubicBezTo>
                    <a:cubicBezTo>
                      <a:pt x="6904" y="11473"/>
                      <a:pt x="6904" y="11461"/>
                      <a:pt x="6916" y="11449"/>
                    </a:cubicBezTo>
                    <a:lnTo>
                      <a:pt x="6928" y="11437"/>
                    </a:lnTo>
                    <a:cubicBezTo>
                      <a:pt x="6928" y="11425"/>
                      <a:pt x="6928" y="11412"/>
                      <a:pt x="6940" y="11401"/>
                    </a:cubicBezTo>
                    <a:lnTo>
                      <a:pt x="6940" y="11388"/>
                    </a:lnTo>
                    <a:lnTo>
                      <a:pt x="6952" y="11388"/>
                    </a:lnTo>
                    <a:lnTo>
                      <a:pt x="6952" y="11376"/>
                    </a:lnTo>
                    <a:lnTo>
                      <a:pt x="6977" y="11339"/>
                    </a:lnTo>
                    <a:cubicBezTo>
                      <a:pt x="7001" y="11291"/>
                      <a:pt x="7037" y="11230"/>
                      <a:pt x="7061" y="11182"/>
                    </a:cubicBezTo>
                    <a:lnTo>
                      <a:pt x="7086" y="11145"/>
                    </a:lnTo>
                    <a:cubicBezTo>
                      <a:pt x="7098" y="11109"/>
                      <a:pt x="7123" y="11085"/>
                      <a:pt x="7134" y="11048"/>
                    </a:cubicBezTo>
                    <a:cubicBezTo>
                      <a:pt x="7159" y="11023"/>
                      <a:pt x="7171" y="10999"/>
                      <a:pt x="7196" y="10975"/>
                    </a:cubicBezTo>
                    <a:lnTo>
                      <a:pt x="7196" y="10963"/>
                    </a:lnTo>
                    <a:cubicBezTo>
                      <a:pt x="7207" y="10950"/>
                      <a:pt x="7220" y="10926"/>
                      <a:pt x="7232" y="10914"/>
                    </a:cubicBezTo>
                    <a:lnTo>
                      <a:pt x="7268" y="10877"/>
                    </a:lnTo>
                    <a:lnTo>
                      <a:pt x="7293" y="10853"/>
                    </a:lnTo>
                    <a:cubicBezTo>
                      <a:pt x="7317" y="10829"/>
                      <a:pt x="7329" y="10817"/>
                      <a:pt x="7341" y="10793"/>
                    </a:cubicBezTo>
                    <a:lnTo>
                      <a:pt x="7353" y="10793"/>
                    </a:lnTo>
                    <a:lnTo>
                      <a:pt x="7353" y="10780"/>
                    </a:lnTo>
                    <a:lnTo>
                      <a:pt x="7366" y="10769"/>
                    </a:lnTo>
                    <a:lnTo>
                      <a:pt x="7377" y="10769"/>
                    </a:lnTo>
                    <a:cubicBezTo>
                      <a:pt x="7402" y="10732"/>
                      <a:pt x="7426" y="10707"/>
                      <a:pt x="7450" y="10683"/>
                    </a:cubicBezTo>
                    <a:lnTo>
                      <a:pt x="7523" y="10610"/>
                    </a:lnTo>
                    <a:cubicBezTo>
                      <a:pt x="7536" y="10586"/>
                      <a:pt x="7560" y="10574"/>
                      <a:pt x="7572" y="10550"/>
                    </a:cubicBezTo>
                    <a:cubicBezTo>
                      <a:pt x="7596" y="10537"/>
                      <a:pt x="7609" y="10526"/>
                      <a:pt x="7620" y="10513"/>
                    </a:cubicBezTo>
                    <a:lnTo>
                      <a:pt x="7633" y="10501"/>
                    </a:lnTo>
                    <a:cubicBezTo>
                      <a:pt x="7645" y="10489"/>
                      <a:pt x="7669" y="10477"/>
                      <a:pt x="7682" y="10464"/>
                    </a:cubicBezTo>
                    <a:cubicBezTo>
                      <a:pt x="7693" y="10453"/>
                      <a:pt x="7718" y="10440"/>
                      <a:pt x="7730" y="10428"/>
                    </a:cubicBezTo>
                    <a:lnTo>
                      <a:pt x="7742" y="10428"/>
                    </a:lnTo>
                    <a:cubicBezTo>
                      <a:pt x="7766" y="10416"/>
                      <a:pt x="7779" y="10404"/>
                      <a:pt x="7791" y="10404"/>
                    </a:cubicBezTo>
                    <a:cubicBezTo>
                      <a:pt x="7815" y="10391"/>
                      <a:pt x="7839" y="10380"/>
                      <a:pt x="7852" y="10367"/>
                    </a:cubicBezTo>
                    <a:lnTo>
                      <a:pt x="7961" y="10331"/>
                    </a:lnTo>
                    <a:cubicBezTo>
                      <a:pt x="7985" y="10318"/>
                      <a:pt x="8022" y="10307"/>
                      <a:pt x="8046" y="10294"/>
                    </a:cubicBezTo>
                    <a:lnTo>
                      <a:pt x="8058" y="10282"/>
                    </a:lnTo>
                    <a:cubicBezTo>
                      <a:pt x="8082" y="10282"/>
                      <a:pt x="8095" y="10270"/>
                      <a:pt x="8119" y="10270"/>
                    </a:cubicBezTo>
                    <a:cubicBezTo>
                      <a:pt x="8168" y="10246"/>
                      <a:pt x="8216" y="10234"/>
                      <a:pt x="8265" y="10210"/>
                    </a:cubicBezTo>
                    <a:cubicBezTo>
                      <a:pt x="8289" y="10210"/>
                      <a:pt x="8314" y="10197"/>
                      <a:pt x="8338" y="10197"/>
                    </a:cubicBezTo>
                    <a:cubicBezTo>
                      <a:pt x="8362" y="10185"/>
                      <a:pt x="8387" y="10185"/>
                      <a:pt x="8423" y="10173"/>
                    </a:cubicBezTo>
                    <a:lnTo>
                      <a:pt x="8435" y="10173"/>
                    </a:lnTo>
                    <a:cubicBezTo>
                      <a:pt x="8471" y="10173"/>
                      <a:pt x="8508" y="10161"/>
                      <a:pt x="8557" y="10161"/>
                    </a:cubicBezTo>
                    <a:cubicBezTo>
                      <a:pt x="8593" y="10148"/>
                      <a:pt x="8641" y="10148"/>
                      <a:pt x="8690" y="10137"/>
                    </a:cubicBezTo>
                    <a:lnTo>
                      <a:pt x="8714" y="10137"/>
                    </a:lnTo>
                    <a:cubicBezTo>
                      <a:pt x="8775" y="10137"/>
                      <a:pt x="8848" y="10124"/>
                      <a:pt x="8909" y="10112"/>
                    </a:cubicBezTo>
                    <a:cubicBezTo>
                      <a:pt x="8994" y="10112"/>
                      <a:pt x="9067" y="10100"/>
                      <a:pt x="9140" y="10088"/>
                    </a:cubicBezTo>
                    <a:lnTo>
                      <a:pt x="9152" y="10088"/>
                    </a:lnTo>
                    <a:cubicBezTo>
                      <a:pt x="9189" y="10075"/>
                      <a:pt x="9225" y="10075"/>
                      <a:pt x="9273" y="10064"/>
                    </a:cubicBezTo>
                    <a:cubicBezTo>
                      <a:pt x="9346" y="10039"/>
                      <a:pt x="9419" y="10027"/>
                      <a:pt x="9492" y="10002"/>
                    </a:cubicBezTo>
                    <a:cubicBezTo>
                      <a:pt x="9529" y="9991"/>
                      <a:pt x="9578" y="9978"/>
                      <a:pt x="9614" y="9966"/>
                    </a:cubicBezTo>
                    <a:cubicBezTo>
                      <a:pt x="9651" y="9954"/>
                      <a:pt x="9675" y="9942"/>
                      <a:pt x="9699" y="9942"/>
                    </a:cubicBezTo>
                    <a:cubicBezTo>
                      <a:pt x="9711" y="9942"/>
                      <a:pt x="9711" y="9930"/>
                      <a:pt x="9711" y="9930"/>
                    </a:cubicBezTo>
                    <a:cubicBezTo>
                      <a:pt x="9723" y="9930"/>
                      <a:pt x="9748" y="9930"/>
                      <a:pt x="9759" y="9918"/>
                    </a:cubicBezTo>
                    <a:close/>
                    <a:moveTo>
                      <a:pt x="3622" y="12932"/>
                    </a:moveTo>
                    <a:cubicBezTo>
                      <a:pt x="3622" y="12932"/>
                      <a:pt x="3634" y="12932"/>
                      <a:pt x="3634" y="12944"/>
                    </a:cubicBezTo>
                    <a:lnTo>
                      <a:pt x="3658" y="12944"/>
                    </a:lnTo>
                    <a:cubicBezTo>
                      <a:pt x="3671" y="12944"/>
                      <a:pt x="3671" y="12956"/>
                      <a:pt x="3683" y="12956"/>
                    </a:cubicBezTo>
                    <a:cubicBezTo>
                      <a:pt x="3695" y="12956"/>
                      <a:pt x="3707" y="12968"/>
                      <a:pt x="3720" y="12981"/>
                    </a:cubicBezTo>
                    <a:cubicBezTo>
                      <a:pt x="3731" y="12981"/>
                      <a:pt x="3744" y="12992"/>
                      <a:pt x="3744" y="12992"/>
                    </a:cubicBezTo>
                    <a:cubicBezTo>
                      <a:pt x="3756" y="13005"/>
                      <a:pt x="3768" y="13029"/>
                      <a:pt x="3780" y="13041"/>
                    </a:cubicBezTo>
                    <a:lnTo>
                      <a:pt x="3817" y="13078"/>
                    </a:lnTo>
                    <a:cubicBezTo>
                      <a:pt x="3829" y="13089"/>
                      <a:pt x="3829" y="13102"/>
                      <a:pt x="3841" y="13102"/>
                    </a:cubicBezTo>
                    <a:cubicBezTo>
                      <a:pt x="3841" y="13126"/>
                      <a:pt x="3853" y="13138"/>
                      <a:pt x="3853" y="13151"/>
                    </a:cubicBezTo>
                    <a:cubicBezTo>
                      <a:pt x="3866" y="13175"/>
                      <a:pt x="3866" y="13199"/>
                      <a:pt x="3866" y="13211"/>
                    </a:cubicBezTo>
                    <a:cubicBezTo>
                      <a:pt x="3877" y="13248"/>
                      <a:pt x="3877" y="13272"/>
                      <a:pt x="3877" y="13297"/>
                    </a:cubicBezTo>
                    <a:cubicBezTo>
                      <a:pt x="3877" y="13321"/>
                      <a:pt x="3890" y="13357"/>
                      <a:pt x="3890" y="13381"/>
                    </a:cubicBezTo>
                    <a:lnTo>
                      <a:pt x="3890" y="13394"/>
                    </a:lnTo>
                    <a:cubicBezTo>
                      <a:pt x="3890" y="13418"/>
                      <a:pt x="3901" y="13442"/>
                      <a:pt x="3901" y="13467"/>
                    </a:cubicBezTo>
                    <a:cubicBezTo>
                      <a:pt x="3914" y="13503"/>
                      <a:pt x="3914" y="13527"/>
                      <a:pt x="3926" y="13564"/>
                    </a:cubicBezTo>
                    <a:lnTo>
                      <a:pt x="3890" y="13527"/>
                    </a:lnTo>
                    <a:cubicBezTo>
                      <a:pt x="3877" y="13503"/>
                      <a:pt x="3853" y="13491"/>
                      <a:pt x="3841" y="13478"/>
                    </a:cubicBezTo>
                    <a:cubicBezTo>
                      <a:pt x="3817" y="13467"/>
                      <a:pt x="3804" y="13454"/>
                      <a:pt x="3780" y="13442"/>
                    </a:cubicBezTo>
                    <a:lnTo>
                      <a:pt x="3731" y="13394"/>
                    </a:lnTo>
                    <a:cubicBezTo>
                      <a:pt x="3707" y="13381"/>
                      <a:pt x="3683" y="13369"/>
                      <a:pt x="3671" y="13357"/>
                    </a:cubicBezTo>
                    <a:cubicBezTo>
                      <a:pt x="3634" y="13332"/>
                      <a:pt x="3598" y="13308"/>
                      <a:pt x="3561" y="13272"/>
                    </a:cubicBezTo>
                    <a:lnTo>
                      <a:pt x="3537" y="13248"/>
                    </a:lnTo>
                    <a:cubicBezTo>
                      <a:pt x="3525" y="13235"/>
                      <a:pt x="3513" y="13224"/>
                      <a:pt x="3513" y="13211"/>
                    </a:cubicBezTo>
                    <a:cubicBezTo>
                      <a:pt x="3501" y="13199"/>
                      <a:pt x="3501" y="13187"/>
                      <a:pt x="3488" y="13175"/>
                    </a:cubicBezTo>
                    <a:cubicBezTo>
                      <a:pt x="3488" y="13175"/>
                      <a:pt x="3488" y="13162"/>
                      <a:pt x="3477" y="13151"/>
                    </a:cubicBezTo>
                    <a:cubicBezTo>
                      <a:pt x="3477" y="13138"/>
                      <a:pt x="3477" y="13126"/>
                      <a:pt x="3464" y="13114"/>
                    </a:cubicBezTo>
                    <a:lnTo>
                      <a:pt x="3464" y="13089"/>
                    </a:lnTo>
                    <a:lnTo>
                      <a:pt x="3464" y="13041"/>
                    </a:lnTo>
                    <a:lnTo>
                      <a:pt x="3464" y="13017"/>
                    </a:lnTo>
                    <a:lnTo>
                      <a:pt x="3464" y="13005"/>
                    </a:lnTo>
                    <a:lnTo>
                      <a:pt x="3464" y="12992"/>
                    </a:lnTo>
                    <a:lnTo>
                      <a:pt x="3477" y="12981"/>
                    </a:lnTo>
                    <a:lnTo>
                      <a:pt x="3477" y="12968"/>
                    </a:lnTo>
                    <a:lnTo>
                      <a:pt x="3488" y="12968"/>
                    </a:lnTo>
                    <a:lnTo>
                      <a:pt x="3488" y="12956"/>
                    </a:lnTo>
                    <a:lnTo>
                      <a:pt x="3501" y="12956"/>
                    </a:lnTo>
                    <a:cubicBezTo>
                      <a:pt x="3513" y="12956"/>
                      <a:pt x="3513" y="12944"/>
                      <a:pt x="3525" y="12944"/>
                    </a:cubicBezTo>
                    <a:lnTo>
                      <a:pt x="3550" y="12944"/>
                    </a:lnTo>
                    <a:cubicBezTo>
                      <a:pt x="3561" y="12932"/>
                      <a:pt x="3574" y="12932"/>
                      <a:pt x="3585" y="12932"/>
                    </a:cubicBezTo>
                    <a:close/>
                    <a:moveTo>
                      <a:pt x="5154" y="15642"/>
                    </a:moveTo>
                    <a:cubicBezTo>
                      <a:pt x="5165" y="15654"/>
                      <a:pt x="5165" y="15666"/>
                      <a:pt x="5178" y="15679"/>
                    </a:cubicBezTo>
                    <a:cubicBezTo>
                      <a:pt x="5178" y="15686"/>
                      <a:pt x="5179" y="15693"/>
                      <a:pt x="5181" y="15698"/>
                    </a:cubicBezTo>
                    <a:lnTo>
                      <a:pt x="5181" y="15698"/>
                    </a:lnTo>
                    <a:cubicBezTo>
                      <a:pt x="5174" y="15679"/>
                      <a:pt x="5165" y="15659"/>
                      <a:pt x="5154" y="15642"/>
                    </a:cubicBezTo>
                    <a:close/>
                    <a:moveTo>
                      <a:pt x="5185" y="15710"/>
                    </a:moveTo>
                    <a:cubicBezTo>
                      <a:pt x="5187" y="15715"/>
                      <a:pt x="5189" y="15719"/>
                      <a:pt x="5189" y="15723"/>
                    </a:cubicBezTo>
                    <a:lnTo>
                      <a:pt x="5189" y="15723"/>
                    </a:lnTo>
                    <a:cubicBezTo>
                      <a:pt x="5188" y="15719"/>
                      <a:pt x="5186" y="15714"/>
                      <a:pt x="5185" y="15710"/>
                    </a:cubicBezTo>
                    <a:close/>
                    <a:moveTo>
                      <a:pt x="5197" y="15747"/>
                    </a:moveTo>
                    <a:cubicBezTo>
                      <a:pt x="5200" y="15752"/>
                      <a:pt x="5202" y="15758"/>
                      <a:pt x="5202" y="15763"/>
                    </a:cubicBezTo>
                    <a:cubicBezTo>
                      <a:pt x="5201" y="15758"/>
                      <a:pt x="5199" y="15752"/>
                      <a:pt x="5197" y="15747"/>
                    </a:cubicBezTo>
                    <a:close/>
                    <a:moveTo>
                      <a:pt x="5202" y="15763"/>
                    </a:moveTo>
                    <a:lnTo>
                      <a:pt x="5202" y="15763"/>
                    </a:lnTo>
                    <a:cubicBezTo>
                      <a:pt x="5214" y="15776"/>
                      <a:pt x="5214" y="15787"/>
                      <a:pt x="5227" y="15800"/>
                    </a:cubicBezTo>
                    <a:lnTo>
                      <a:pt x="5227" y="15824"/>
                    </a:lnTo>
                    <a:cubicBezTo>
                      <a:pt x="5214" y="15812"/>
                      <a:pt x="5214" y="15787"/>
                      <a:pt x="5202" y="15763"/>
                    </a:cubicBezTo>
                    <a:close/>
                    <a:moveTo>
                      <a:pt x="7280" y="13442"/>
                    </a:moveTo>
                    <a:lnTo>
                      <a:pt x="7280" y="13454"/>
                    </a:lnTo>
                    <a:cubicBezTo>
                      <a:pt x="7293" y="13467"/>
                      <a:pt x="7293" y="13467"/>
                      <a:pt x="7293" y="13478"/>
                    </a:cubicBezTo>
                    <a:cubicBezTo>
                      <a:pt x="7304" y="13515"/>
                      <a:pt x="7329" y="13540"/>
                      <a:pt x="7341" y="13576"/>
                    </a:cubicBezTo>
                    <a:lnTo>
                      <a:pt x="7341" y="13588"/>
                    </a:lnTo>
                    <a:lnTo>
                      <a:pt x="7377" y="13648"/>
                    </a:lnTo>
                    <a:lnTo>
                      <a:pt x="7390" y="13697"/>
                    </a:lnTo>
                    <a:cubicBezTo>
                      <a:pt x="7402" y="13721"/>
                      <a:pt x="7414" y="13758"/>
                      <a:pt x="7426" y="13783"/>
                    </a:cubicBezTo>
                    <a:lnTo>
                      <a:pt x="7439" y="13807"/>
                    </a:lnTo>
                    <a:cubicBezTo>
                      <a:pt x="7450" y="13819"/>
                      <a:pt x="7450" y="13831"/>
                      <a:pt x="7463" y="13856"/>
                    </a:cubicBezTo>
                    <a:lnTo>
                      <a:pt x="7475" y="13880"/>
                    </a:lnTo>
                    <a:lnTo>
                      <a:pt x="7499" y="13928"/>
                    </a:lnTo>
                    <a:cubicBezTo>
                      <a:pt x="7512" y="13940"/>
                      <a:pt x="7512" y="13953"/>
                      <a:pt x="7523" y="13977"/>
                    </a:cubicBezTo>
                    <a:lnTo>
                      <a:pt x="7536" y="13989"/>
                    </a:lnTo>
                    <a:lnTo>
                      <a:pt x="7609" y="14099"/>
                    </a:lnTo>
                    <a:cubicBezTo>
                      <a:pt x="7645" y="14147"/>
                      <a:pt x="7682" y="14196"/>
                      <a:pt x="7730" y="14244"/>
                    </a:cubicBezTo>
                    <a:cubicBezTo>
                      <a:pt x="7742" y="14256"/>
                      <a:pt x="7755" y="14269"/>
                      <a:pt x="7779" y="14280"/>
                    </a:cubicBezTo>
                    <a:lnTo>
                      <a:pt x="7791" y="14293"/>
                    </a:lnTo>
                    <a:lnTo>
                      <a:pt x="7852" y="14353"/>
                    </a:lnTo>
                    <a:cubicBezTo>
                      <a:pt x="7876" y="14366"/>
                      <a:pt x="7900" y="14390"/>
                      <a:pt x="7912" y="14415"/>
                    </a:cubicBezTo>
                    <a:cubicBezTo>
                      <a:pt x="7936" y="14426"/>
                      <a:pt x="7949" y="14439"/>
                      <a:pt x="7961" y="14451"/>
                    </a:cubicBezTo>
                    <a:cubicBezTo>
                      <a:pt x="7985" y="14463"/>
                      <a:pt x="8009" y="14488"/>
                      <a:pt x="8034" y="14512"/>
                    </a:cubicBezTo>
                    <a:lnTo>
                      <a:pt x="8082" y="14548"/>
                    </a:lnTo>
                    <a:cubicBezTo>
                      <a:pt x="8107" y="14572"/>
                      <a:pt x="8131" y="14596"/>
                      <a:pt x="8168" y="14621"/>
                    </a:cubicBezTo>
                    <a:lnTo>
                      <a:pt x="8289" y="14742"/>
                    </a:lnTo>
                    <a:cubicBezTo>
                      <a:pt x="8314" y="14767"/>
                      <a:pt x="8338" y="14791"/>
                      <a:pt x="8350" y="14815"/>
                    </a:cubicBezTo>
                    <a:cubicBezTo>
                      <a:pt x="8374" y="14828"/>
                      <a:pt x="8387" y="14852"/>
                      <a:pt x="8398" y="14876"/>
                    </a:cubicBezTo>
                    <a:lnTo>
                      <a:pt x="8435" y="14949"/>
                    </a:lnTo>
                    <a:cubicBezTo>
                      <a:pt x="8447" y="14985"/>
                      <a:pt x="8460" y="15010"/>
                      <a:pt x="8471" y="15034"/>
                    </a:cubicBezTo>
                    <a:cubicBezTo>
                      <a:pt x="8484" y="15071"/>
                      <a:pt x="8484" y="15095"/>
                      <a:pt x="8495" y="15131"/>
                    </a:cubicBezTo>
                    <a:lnTo>
                      <a:pt x="8484" y="15131"/>
                    </a:lnTo>
                    <a:cubicBezTo>
                      <a:pt x="8495" y="15131"/>
                      <a:pt x="8495" y="15144"/>
                      <a:pt x="8495" y="15144"/>
                    </a:cubicBezTo>
                    <a:lnTo>
                      <a:pt x="8495" y="15156"/>
                    </a:lnTo>
                    <a:lnTo>
                      <a:pt x="8495" y="15241"/>
                    </a:lnTo>
                    <a:cubicBezTo>
                      <a:pt x="8495" y="15374"/>
                      <a:pt x="8495" y="15520"/>
                      <a:pt x="8484" y="15654"/>
                    </a:cubicBezTo>
                    <a:lnTo>
                      <a:pt x="8484" y="15860"/>
                    </a:lnTo>
                    <a:lnTo>
                      <a:pt x="8484" y="15922"/>
                    </a:lnTo>
                    <a:cubicBezTo>
                      <a:pt x="8471" y="16019"/>
                      <a:pt x="8471" y="16103"/>
                      <a:pt x="8471" y="16201"/>
                    </a:cubicBezTo>
                    <a:cubicBezTo>
                      <a:pt x="8460" y="16322"/>
                      <a:pt x="8460" y="16432"/>
                      <a:pt x="8447" y="16541"/>
                    </a:cubicBezTo>
                    <a:lnTo>
                      <a:pt x="8435" y="16590"/>
                    </a:lnTo>
                    <a:lnTo>
                      <a:pt x="8435" y="16663"/>
                    </a:lnTo>
                    <a:cubicBezTo>
                      <a:pt x="8423" y="16687"/>
                      <a:pt x="8423" y="16724"/>
                      <a:pt x="8423" y="16748"/>
                    </a:cubicBezTo>
                    <a:lnTo>
                      <a:pt x="8411" y="16772"/>
                    </a:lnTo>
                    <a:cubicBezTo>
                      <a:pt x="8398" y="16857"/>
                      <a:pt x="8387" y="16943"/>
                      <a:pt x="8387" y="17015"/>
                    </a:cubicBezTo>
                    <a:lnTo>
                      <a:pt x="8374" y="17040"/>
                    </a:lnTo>
                    <a:cubicBezTo>
                      <a:pt x="8374" y="17088"/>
                      <a:pt x="8362" y="17137"/>
                      <a:pt x="8362" y="17197"/>
                    </a:cubicBezTo>
                    <a:lnTo>
                      <a:pt x="8350" y="17246"/>
                    </a:lnTo>
                    <a:cubicBezTo>
                      <a:pt x="8350" y="17283"/>
                      <a:pt x="8338" y="17319"/>
                      <a:pt x="8338" y="17356"/>
                    </a:cubicBezTo>
                    <a:cubicBezTo>
                      <a:pt x="8325" y="17453"/>
                      <a:pt x="8314" y="17550"/>
                      <a:pt x="8314" y="17659"/>
                    </a:cubicBezTo>
                    <a:cubicBezTo>
                      <a:pt x="8314" y="17647"/>
                      <a:pt x="8314" y="17647"/>
                      <a:pt x="8301" y="17635"/>
                    </a:cubicBezTo>
                    <a:cubicBezTo>
                      <a:pt x="8301" y="17623"/>
                      <a:pt x="8289" y="17599"/>
                      <a:pt x="8289" y="17575"/>
                    </a:cubicBezTo>
                    <a:cubicBezTo>
                      <a:pt x="8265" y="17513"/>
                      <a:pt x="8252" y="17453"/>
                      <a:pt x="8228" y="17380"/>
                    </a:cubicBezTo>
                    <a:lnTo>
                      <a:pt x="8155" y="17197"/>
                    </a:lnTo>
                    <a:lnTo>
                      <a:pt x="8119" y="17124"/>
                    </a:lnTo>
                    <a:cubicBezTo>
                      <a:pt x="8082" y="17040"/>
                      <a:pt x="8046" y="16954"/>
                      <a:pt x="8022" y="16870"/>
                    </a:cubicBezTo>
                    <a:lnTo>
                      <a:pt x="7998" y="16821"/>
                    </a:lnTo>
                    <a:cubicBezTo>
                      <a:pt x="7973" y="16748"/>
                      <a:pt x="7949" y="16663"/>
                      <a:pt x="7925" y="16590"/>
                    </a:cubicBezTo>
                    <a:cubicBezTo>
                      <a:pt x="7888" y="16517"/>
                      <a:pt x="7852" y="16432"/>
                      <a:pt x="7803" y="16347"/>
                    </a:cubicBezTo>
                    <a:lnTo>
                      <a:pt x="7730" y="16238"/>
                    </a:lnTo>
                    <a:lnTo>
                      <a:pt x="7730" y="16225"/>
                    </a:lnTo>
                    <a:cubicBezTo>
                      <a:pt x="7706" y="16176"/>
                      <a:pt x="7682" y="16128"/>
                      <a:pt x="7657" y="16092"/>
                    </a:cubicBezTo>
                    <a:lnTo>
                      <a:pt x="7657" y="16092"/>
                    </a:lnTo>
                    <a:cubicBezTo>
                      <a:pt x="7657" y="16140"/>
                      <a:pt x="7669" y="16176"/>
                      <a:pt x="7669" y="16225"/>
                    </a:cubicBezTo>
                    <a:cubicBezTo>
                      <a:pt x="7669" y="16262"/>
                      <a:pt x="7682" y="16298"/>
                      <a:pt x="7693" y="16335"/>
                    </a:cubicBezTo>
                    <a:cubicBezTo>
                      <a:pt x="7706" y="16408"/>
                      <a:pt x="7730" y="16492"/>
                      <a:pt x="7755" y="16554"/>
                    </a:cubicBezTo>
                    <a:cubicBezTo>
                      <a:pt x="7766" y="16614"/>
                      <a:pt x="7791" y="16675"/>
                      <a:pt x="7815" y="16735"/>
                    </a:cubicBezTo>
                    <a:cubicBezTo>
                      <a:pt x="7815" y="16760"/>
                      <a:pt x="7828" y="16797"/>
                      <a:pt x="7839" y="16821"/>
                    </a:cubicBezTo>
                    <a:cubicBezTo>
                      <a:pt x="7876" y="16906"/>
                      <a:pt x="7900" y="17003"/>
                      <a:pt x="7936" y="17100"/>
                    </a:cubicBezTo>
                    <a:cubicBezTo>
                      <a:pt x="7961" y="17161"/>
                      <a:pt x="7985" y="17210"/>
                      <a:pt x="8009" y="17270"/>
                    </a:cubicBezTo>
                    <a:cubicBezTo>
                      <a:pt x="8022" y="17283"/>
                      <a:pt x="8022" y="17295"/>
                      <a:pt x="8034" y="17307"/>
                    </a:cubicBezTo>
                    <a:cubicBezTo>
                      <a:pt x="8034" y="17331"/>
                      <a:pt x="8046" y="17343"/>
                      <a:pt x="8046" y="17356"/>
                    </a:cubicBezTo>
                    <a:cubicBezTo>
                      <a:pt x="8071" y="17404"/>
                      <a:pt x="8082" y="17453"/>
                      <a:pt x="8095" y="17489"/>
                    </a:cubicBezTo>
                    <a:cubicBezTo>
                      <a:pt x="8107" y="17538"/>
                      <a:pt x="8131" y="17575"/>
                      <a:pt x="8144" y="17611"/>
                    </a:cubicBezTo>
                    <a:cubicBezTo>
                      <a:pt x="8144" y="17659"/>
                      <a:pt x="8155" y="17696"/>
                      <a:pt x="8168" y="17732"/>
                    </a:cubicBezTo>
                    <a:cubicBezTo>
                      <a:pt x="8179" y="17769"/>
                      <a:pt x="8179" y="17818"/>
                      <a:pt x="8192" y="17854"/>
                    </a:cubicBezTo>
                    <a:cubicBezTo>
                      <a:pt x="8204" y="17891"/>
                      <a:pt x="8204" y="17927"/>
                      <a:pt x="8216" y="17963"/>
                    </a:cubicBezTo>
                    <a:cubicBezTo>
                      <a:pt x="8216" y="17999"/>
                      <a:pt x="8228" y="18036"/>
                      <a:pt x="8228" y="18072"/>
                    </a:cubicBezTo>
                    <a:lnTo>
                      <a:pt x="8228" y="18085"/>
                    </a:lnTo>
                    <a:lnTo>
                      <a:pt x="8241" y="18097"/>
                    </a:lnTo>
                    <a:lnTo>
                      <a:pt x="8241" y="18097"/>
                    </a:lnTo>
                    <a:lnTo>
                      <a:pt x="8216" y="18085"/>
                    </a:lnTo>
                    <a:cubicBezTo>
                      <a:pt x="8216" y="18085"/>
                      <a:pt x="8204" y="18072"/>
                      <a:pt x="8192" y="18072"/>
                    </a:cubicBezTo>
                    <a:cubicBezTo>
                      <a:pt x="8192" y="18061"/>
                      <a:pt x="8192" y="18061"/>
                      <a:pt x="8179" y="18061"/>
                    </a:cubicBezTo>
                    <a:cubicBezTo>
                      <a:pt x="8168" y="18048"/>
                      <a:pt x="8155" y="18036"/>
                      <a:pt x="8155" y="18024"/>
                    </a:cubicBezTo>
                    <a:cubicBezTo>
                      <a:pt x="8119" y="18012"/>
                      <a:pt x="8095" y="17988"/>
                      <a:pt x="8071" y="17975"/>
                    </a:cubicBezTo>
                    <a:lnTo>
                      <a:pt x="8058" y="17963"/>
                    </a:lnTo>
                    <a:lnTo>
                      <a:pt x="8046" y="17951"/>
                    </a:lnTo>
                    <a:cubicBezTo>
                      <a:pt x="7985" y="17915"/>
                      <a:pt x="7936" y="17878"/>
                      <a:pt x="7876" y="17829"/>
                    </a:cubicBezTo>
                    <a:lnTo>
                      <a:pt x="7876" y="17842"/>
                    </a:lnTo>
                    <a:lnTo>
                      <a:pt x="7839" y="17805"/>
                    </a:lnTo>
                    <a:cubicBezTo>
                      <a:pt x="7828" y="17793"/>
                      <a:pt x="7815" y="17793"/>
                      <a:pt x="7803" y="17781"/>
                    </a:cubicBezTo>
                    <a:lnTo>
                      <a:pt x="7779" y="17756"/>
                    </a:lnTo>
                    <a:cubicBezTo>
                      <a:pt x="7755" y="17745"/>
                      <a:pt x="7730" y="17720"/>
                      <a:pt x="7706" y="17708"/>
                    </a:cubicBezTo>
                    <a:cubicBezTo>
                      <a:pt x="7657" y="17659"/>
                      <a:pt x="7596" y="17611"/>
                      <a:pt x="7548" y="17562"/>
                    </a:cubicBezTo>
                    <a:lnTo>
                      <a:pt x="7536" y="17550"/>
                    </a:lnTo>
                    <a:lnTo>
                      <a:pt x="7499" y="17513"/>
                    </a:lnTo>
                    <a:cubicBezTo>
                      <a:pt x="7475" y="17489"/>
                      <a:pt x="7463" y="17477"/>
                      <a:pt x="7450" y="17453"/>
                    </a:cubicBezTo>
                    <a:cubicBezTo>
                      <a:pt x="7426" y="17429"/>
                      <a:pt x="7402" y="17404"/>
                      <a:pt x="7390" y="17380"/>
                    </a:cubicBezTo>
                    <a:lnTo>
                      <a:pt x="7366" y="17343"/>
                    </a:lnTo>
                    <a:cubicBezTo>
                      <a:pt x="7329" y="17319"/>
                      <a:pt x="7304" y="17283"/>
                      <a:pt x="7280" y="17246"/>
                    </a:cubicBezTo>
                    <a:lnTo>
                      <a:pt x="7183" y="17149"/>
                    </a:lnTo>
                    <a:lnTo>
                      <a:pt x="7183" y="17137"/>
                    </a:lnTo>
                    <a:cubicBezTo>
                      <a:pt x="7171" y="17113"/>
                      <a:pt x="7147" y="17100"/>
                      <a:pt x="7134" y="17076"/>
                    </a:cubicBezTo>
                    <a:cubicBezTo>
                      <a:pt x="7123" y="17051"/>
                      <a:pt x="7110" y="17040"/>
                      <a:pt x="7098" y="17015"/>
                    </a:cubicBezTo>
                    <a:lnTo>
                      <a:pt x="7086" y="17003"/>
                    </a:lnTo>
                    <a:cubicBezTo>
                      <a:pt x="7074" y="16979"/>
                      <a:pt x="7061" y="16954"/>
                      <a:pt x="7061" y="16943"/>
                    </a:cubicBezTo>
                    <a:lnTo>
                      <a:pt x="7025" y="16870"/>
                    </a:lnTo>
                    <a:cubicBezTo>
                      <a:pt x="6988" y="16797"/>
                      <a:pt x="6964" y="16735"/>
                      <a:pt x="6940" y="16675"/>
                    </a:cubicBezTo>
                    <a:cubicBezTo>
                      <a:pt x="6928" y="16651"/>
                      <a:pt x="6916" y="16614"/>
                      <a:pt x="6904" y="16578"/>
                    </a:cubicBezTo>
                    <a:cubicBezTo>
                      <a:pt x="6904" y="16554"/>
                      <a:pt x="6891" y="16529"/>
                      <a:pt x="6880" y="16505"/>
                    </a:cubicBezTo>
                    <a:lnTo>
                      <a:pt x="6880" y="16492"/>
                    </a:lnTo>
                    <a:cubicBezTo>
                      <a:pt x="6880" y="16481"/>
                      <a:pt x="6867" y="16456"/>
                      <a:pt x="6867" y="16444"/>
                    </a:cubicBezTo>
                    <a:lnTo>
                      <a:pt x="6867" y="16419"/>
                    </a:lnTo>
                    <a:lnTo>
                      <a:pt x="6855" y="16419"/>
                    </a:lnTo>
                    <a:lnTo>
                      <a:pt x="6855" y="16408"/>
                    </a:lnTo>
                    <a:lnTo>
                      <a:pt x="6855" y="16359"/>
                    </a:lnTo>
                    <a:lnTo>
                      <a:pt x="6843" y="16335"/>
                    </a:lnTo>
                    <a:cubicBezTo>
                      <a:pt x="6843" y="16286"/>
                      <a:pt x="6831" y="16225"/>
                      <a:pt x="6831" y="16176"/>
                    </a:cubicBezTo>
                    <a:cubicBezTo>
                      <a:pt x="6831" y="16116"/>
                      <a:pt x="6843" y="16055"/>
                      <a:pt x="6843" y="16006"/>
                    </a:cubicBezTo>
                    <a:cubicBezTo>
                      <a:pt x="6855" y="15946"/>
                      <a:pt x="6855" y="15885"/>
                      <a:pt x="6867" y="15812"/>
                    </a:cubicBezTo>
                    <a:cubicBezTo>
                      <a:pt x="6880" y="15739"/>
                      <a:pt x="6891" y="15654"/>
                      <a:pt x="6916" y="15569"/>
                    </a:cubicBezTo>
                    <a:lnTo>
                      <a:pt x="6928" y="15484"/>
                    </a:lnTo>
                    <a:lnTo>
                      <a:pt x="6928" y="15436"/>
                    </a:lnTo>
                    <a:lnTo>
                      <a:pt x="6940" y="15387"/>
                    </a:lnTo>
                    <a:cubicBezTo>
                      <a:pt x="6940" y="15363"/>
                      <a:pt x="6952" y="15350"/>
                      <a:pt x="6952" y="15326"/>
                    </a:cubicBezTo>
                    <a:lnTo>
                      <a:pt x="6952" y="15301"/>
                    </a:lnTo>
                    <a:cubicBezTo>
                      <a:pt x="6964" y="15253"/>
                      <a:pt x="6964" y="15192"/>
                      <a:pt x="6977" y="15144"/>
                    </a:cubicBezTo>
                    <a:lnTo>
                      <a:pt x="6977" y="15131"/>
                    </a:lnTo>
                    <a:lnTo>
                      <a:pt x="6977" y="15083"/>
                    </a:lnTo>
                    <a:lnTo>
                      <a:pt x="6977" y="15058"/>
                    </a:lnTo>
                    <a:lnTo>
                      <a:pt x="6977" y="15034"/>
                    </a:lnTo>
                    <a:lnTo>
                      <a:pt x="6977" y="14985"/>
                    </a:lnTo>
                    <a:cubicBezTo>
                      <a:pt x="6977" y="14925"/>
                      <a:pt x="6977" y="14876"/>
                      <a:pt x="6988" y="14815"/>
                    </a:cubicBezTo>
                    <a:cubicBezTo>
                      <a:pt x="6988" y="14731"/>
                      <a:pt x="6988" y="14658"/>
                      <a:pt x="6977" y="14585"/>
                    </a:cubicBezTo>
                    <a:cubicBezTo>
                      <a:pt x="6977" y="14439"/>
                      <a:pt x="6977" y="14293"/>
                      <a:pt x="6988" y="14147"/>
                    </a:cubicBezTo>
                    <a:cubicBezTo>
                      <a:pt x="6988" y="14123"/>
                      <a:pt x="7001" y="14110"/>
                      <a:pt x="7001" y="14086"/>
                    </a:cubicBezTo>
                    <a:cubicBezTo>
                      <a:pt x="7013" y="14050"/>
                      <a:pt x="7025" y="14013"/>
                      <a:pt x="7037" y="13989"/>
                    </a:cubicBezTo>
                    <a:lnTo>
                      <a:pt x="7037" y="13977"/>
                    </a:lnTo>
                    <a:cubicBezTo>
                      <a:pt x="7086" y="13867"/>
                      <a:pt x="7134" y="13758"/>
                      <a:pt x="7171" y="13685"/>
                    </a:cubicBezTo>
                    <a:lnTo>
                      <a:pt x="7196" y="13624"/>
                    </a:lnTo>
                    <a:cubicBezTo>
                      <a:pt x="7207" y="13600"/>
                      <a:pt x="7220" y="13564"/>
                      <a:pt x="7244" y="13527"/>
                    </a:cubicBezTo>
                    <a:cubicBezTo>
                      <a:pt x="7256" y="13503"/>
                      <a:pt x="7268" y="13478"/>
                      <a:pt x="7268" y="13454"/>
                    </a:cubicBezTo>
                    <a:cubicBezTo>
                      <a:pt x="7280" y="13454"/>
                      <a:pt x="7280" y="13454"/>
                      <a:pt x="7280" y="13442"/>
                    </a:cubicBezTo>
                    <a:close/>
                    <a:moveTo>
                      <a:pt x="3306" y="16176"/>
                    </a:moveTo>
                    <a:cubicBezTo>
                      <a:pt x="3331" y="16189"/>
                      <a:pt x="3342" y="16189"/>
                      <a:pt x="3367" y="16201"/>
                    </a:cubicBezTo>
                    <a:cubicBezTo>
                      <a:pt x="3379" y="16201"/>
                      <a:pt x="3404" y="16201"/>
                      <a:pt x="3415" y="16213"/>
                    </a:cubicBezTo>
                    <a:cubicBezTo>
                      <a:pt x="3428" y="16225"/>
                      <a:pt x="3452" y="16238"/>
                      <a:pt x="3477" y="16249"/>
                    </a:cubicBezTo>
                    <a:cubicBezTo>
                      <a:pt x="3488" y="16249"/>
                      <a:pt x="3501" y="16262"/>
                      <a:pt x="3513" y="16274"/>
                    </a:cubicBezTo>
                    <a:cubicBezTo>
                      <a:pt x="3537" y="16286"/>
                      <a:pt x="3550" y="16311"/>
                      <a:pt x="3574" y="16322"/>
                    </a:cubicBezTo>
                    <a:cubicBezTo>
                      <a:pt x="3585" y="16347"/>
                      <a:pt x="3610" y="16371"/>
                      <a:pt x="3634" y="16408"/>
                    </a:cubicBezTo>
                    <a:lnTo>
                      <a:pt x="3707" y="16517"/>
                    </a:lnTo>
                    <a:cubicBezTo>
                      <a:pt x="3756" y="16627"/>
                      <a:pt x="3817" y="16735"/>
                      <a:pt x="3866" y="16870"/>
                    </a:cubicBezTo>
                    <a:lnTo>
                      <a:pt x="3901" y="16979"/>
                    </a:lnTo>
                    <a:lnTo>
                      <a:pt x="3938" y="17088"/>
                    </a:lnTo>
                    <a:cubicBezTo>
                      <a:pt x="3950" y="17149"/>
                      <a:pt x="3950" y="17197"/>
                      <a:pt x="3963" y="17259"/>
                    </a:cubicBezTo>
                    <a:lnTo>
                      <a:pt x="3963" y="17392"/>
                    </a:lnTo>
                    <a:cubicBezTo>
                      <a:pt x="3963" y="17416"/>
                      <a:pt x="3963" y="17440"/>
                      <a:pt x="3974" y="17465"/>
                    </a:cubicBezTo>
                    <a:lnTo>
                      <a:pt x="3974" y="17526"/>
                    </a:lnTo>
                    <a:lnTo>
                      <a:pt x="3974" y="17793"/>
                    </a:lnTo>
                    <a:lnTo>
                      <a:pt x="3974" y="17805"/>
                    </a:lnTo>
                    <a:cubicBezTo>
                      <a:pt x="3963" y="17854"/>
                      <a:pt x="3963" y="17891"/>
                      <a:pt x="3963" y="17939"/>
                    </a:cubicBezTo>
                    <a:cubicBezTo>
                      <a:pt x="3963" y="17963"/>
                      <a:pt x="3963" y="18012"/>
                      <a:pt x="3974" y="18048"/>
                    </a:cubicBezTo>
                    <a:cubicBezTo>
                      <a:pt x="3974" y="18085"/>
                      <a:pt x="3987" y="18134"/>
                      <a:pt x="3987" y="18170"/>
                    </a:cubicBezTo>
                    <a:cubicBezTo>
                      <a:pt x="3999" y="18218"/>
                      <a:pt x="4011" y="18267"/>
                      <a:pt x="4023" y="18304"/>
                    </a:cubicBezTo>
                    <a:lnTo>
                      <a:pt x="4023" y="18315"/>
                    </a:lnTo>
                    <a:cubicBezTo>
                      <a:pt x="4011" y="18315"/>
                      <a:pt x="3999" y="18304"/>
                      <a:pt x="3987" y="18291"/>
                    </a:cubicBezTo>
                    <a:cubicBezTo>
                      <a:pt x="3950" y="18267"/>
                      <a:pt x="3901" y="18242"/>
                      <a:pt x="3877" y="18218"/>
                    </a:cubicBezTo>
                    <a:cubicBezTo>
                      <a:pt x="3817" y="18182"/>
                      <a:pt x="3744" y="18158"/>
                      <a:pt x="3683" y="18121"/>
                    </a:cubicBezTo>
                    <a:lnTo>
                      <a:pt x="3634" y="18097"/>
                    </a:lnTo>
                    <a:cubicBezTo>
                      <a:pt x="3610" y="18085"/>
                      <a:pt x="3598" y="18072"/>
                      <a:pt x="3574" y="18072"/>
                    </a:cubicBezTo>
                    <a:cubicBezTo>
                      <a:pt x="3550" y="18061"/>
                      <a:pt x="3537" y="18061"/>
                      <a:pt x="3513" y="18048"/>
                    </a:cubicBezTo>
                    <a:cubicBezTo>
                      <a:pt x="3501" y="18036"/>
                      <a:pt x="3477" y="18036"/>
                      <a:pt x="3452" y="18036"/>
                    </a:cubicBezTo>
                    <a:cubicBezTo>
                      <a:pt x="3428" y="18024"/>
                      <a:pt x="3415" y="18024"/>
                      <a:pt x="3391" y="18024"/>
                    </a:cubicBezTo>
                    <a:lnTo>
                      <a:pt x="3379" y="18012"/>
                    </a:lnTo>
                    <a:lnTo>
                      <a:pt x="3367" y="18012"/>
                    </a:lnTo>
                    <a:cubicBezTo>
                      <a:pt x="3331" y="18012"/>
                      <a:pt x="3294" y="17999"/>
                      <a:pt x="3258" y="17999"/>
                    </a:cubicBezTo>
                    <a:cubicBezTo>
                      <a:pt x="3234" y="17988"/>
                      <a:pt x="3209" y="17988"/>
                      <a:pt x="3185" y="17975"/>
                    </a:cubicBezTo>
                    <a:lnTo>
                      <a:pt x="3136" y="17975"/>
                    </a:lnTo>
                    <a:cubicBezTo>
                      <a:pt x="3099" y="17963"/>
                      <a:pt x="3075" y="17963"/>
                      <a:pt x="3051" y="17951"/>
                    </a:cubicBezTo>
                    <a:lnTo>
                      <a:pt x="3002" y="17951"/>
                    </a:lnTo>
                    <a:cubicBezTo>
                      <a:pt x="2954" y="17939"/>
                      <a:pt x="2918" y="17927"/>
                      <a:pt x="2881" y="17915"/>
                    </a:cubicBezTo>
                    <a:cubicBezTo>
                      <a:pt x="2845" y="17902"/>
                      <a:pt x="2820" y="17902"/>
                      <a:pt x="2796" y="17891"/>
                    </a:cubicBezTo>
                    <a:cubicBezTo>
                      <a:pt x="2783" y="17878"/>
                      <a:pt x="2759" y="17866"/>
                      <a:pt x="2747" y="17866"/>
                    </a:cubicBezTo>
                    <a:cubicBezTo>
                      <a:pt x="2735" y="17854"/>
                      <a:pt x="2723" y="17854"/>
                      <a:pt x="2710" y="17842"/>
                    </a:cubicBezTo>
                    <a:cubicBezTo>
                      <a:pt x="2674" y="17818"/>
                      <a:pt x="2650" y="17793"/>
                      <a:pt x="2613" y="17769"/>
                    </a:cubicBezTo>
                    <a:cubicBezTo>
                      <a:pt x="2589" y="17756"/>
                      <a:pt x="2577" y="17732"/>
                      <a:pt x="2553" y="17720"/>
                    </a:cubicBezTo>
                    <a:cubicBezTo>
                      <a:pt x="2540" y="17696"/>
                      <a:pt x="2516" y="17672"/>
                      <a:pt x="2504" y="17659"/>
                    </a:cubicBezTo>
                    <a:lnTo>
                      <a:pt x="2492" y="17647"/>
                    </a:lnTo>
                    <a:cubicBezTo>
                      <a:pt x="2492" y="17635"/>
                      <a:pt x="2480" y="17623"/>
                      <a:pt x="2467" y="17611"/>
                    </a:cubicBezTo>
                    <a:cubicBezTo>
                      <a:pt x="2456" y="17586"/>
                      <a:pt x="2443" y="17575"/>
                      <a:pt x="2443" y="17550"/>
                    </a:cubicBezTo>
                    <a:lnTo>
                      <a:pt x="2370" y="17404"/>
                    </a:lnTo>
                    <a:cubicBezTo>
                      <a:pt x="2358" y="17367"/>
                      <a:pt x="2346" y="17343"/>
                      <a:pt x="2346" y="17319"/>
                    </a:cubicBezTo>
                    <a:cubicBezTo>
                      <a:pt x="2334" y="17295"/>
                      <a:pt x="2334" y="17270"/>
                      <a:pt x="2334" y="17246"/>
                    </a:cubicBezTo>
                    <a:lnTo>
                      <a:pt x="2334" y="17197"/>
                    </a:lnTo>
                    <a:lnTo>
                      <a:pt x="2334" y="17113"/>
                    </a:lnTo>
                    <a:cubicBezTo>
                      <a:pt x="2346" y="17051"/>
                      <a:pt x="2358" y="16991"/>
                      <a:pt x="2370" y="16943"/>
                    </a:cubicBezTo>
                    <a:lnTo>
                      <a:pt x="2383" y="16881"/>
                    </a:lnTo>
                    <a:lnTo>
                      <a:pt x="2383" y="16857"/>
                    </a:lnTo>
                    <a:cubicBezTo>
                      <a:pt x="2394" y="16797"/>
                      <a:pt x="2407" y="16724"/>
                      <a:pt x="2431" y="16663"/>
                    </a:cubicBezTo>
                    <a:cubicBezTo>
                      <a:pt x="2431" y="16638"/>
                      <a:pt x="2443" y="16614"/>
                      <a:pt x="2456" y="16578"/>
                    </a:cubicBezTo>
                    <a:cubicBezTo>
                      <a:pt x="2467" y="16565"/>
                      <a:pt x="2480" y="16541"/>
                      <a:pt x="2480" y="16529"/>
                    </a:cubicBezTo>
                    <a:cubicBezTo>
                      <a:pt x="2504" y="16505"/>
                      <a:pt x="2516" y="16481"/>
                      <a:pt x="2540" y="16456"/>
                    </a:cubicBezTo>
                    <a:cubicBezTo>
                      <a:pt x="2553" y="16432"/>
                      <a:pt x="2577" y="16408"/>
                      <a:pt x="2602" y="16383"/>
                    </a:cubicBezTo>
                    <a:cubicBezTo>
                      <a:pt x="2613" y="16371"/>
                      <a:pt x="2638" y="16347"/>
                      <a:pt x="2662" y="16335"/>
                    </a:cubicBezTo>
                    <a:cubicBezTo>
                      <a:pt x="2674" y="16322"/>
                      <a:pt x="2686" y="16311"/>
                      <a:pt x="2710" y="16311"/>
                    </a:cubicBezTo>
                    <a:lnTo>
                      <a:pt x="2710" y="16298"/>
                    </a:lnTo>
                    <a:lnTo>
                      <a:pt x="2735" y="16298"/>
                    </a:lnTo>
                    <a:cubicBezTo>
                      <a:pt x="2783" y="16262"/>
                      <a:pt x="2845" y="16238"/>
                      <a:pt x="2893" y="16225"/>
                    </a:cubicBezTo>
                    <a:cubicBezTo>
                      <a:pt x="2918" y="16213"/>
                      <a:pt x="2929" y="16213"/>
                      <a:pt x="2942" y="16201"/>
                    </a:cubicBezTo>
                    <a:cubicBezTo>
                      <a:pt x="2966" y="16201"/>
                      <a:pt x="2990" y="16201"/>
                      <a:pt x="3015" y="16189"/>
                    </a:cubicBezTo>
                    <a:lnTo>
                      <a:pt x="3112" y="16189"/>
                    </a:lnTo>
                    <a:cubicBezTo>
                      <a:pt x="3136" y="16189"/>
                      <a:pt x="3161" y="16189"/>
                      <a:pt x="3185" y="16176"/>
                    </a:cubicBezTo>
                    <a:close/>
                    <a:moveTo>
                      <a:pt x="4668" y="17769"/>
                    </a:moveTo>
                    <a:lnTo>
                      <a:pt x="4668" y="17781"/>
                    </a:lnTo>
                    <a:cubicBezTo>
                      <a:pt x="4655" y="17805"/>
                      <a:pt x="4643" y="17829"/>
                      <a:pt x="4643" y="17866"/>
                    </a:cubicBezTo>
                    <a:cubicBezTo>
                      <a:pt x="4606" y="17927"/>
                      <a:pt x="4570" y="17999"/>
                      <a:pt x="4522" y="18085"/>
                    </a:cubicBezTo>
                    <a:cubicBezTo>
                      <a:pt x="4509" y="18109"/>
                      <a:pt x="4485" y="18134"/>
                      <a:pt x="4473" y="18158"/>
                    </a:cubicBezTo>
                    <a:cubicBezTo>
                      <a:pt x="4461" y="18170"/>
                      <a:pt x="4449" y="18194"/>
                      <a:pt x="4436" y="18207"/>
                    </a:cubicBezTo>
                    <a:lnTo>
                      <a:pt x="4425" y="18231"/>
                    </a:lnTo>
                    <a:cubicBezTo>
                      <a:pt x="4412" y="18242"/>
                      <a:pt x="4400" y="18267"/>
                      <a:pt x="4388" y="18279"/>
                    </a:cubicBezTo>
                    <a:cubicBezTo>
                      <a:pt x="4363" y="18304"/>
                      <a:pt x="4352" y="18340"/>
                      <a:pt x="4327" y="18364"/>
                    </a:cubicBezTo>
                    <a:lnTo>
                      <a:pt x="4303" y="18388"/>
                    </a:lnTo>
                    <a:cubicBezTo>
                      <a:pt x="4290" y="18401"/>
                      <a:pt x="4290" y="18413"/>
                      <a:pt x="4279" y="18413"/>
                    </a:cubicBezTo>
                    <a:lnTo>
                      <a:pt x="4279" y="18364"/>
                    </a:lnTo>
                    <a:cubicBezTo>
                      <a:pt x="4279" y="18352"/>
                      <a:pt x="4290" y="18328"/>
                      <a:pt x="4290" y="18315"/>
                    </a:cubicBezTo>
                    <a:cubicBezTo>
                      <a:pt x="4290" y="18304"/>
                      <a:pt x="4303" y="18291"/>
                      <a:pt x="4303" y="18279"/>
                    </a:cubicBezTo>
                    <a:cubicBezTo>
                      <a:pt x="4315" y="18267"/>
                      <a:pt x="4327" y="18242"/>
                      <a:pt x="4339" y="18218"/>
                    </a:cubicBezTo>
                    <a:cubicBezTo>
                      <a:pt x="4352" y="18207"/>
                      <a:pt x="4363" y="18182"/>
                      <a:pt x="4376" y="18158"/>
                    </a:cubicBezTo>
                    <a:cubicBezTo>
                      <a:pt x="4388" y="18145"/>
                      <a:pt x="4388" y="18134"/>
                      <a:pt x="4400" y="18109"/>
                    </a:cubicBezTo>
                    <a:cubicBezTo>
                      <a:pt x="4412" y="18097"/>
                      <a:pt x="4425" y="18085"/>
                      <a:pt x="4425" y="18072"/>
                    </a:cubicBezTo>
                    <a:lnTo>
                      <a:pt x="4461" y="17999"/>
                    </a:lnTo>
                    <a:cubicBezTo>
                      <a:pt x="4473" y="17988"/>
                      <a:pt x="4485" y="17963"/>
                      <a:pt x="4497" y="17951"/>
                    </a:cubicBezTo>
                    <a:cubicBezTo>
                      <a:pt x="4522" y="17927"/>
                      <a:pt x="4546" y="17891"/>
                      <a:pt x="4582" y="17866"/>
                    </a:cubicBezTo>
                    <a:cubicBezTo>
                      <a:pt x="4595" y="17842"/>
                      <a:pt x="4619" y="17829"/>
                      <a:pt x="4643" y="17805"/>
                    </a:cubicBezTo>
                    <a:lnTo>
                      <a:pt x="4668" y="17769"/>
                    </a:lnTo>
                    <a:close/>
                    <a:moveTo>
                      <a:pt x="4242" y="16055"/>
                    </a:moveTo>
                    <a:cubicBezTo>
                      <a:pt x="4303" y="16068"/>
                      <a:pt x="4363" y="16092"/>
                      <a:pt x="4425" y="16103"/>
                    </a:cubicBezTo>
                    <a:lnTo>
                      <a:pt x="4449" y="16103"/>
                    </a:lnTo>
                    <a:cubicBezTo>
                      <a:pt x="4473" y="16116"/>
                      <a:pt x="4497" y="16128"/>
                      <a:pt x="4522" y="16128"/>
                    </a:cubicBezTo>
                    <a:cubicBezTo>
                      <a:pt x="4533" y="16140"/>
                      <a:pt x="4546" y="16140"/>
                      <a:pt x="4558" y="16152"/>
                    </a:cubicBezTo>
                    <a:cubicBezTo>
                      <a:pt x="4558" y="16165"/>
                      <a:pt x="4570" y="16165"/>
                      <a:pt x="4582" y="16176"/>
                    </a:cubicBezTo>
                    <a:cubicBezTo>
                      <a:pt x="4595" y="16176"/>
                      <a:pt x="4595" y="16189"/>
                      <a:pt x="4606" y="16201"/>
                    </a:cubicBezTo>
                    <a:cubicBezTo>
                      <a:pt x="4619" y="16213"/>
                      <a:pt x="4631" y="16213"/>
                      <a:pt x="4631" y="16225"/>
                    </a:cubicBezTo>
                    <a:cubicBezTo>
                      <a:pt x="4643" y="16249"/>
                      <a:pt x="4655" y="16262"/>
                      <a:pt x="4668" y="16274"/>
                    </a:cubicBezTo>
                    <a:cubicBezTo>
                      <a:pt x="4692" y="16322"/>
                      <a:pt x="4704" y="16371"/>
                      <a:pt x="4728" y="16419"/>
                    </a:cubicBezTo>
                    <a:cubicBezTo>
                      <a:pt x="4741" y="16456"/>
                      <a:pt x="4752" y="16492"/>
                      <a:pt x="4765" y="16541"/>
                    </a:cubicBezTo>
                    <a:lnTo>
                      <a:pt x="4765" y="16578"/>
                    </a:lnTo>
                    <a:cubicBezTo>
                      <a:pt x="4777" y="16602"/>
                      <a:pt x="4777" y="16614"/>
                      <a:pt x="4777" y="16638"/>
                    </a:cubicBezTo>
                    <a:cubicBezTo>
                      <a:pt x="4777" y="16675"/>
                      <a:pt x="4789" y="16699"/>
                      <a:pt x="4789" y="16735"/>
                    </a:cubicBezTo>
                    <a:lnTo>
                      <a:pt x="4789" y="16784"/>
                    </a:lnTo>
                    <a:lnTo>
                      <a:pt x="4789" y="16797"/>
                    </a:lnTo>
                    <a:cubicBezTo>
                      <a:pt x="4801" y="16833"/>
                      <a:pt x="4801" y="16881"/>
                      <a:pt x="4801" y="16918"/>
                    </a:cubicBezTo>
                    <a:lnTo>
                      <a:pt x="4801" y="16930"/>
                    </a:lnTo>
                    <a:lnTo>
                      <a:pt x="4801" y="17064"/>
                    </a:lnTo>
                    <a:lnTo>
                      <a:pt x="4801" y="17137"/>
                    </a:lnTo>
                    <a:cubicBezTo>
                      <a:pt x="4801" y="17210"/>
                      <a:pt x="4801" y="17259"/>
                      <a:pt x="4789" y="17319"/>
                    </a:cubicBezTo>
                    <a:cubicBezTo>
                      <a:pt x="4789" y="17343"/>
                      <a:pt x="4777" y="17367"/>
                      <a:pt x="4777" y="17380"/>
                    </a:cubicBezTo>
                    <a:cubicBezTo>
                      <a:pt x="4765" y="17392"/>
                      <a:pt x="4765" y="17416"/>
                      <a:pt x="4752" y="17429"/>
                    </a:cubicBezTo>
                    <a:cubicBezTo>
                      <a:pt x="4752" y="17440"/>
                      <a:pt x="4741" y="17453"/>
                      <a:pt x="4741" y="17465"/>
                    </a:cubicBezTo>
                    <a:cubicBezTo>
                      <a:pt x="4716" y="17489"/>
                      <a:pt x="4704" y="17526"/>
                      <a:pt x="4679" y="17550"/>
                    </a:cubicBezTo>
                    <a:cubicBezTo>
                      <a:pt x="4655" y="17575"/>
                      <a:pt x="4643" y="17599"/>
                      <a:pt x="4619" y="17623"/>
                    </a:cubicBezTo>
                    <a:lnTo>
                      <a:pt x="4595" y="17647"/>
                    </a:lnTo>
                    <a:cubicBezTo>
                      <a:pt x="4558" y="17683"/>
                      <a:pt x="4522" y="17732"/>
                      <a:pt x="4485" y="17756"/>
                    </a:cubicBezTo>
                    <a:lnTo>
                      <a:pt x="4473" y="17781"/>
                    </a:lnTo>
                    <a:cubicBezTo>
                      <a:pt x="4425" y="17829"/>
                      <a:pt x="4363" y="17878"/>
                      <a:pt x="4339" y="17951"/>
                    </a:cubicBezTo>
                    <a:cubicBezTo>
                      <a:pt x="4327" y="17975"/>
                      <a:pt x="4315" y="17988"/>
                      <a:pt x="4303" y="18012"/>
                    </a:cubicBezTo>
                    <a:cubicBezTo>
                      <a:pt x="4290" y="18036"/>
                      <a:pt x="4279" y="18072"/>
                      <a:pt x="4266" y="18097"/>
                    </a:cubicBezTo>
                    <a:lnTo>
                      <a:pt x="4254" y="18121"/>
                    </a:lnTo>
                    <a:cubicBezTo>
                      <a:pt x="4254" y="18121"/>
                      <a:pt x="4254" y="18134"/>
                      <a:pt x="4242" y="18134"/>
                    </a:cubicBezTo>
                    <a:cubicBezTo>
                      <a:pt x="4242" y="18145"/>
                      <a:pt x="4230" y="18158"/>
                      <a:pt x="4230" y="18170"/>
                    </a:cubicBezTo>
                    <a:lnTo>
                      <a:pt x="4193" y="18279"/>
                    </a:lnTo>
                    <a:cubicBezTo>
                      <a:pt x="4193" y="18315"/>
                      <a:pt x="4181" y="18340"/>
                      <a:pt x="4181" y="18377"/>
                    </a:cubicBezTo>
                    <a:lnTo>
                      <a:pt x="4181" y="18401"/>
                    </a:lnTo>
                    <a:lnTo>
                      <a:pt x="4193" y="18413"/>
                    </a:lnTo>
                    <a:cubicBezTo>
                      <a:pt x="4193" y="18425"/>
                      <a:pt x="4181" y="18425"/>
                      <a:pt x="4181" y="18437"/>
                    </a:cubicBezTo>
                    <a:lnTo>
                      <a:pt x="4181" y="18450"/>
                    </a:lnTo>
                    <a:lnTo>
                      <a:pt x="4181" y="18461"/>
                    </a:lnTo>
                    <a:lnTo>
                      <a:pt x="4133" y="18413"/>
                    </a:lnTo>
                    <a:cubicBezTo>
                      <a:pt x="4120" y="18388"/>
                      <a:pt x="4120" y="18364"/>
                      <a:pt x="4109" y="18340"/>
                    </a:cubicBezTo>
                    <a:cubicBezTo>
                      <a:pt x="4096" y="18291"/>
                      <a:pt x="4084" y="18231"/>
                      <a:pt x="4072" y="18170"/>
                    </a:cubicBezTo>
                    <a:cubicBezTo>
                      <a:pt x="4072" y="18121"/>
                      <a:pt x="4060" y="18072"/>
                      <a:pt x="4047" y="18024"/>
                    </a:cubicBezTo>
                    <a:lnTo>
                      <a:pt x="4047" y="17915"/>
                    </a:lnTo>
                    <a:cubicBezTo>
                      <a:pt x="4047" y="17878"/>
                      <a:pt x="4047" y="17842"/>
                      <a:pt x="4060" y="17805"/>
                    </a:cubicBezTo>
                    <a:lnTo>
                      <a:pt x="4060" y="17781"/>
                    </a:lnTo>
                    <a:lnTo>
                      <a:pt x="4060" y="17513"/>
                    </a:lnTo>
                    <a:lnTo>
                      <a:pt x="4060" y="17453"/>
                    </a:lnTo>
                    <a:lnTo>
                      <a:pt x="4060" y="17380"/>
                    </a:lnTo>
                    <a:lnTo>
                      <a:pt x="4060" y="17356"/>
                    </a:lnTo>
                    <a:lnTo>
                      <a:pt x="4060" y="17246"/>
                    </a:lnTo>
                    <a:cubicBezTo>
                      <a:pt x="4047" y="17197"/>
                      <a:pt x="4047" y="17149"/>
                      <a:pt x="4036" y="17113"/>
                    </a:cubicBezTo>
                    <a:cubicBezTo>
                      <a:pt x="4023" y="17064"/>
                      <a:pt x="4011" y="17015"/>
                      <a:pt x="3999" y="16979"/>
                    </a:cubicBezTo>
                    <a:cubicBezTo>
                      <a:pt x="3999" y="16954"/>
                      <a:pt x="3987" y="16930"/>
                      <a:pt x="3974" y="16918"/>
                    </a:cubicBezTo>
                    <a:cubicBezTo>
                      <a:pt x="3963" y="16870"/>
                      <a:pt x="3950" y="16833"/>
                      <a:pt x="3926" y="16784"/>
                    </a:cubicBezTo>
                    <a:cubicBezTo>
                      <a:pt x="3914" y="16760"/>
                      <a:pt x="3914" y="16735"/>
                      <a:pt x="3901" y="16711"/>
                    </a:cubicBezTo>
                    <a:lnTo>
                      <a:pt x="3877" y="16663"/>
                    </a:lnTo>
                    <a:cubicBezTo>
                      <a:pt x="3890" y="16651"/>
                      <a:pt x="3890" y="16627"/>
                      <a:pt x="3890" y="16590"/>
                    </a:cubicBezTo>
                    <a:cubicBezTo>
                      <a:pt x="3901" y="16578"/>
                      <a:pt x="3901" y="16565"/>
                      <a:pt x="3901" y="16554"/>
                    </a:cubicBezTo>
                    <a:lnTo>
                      <a:pt x="3901" y="16529"/>
                    </a:lnTo>
                    <a:cubicBezTo>
                      <a:pt x="3901" y="16517"/>
                      <a:pt x="3890" y="16517"/>
                      <a:pt x="3890" y="16505"/>
                    </a:cubicBezTo>
                    <a:cubicBezTo>
                      <a:pt x="3890" y="16492"/>
                      <a:pt x="3890" y="16492"/>
                      <a:pt x="3901" y="16481"/>
                    </a:cubicBezTo>
                    <a:cubicBezTo>
                      <a:pt x="3901" y="16468"/>
                      <a:pt x="3901" y="16456"/>
                      <a:pt x="3914" y="16432"/>
                    </a:cubicBezTo>
                    <a:lnTo>
                      <a:pt x="3914" y="16408"/>
                    </a:lnTo>
                    <a:cubicBezTo>
                      <a:pt x="3914" y="16395"/>
                      <a:pt x="3926" y="16383"/>
                      <a:pt x="3926" y="16371"/>
                    </a:cubicBezTo>
                    <a:cubicBezTo>
                      <a:pt x="3926" y="16359"/>
                      <a:pt x="3938" y="16347"/>
                      <a:pt x="3938" y="16335"/>
                    </a:cubicBezTo>
                    <a:lnTo>
                      <a:pt x="3938" y="16311"/>
                    </a:lnTo>
                    <a:lnTo>
                      <a:pt x="3950" y="16311"/>
                    </a:lnTo>
                    <a:cubicBezTo>
                      <a:pt x="3963" y="16262"/>
                      <a:pt x="3974" y="16213"/>
                      <a:pt x="3999" y="16176"/>
                    </a:cubicBezTo>
                    <a:cubicBezTo>
                      <a:pt x="3999" y="16165"/>
                      <a:pt x="3999" y="16152"/>
                      <a:pt x="4011" y="16140"/>
                    </a:cubicBezTo>
                    <a:cubicBezTo>
                      <a:pt x="4011" y="16128"/>
                      <a:pt x="4023" y="16128"/>
                      <a:pt x="4023" y="16116"/>
                    </a:cubicBezTo>
                    <a:cubicBezTo>
                      <a:pt x="4036" y="16116"/>
                      <a:pt x="4036" y="16103"/>
                      <a:pt x="4036" y="16103"/>
                    </a:cubicBezTo>
                    <a:cubicBezTo>
                      <a:pt x="4047" y="16092"/>
                      <a:pt x="4047" y="16092"/>
                      <a:pt x="4060" y="16092"/>
                    </a:cubicBezTo>
                    <a:cubicBezTo>
                      <a:pt x="4060" y="16079"/>
                      <a:pt x="4072" y="16079"/>
                      <a:pt x="4072" y="16079"/>
                    </a:cubicBezTo>
                    <a:cubicBezTo>
                      <a:pt x="4084" y="16079"/>
                      <a:pt x="4084" y="16068"/>
                      <a:pt x="4096" y="16068"/>
                    </a:cubicBezTo>
                    <a:lnTo>
                      <a:pt x="4109" y="16068"/>
                    </a:lnTo>
                    <a:cubicBezTo>
                      <a:pt x="4120" y="16055"/>
                      <a:pt x="4145" y="16055"/>
                      <a:pt x="4157" y="16055"/>
                    </a:cubicBezTo>
                    <a:close/>
                    <a:moveTo>
                      <a:pt x="2261" y="17538"/>
                    </a:moveTo>
                    <a:cubicBezTo>
                      <a:pt x="2273" y="17538"/>
                      <a:pt x="2273" y="17550"/>
                      <a:pt x="2273" y="17550"/>
                    </a:cubicBezTo>
                    <a:lnTo>
                      <a:pt x="2297" y="17550"/>
                    </a:lnTo>
                    <a:lnTo>
                      <a:pt x="2310" y="17562"/>
                    </a:lnTo>
                    <a:cubicBezTo>
                      <a:pt x="2334" y="17575"/>
                      <a:pt x="2346" y="17575"/>
                      <a:pt x="2370" y="17586"/>
                    </a:cubicBezTo>
                    <a:lnTo>
                      <a:pt x="2383" y="17586"/>
                    </a:lnTo>
                    <a:cubicBezTo>
                      <a:pt x="2394" y="17599"/>
                      <a:pt x="2394" y="17611"/>
                      <a:pt x="2407" y="17623"/>
                    </a:cubicBezTo>
                    <a:lnTo>
                      <a:pt x="2480" y="17732"/>
                    </a:lnTo>
                    <a:lnTo>
                      <a:pt x="2577" y="17829"/>
                    </a:lnTo>
                    <a:lnTo>
                      <a:pt x="2589" y="17829"/>
                    </a:lnTo>
                    <a:cubicBezTo>
                      <a:pt x="2602" y="17842"/>
                      <a:pt x="2626" y="17854"/>
                      <a:pt x="2638" y="17866"/>
                    </a:cubicBezTo>
                    <a:cubicBezTo>
                      <a:pt x="2662" y="17878"/>
                      <a:pt x="2686" y="17902"/>
                      <a:pt x="2699" y="17915"/>
                    </a:cubicBezTo>
                    <a:cubicBezTo>
                      <a:pt x="2723" y="17915"/>
                      <a:pt x="2747" y="17927"/>
                      <a:pt x="2759" y="17939"/>
                    </a:cubicBezTo>
                    <a:cubicBezTo>
                      <a:pt x="2783" y="17951"/>
                      <a:pt x="2808" y="17951"/>
                      <a:pt x="2832" y="17963"/>
                    </a:cubicBezTo>
                    <a:lnTo>
                      <a:pt x="2856" y="17963"/>
                    </a:lnTo>
                    <a:cubicBezTo>
                      <a:pt x="2893" y="17975"/>
                      <a:pt x="2918" y="17988"/>
                      <a:pt x="2954" y="17999"/>
                    </a:cubicBezTo>
                    <a:cubicBezTo>
                      <a:pt x="2978" y="17999"/>
                      <a:pt x="3002" y="17999"/>
                      <a:pt x="3015" y="18012"/>
                    </a:cubicBezTo>
                    <a:cubicBezTo>
                      <a:pt x="3039" y="18012"/>
                      <a:pt x="3063" y="18012"/>
                      <a:pt x="3088" y="18024"/>
                    </a:cubicBezTo>
                    <a:cubicBezTo>
                      <a:pt x="3136" y="18024"/>
                      <a:pt x="3172" y="18036"/>
                      <a:pt x="3209" y="18048"/>
                    </a:cubicBezTo>
                    <a:cubicBezTo>
                      <a:pt x="3245" y="18061"/>
                      <a:pt x="3294" y="18072"/>
                      <a:pt x="3342" y="18072"/>
                    </a:cubicBezTo>
                    <a:cubicBezTo>
                      <a:pt x="3379" y="18085"/>
                      <a:pt x="3428" y="18097"/>
                      <a:pt x="3464" y="18109"/>
                    </a:cubicBezTo>
                    <a:cubicBezTo>
                      <a:pt x="3488" y="18109"/>
                      <a:pt x="3513" y="18121"/>
                      <a:pt x="3537" y="18134"/>
                    </a:cubicBezTo>
                    <a:cubicBezTo>
                      <a:pt x="3574" y="18145"/>
                      <a:pt x="3610" y="18170"/>
                      <a:pt x="3647" y="18182"/>
                    </a:cubicBezTo>
                    <a:cubicBezTo>
                      <a:pt x="3658" y="18194"/>
                      <a:pt x="3683" y="18207"/>
                      <a:pt x="3695" y="18218"/>
                    </a:cubicBezTo>
                    <a:cubicBezTo>
                      <a:pt x="3744" y="18242"/>
                      <a:pt x="3793" y="18267"/>
                      <a:pt x="3841" y="18304"/>
                    </a:cubicBezTo>
                    <a:cubicBezTo>
                      <a:pt x="3890" y="18328"/>
                      <a:pt x="3926" y="18352"/>
                      <a:pt x="3963" y="18377"/>
                    </a:cubicBezTo>
                    <a:cubicBezTo>
                      <a:pt x="3963" y="18401"/>
                      <a:pt x="3963" y="18413"/>
                      <a:pt x="3987" y="18425"/>
                    </a:cubicBezTo>
                    <a:lnTo>
                      <a:pt x="3987" y="18437"/>
                    </a:lnTo>
                    <a:cubicBezTo>
                      <a:pt x="3950" y="18425"/>
                      <a:pt x="3914" y="18425"/>
                      <a:pt x="3877" y="18425"/>
                    </a:cubicBezTo>
                    <a:lnTo>
                      <a:pt x="3817" y="18425"/>
                    </a:lnTo>
                    <a:cubicBezTo>
                      <a:pt x="3793" y="18425"/>
                      <a:pt x="3768" y="18425"/>
                      <a:pt x="3744" y="18437"/>
                    </a:cubicBezTo>
                    <a:cubicBezTo>
                      <a:pt x="3707" y="18437"/>
                      <a:pt x="3683" y="18437"/>
                      <a:pt x="3647" y="18450"/>
                    </a:cubicBezTo>
                    <a:cubicBezTo>
                      <a:pt x="3610" y="18461"/>
                      <a:pt x="3574" y="18474"/>
                      <a:pt x="3537" y="18474"/>
                    </a:cubicBezTo>
                    <a:cubicBezTo>
                      <a:pt x="3513" y="18486"/>
                      <a:pt x="3488" y="18498"/>
                      <a:pt x="3452" y="18510"/>
                    </a:cubicBezTo>
                    <a:lnTo>
                      <a:pt x="3379" y="18547"/>
                    </a:lnTo>
                    <a:lnTo>
                      <a:pt x="3306" y="18583"/>
                    </a:lnTo>
                    <a:lnTo>
                      <a:pt x="3294" y="18595"/>
                    </a:lnTo>
                    <a:lnTo>
                      <a:pt x="3258" y="18620"/>
                    </a:lnTo>
                    <a:cubicBezTo>
                      <a:pt x="3209" y="18644"/>
                      <a:pt x="3172" y="18668"/>
                      <a:pt x="3136" y="18680"/>
                    </a:cubicBezTo>
                    <a:cubicBezTo>
                      <a:pt x="3051" y="18729"/>
                      <a:pt x="2966" y="18766"/>
                      <a:pt x="2881" y="18802"/>
                    </a:cubicBezTo>
                    <a:cubicBezTo>
                      <a:pt x="2869" y="18802"/>
                      <a:pt x="2856" y="18814"/>
                      <a:pt x="2856" y="18814"/>
                    </a:cubicBezTo>
                    <a:lnTo>
                      <a:pt x="2832" y="18814"/>
                    </a:lnTo>
                    <a:lnTo>
                      <a:pt x="2820" y="18826"/>
                    </a:lnTo>
                    <a:lnTo>
                      <a:pt x="2759" y="18826"/>
                    </a:lnTo>
                    <a:lnTo>
                      <a:pt x="2747" y="18838"/>
                    </a:lnTo>
                    <a:lnTo>
                      <a:pt x="2480" y="18838"/>
                    </a:lnTo>
                    <a:cubicBezTo>
                      <a:pt x="2443" y="18838"/>
                      <a:pt x="2407" y="18850"/>
                      <a:pt x="2358" y="18850"/>
                    </a:cubicBezTo>
                    <a:cubicBezTo>
                      <a:pt x="2322" y="18850"/>
                      <a:pt x="2297" y="18838"/>
                      <a:pt x="2261" y="18838"/>
                    </a:cubicBezTo>
                    <a:cubicBezTo>
                      <a:pt x="2224" y="18826"/>
                      <a:pt x="2200" y="18826"/>
                      <a:pt x="2164" y="18814"/>
                    </a:cubicBezTo>
                    <a:cubicBezTo>
                      <a:pt x="2115" y="18802"/>
                      <a:pt x="2067" y="18790"/>
                      <a:pt x="2030" y="18766"/>
                    </a:cubicBezTo>
                    <a:cubicBezTo>
                      <a:pt x="2018" y="18766"/>
                      <a:pt x="2006" y="18753"/>
                      <a:pt x="1994" y="18741"/>
                    </a:cubicBezTo>
                    <a:cubicBezTo>
                      <a:pt x="1970" y="18729"/>
                      <a:pt x="1945" y="18717"/>
                      <a:pt x="1921" y="18693"/>
                    </a:cubicBezTo>
                    <a:cubicBezTo>
                      <a:pt x="1884" y="18656"/>
                      <a:pt x="1848" y="18631"/>
                      <a:pt x="1811" y="18595"/>
                    </a:cubicBezTo>
                    <a:cubicBezTo>
                      <a:pt x="1799" y="18571"/>
                      <a:pt x="1787" y="18558"/>
                      <a:pt x="1775" y="18547"/>
                    </a:cubicBezTo>
                    <a:cubicBezTo>
                      <a:pt x="1751" y="18534"/>
                      <a:pt x="1738" y="18510"/>
                      <a:pt x="1714" y="18486"/>
                    </a:cubicBezTo>
                    <a:lnTo>
                      <a:pt x="1665" y="18437"/>
                    </a:lnTo>
                    <a:cubicBezTo>
                      <a:pt x="1654" y="18425"/>
                      <a:pt x="1641" y="18413"/>
                      <a:pt x="1617" y="18401"/>
                    </a:cubicBezTo>
                    <a:cubicBezTo>
                      <a:pt x="1605" y="18377"/>
                      <a:pt x="1581" y="18352"/>
                      <a:pt x="1568" y="18328"/>
                    </a:cubicBezTo>
                    <a:lnTo>
                      <a:pt x="1544" y="18304"/>
                    </a:lnTo>
                    <a:lnTo>
                      <a:pt x="1508" y="18267"/>
                    </a:lnTo>
                    <a:cubicBezTo>
                      <a:pt x="1495" y="18242"/>
                      <a:pt x="1471" y="18218"/>
                      <a:pt x="1459" y="18194"/>
                    </a:cubicBezTo>
                    <a:cubicBezTo>
                      <a:pt x="1446" y="18194"/>
                      <a:pt x="1435" y="18182"/>
                      <a:pt x="1422" y="18170"/>
                    </a:cubicBezTo>
                    <a:cubicBezTo>
                      <a:pt x="1422" y="18158"/>
                      <a:pt x="1411" y="18145"/>
                      <a:pt x="1398" y="18134"/>
                    </a:cubicBezTo>
                    <a:cubicBezTo>
                      <a:pt x="1386" y="18134"/>
                      <a:pt x="1386" y="18121"/>
                      <a:pt x="1374" y="18121"/>
                    </a:cubicBezTo>
                    <a:cubicBezTo>
                      <a:pt x="1374" y="18109"/>
                      <a:pt x="1362" y="18097"/>
                      <a:pt x="1349" y="18072"/>
                    </a:cubicBezTo>
                    <a:lnTo>
                      <a:pt x="1349" y="18061"/>
                    </a:lnTo>
                    <a:cubicBezTo>
                      <a:pt x="1338" y="18048"/>
                      <a:pt x="1338" y="18036"/>
                      <a:pt x="1338" y="18024"/>
                    </a:cubicBezTo>
                    <a:lnTo>
                      <a:pt x="1338" y="18012"/>
                    </a:lnTo>
                    <a:lnTo>
                      <a:pt x="1338" y="17975"/>
                    </a:lnTo>
                    <a:lnTo>
                      <a:pt x="1338" y="17951"/>
                    </a:lnTo>
                    <a:lnTo>
                      <a:pt x="1338" y="17915"/>
                    </a:lnTo>
                    <a:cubicBezTo>
                      <a:pt x="1349" y="17891"/>
                      <a:pt x="1362" y="17878"/>
                      <a:pt x="1362" y="17854"/>
                    </a:cubicBezTo>
                    <a:cubicBezTo>
                      <a:pt x="1374" y="17829"/>
                      <a:pt x="1386" y="17793"/>
                      <a:pt x="1411" y="17769"/>
                    </a:cubicBezTo>
                    <a:lnTo>
                      <a:pt x="1422" y="17756"/>
                    </a:lnTo>
                    <a:cubicBezTo>
                      <a:pt x="1435" y="17745"/>
                      <a:pt x="1435" y="17732"/>
                      <a:pt x="1446" y="17720"/>
                    </a:cubicBezTo>
                    <a:cubicBezTo>
                      <a:pt x="1446" y="17708"/>
                      <a:pt x="1459" y="17708"/>
                      <a:pt x="1459" y="17696"/>
                    </a:cubicBezTo>
                    <a:cubicBezTo>
                      <a:pt x="1471" y="17696"/>
                      <a:pt x="1471" y="17683"/>
                      <a:pt x="1483" y="17683"/>
                    </a:cubicBezTo>
                    <a:cubicBezTo>
                      <a:pt x="1483" y="17672"/>
                      <a:pt x="1495" y="17659"/>
                      <a:pt x="1508" y="17659"/>
                    </a:cubicBezTo>
                    <a:cubicBezTo>
                      <a:pt x="1519" y="17647"/>
                      <a:pt x="1544" y="17635"/>
                      <a:pt x="1556" y="17623"/>
                    </a:cubicBezTo>
                    <a:lnTo>
                      <a:pt x="1568" y="17623"/>
                    </a:lnTo>
                    <a:cubicBezTo>
                      <a:pt x="1581" y="17611"/>
                      <a:pt x="1592" y="17611"/>
                      <a:pt x="1605" y="17599"/>
                    </a:cubicBezTo>
                    <a:lnTo>
                      <a:pt x="1629" y="17599"/>
                    </a:lnTo>
                    <a:lnTo>
                      <a:pt x="1629" y="17586"/>
                    </a:lnTo>
                    <a:cubicBezTo>
                      <a:pt x="1641" y="17586"/>
                      <a:pt x="1665" y="17586"/>
                      <a:pt x="1678" y="17575"/>
                    </a:cubicBezTo>
                    <a:lnTo>
                      <a:pt x="1738" y="17575"/>
                    </a:lnTo>
                    <a:cubicBezTo>
                      <a:pt x="1751" y="17562"/>
                      <a:pt x="1775" y="17562"/>
                      <a:pt x="1811" y="17562"/>
                    </a:cubicBezTo>
                    <a:cubicBezTo>
                      <a:pt x="1835" y="17562"/>
                      <a:pt x="1860" y="17575"/>
                      <a:pt x="1884" y="17575"/>
                    </a:cubicBezTo>
                    <a:lnTo>
                      <a:pt x="2127" y="17575"/>
                    </a:lnTo>
                    <a:cubicBezTo>
                      <a:pt x="2151" y="17562"/>
                      <a:pt x="2164" y="17562"/>
                      <a:pt x="2188" y="17562"/>
                    </a:cubicBezTo>
                    <a:cubicBezTo>
                      <a:pt x="2200" y="17562"/>
                      <a:pt x="2200" y="17550"/>
                      <a:pt x="2213" y="17550"/>
                    </a:cubicBezTo>
                    <a:cubicBezTo>
                      <a:pt x="2224" y="17550"/>
                      <a:pt x="2224" y="17550"/>
                      <a:pt x="2237" y="17538"/>
                    </a:cubicBezTo>
                    <a:close/>
                    <a:moveTo>
                      <a:pt x="4023" y="18558"/>
                    </a:moveTo>
                    <a:cubicBezTo>
                      <a:pt x="4036" y="18558"/>
                      <a:pt x="4047" y="18558"/>
                      <a:pt x="4060" y="18571"/>
                    </a:cubicBezTo>
                    <a:cubicBezTo>
                      <a:pt x="4072" y="18571"/>
                      <a:pt x="4084" y="18583"/>
                      <a:pt x="4109" y="18583"/>
                    </a:cubicBezTo>
                    <a:cubicBezTo>
                      <a:pt x="4096" y="18595"/>
                      <a:pt x="4072" y="18595"/>
                      <a:pt x="4060" y="18595"/>
                    </a:cubicBezTo>
                    <a:cubicBezTo>
                      <a:pt x="4047" y="18595"/>
                      <a:pt x="4023" y="18607"/>
                      <a:pt x="4011" y="18607"/>
                    </a:cubicBezTo>
                    <a:cubicBezTo>
                      <a:pt x="3950" y="18620"/>
                      <a:pt x="3890" y="18644"/>
                      <a:pt x="3853" y="18680"/>
                    </a:cubicBezTo>
                    <a:cubicBezTo>
                      <a:pt x="3817" y="18717"/>
                      <a:pt x="3780" y="18741"/>
                      <a:pt x="3756" y="18777"/>
                    </a:cubicBezTo>
                    <a:cubicBezTo>
                      <a:pt x="3744" y="18790"/>
                      <a:pt x="3731" y="18802"/>
                      <a:pt x="3707" y="18814"/>
                    </a:cubicBezTo>
                    <a:cubicBezTo>
                      <a:pt x="3671" y="18850"/>
                      <a:pt x="3647" y="18887"/>
                      <a:pt x="3610" y="18911"/>
                    </a:cubicBezTo>
                    <a:cubicBezTo>
                      <a:pt x="3574" y="18947"/>
                      <a:pt x="3537" y="18972"/>
                      <a:pt x="3501" y="18996"/>
                    </a:cubicBezTo>
                    <a:cubicBezTo>
                      <a:pt x="3488" y="19009"/>
                      <a:pt x="3464" y="19020"/>
                      <a:pt x="3440" y="19033"/>
                    </a:cubicBezTo>
                    <a:cubicBezTo>
                      <a:pt x="3428" y="19045"/>
                      <a:pt x="3404" y="19057"/>
                      <a:pt x="3379" y="19069"/>
                    </a:cubicBezTo>
                    <a:cubicBezTo>
                      <a:pt x="3367" y="19082"/>
                      <a:pt x="3355" y="19093"/>
                      <a:pt x="3342" y="19093"/>
                    </a:cubicBezTo>
                    <a:cubicBezTo>
                      <a:pt x="3294" y="19118"/>
                      <a:pt x="3245" y="19142"/>
                      <a:pt x="3209" y="19154"/>
                    </a:cubicBezTo>
                    <a:lnTo>
                      <a:pt x="3099" y="19190"/>
                    </a:lnTo>
                    <a:cubicBezTo>
                      <a:pt x="3051" y="19203"/>
                      <a:pt x="3015" y="19203"/>
                      <a:pt x="2978" y="19215"/>
                    </a:cubicBezTo>
                    <a:lnTo>
                      <a:pt x="2929" y="19215"/>
                    </a:lnTo>
                    <a:cubicBezTo>
                      <a:pt x="2918" y="19215"/>
                      <a:pt x="2905" y="19215"/>
                      <a:pt x="2893" y="19203"/>
                    </a:cubicBezTo>
                    <a:lnTo>
                      <a:pt x="2856" y="19203"/>
                    </a:lnTo>
                    <a:cubicBezTo>
                      <a:pt x="2845" y="19190"/>
                      <a:pt x="2820" y="19190"/>
                      <a:pt x="2808" y="19179"/>
                    </a:cubicBezTo>
                    <a:lnTo>
                      <a:pt x="2783" y="19179"/>
                    </a:lnTo>
                    <a:cubicBezTo>
                      <a:pt x="2783" y="19166"/>
                      <a:pt x="2772" y="19166"/>
                      <a:pt x="2772" y="19166"/>
                    </a:cubicBezTo>
                    <a:lnTo>
                      <a:pt x="2759" y="19166"/>
                    </a:lnTo>
                    <a:lnTo>
                      <a:pt x="2686" y="19130"/>
                    </a:lnTo>
                    <a:lnTo>
                      <a:pt x="2674" y="19130"/>
                    </a:lnTo>
                    <a:cubicBezTo>
                      <a:pt x="2662" y="19130"/>
                      <a:pt x="2650" y="19118"/>
                      <a:pt x="2638" y="19118"/>
                    </a:cubicBezTo>
                    <a:lnTo>
                      <a:pt x="2565" y="19082"/>
                    </a:lnTo>
                    <a:cubicBezTo>
                      <a:pt x="2553" y="19069"/>
                      <a:pt x="2529" y="19069"/>
                      <a:pt x="2516" y="19057"/>
                    </a:cubicBezTo>
                    <a:cubicBezTo>
                      <a:pt x="2492" y="19057"/>
                      <a:pt x="2467" y="19045"/>
                      <a:pt x="2443" y="19033"/>
                    </a:cubicBezTo>
                    <a:cubicBezTo>
                      <a:pt x="2407" y="19020"/>
                      <a:pt x="2383" y="19009"/>
                      <a:pt x="2358" y="18984"/>
                    </a:cubicBezTo>
                    <a:lnTo>
                      <a:pt x="2346" y="18984"/>
                    </a:lnTo>
                    <a:cubicBezTo>
                      <a:pt x="2346" y="18984"/>
                      <a:pt x="2346" y="18972"/>
                      <a:pt x="2334" y="18972"/>
                    </a:cubicBezTo>
                    <a:cubicBezTo>
                      <a:pt x="2334" y="18972"/>
                      <a:pt x="2322" y="18960"/>
                      <a:pt x="2310" y="18960"/>
                    </a:cubicBezTo>
                    <a:lnTo>
                      <a:pt x="2310" y="18947"/>
                    </a:lnTo>
                    <a:cubicBezTo>
                      <a:pt x="2310" y="18947"/>
                      <a:pt x="2310" y="18960"/>
                      <a:pt x="2322" y="18960"/>
                    </a:cubicBezTo>
                    <a:lnTo>
                      <a:pt x="2686" y="18960"/>
                    </a:lnTo>
                    <a:cubicBezTo>
                      <a:pt x="2699" y="18972"/>
                      <a:pt x="2710" y="18972"/>
                      <a:pt x="2723" y="18972"/>
                    </a:cubicBezTo>
                    <a:cubicBezTo>
                      <a:pt x="2735" y="18972"/>
                      <a:pt x="2747" y="18972"/>
                      <a:pt x="2759" y="18960"/>
                    </a:cubicBezTo>
                    <a:lnTo>
                      <a:pt x="2856" y="18960"/>
                    </a:lnTo>
                    <a:cubicBezTo>
                      <a:pt x="2881" y="18947"/>
                      <a:pt x="2905" y="18947"/>
                      <a:pt x="2942" y="18936"/>
                    </a:cubicBezTo>
                    <a:cubicBezTo>
                      <a:pt x="3002" y="18911"/>
                      <a:pt x="3063" y="18887"/>
                      <a:pt x="3112" y="18863"/>
                    </a:cubicBezTo>
                    <a:lnTo>
                      <a:pt x="3124" y="18863"/>
                    </a:lnTo>
                    <a:cubicBezTo>
                      <a:pt x="3172" y="18838"/>
                      <a:pt x="3221" y="18814"/>
                      <a:pt x="3282" y="18790"/>
                    </a:cubicBezTo>
                    <a:cubicBezTo>
                      <a:pt x="3331" y="18766"/>
                      <a:pt x="3391" y="18741"/>
                      <a:pt x="3440" y="18704"/>
                    </a:cubicBezTo>
                    <a:cubicBezTo>
                      <a:pt x="3488" y="18680"/>
                      <a:pt x="3537" y="18668"/>
                      <a:pt x="3598" y="18644"/>
                    </a:cubicBezTo>
                    <a:cubicBezTo>
                      <a:pt x="3671" y="18620"/>
                      <a:pt x="3731" y="18595"/>
                      <a:pt x="3804" y="18583"/>
                    </a:cubicBezTo>
                    <a:cubicBezTo>
                      <a:pt x="3841" y="18571"/>
                      <a:pt x="3877" y="18571"/>
                      <a:pt x="3914" y="18558"/>
                    </a:cubicBezTo>
                    <a:close/>
                    <a:moveTo>
                      <a:pt x="7584" y="18972"/>
                    </a:moveTo>
                    <a:cubicBezTo>
                      <a:pt x="7584" y="18972"/>
                      <a:pt x="7596" y="18972"/>
                      <a:pt x="7596" y="18984"/>
                    </a:cubicBezTo>
                    <a:lnTo>
                      <a:pt x="7620" y="18984"/>
                    </a:lnTo>
                    <a:cubicBezTo>
                      <a:pt x="7620" y="18984"/>
                      <a:pt x="7620" y="18996"/>
                      <a:pt x="7633" y="18996"/>
                    </a:cubicBezTo>
                    <a:cubicBezTo>
                      <a:pt x="7633" y="18996"/>
                      <a:pt x="7645" y="18996"/>
                      <a:pt x="7645" y="19009"/>
                    </a:cubicBezTo>
                    <a:lnTo>
                      <a:pt x="7657" y="19020"/>
                    </a:lnTo>
                    <a:lnTo>
                      <a:pt x="7682" y="19045"/>
                    </a:lnTo>
                    <a:cubicBezTo>
                      <a:pt x="7682" y="19057"/>
                      <a:pt x="7693" y="19057"/>
                      <a:pt x="7693" y="19069"/>
                    </a:cubicBezTo>
                    <a:lnTo>
                      <a:pt x="7706" y="19082"/>
                    </a:lnTo>
                    <a:lnTo>
                      <a:pt x="7706" y="19093"/>
                    </a:lnTo>
                    <a:cubicBezTo>
                      <a:pt x="7718" y="19118"/>
                      <a:pt x="7730" y="19142"/>
                      <a:pt x="7730" y="19166"/>
                    </a:cubicBezTo>
                    <a:cubicBezTo>
                      <a:pt x="7755" y="19215"/>
                      <a:pt x="7766" y="19276"/>
                      <a:pt x="7766" y="19325"/>
                    </a:cubicBezTo>
                    <a:cubicBezTo>
                      <a:pt x="7779" y="19349"/>
                      <a:pt x="7779" y="19385"/>
                      <a:pt x="7791" y="19422"/>
                    </a:cubicBezTo>
                    <a:cubicBezTo>
                      <a:pt x="7791" y="19458"/>
                      <a:pt x="7791" y="19495"/>
                      <a:pt x="7803" y="19543"/>
                    </a:cubicBezTo>
                    <a:lnTo>
                      <a:pt x="7803" y="19652"/>
                    </a:lnTo>
                    <a:cubicBezTo>
                      <a:pt x="7730" y="19592"/>
                      <a:pt x="7645" y="19531"/>
                      <a:pt x="7572" y="19458"/>
                    </a:cubicBezTo>
                    <a:cubicBezTo>
                      <a:pt x="7560" y="19446"/>
                      <a:pt x="7536" y="19434"/>
                      <a:pt x="7523" y="19409"/>
                    </a:cubicBezTo>
                    <a:cubicBezTo>
                      <a:pt x="7499" y="19385"/>
                      <a:pt x="7487" y="19373"/>
                      <a:pt x="7475" y="19349"/>
                    </a:cubicBezTo>
                    <a:cubicBezTo>
                      <a:pt x="7463" y="19336"/>
                      <a:pt x="7463" y="19325"/>
                      <a:pt x="7450" y="19312"/>
                    </a:cubicBezTo>
                    <a:cubicBezTo>
                      <a:pt x="7439" y="19288"/>
                      <a:pt x="7439" y="19276"/>
                      <a:pt x="7426" y="19252"/>
                    </a:cubicBezTo>
                    <a:cubicBezTo>
                      <a:pt x="7426" y="19239"/>
                      <a:pt x="7426" y="19215"/>
                      <a:pt x="7414" y="19203"/>
                    </a:cubicBezTo>
                    <a:lnTo>
                      <a:pt x="7414" y="19190"/>
                    </a:lnTo>
                    <a:lnTo>
                      <a:pt x="7414" y="19154"/>
                    </a:lnTo>
                    <a:lnTo>
                      <a:pt x="7414" y="19118"/>
                    </a:lnTo>
                    <a:lnTo>
                      <a:pt x="7414" y="19093"/>
                    </a:lnTo>
                    <a:cubicBezTo>
                      <a:pt x="7414" y="19082"/>
                      <a:pt x="7426" y="19069"/>
                      <a:pt x="7426" y="19057"/>
                    </a:cubicBezTo>
                    <a:cubicBezTo>
                      <a:pt x="7426" y="19057"/>
                      <a:pt x="7426" y="19045"/>
                      <a:pt x="7439" y="19033"/>
                    </a:cubicBezTo>
                    <a:cubicBezTo>
                      <a:pt x="7439" y="19020"/>
                      <a:pt x="7450" y="19020"/>
                      <a:pt x="7450" y="19020"/>
                    </a:cubicBezTo>
                    <a:lnTo>
                      <a:pt x="7450" y="19009"/>
                    </a:lnTo>
                    <a:lnTo>
                      <a:pt x="7463" y="19009"/>
                    </a:lnTo>
                    <a:lnTo>
                      <a:pt x="7475" y="18996"/>
                    </a:lnTo>
                    <a:cubicBezTo>
                      <a:pt x="7487" y="18996"/>
                      <a:pt x="7487" y="18996"/>
                      <a:pt x="7499" y="18984"/>
                    </a:cubicBezTo>
                    <a:lnTo>
                      <a:pt x="7536" y="18984"/>
                    </a:lnTo>
                    <a:cubicBezTo>
                      <a:pt x="7548" y="18972"/>
                      <a:pt x="7560" y="18972"/>
                      <a:pt x="7560" y="18972"/>
                    </a:cubicBezTo>
                    <a:close/>
                    <a:moveTo>
                      <a:pt x="10829" y="16590"/>
                    </a:moveTo>
                    <a:lnTo>
                      <a:pt x="10829" y="16602"/>
                    </a:lnTo>
                    <a:lnTo>
                      <a:pt x="10829" y="16614"/>
                    </a:lnTo>
                    <a:lnTo>
                      <a:pt x="10842" y="16638"/>
                    </a:lnTo>
                    <a:lnTo>
                      <a:pt x="10853" y="16675"/>
                    </a:lnTo>
                    <a:cubicBezTo>
                      <a:pt x="10853" y="16699"/>
                      <a:pt x="10853" y="16711"/>
                      <a:pt x="10866" y="16735"/>
                    </a:cubicBezTo>
                    <a:cubicBezTo>
                      <a:pt x="10866" y="16760"/>
                      <a:pt x="10878" y="16772"/>
                      <a:pt x="10878" y="16797"/>
                    </a:cubicBezTo>
                    <a:cubicBezTo>
                      <a:pt x="10890" y="16857"/>
                      <a:pt x="10902" y="16930"/>
                      <a:pt x="10915" y="16991"/>
                    </a:cubicBezTo>
                    <a:lnTo>
                      <a:pt x="10926" y="17027"/>
                    </a:lnTo>
                    <a:cubicBezTo>
                      <a:pt x="10926" y="17064"/>
                      <a:pt x="10939" y="17100"/>
                      <a:pt x="10950" y="17137"/>
                    </a:cubicBezTo>
                    <a:cubicBezTo>
                      <a:pt x="10950" y="17186"/>
                      <a:pt x="10963" y="17222"/>
                      <a:pt x="10975" y="17270"/>
                    </a:cubicBezTo>
                    <a:lnTo>
                      <a:pt x="10975" y="17295"/>
                    </a:lnTo>
                    <a:lnTo>
                      <a:pt x="10975" y="17307"/>
                    </a:lnTo>
                    <a:lnTo>
                      <a:pt x="10987" y="17307"/>
                    </a:lnTo>
                    <a:lnTo>
                      <a:pt x="11023" y="17562"/>
                    </a:lnTo>
                    <a:cubicBezTo>
                      <a:pt x="11023" y="17599"/>
                      <a:pt x="11036" y="17635"/>
                      <a:pt x="11036" y="17672"/>
                    </a:cubicBezTo>
                    <a:cubicBezTo>
                      <a:pt x="11036" y="17696"/>
                      <a:pt x="11048" y="17720"/>
                      <a:pt x="11048" y="17745"/>
                    </a:cubicBezTo>
                    <a:lnTo>
                      <a:pt x="11048" y="17793"/>
                    </a:lnTo>
                    <a:lnTo>
                      <a:pt x="11048" y="17805"/>
                    </a:lnTo>
                    <a:lnTo>
                      <a:pt x="11048" y="17878"/>
                    </a:lnTo>
                    <a:cubicBezTo>
                      <a:pt x="11048" y="17902"/>
                      <a:pt x="11036" y="17939"/>
                      <a:pt x="11036" y="17963"/>
                    </a:cubicBezTo>
                    <a:cubicBezTo>
                      <a:pt x="11023" y="17988"/>
                      <a:pt x="11023" y="18012"/>
                      <a:pt x="11012" y="18036"/>
                    </a:cubicBezTo>
                    <a:cubicBezTo>
                      <a:pt x="10999" y="18061"/>
                      <a:pt x="10999" y="18097"/>
                      <a:pt x="10987" y="18134"/>
                    </a:cubicBezTo>
                    <a:cubicBezTo>
                      <a:pt x="10963" y="18207"/>
                      <a:pt x="10939" y="18279"/>
                      <a:pt x="10915" y="18364"/>
                    </a:cubicBezTo>
                    <a:lnTo>
                      <a:pt x="10915" y="18388"/>
                    </a:lnTo>
                    <a:cubicBezTo>
                      <a:pt x="10902" y="18425"/>
                      <a:pt x="10890" y="18461"/>
                      <a:pt x="10890" y="18486"/>
                    </a:cubicBezTo>
                    <a:cubicBezTo>
                      <a:pt x="10878" y="18510"/>
                      <a:pt x="10878" y="18534"/>
                      <a:pt x="10866" y="18547"/>
                    </a:cubicBezTo>
                    <a:cubicBezTo>
                      <a:pt x="10866" y="18558"/>
                      <a:pt x="10866" y="18571"/>
                      <a:pt x="10853" y="18583"/>
                    </a:cubicBezTo>
                    <a:lnTo>
                      <a:pt x="10853" y="18607"/>
                    </a:lnTo>
                    <a:lnTo>
                      <a:pt x="10853" y="18620"/>
                    </a:lnTo>
                    <a:cubicBezTo>
                      <a:pt x="10842" y="18620"/>
                      <a:pt x="10842" y="18631"/>
                      <a:pt x="10842" y="18644"/>
                    </a:cubicBezTo>
                    <a:lnTo>
                      <a:pt x="10829" y="18656"/>
                    </a:lnTo>
                    <a:cubicBezTo>
                      <a:pt x="10817" y="18704"/>
                      <a:pt x="10793" y="18766"/>
                      <a:pt x="10769" y="18802"/>
                    </a:cubicBezTo>
                    <a:cubicBezTo>
                      <a:pt x="10744" y="18838"/>
                      <a:pt x="10732" y="18874"/>
                      <a:pt x="10720" y="18899"/>
                    </a:cubicBezTo>
                    <a:cubicBezTo>
                      <a:pt x="10696" y="18923"/>
                      <a:pt x="10683" y="18960"/>
                      <a:pt x="10659" y="18984"/>
                    </a:cubicBezTo>
                    <a:cubicBezTo>
                      <a:pt x="10634" y="19009"/>
                      <a:pt x="10623" y="19033"/>
                      <a:pt x="10599" y="19057"/>
                    </a:cubicBezTo>
                    <a:lnTo>
                      <a:pt x="10586" y="19069"/>
                    </a:lnTo>
                    <a:cubicBezTo>
                      <a:pt x="10586" y="19082"/>
                      <a:pt x="10574" y="19093"/>
                      <a:pt x="10574" y="19093"/>
                    </a:cubicBezTo>
                    <a:lnTo>
                      <a:pt x="10537" y="19130"/>
                    </a:lnTo>
                    <a:lnTo>
                      <a:pt x="10501" y="19166"/>
                    </a:lnTo>
                    <a:cubicBezTo>
                      <a:pt x="10501" y="19179"/>
                      <a:pt x="10489" y="19190"/>
                      <a:pt x="10489" y="19190"/>
                    </a:cubicBezTo>
                    <a:lnTo>
                      <a:pt x="10477" y="19203"/>
                    </a:lnTo>
                    <a:cubicBezTo>
                      <a:pt x="10453" y="19227"/>
                      <a:pt x="10428" y="19239"/>
                      <a:pt x="10416" y="19263"/>
                    </a:cubicBezTo>
                    <a:cubicBezTo>
                      <a:pt x="10391" y="19276"/>
                      <a:pt x="10367" y="19300"/>
                      <a:pt x="10343" y="19312"/>
                    </a:cubicBezTo>
                    <a:lnTo>
                      <a:pt x="10294" y="19361"/>
                    </a:lnTo>
                    <a:lnTo>
                      <a:pt x="10210" y="19422"/>
                    </a:lnTo>
                    <a:cubicBezTo>
                      <a:pt x="10173" y="19446"/>
                      <a:pt x="10137" y="19482"/>
                      <a:pt x="10100" y="19506"/>
                    </a:cubicBezTo>
                    <a:cubicBezTo>
                      <a:pt x="10075" y="19519"/>
                      <a:pt x="10064" y="19543"/>
                      <a:pt x="10039" y="19555"/>
                    </a:cubicBezTo>
                    <a:cubicBezTo>
                      <a:pt x="10027" y="19568"/>
                      <a:pt x="10015" y="19579"/>
                      <a:pt x="9991" y="19592"/>
                    </a:cubicBezTo>
                    <a:lnTo>
                      <a:pt x="9978" y="19604"/>
                    </a:lnTo>
                    <a:lnTo>
                      <a:pt x="9978" y="19592"/>
                    </a:lnTo>
                    <a:cubicBezTo>
                      <a:pt x="10003" y="19568"/>
                      <a:pt x="10015" y="19543"/>
                      <a:pt x="10027" y="19531"/>
                    </a:cubicBezTo>
                    <a:cubicBezTo>
                      <a:pt x="10027" y="19506"/>
                      <a:pt x="10039" y="19495"/>
                      <a:pt x="10039" y="19482"/>
                    </a:cubicBezTo>
                    <a:cubicBezTo>
                      <a:pt x="10064" y="19446"/>
                      <a:pt x="10075" y="19409"/>
                      <a:pt x="10088" y="19385"/>
                    </a:cubicBezTo>
                    <a:cubicBezTo>
                      <a:pt x="10100" y="19361"/>
                      <a:pt x="10100" y="19336"/>
                      <a:pt x="10112" y="19312"/>
                    </a:cubicBezTo>
                    <a:cubicBezTo>
                      <a:pt x="10124" y="19288"/>
                      <a:pt x="10124" y="19263"/>
                      <a:pt x="10137" y="19239"/>
                    </a:cubicBezTo>
                    <a:cubicBezTo>
                      <a:pt x="10148" y="19190"/>
                      <a:pt x="10161" y="19154"/>
                      <a:pt x="10173" y="19106"/>
                    </a:cubicBezTo>
                    <a:lnTo>
                      <a:pt x="10173" y="19082"/>
                    </a:lnTo>
                    <a:cubicBezTo>
                      <a:pt x="10185" y="19033"/>
                      <a:pt x="10197" y="18984"/>
                      <a:pt x="10221" y="18936"/>
                    </a:cubicBezTo>
                    <a:cubicBezTo>
                      <a:pt x="10221" y="18911"/>
                      <a:pt x="10234" y="18887"/>
                      <a:pt x="10246" y="18874"/>
                    </a:cubicBezTo>
                    <a:cubicBezTo>
                      <a:pt x="10246" y="18863"/>
                      <a:pt x="10246" y="18850"/>
                      <a:pt x="10258" y="18826"/>
                    </a:cubicBezTo>
                    <a:cubicBezTo>
                      <a:pt x="10258" y="18814"/>
                      <a:pt x="10258" y="18802"/>
                      <a:pt x="10270" y="18790"/>
                    </a:cubicBezTo>
                    <a:cubicBezTo>
                      <a:pt x="10283" y="18753"/>
                      <a:pt x="10283" y="18717"/>
                      <a:pt x="10294" y="18680"/>
                    </a:cubicBezTo>
                    <a:cubicBezTo>
                      <a:pt x="10307" y="18668"/>
                      <a:pt x="10307" y="18656"/>
                      <a:pt x="10307" y="18644"/>
                    </a:cubicBezTo>
                    <a:cubicBezTo>
                      <a:pt x="10331" y="18547"/>
                      <a:pt x="10343" y="18461"/>
                      <a:pt x="10355" y="18364"/>
                    </a:cubicBezTo>
                    <a:cubicBezTo>
                      <a:pt x="10367" y="18328"/>
                      <a:pt x="10367" y="18291"/>
                      <a:pt x="10380" y="18255"/>
                    </a:cubicBezTo>
                    <a:lnTo>
                      <a:pt x="10380" y="18255"/>
                    </a:lnTo>
                    <a:lnTo>
                      <a:pt x="10355" y="18315"/>
                    </a:lnTo>
                    <a:cubicBezTo>
                      <a:pt x="10318" y="18377"/>
                      <a:pt x="10294" y="18450"/>
                      <a:pt x="10270" y="18510"/>
                    </a:cubicBezTo>
                    <a:lnTo>
                      <a:pt x="10270" y="18534"/>
                    </a:lnTo>
                    <a:lnTo>
                      <a:pt x="10234" y="18607"/>
                    </a:lnTo>
                    <a:cubicBezTo>
                      <a:pt x="10234" y="18631"/>
                      <a:pt x="10221" y="18656"/>
                      <a:pt x="10210" y="18693"/>
                    </a:cubicBezTo>
                    <a:cubicBezTo>
                      <a:pt x="10197" y="18729"/>
                      <a:pt x="10185" y="18777"/>
                      <a:pt x="10161" y="18826"/>
                    </a:cubicBezTo>
                    <a:cubicBezTo>
                      <a:pt x="10148" y="18874"/>
                      <a:pt x="10124" y="18923"/>
                      <a:pt x="10112" y="18984"/>
                    </a:cubicBezTo>
                    <a:cubicBezTo>
                      <a:pt x="10100" y="19009"/>
                      <a:pt x="10100" y="19033"/>
                      <a:pt x="10088" y="19069"/>
                    </a:cubicBezTo>
                    <a:cubicBezTo>
                      <a:pt x="10088" y="19082"/>
                      <a:pt x="10075" y="19106"/>
                      <a:pt x="10075" y="19130"/>
                    </a:cubicBezTo>
                    <a:cubicBezTo>
                      <a:pt x="10064" y="19190"/>
                      <a:pt x="10039" y="19239"/>
                      <a:pt x="10027" y="19276"/>
                    </a:cubicBezTo>
                    <a:lnTo>
                      <a:pt x="10027" y="19288"/>
                    </a:lnTo>
                    <a:lnTo>
                      <a:pt x="9991" y="19361"/>
                    </a:lnTo>
                    <a:cubicBezTo>
                      <a:pt x="9991" y="19373"/>
                      <a:pt x="9978" y="19398"/>
                      <a:pt x="9967" y="19422"/>
                    </a:cubicBezTo>
                    <a:lnTo>
                      <a:pt x="9954" y="19434"/>
                    </a:lnTo>
                    <a:cubicBezTo>
                      <a:pt x="9942" y="19470"/>
                      <a:pt x="9918" y="19495"/>
                      <a:pt x="9905" y="19531"/>
                    </a:cubicBezTo>
                    <a:lnTo>
                      <a:pt x="9869" y="19568"/>
                    </a:lnTo>
                    <a:lnTo>
                      <a:pt x="9832" y="19641"/>
                    </a:lnTo>
                    <a:cubicBezTo>
                      <a:pt x="9772" y="19725"/>
                      <a:pt x="9723" y="19811"/>
                      <a:pt x="9675" y="19895"/>
                    </a:cubicBezTo>
                    <a:cubicBezTo>
                      <a:pt x="9662" y="19908"/>
                      <a:pt x="9651" y="19932"/>
                      <a:pt x="9638" y="19957"/>
                    </a:cubicBezTo>
                    <a:cubicBezTo>
                      <a:pt x="9626" y="19968"/>
                      <a:pt x="9626" y="19981"/>
                      <a:pt x="9614" y="19981"/>
                    </a:cubicBezTo>
                    <a:cubicBezTo>
                      <a:pt x="9614" y="20005"/>
                      <a:pt x="9602" y="20017"/>
                      <a:pt x="9589" y="20030"/>
                    </a:cubicBezTo>
                    <a:cubicBezTo>
                      <a:pt x="9578" y="20054"/>
                      <a:pt x="9565" y="20078"/>
                      <a:pt x="9553" y="20090"/>
                    </a:cubicBezTo>
                    <a:lnTo>
                      <a:pt x="9553" y="20041"/>
                    </a:lnTo>
                    <a:cubicBezTo>
                      <a:pt x="9565" y="19957"/>
                      <a:pt x="9565" y="19871"/>
                      <a:pt x="9553" y="19798"/>
                    </a:cubicBezTo>
                    <a:lnTo>
                      <a:pt x="9553" y="19786"/>
                    </a:lnTo>
                    <a:lnTo>
                      <a:pt x="9553" y="19774"/>
                    </a:lnTo>
                    <a:lnTo>
                      <a:pt x="9553" y="19762"/>
                    </a:lnTo>
                    <a:lnTo>
                      <a:pt x="9553" y="19652"/>
                    </a:lnTo>
                    <a:cubicBezTo>
                      <a:pt x="9541" y="19616"/>
                      <a:pt x="9541" y="19579"/>
                      <a:pt x="9541" y="19531"/>
                    </a:cubicBezTo>
                    <a:cubicBezTo>
                      <a:pt x="9529" y="19495"/>
                      <a:pt x="9529" y="19458"/>
                      <a:pt x="9529" y="19422"/>
                    </a:cubicBezTo>
                    <a:cubicBezTo>
                      <a:pt x="9516" y="19385"/>
                      <a:pt x="9516" y="19349"/>
                      <a:pt x="9516" y="19312"/>
                    </a:cubicBezTo>
                    <a:cubicBezTo>
                      <a:pt x="9505" y="19263"/>
                      <a:pt x="9505" y="19215"/>
                      <a:pt x="9492" y="19166"/>
                    </a:cubicBezTo>
                    <a:lnTo>
                      <a:pt x="9480" y="19069"/>
                    </a:lnTo>
                    <a:lnTo>
                      <a:pt x="9480" y="18984"/>
                    </a:lnTo>
                    <a:cubicBezTo>
                      <a:pt x="9468" y="18923"/>
                      <a:pt x="9456" y="18874"/>
                      <a:pt x="9456" y="18826"/>
                    </a:cubicBezTo>
                    <a:lnTo>
                      <a:pt x="9456" y="18741"/>
                    </a:lnTo>
                    <a:lnTo>
                      <a:pt x="9456" y="18668"/>
                    </a:lnTo>
                    <a:lnTo>
                      <a:pt x="9456" y="18644"/>
                    </a:lnTo>
                    <a:cubicBezTo>
                      <a:pt x="9456" y="18631"/>
                      <a:pt x="9468" y="18607"/>
                      <a:pt x="9468" y="18583"/>
                    </a:cubicBezTo>
                    <a:lnTo>
                      <a:pt x="9468" y="18486"/>
                    </a:lnTo>
                    <a:cubicBezTo>
                      <a:pt x="9468" y="18461"/>
                      <a:pt x="9480" y="18437"/>
                      <a:pt x="9480" y="18413"/>
                    </a:cubicBezTo>
                    <a:cubicBezTo>
                      <a:pt x="9480" y="18388"/>
                      <a:pt x="9492" y="18364"/>
                      <a:pt x="9492" y="18340"/>
                    </a:cubicBezTo>
                    <a:lnTo>
                      <a:pt x="9492" y="18315"/>
                    </a:lnTo>
                    <a:cubicBezTo>
                      <a:pt x="9505" y="18304"/>
                      <a:pt x="9505" y="18291"/>
                      <a:pt x="9505" y="18279"/>
                    </a:cubicBezTo>
                    <a:cubicBezTo>
                      <a:pt x="9505" y="18279"/>
                      <a:pt x="9505" y="18267"/>
                      <a:pt x="9516" y="18267"/>
                    </a:cubicBezTo>
                    <a:cubicBezTo>
                      <a:pt x="9516" y="18242"/>
                      <a:pt x="9529" y="18218"/>
                      <a:pt x="9541" y="18194"/>
                    </a:cubicBezTo>
                    <a:lnTo>
                      <a:pt x="9541" y="18170"/>
                    </a:lnTo>
                    <a:cubicBezTo>
                      <a:pt x="9565" y="18121"/>
                      <a:pt x="9589" y="18072"/>
                      <a:pt x="9602" y="18024"/>
                    </a:cubicBezTo>
                    <a:cubicBezTo>
                      <a:pt x="9614" y="17999"/>
                      <a:pt x="9626" y="17963"/>
                      <a:pt x="9638" y="17939"/>
                    </a:cubicBezTo>
                    <a:cubicBezTo>
                      <a:pt x="9651" y="17915"/>
                      <a:pt x="9662" y="17891"/>
                      <a:pt x="9675" y="17878"/>
                    </a:cubicBezTo>
                    <a:lnTo>
                      <a:pt x="9675" y="17866"/>
                    </a:lnTo>
                    <a:cubicBezTo>
                      <a:pt x="9711" y="17805"/>
                      <a:pt x="9735" y="17756"/>
                      <a:pt x="9772" y="17696"/>
                    </a:cubicBezTo>
                    <a:cubicBezTo>
                      <a:pt x="9784" y="17659"/>
                      <a:pt x="9808" y="17635"/>
                      <a:pt x="9821" y="17611"/>
                    </a:cubicBezTo>
                    <a:cubicBezTo>
                      <a:pt x="9832" y="17575"/>
                      <a:pt x="9857" y="17550"/>
                      <a:pt x="9869" y="17526"/>
                    </a:cubicBezTo>
                    <a:cubicBezTo>
                      <a:pt x="9881" y="17502"/>
                      <a:pt x="9905" y="17477"/>
                      <a:pt x="9918" y="17453"/>
                    </a:cubicBezTo>
                    <a:cubicBezTo>
                      <a:pt x="9967" y="17380"/>
                      <a:pt x="10015" y="17319"/>
                      <a:pt x="10064" y="17246"/>
                    </a:cubicBezTo>
                    <a:lnTo>
                      <a:pt x="10075" y="17234"/>
                    </a:lnTo>
                    <a:cubicBezTo>
                      <a:pt x="10100" y="17210"/>
                      <a:pt x="10124" y="17173"/>
                      <a:pt x="10137" y="17149"/>
                    </a:cubicBezTo>
                    <a:cubicBezTo>
                      <a:pt x="10148" y="17124"/>
                      <a:pt x="10161" y="17113"/>
                      <a:pt x="10173" y="17100"/>
                    </a:cubicBezTo>
                    <a:cubicBezTo>
                      <a:pt x="10185" y="17088"/>
                      <a:pt x="10197" y="17076"/>
                      <a:pt x="10210" y="17051"/>
                    </a:cubicBezTo>
                    <a:cubicBezTo>
                      <a:pt x="10246" y="17027"/>
                      <a:pt x="10270" y="17003"/>
                      <a:pt x="10294" y="16979"/>
                    </a:cubicBezTo>
                    <a:lnTo>
                      <a:pt x="10367" y="16906"/>
                    </a:lnTo>
                    <a:cubicBezTo>
                      <a:pt x="10440" y="16845"/>
                      <a:pt x="10513" y="16784"/>
                      <a:pt x="10599" y="16735"/>
                    </a:cubicBezTo>
                    <a:lnTo>
                      <a:pt x="10610" y="16724"/>
                    </a:lnTo>
                    <a:lnTo>
                      <a:pt x="10623" y="16711"/>
                    </a:lnTo>
                    <a:cubicBezTo>
                      <a:pt x="10659" y="16687"/>
                      <a:pt x="10696" y="16675"/>
                      <a:pt x="10732" y="16651"/>
                    </a:cubicBezTo>
                    <a:lnTo>
                      <a:pt x="10744" y="16638"/>
                    </a:lnTo>
                    <a:lnTo>
                      <a:pt x="10769" y="16627"/>
                    </a:lnTo>
                    <a:lnTo>
                      <a:pt x="10805" y="16602"/>
                    </a:lnTo>
                    <a:lnTo>
                      <a:pt x="10817" y="16602"/>
                    </a:lnTo>
                    <a:cubicBezTo>
                      <a:pt x="10817" y="16590"/>
                      <a:pt x="10829" y="16590"/>
                      <a:pt x="10829" y="16590"/>
                    </a:cubicBezTo>
                    <a:close/>
                    <a:moveTo>
                      <a:pt x="5797" y="14317"/>
                    </a:moveTo>
                    <a:cubicBezTo>
                      <a:pt x="5822" y="14378"/>
                      <a:pt x="5846" y="14451"/>
                      <a:pt x="5870" y="14512"/>
                    </a:cubicBezTo>
                    <a:cubicBezTo>
                      <a:pt x="5883" y="14548"/>
                      <a:pt x="5907" y="14585"/>
                      <a:pt x="5919" y="14633"/>
                    </a:cubicBezTo>
                    <a:cubicBezTo>
                      <a:pt x="5919" y="14669"/>
                      <a:pt x="5932" y="14706"/>
                      <a:pt x="5943" y="14742"/>
                    </a:cubicBezTo>
                    <a:cubicBezTo>
                      <a:pt x="5956" y="14779"/>
                      <a:pt x="5968" y="14828"/>
                      <a:pt x="5980" y="14876"/>
                    </a:cubicBezTo>
                    <a:cubicBezTo>
                      <a:pt x="5992" y="14912"/>
                      <a:pt x="5992" y="14961"/>
                      <a:pt x="6005" y="15010"/>
                    </a:cubicBezTo>
                    <a:lnTo>
                      <a:pt x="6040" y="15301"/>
                    </a:lnTo>
                    <a:cubicBezTo>
                      <a:pt x="6053" y="15411"/>
                      <a:pt x="6053" y="15520"/>
                      <a:pt x="6065" y="15617"/>
                    </a:cubicBezTo>
                    <a:cubicBezTo>
                      <a:pt x="6077" y="15715"/>
                      <a:pt x="6089" y="15800"/>
                      <a:pt x="6102" y="15897"/>
                    </a:cubicBezTo>
                    <a:cubicBezTo>
                      <a:pt x="6126" y="15982"/>
                      <a:pt x="6138" y="16079"/>
                      <a:pt x="6162" y="16165"/>
                    </a:cubicBezTo>
                    <a:cubicBezTo>
                      <a:pt x="6186" y="16347"/>
                      <a:pt x="6235" y="16517"/>
                      <a:pt x="6272" y="16687"/>
                    </a:cubicBezTo>
                    <a:cubicBezTo>
                      <a:pt x="6356" y="17027"/>
                      <a:pt x="6454" y="17356"/>
                      <a:pt x="6527" y="17696"/>
                    </a:cubicBezTo>
                    <a:cubicBezTo>
                      <a:pt x="6564" y="17878"/>
                      <a:pt x="6600" y="18061"/>
                      <a:pt x="6636" y="18255"/>
                    </a:cubicBezTo>
                    <a:cubicBezTo>
                      <a:pt x="6672" y="18425"/>
                      <a:pt x="6721" y="18607"/>
                      <a:pt x="6758" y="18790"/>
                    </a:cubicBezTo>
                    <a:cubicBezTo>
                      <a:pt x="6782" y="18960"/>
                      <a:pt x="6818" y="19130"/>
                      <a:pt x="6855" y="19288"/>
                    </a:cubicBezTo>
                    <a:cubicBezTo>
                      <a:pt x="6891" y="19470"/>
                      <a:pt x="6928" y="19641"/>
                      <a:pt x="6964" y="19822"/>
                    </a:cubicBezTo>
                    <a:cubicBezTo>
                      <a:pt x="6977" y="19944"/>
                      <a:pt x="6988" y="20054"/>
                      <a:pt x="7001" y="20175"/>
                    </a:cubicBezTo>
                    <a:cubicBezTo>
                      <a:pt x="7001" y="20200"/>
                      <a:pt x="7013" y="20224"/>
                      <a:pt x="7013" y="20248"/>
                    </a:cubicBezTo>
                    <a:cubicBezTo>
                      <a:pt x="7001" y="20224"/>
                      <a:pt x="6988" y="20187"/>
                      <a:pt x="6964" y="20163"/>
                    </a:cubicBezTo>
                    <a:cubicBezTo>
                      <a:pt x="6952" y="20138"/>
                      <a:pt x="6940" y="20114"/>
                      <a:pt x="6928" y="20078"/>
                    </a:cubicBezTo>
                    <a:cubicBezTo>
                      <a:pt x="6880" y="19981"/>
                      <a:pt x="6818" y="19895"/>
                      <a:pt x="6758" y="19798"/>
                    </a:cubicBezTo>
                    <a:cubicBezTo>
                      <a:pt x="6697" y="19714"/>
                      <a:pt x="6624" y="19628"/>
                      <a:pt x="6564" y="19531"/>
                    </a:cubicBezTo>
                    <a:cubicBezTo>
                      <a:pt x="6539" y="19519"/>
                      <a:pt x="6527" y="19495"/>
                      <a:pt x="6515" y="19470"/>
                    </a:cubicBezTo>
                    <a:cubicBezTo>
                      <a:pt x="6491" y="19434"/>
                      <a:pt x="6466" y="19409"/>
                      <a:pt x="6454" y="19385"/>
                    </a:cubicBezTo>
                    <a:cubicBezTo>
                      <a:pt x="6429" y="19349"/>
                      <a:pt x="6405" y="19300"/>
                      <a:pt x="6381" y="19263"/>
                    </a:cubicBezTo>
                    <a:cubicBezTo>
                      <a:pt x="6356" y="19227"/>
                      <a:pt x="6332" y="19179"/>
                      <a:pt x="6308" y="19142"/>
                    </a:cubicBezTo>
                    <a:cubicBezTo>
                      <a:pt x="6296" y="19106"/>
                      <a:pt x="6272" y="19069"/>
                      <a:pt x="6248" y="19020"/>
                    </a:cubicBezTo>
                    <a:cubicBezTo>
                      <a:pt x="6211" y="18947"/>
                      <a:pt x="6175" y="18874"/>
                      <a:pt x="6126" y="18802"/>
                    </a:cubicBezTo>
                    <a:cubicBezTo>
                      <a:pt x="6053" y="18656"/>
                      <a:pt x="5968" y="18510"/>
                      <a:pt x="5870" y="18364"/>
                    </a:cubicBezTo>
                    <a:cubicBezTo>
                      <a:pt x="5846" y="18315"/>
                      <a:pt x="5822" y="18267"/>
                      <a:pt x="5786" y="18218"/>
                    </a:cubicBezTo>
                    <a:cubicBezTo>
                      <a:pt x="5773" y="18207"/>
                      <a:pt x="5761" y="18182"/>
                      <a:pt x="5749" y="18158"/>
                    </a:cubicBezTo>
                    <a:cubicBezTo>
                      <a:pt x="5737" y="18134"/>
                      <a:pt x="5724" y="18097"/>
                      <a:pt x="5713" y="18072"/>
                    </a:cubicBezTo>
                    <a:cubicBezTo>
                      <a:pt x="5700" y="18048"/>
                      <a:pt x="5689" y="18024"/>
                      <a:pt x="5676" y="17988"/>
                    </a:cubicBezTo>
                    <a:cubicBezTo>
                      <a:pt x="5676" y="17963"/>
                      <a:pt x="5664" y="17951"/>
                      <a:pt x="5652" y="17927"/>
                    </a:cubicBezTo>
                    <a:cubicBezTo>
                      <a:pt x="5640" y="17866"/>
                      <a:pt x="5616" y="17818"/>
                      <a:pt x="5603" y="17756"/>
                    </a:cubicBezTo>
                    <a:cubicBezTo>
                      <a:pt x="5591" y="17696"/>
                      <a:pt x="5579" y="17647"/>
                      <a:pt x="5554" y="17586"/>
                    </a:cubicBezTo>
                    <a:cubicBezTo>
                      <a:pt x="5543" y="17526"/>
                      <a:pt x="5543" y="17477"/>
                      <a:pt x="5530" y="17416"/>
                    </a:cubicBezTo>
                    <a:cubicBezTo>
                      <a:pt x="5518" y="17367"/>
                      <a:pt x="5518" y="17331"/>
                      <a:pt x="5506" y="17283"/>
                    </a:cubicBezTo>
                    <a:cubicBezTo>
                      <a:pt x="5506" y="17234"/>
                      <a:pt x="5494" y="17173"/>
                      <a:pt x="5494" y="17124"/>
                    </a:cubicBezTo>
                    <a:cubicBezTo>
                      <a:pt x="5481" y="17027"/>
                      <a:pt x="5470" y="16930"/>
                      <a:pt x="5470" y="16821"/>
                    </a:cubicBezTo>
                    <a:lnTo>
                      <a:pt x="5470" y="16529"/>
                    </a:lnTo>
                    <a:cubicBezTo>
                      <a:pt x="5470" y="16419"/>
                      <a:pt x="5470" y="16311"/>
                      <a:pt x="5481" y="16201"/>
                    </a:cubicBezTo>
                    <a:cubicBezTo>
                      <a:pt x="5481" y="16103"/>
                      <a:pt x="5494" y="16006"/>
                      <a:pt x="5494" y="15909"/>
                    </a:cubicBezTo>
                    <a:cubicBezTo>
                      <a:pt x="5506" y="15849"/>
                      <a:pt x="5506" y="15800"/>
                      <a:pt x="5518" y="15739"/>
                    </a:cubicBezTo>
                    <a:cubicBezTo>
                      <a:pt x="5518" y="15690"/>
                      <a:pt x="5518" y="15654"/>
                      <a:pt x="5530" y="15606"/>
                    </a:cubicBezTo>
                    <a:lnTo>
                      <a:pt x="5567" y="15350"/>
                    </a:lnTo>
                    <a:cubicBezTo>
                      <a:pt x="5591" y="15253"/>
                      <a:pt x="5603" y="15168"/>
                      <a:pt x="5627" y="15083"/>
                    </a:cubicBezTo>
                    <a:cubicBezTo>
                      <a:pt x="5664" y="14901"/>
                      <a:pt x="5700" y="14731"/>
                      <a:pt x="5749" y="14560"/>
                    </a:cubicBezTo>
                    <a:cubicBezTo>
                      <a:pt x="5761" y="14475"/>
                      <a:pt x="5786" y="14402"/>
                      <a:pt x="5797" y="14317"/>
                    </a:cubicBezTo>
                    <a:close/>
                    <a:moveTo>
                      <a:pt x="4206" y="21402"/>
                    </a:moveTo>
                    <a:cubicBezTo>
                      <a:pt x="4207" y="21403"/>
                      <a:pt x="4208" y="21404"/>
                      <a:pt x="4209" y="21405"/>
                    </a:cubicBezTo>
                    <a:lnTo>
                      <a:pt x="4209" y="21405"/>
                    </a:lnTo>
                    <a:lnTo>
                      <a:pt x="4206" y="21402"/>
                    </a:lnTo>
                    <a:close/>
                    <a:moveTo>
                      <a:pt x="9602" y="21524"/>
                    </a:moveTo>
                    <a:cubicBezTo>
                      <a:pt x="9602" y="21524"/>
                      <a:pt x="9602" y="21537"/>
                      <a:pt x="9614" y="21537"/>
                    </a:cubicBezTo>
                    <a:lnTo>
                      <a:pt x="9626" y="21537"/>
                    </a:lnTo>
                    <a:lnTo>
                      <a:pt x="9638" y="21548"/>
                    </a:lnTo>
                    <a:lnTo>
                      <a:pt x="9651" y="21548"/>
                    </a:lnTo>
                    <a:cubicBezTo>
                      <a:pt x="9651" y="21561"/>
                      <a:pt x="9651" y="21561"/>
                      <a:pt x="9662" y="21561"/>
                    </a:cubicBezTo>
                    <a:lnTo>
                      <a:pt x="9662" y="21573"/>
                    </a:lnTo>
                    <a:lnTo>
                      <a:pt x="9675" y="21585"/>
                    </a:lnTo>
                    <a:cubicBezTo>
                      <a:pt x="9675" y="21597"/>
                      <a:pt x="9687" y="21597"/>
                      <a:pt x="9687" y="21609"/>
                    </a:cubicBezTo>
                    <a:lnTo>
                      <a:pt x="9687" y="21621"/>
                    </a:lnTo>
                    <a:lnTo>
                      <a:pt x="9687" y="21634"/>
                    </a:lnTo>
                    <a:lnTo>
                      <a:pt x="9687" y="21658"/>
                    </a:lnTo>
                    <a:cubicBezTo>
                      <a:pt x="9687" y="21658"/>
                      <a:pt x="9675" y="21670"/>
                      <a:pt x="9675" y="21682"/>
                    </a:cubicBezTo>
                    <a:cubicBezTo>
                      <a:pt x="9675" y="21694"/>
                      <a:pt x="9662" y="21694"/>
                      <a:pt x="9662" y="21707"/>
                    </a:cubicBezTo>
                    <a:cubicBezTo>
                      <a:pt x="9651" y="21718"/>
                      <a:pt x="9651" y="21743"/>
                      <a:pt x="9638" y="21755"/>
                    </a:cubicBezTo>
                    <a:cubicBezTo>
                      <a:pt x="9626" y="21755"/>
                      <a:pt x="9626" y="21767"/>
                      <a:pt x="9614" y="21780"/>
                    </a:cubicBezTo>
                    <a:lnTo>
                      <a:pt x="9589" y="21804"/>
                    </a:lnTo>
                    <a:cubicBezTo>
                      <a:pt x="9578" y="21804"/>
                      <a:pt x="9565" y="21816"/>
                      <a:pt x="9565" y="21828"/>
                    </a:cubicBezTo>
                    <a:cubicBezTo>
                      <a:pt x="9541" y="21840"/>
                      <a:pt x="9516" y="21853"/>
                      <a:pt x="9492" y="21853"/>
                    </a:cubicBezTo>
                    <a:cubicBezTo>
                      <a:pt x="9468" y="21877"/>
                      <a:pt x="9432" y="21889"/>
                      <a:pt x="9407" y="21889"/>
                    </a:cubicBezTo>
                    <a:lnTo>
                      <a:pt x="9395" y="21901"/>
                    </a:lnTo>
                    <a:lnTo>
                      <a:pt x="9383" y="21901"/>
                    </a:lnTo>
                    <a:cubicBezTo>
                      <a:pt x="9371" y="21901"/>
                      <a:pt x="9346" y="21913"/>
                      <a:pt x="9335" y="21913"/>
                    </a:cubicBezTo>
                    <a:lnTo>
                      <a:pt x="9322" y="21913"/>
                    </a:lnTo>
                    <a:cubicBezTo>
                      <a:pt x="9298" y="21925"/>
                      <a:pt x="9262" y="21925"/>
                      <a:pt x="9237" y="21925"/>
                    </a:cubicBezTo>
                    <a:lnTo>
                      <a:pt x="9225" y="21925"/>
                    </a:lnTo>
                    <a:cubicBezTo>
                      <a:pt x="9200" y="21925"/>
                      <a:pt x="9176" y="21925"/>
                      <a:pt x="9152" y="21937"/>
                    </a:cubicBezTo>
                    <a:cubicBezTo>
                      <a:pt x="9103" y="21950"/>
                      <a:pt x="9055" y="21961"/>
                      <a:pt x="9019" y="21986"/>
                    </a:cubicBezTo>
                    <a:cubicBezTo>
                      <a:pt x="9043" y="21950"/>
                      <a:pt x="9067" y="21925"/>
                      <a:pt x="9091" y="21901"/>
                    </a:cubicBezTo>
                    <a:cubicBezTo>
                      <a:pt x="9103" y="21889"/>
                      <a:pt x="9103" y="21877"/>
                      <a:pt x="9116" y="21864"/>
                    </a:cubicBezTo>
                    <a:lnTo>
                      <a:pt x="9127" y="21853"/>
                    </a:lnTo>
                    <a:cubicBezTo>
                      <a:pt x="9140" y="21840"/>
                      <a:pt x="9152" y="21828"/>
                      <a:pt x="9152" y="21816"/>
                    </a:cubicBezTo>
                    <a:lnTo>
                      <a:pt x="9176" y="21804"/>
                    </a:lnTo>
                    <a:cubicBezTo>
                      <a:pt x="9189" y="21780"/>
                      <a:pt x="9200" y="21767"/>
                      <a:pt x="9225" y="21743"/>
                    </a:cubicBezTo>
                    <a:lnTo>
                      <a:pt x="9262" y="21707"/>
                    </a:lnTo>
                    <a:lnTo>
                      <a:pt x="9273" y="21694"/>
                    </a:lnTo>
                    <a:cubicBezTo>
                      <a:pt x="9298" y="21670"/>
                      <a:pt x="9335" y="21645"/>
                      <a:pt x="9359" y="21634"/>
                    </a:cubicBezTo>
                    <a:cubicBezTo>
                      <a:pt x="9395" y="21609"/>
                      <a:pt x="9419" y="21585"/>
                      <a:pt x="9443" y="21561"/>
                    </a:cubicBezTo>
                    <a:cubicBezTo>
                      <a:pt x="9456" y="21561"/>
                      <a:pt x="9468" y="21548"/>
                      <a:pt x="9480" y="21548"/>
                    </a:cubicBezTo>
                    <a:cubicBezTo>
                      <a:pt x="9492" y="21537"/>
                      <a:pt x="9505" y="21537"/>
                      <a:pt x="9505" y="21537"/>
                    </a:cubicBezTo>
                    <a:cubicBezTo>
                      <a:pt x="9516" y="21537"/>
                      <a:pt x="9529" y="21524"/>
                      <a:pt x="9541" y="21524"/>
                    </a:cubicBezTo>
                    <a:close/>
                    <a:moveTo>
                      <a:pt x="3002" y="21013"/>
                    </a:moveTo>
                    <a:cubicBezTo>
                      <a:pt x="3026" y="21013"/>
                      <a:pt x="3051" y="21026"/>
                      <a:pt x="3088" y="21026"/>
                    </a:cubicBezTo>
                    <a:cubicBezTo>
                      <a:pt x="3112" y="21038"/>
                      <a:pt x="3124" y="21038"/>
                      <a:pt x="3148" y="21038"/>
                    </a:cubicBezTo>
                    <a:cubicBezTo>
                      <a:pt x="3172" y="21050"/>
                      <a:pt x="3197" y="21050"/>
                      <a:pt x="3221" y="21050"/>
                    </a:cubicBezTo>
                    <a:cubicBezTo>
                      <a:pt x="3258" y="21050"/>
                      <a:pt x="3306" y="21062"/>
                      <a:pt x="3355" y="21062"/>
                    </a:cubicBezTo>
                    <a:lnTo>
                      <a:pt x="3477" y="21062"/>
                    </a:lnTo>
                    <a:cubicBezTo>
                      <a:pt x="3525" y="21075"/>
                      <a:pt x="3574" y="21075"/>
                      <a:pt x="3610" y="21075"/>
                    </a:cubicBezTo>
                    <a:lnTo>
                      <a:pt x="3647" y="21075"/>
                    </a:lnTo>
                    <a:lnTo>
                      <a:pt x="3683" y="21086"/>
                    </a:lnTo>
                    <a:lnTo>
                      <a:pt x="3793" y="21086"/>
                    </a:lnTo>
                    <a:cubicBezTo>
                      <a:pt x="3804" y="21086"/>
                      <a:pt x="3804" y="21086"/>
                      <a:pt x="3817" y="21099"/>
                    </a:cubicBezTo>
                    <a:lnTo>
                      <a:pt x="3974" y="21099"/>
                    </a:lnTo>
                    <a:cubicBezTo>
                      <a:pt x="4011" y="21099"/>
                      <a:pt x="4047" y="21099"/>
                      <a:pt x="4084" y="21111"/>
                    </a:cubicBezTo>
                    <a:lnTo>
                      <a:pt x="4217" y="21111"/>
                    </a:lnTo>
                    <a:cubicBezTo>
                      <a:pt x="4266" y="21111"/>
                      <a:pt x="4315" y="21123"/>
                      <a:pt x="4352" y="21123"/>
                    </a:cubicBezTo>
                    <a:lnTo>
                      <a:pt x="4485" y="21123"/>
                    </a:lnTo>
                    <a:lnTo>
                      <a:pt x="4522" y="21135"/>
                    </a:lnTo>
                    <a:lnTo>
                      <a:pt x="4668" y="21135"/>
                    </a:lnTo>
                    <a:cubicBezTo>
                      <a:pt x="4692" y="21148"/>
                      <a:pt x="4716" y="21148"/>
                      <a:pt x="4741" y="21148"/>
                    </a:cubicBezTo>
                    <a:cubicBezTo>
                      <a:pt x="4765" y="21159"/>
                      <a:pt x="4789" y="21159"/>
                      <a:pt x="4801" y="21172"/>
                    </a:cubicBezTo>
                    <a:cubicBezTo>
                      <a:pt x="4825" y="21172"/>
                      <a:pt x="4838" y="21184"/>
                      <a:pt x="4862" y="21184"/>
                    </a:cubicBezTo>
                    <a:lnTo>
                      <a:pt x="4874" y="21196"/>
                    </a:lnTo>
                    <a:cubicBezTo>
                      <a:pt x="4898" y="21208"/>
                      <a:pt x="4922" y="21208"/>
                      <a:pt x="4935" y="21221"/>
                    </a:cubicBezTo>
                    <a:lnTo>
                      <a:pt x="5008" y="21257"/>
                    </a:lnTo>
                    <a:cubicBezTo>
                      <a:pt x="5032" y="21257"/>
                      <a:pt x="5044" y="21269"/>
                      <a:pt x="5057" y="21281"/>
                    </a:cubicBezTo>
                    <a:cubicBezTo>
                      <a:pt x="5068" y="21281"/>
                      <a:pt x="5081" y="21293"/>
                      <a:pt x="5105" y="21305"/>
                    </a:cubicBezTo>
                    <a:cubicBezTo>
                      <a:pt x="5141" y="21329"/>
                      <a:pt x="5165" y="21342"/>
                      <a:pt x="5178" y="21366"/>
                    </a:cubicBezTo>
                    <a:cubicBezTo>
                      <a:pt x="5202" y="21378"/>
                      <a:pt x="5227" y="21402"/>
                      <a:pt x="5251" y="21427"/>
                    </a:cubicBezTo>
                    <a:lnTo>
                      <a:pt x="5263" y="21427"/>
                    </a:lnTo>
                    <a:lnTo>
                      <a:pt x="5384" y="21548"/>
                    </a:lnTo>
                    <a:lnTo>
                      <a:pt x="5433" y="21597"/>
                    </a:lnTo>
                    <a:lnTo>
                      <a:pt x="5445" y="21609"/>
                    </a:lnTo>
                    <a:cubicBezTo>
                      <a:pt x="5470" y="21634"/>
                      <a:pt x="5494" y="21645"/>
                      <a:pt x="5518" y="21670"/>
                    </a:cubicBezTo>
                    <a:lnTo>
                      <a:pt x="5518" y="21682"/>
                    </a:lnTo>
                    <a:lnTo>
                      <a:pt x="5530" y="21694"/>
                    </a:lnTo>
                    <a:lnTo>
                      <a:pt x="5554" y="21718"/>
                    </a:lnTo>
                    <a:lnTo>
                      <a:pt x="5579" y="21743"/>
                    </a:lnTo>
                    <a:cubicBezTo>
                      <a:pt x="5579" y="21755"/>
                      <a:pt x="5591" y="21755"/>
                      <a:pt x="5603" y="21767"/>
                    </a:cubicBezTo>
                    <a:cubicBezTo>
                      <a:pt x="5627" y="21804"/>
                      <a:pt x="5652" y="21840"/>
                      <a:pt x="5689" y="21864"/>
                    </a:cubicBezTo>
                    <a:cubicBezTo>
                      <a:pt x="5713" y="21889"/>
                      <a:pt x="5724" y="21925"/>
                      <a:pt x="5749" y="21950"/>
                    </a:cubicBezTo>
                    <a:cubicBezTo>
                      <a:pt x="5773" y="21974"/>
                      <a:pt x="5797" y="21998"/>
                      <a:pt x="5810" y="22023"/>
                    </a:cubicBezTo>
                    <a:cubicBezTo>
                      <a:pt x="5797" y="22023"/>
                      <a:pt x="5786" y="22010"/>
                      <a:pt x="5786" y="22010"/>
                    </a:cubicBezTo>
                    <a:lnTo>
                      <a:pt x="5761" y="21998"/>
                    </a:lnTo>
                    <a:lnTo>
                      <a:pt x="5749" y="21986"/>
                    </a:lnTo>
                    <a:lnTo>
                      <a:pt x="5724" y="21961"/>
                    </a:lnTo>
                    <a:lnTo>
                      <a:pt x="5713" y="21961"/>
                    </a:lnTo>
                    <a:lnTo>
                      <a:pt x="5700" y="21950"/>
                    </a:lnTo>
                    <a:cubicBezTo>
                      <a:pt x="5664" y="21925"/>
                      <a:pt x="5616" y="21889"/>
                      <a:pt x="5579" y="21877"/>
                    </a:cubicBezTo>
                    <a:cubicBezTo>
                      <a:pt x="5530" y="21853"/>
                      <a:pt x="5494" y="21840"/>
                      <a:pt x="5445" y="21828"/>
                    </a:cubicBezTo>
                    <a:cubicBezTo>
                      <a:pt x="5433" y="21828"/>
                      <a:pt x="5421" y="21816"/>
                      <a:pt x="5409" y="21816"/>
                    </a:cubicBezTo>
                    <a:lnTo>
                      <a:pt x="5300" y="21780"/>
                    </a:lnTo>
                    <a:cubicBezTo>
                      <a:pt x="5238" y="21755"/>
                      <a:pt x="5178" y="21731"/>
                      <a:pt x="5105" y="21718"/>
                    </a:cubicBezTo>
                    <a:cubicBezTo>
                      <a:pt x="5093" y="21707"/>
                      <a:pt x="5068" y="21707"/>
                      <a:pt x="5057" y="21694"/>
                    </a:cubicBezTo>
                    <a:cubicBezTo>
                      <a:pt x="5032" y="21694"/>
                      <a:pt x="5020" y="21694"/>
                      <a:pt x="4995" y="21682"/>
                    </a:cubicBezTo>
                    <a:lnTo>
                      <a:pt x="4947" y="21670"/>
                    </a:lnTo>
                    <a:cubicBezTo>
                      <a:pt x="4886" y="21658"/>
                      <a:pt x="4825" y="21634"/>
                      <a:pt x="4789" y="21621"/>
                    </a:cubicBezTo>
                    <a:cubicBezTo>
                      <a:pt x="4752" y="21609"/>
                      <a:pt x="4716" y="21609"/>
                      <a:pt x="4668" y="21597"/>
                    </a:cubicBezTo>
                    <a:lnTo>
                      <a:pt x="4619" y="21573"/>
                    </a:lnTo>
                    <a:cubicBezTo>
                      <a:pt x="4606" y="21573"/>
                      <a:pt x="4582" y="21561"/>
                      <a:pt x="4570" y="21561"/>
                    </a:cubicBezTo>
                    <a:cubicBezTo>
                      <a:pt x="4533" y="21548"/>
                      <a:pt x="4485" y="21537"/>
                      <a:pt x="4449" y="21524"/>
                    </a:cubicBezTo>
                    <a:cubicBezTo>
                      <a:pt x="4412" y="21512"/>
                      <a:pt x="4388" y="21500"/>
                      <a:pt x="4352" y="21488"/>
                    </a:cubicBezTo>
                    <a:cubicBezTo>
                      <a:pt x="4327" y="21475"/>
                      <a:pt x="4303" y="21451"/>
                      <a:pt x="4266" y="21439"/>
                    </a:cubicBezTo>
                    <a:cubicBezTo>
                      <a:pt x="4244" y="21428"/>
                      <a:pt x="4221" y="21417"/>
                      <a:pt x="4209" y="21405"/>
                    </a:cubicBezTo>
                    <a:lnTo>
                      <a:pt x="4209" y="21405"/>
                    </a:lnTo>
                    <a:lnTo>
                      <a:pt x="4230" y="21427"/>
                    </a:lnTo>
                    <a:cubicBezTo>
                      <a:pt x="4254" y="21464"/>
                      <a:pt x="4303" y="21488"/>
                      <a:pt x="4339" y="21524"/>
                    </a:cubicBezTo>
                    <a:cubicBezTo>
                      <a:pt x="4400" y="21573"/>
                      <a:pt x="4461" y="21609"/>
                      <a:pt x="4533" y="21634"/>
                    </a:cubicBezTo>
                    <a:cubicBezTo>
                      <a:pt x="4570" y="21645"/>
                      <a:pt x="4619" y="21670"/>
                      <a:pt x="4668" y="21682"/>
                    </a:cubicBezTo>
                    <a:lnTo>
                      <a:pt x="4692" y="21694"/>
                    </a:lnTo>
                    <a:cubicBezTo>
                      <a:pt x="4741" y="21707"/>
                      <a:pt x="4801" y="21731"/>
                      <a:pt x="4849" y="21743"/>
                    </a:cubicBezTo>
                    <a:cubicBezTo>
                      <a:pt x="4898" y="21755"/>
                      <a:pt x="4947" y="21780"/>
                      <a:pt x="5008" y="21791"/>
                    </a:cubicBezTo>
                    <a:cubicBezTo>
                      <a:pt x="5032" y="21804"/>
                      <a:pt x="5057" y="21804"/>
                      <a:pt x="5081" y="21816"/>
                    </a:cubicBezTo>
                    <a:cubicBezTo>
                      <a:pt x="5105" y="21828"/>
                      <a:pt x="5129" y="21828"/>
                      <a:pt x="5154" y="21840"/>
                    </a:cubicBezTo>
                    <a:cubicBezTo>
                      <a:pt x="5178" y="21853"/>
                      <a:pt x="5214" y="21864"/>
                      <a:pt x="5238" y="21877"/>
                    </a:cubicBezTo>
                    <a:cubicBezTo>
                      <a:pt x="5263" y="21889"/>
                      <a:pt x="5300" y="21901"/>
                      <a:pt x="5324" y="21913"/>
                    </a:cubicBezTo>
                    <a:cubicBezTo>
                      <a:pt x="5348" y="21913"/>
                      <a:pt x="5360" y="21925"/>
                      <a:pt x="5384" y="21937"/>
                    </a:cubicBezTo>
                    <a:cubicBezTo>
                      <a:pt x="5421" y="21950"/>
                      <a:pt x="5445" y="21961"/>
                      <a:pt x="5481" y="21974"/>
                    </a:cubicBezTo>
                    <a:cubicBezTo>
                      <a:pt x="5506" y="21986"/>
                      <a:pt x="5530" y="21998"/>
                      <a:pt x="5543" y="22010"/>
                    </a:cubicBezTo>
                    <a:cubicBezTo>
                      <a:pt x="5567" y="22023"/>
                      <a:pt x="5579" y="22034"/>
                      <a:pt x="5603" y="22047"/>
                    </a:cubicBezTo>
                    <a:cubicBezTo>
                      <a:pt x="5627" y="22071"/>
                      <a:pt x="5652" y="22083"/>
                      <a:pt x="5676" y="22096"/>
                    </a:cubicBezTo>
                    <a:cubicBezTo>
                      <a:pt x="5700" y="22120"/>
                      <a:pt x="5737" y="22144"/>
                      <a:pt x="5773" y="22169"/>
                    </a:cubicBezTo>
                    <a:cubicBezTo>
                      <a:pt x="5810" y="22180"/>
                      <a:pt x="5834" y="22205"/>
                      <a:pt x="5859" y="22217"/>
                    </a:cubicBezTo>
                    <a:cubicBezTo>
                      <a:pt x="5834" y="22217"/>
                      <a:pt x="5810" y="22217"/>
                      <a:pt x="5786" y="22229"/>
                    </a:cubicBezTo>
                    <a:lnTo>
                      <a:pt x="5724" y="22229"/>
                    </a:lnTo>
                    <a:cubicBezTo>
                      <a:pt x="5676" y="22241"/>
                      <a:pt x="5627" y="22253"/>
                      <a:pt x="5579" y="22253"/>
                    </a:cubicBezTo>
                    <a:cubicBezTo>
                      <a:pt x="5554" y="22266"/>
                      <a:pt x="5543" y="22266"/>
                      <a:pt x="5518" y="22277"/>
                    </a:cubicBezTo>
                    <a:lnTo>
                      <a:pt x="5506" y="22277"/>
                    </a:lnTo>
                    <a:cubicBezTo>
                      <a:pt x="5494" y="22290"/>
                      <a:pt x="5470" y="22290"/>
                      <a:pt x="5457" y="22302"/>
                    </a:cubicBezTo>
                    <a:lnTo>
                      <a:pt x="5275" y="22375"/>
                    </a:lnTo>
                    <a:lnTo>
                      <a:pt x="5202" y="22412"/>
                    </a:lnTo>
                    <a:lnTo>
                      <a:pt x="5190" y="22412"/>
                    </a:lnTo>
                    <a:cubicBezTo>
                      <a:pt x="5154" y="22423"/>
                      <a:pt x="5117" y="22436"/>
                      <a:pt x="5093" y="22448"/>
                    </a:cubicBezTo>
                    <a:lnTo>
                      <a:pt x="5081" y="22460"/>
                    </a:lnTo>
                    <a:cubicBezTo>
                      <a:pt x="5068" y="22460"/>
                      <a:pt x="5057" y="22472"/>
                      <a:pt x="5044" y="22472"/>
                    </a:cubicBezTo>
                    <a:lnTo>
                      <a:pt x="5032" y="22472"/>
                    </a:lnTo>
                    <a:lnTo>
                      <a:pt x="5008" y="22485"/>
                    </a:lnTo>
                    <a:cubicBezTo>
                      <a:pt x="4984" y="22496"/>
                      <a:pt x="4971" y="22496"/>
                      <a:pt x="4959" y="22496"/>
                    </a:cubicBezTo>
                    <a:cubicBezTo>
                      <a:pt x="4911" y="22509"/>
                      <a:pt x="4874" y="22521"/>
                      <a:pt x="4838" y="22533"/>
                    </a:cubicBezTo>
                    <a:cubicBezTo>
                      <a:pt x="4801" y="22545"/>
                      <a:pt x="4765" y="22557"/>
                      <a:pt x="4728" y="22557"/>
                    </a:cubicBezTo>
                    <a:lnTo>
                      <a:pt x="4704" y="22557"/>
                    </a:lnTo>
                    <a:cubicBezTo>
                      <a:pt x="4668" y="22569"/>
                      <a:pt x="4643" y="22569"/>
                      <a:pt x="4606" y="22569"/>
                    </a:cubicBezTo>
                    <a:lnTo>
                      <a:pt x="4509" y="22569"/>
                    </a:lnTo>
                    <a:cubicBezTo>
                      <a:pt x="4485" y="22569"/>
                      <a:pt x="4473" y="22569"/>
                      <a:pt x="4449" y="22557"/>
                    </a:cubicBezTo>
                    <a:cubicBezTo>
                      <a:pt x="4425" y="22557"/>
                      <a:pt x="4388" y="22545"/>
                      <a:pt x="4363" y="22533"/>
                    </a:cubicBezTo>
                    <a:cubicBezTo>
                      <a:pt x="4303" y="22509"/>
                      <a:pt x="4242" y="22485"/>
                      <a:pt x="4181" y="22448"/>
                    </a:cubicBezTo>
                    <a:lnTo>
                      <a:pt x="4133" y="22423"/>
                    </a:lnTo>
                    <a:lnTo>
                      <a:pt x="4120" y="22412"/>
                    </a:lnTo>
                    <a:cubicBezTo>
                      <a:pt x="4096" y="22412"/>
                      <a:pt x="4084" y="22399"/>
                      <a:pt x="4072" y="22387"/>
                    </a:cubicBezTo>
                    <a:cubicBezTo>
                      <a:pt x="4060" y="22375"/>
                      <a:pt x="4036" y="22363"/>
                      <a:pt x="4023" y="22363"/>
                    </a:cubicBezTo>
                    <a:cubicBezTo>
                      <a:pt x="3999" y="22339"/>
                      <a:pt x="3963" y="22314"/>
                      <a:pt x="3938" y="22290"/>
                    </a:cubicBezTo>
                    <a:cubicBezTo>
                      <a:pt x="3901" y="22266"/>
                      <a:pt x="3866" y="22229"/>
                      <a:pt x="3841" y="22193"/>
                    </a:cubicBezTo>
                    <a:cubicBezTo>
                      <a:pt x="3829" y="22180"/>
                      <a:pt x="3829" y="22169"/>
                      <a:pt x="3817" y="22156"/>
                    </a:cubicBezTo>
                    <a:cubicBezTo>
                      <a:pt x="3804" y="22144"/>
                      <a:pt x="3793" y="22132"/>
                      <a:pt x="3793" y="22120"/>
                    </a:cubicBezTo>
                    <a:lnTo>
                      <a:pt x="3756" y="22083"/>
                    </a:lnTo>
                    <a:cubicBezTo>
                      <a:pt x="3744" y="22071"/>
                      <a:pt x="3731" y="22047"/>
                      <a:pt x="3720" y="22034"/>
                    </a:cubicBezTo>
                    <a:cubicBezTo>
                      <a:pt x="3707" y="22023"/>
                      <a:pt x="3695" y="22010"/>
                      <a:pt x="3695" y="21998"/>
                    </a:cubicBezTo>
                    <a:lnTo>
                      <a:pt x="3671" y="21986"/>
                    </a:lnTo>
                    <a:lnTo>
                      <a:pt x="3658" y="21961"/>
                    </a:lnTo>
                    <a:cubicBezTo>
                      <a:pt x="3658" y="21961"/>
                      <a:pt x="3658" y="21950"/>
                      <a:pt x="3647" y="21950"/>
                    </a:cubicBezTo>
                    <a:cubicBezTo>
                      <a:pt x="3647" y="21937"/>
                      <a:pt x="3634" y="21937"/>
                      <a:pt x="3634" y="21925"/>
                    </a:cubicBezTo>
                    <a:cubicBezTo>
                      <a:pt x="3622" y="21913"/>
                      <a:pt x="3622" y="21901"/>
                      <a:pt x="3610" y="21889"/>
                    </a:cubicBezTo>
                    <a:lnTo>
                      <a:pt x="3598" y="21877"/>
                    </a:lnTo>
                    <a:cubicBezTo>
                      <a:pt x="3585" y="21864"/>
                      <a:pt x="3585" y="21853"/>
                      <a:pt x="3585" y="21853"/>
                    </a:cubicBezTo>
                    <a:cubicBezTo>
                      <a:pt x="3574" y="21840"/>
                      <a:pt x="3561" y="21828"/>
                      <a:pt x="3561" y="21816"/>
                    </a:cubicBezTo>
                    <a:cubicBezTo>
                      <a:pt x="3537" y="21791"/>
                      <a:pt x="3513" y="21755"/>
                      <a:pt x="3501" y="21731"/>
                    </a:cubicBezTo>
                    <a:lnTo>
                      <a:pt x="3477" y="21707"/>
                    </a:lnTo>
                    <a:cubicBezTo>
                      <a:pt x="3440" y="21658"/>
                      <a:pt x="3415" y="21609"/>
                      <a:pt x="3379" y="21548"/>
                    </a:cubicBezTo>
                    <a:cubicBezTo>
                      <a:pt x="3355" y="21524"/>
                      <a:pt x="3342" y="21500"/>
                      <a:pt x="3331" y="21475"/>
                    </a:cubicBezTo>
                    <a:cubicBezTo>
                      <a:pt x="3306" y="21451"/>
                      <a:pt x="3282" y="21427"/>
                      <a:pt x="3269" y="21402"/>
                    </a:cubicBezTo>
                    <a:lnTo>
                      <a:pt x="3245" y="21366"/>
                    </a:lnTo>
                    <a:cubicBezTo>
                      <a:pt x="3234" y="21342"/>
                      <a:pt x="3209" y="21318"/>
                      <a:pt x="3197" y="21293"/>
                    </a:cubicBezTo>
                    <a:lnTo>
                      <a:pt x="3172" y="21269"/>
                    </a:lnTo>
                    <a:cubicBezTo>
                      <a:pt x="3161" y="21245"/>
                      <a:pt x="3148" y="21232"/>
                      <a:pt x="3136" y="21208"/>
                    </a:cubicBezTo>
                    <a:cubicBezTo>
                      <a:pt x="3124" y="21196"/>
                      <a:pt x="3112" y="21184"/>
                      <a:pt x="3099" y="21159"/>
                    </a:cubicBezTo>
                    <a:lnTo>
                      <a:pt x="3088" y="21148"/>
                    </a:lnTo>
                    <a:lnTo>
                      <a:pt x="3075" y="21135"/>
                    </a:lnTo>
                    <a:cubicBezTo>
                      <a:pt x="3063" y="21111"/>
                      <a:pt x="3051" y="21086"/>
                      <a:pt x="3039" y="21075"/>
                    </a:cubicBezTo>
                    <a:lnTo>
                      <a:pt x="3002" y="21038"/>
                    </a:lnTo>
                    <a:cubicBezTo>
                      <a:pt x="3002" y="21026"/>
                      <a:pt x="3002" y="21013"/>
                      <a:pt x="2990" y="21013"/>
                    </a:cubicBezTo>
                    <a:close/>
                    <a:moveTo>
                      <a:pt x="4825" y="1"/>
                    </a:moveTo>
                    <a:cubicBezTo>
                      <a:pt x="4813" y="1"/>
                      <a:pt x="4813" y="1"/>
                      <a:pt x="4801" y="12"/>
                    </a:cubicBezTo>
                    <a:cubicBezTo>
                      <a:pt x="4789" y="12"/>
                      <a:pt x="4777" y="25"/>
                      <a:pt x="4765" y="37"/>
                    </a:cubicBezTo>
                    <a:cubicBezTo>
                      <a:pt x="4752" y="49"/>
                      <a:pt x="4741" y="61"/>
                      <a:pt x="4716" y="74"/>
                    </a:cubicBezTo>
                    <a:lnTo>
                      <a:pt x="4570" y="182"/>
                    </a:lnTo>
                    <a:lnTo>
                      <a:pt x="4388" y="292"/>
                    </a:lnTo>
                    <a:lnTo>
                      <a:pt x="4352" y="328"/>
                    </a:lnTo>
                    <a:cubicBezTo>
                      <a:pt x="4327" y="328"/>
                      <a:pt x="4315" y="341"/>
                      <a:pt x="4303" y="353"/>
                    </a:cubicBezTo>
                    <a:cubicBezTo>
                      <a:pt x="4279" y="365"/>
                      <a:pt x="4266" y="377"/>
                      <a:pt x="4254" y="390"/>
                    </a:cubicBezTo>
                    <a:cubicBezTo>
                      <a:pt x="4242" y="401"/>
                      <a:pt x="4230" y="401"/>
                      <a:pt x="4217" y="414"/>
                    </a:cubicBezTo>
                    <a:lnTo>
                      <a:pt x="4206" y="414"/>
                    </a:lnTo>
                    <a:lnTo>
                      <a:pt x="4206" y="426"/>
                    </a:lnTo>
                    <a:lnTo>
                      <a:pt x="4193" y="426"/>
                    </a:lnTo>
                    <a:lnTo>
                      <a:pt x="4193" y="438"/>
                    </a:lnTo>
                    <a:cubicBezTo>
                      <a:pt x="4181" y="438"/>
                      <a:pt x="4181" y="438"/>
                      <a:pt x="4169" y="450"/>
                    </a:cubicBezTo>
                    <a:lnTo>
                      <a:pt x="4157" y="462"/>
                    </a:lnTo>
                    <a:cubicBezTo>
                      <a:pt x="4145" y="462"/>
                      <a:pt x="4145" y="462"/>
                      <a:pt x="4145" y="474"/>
                    </a:cubicBezTo>
                    <a:lnTo>
                      <a:pt x="4145" y="462"/>
                    </a:lnTo>
                    <a:cubicBezTo>
                      <a:pt x="4133" y="487"/>
                      <a:pt x="4109" y="498"/>
                      <a:pt x="4096" y="511"/>
                    </a:cubicBezTo>
                    <a:cubicBezTo>
                      <a:pt x="4084" y="535"/>
                      <a:pt x="4060" y="547"/>
                      <a:pt x="4047" y="560"/>
                    </a:cubicBezTo>
                    <a:lnTo>
                      <a:pt x="3938" y="669"/>
                    </a:lnTo>
                    <a:cubicBezTo>
                      <a:pt x="3914" y="693"/>
                      <a:pt x="3890" y="730"/>
                      <a:pt x="3853" y="754"/>
                    </a:cubicBezTo>
                    <a:cubicBezTo>
                      <a:pt x="3817" y="790"/>
                      <a:pt x="3780" y="814"/>
                      <a:pt x="3744" y="851"/>
                    </a:cubicBezTo>
                    <a:cubicBezTo>
                      <a:pt x="3707" y="887"/>
                      <a:pt x="3671" y="924"/>
                      <a:pt x="3634" y="949"/>
                    </a:cubicBezTo>
                    <a:cubicBezTo>
                      <a:pt x="3598" y="985"/>
                      <a:pt x="3561" y="1009"/>
                      <a:pt x="3525" y="1046"/>
                    </a:cubicBezTo>
                    <a:lnTo>
                      <a:pt x="3488" y="1082"/>
                    </a:lnTo>
                    <a:cubicBezTo>
                      <a:pt x="3464" y="1094"/>
                      <a:pt x="3452" y="1119"/>
                      <a:pt x="3428" y="1130"/>
                    </a:cubicBezTo>
                    <a:cubicBezTo>
                      <a:pt x="3415" y="1143"/>
                      <a:pt x="3404" y="1167"/>
                      <a:pt x="3379" y="1179"/>
                    </a:cubicBezTo>
                    <a:cubicBezTo>
                      <a:pt x="3367" y="1203"/>
                      <a:pt x="3342" y="1228"/>
                      <a:pt x="3331" y="1252"/>
                    </a:cubicBezTo>
                    <a:cubicBezTo>
                      <a:pt x="3306" y="1265"/>
                      <a:pt x="3294" y="1276"/>
                      <a:pt x="3282" y="1289"/>
                    </a:cubicBezTo>
                    <a:cubicBezTo>
                      <a:pt x="3269" y="1301"/>
                      <a:pt x="3269" y="1313"/>
                      <a:pt x="3258" y="1338"/>
                    </a:cubicBezTo>
                    <a:cubicBezTo>
                      <a:pt x="3245" y="1338"/>
                      <a:pt x="3245" y="1338"/>
                      <a:pt x="3245" y="1349"/>
                    </a:cubicBezTo>
                    <a:cubicBezTo>
                      <a:pt x="3221" y="1373"/>
                      <a:pt x="3197" y="1410"/>
                      <a:pt x="3172" y="1435"/>
                    </a:cubicBezTo>
                    <a:cubicBezTo>
                      <a:pt x="3172" y="1446"/>
                      <a:pt x="3161" y="1459"/>
                      <a:pt x="3148" y="1471"/>
                    </a:cubicBezTo>
                    <a:cubicBezTo>
                      <a:pt x="3136" y="1495"/>
                      <a:pt x="3124" y="1508"/>
                      <a:pt x="3112" y="1532"/>
                    </a:cubicBezTo>
                    <a:cubicBezTo>
                      <a:pt x="3099" y="1556"/>
                      <a:pt x="3088" y="1592"/>
                      <a:pt x="3063" y="1617"/>
                    </a:cubicBezTo>
                    <a:cubicBezTo>
                      <a:pt x="3051" y="1641"/>
                      <a:pt x="3039" y="1678"/>
                      <a:pt x="3015" y="1702"/>
                    </a:cubicBezTo>
                    <a:cubicBezTo>
                      <a:pt x="3002" y="1738"/>
                      <a:pt x="2978" y="1775"/>
                      <a:pt x="2966" y="1811"/>
                    </a:cubicBezTo>
                    <a:cubicBezTo>
                      <a:pt x="2954" y="1848"/>
                      <a:pt x="2942" y="1872"/>
                      <a:pt x="2929" y="1908"/>
                    </a:cubicBezTo>
                    <a:cubicBezTo>
                      <a:pt x="2918" y="1945"/>
                      <a:pt x="2905" y="1969"/>
                      <a:pt x="2905" y="2005"/>
                    </a:cubicBezTo>
                    <a:cubicBezTo>
                      <a:pt x="2893" y="2042"/>
                      <a:pt x="2881" y="2091"/>
                      <a:pt x="2869" y="2140"/>
                    </a:cubicBezTo>
                    <a:cubicBezTo>
                      <a:pt x="2869" y="2164"/>
                      <a:pt x="2869" y="2200"/>
                      <a:pt x="2856" y="2224"/>
                    </a:cubicBezTo>
                    <a:cubicBezTo>
                      <a:pt x="2856" y="2249"/>
                      <a:pt x="2856" y="2261"/>
                      <a:pt x="2845" y="2285"/>
                    </a:cubicBezTo>
                    <a:cubicBezTo>
                      <a:pt x="2845" y="2334"/>
                      <a:pt x="2832" y="2383"/>
                      <a:pt x="2832" y="2419"/>
                    </a:cubicBezTo>
                    <a:cubicBezTo>
                      <a:pt x="2832" y="2456"/>
                      <a:pt x="2820" y="2480"/>
                      <a:pt x="2820" y="2504"/>
                    </a:cubicBezTo>
                    <a:lnTo>
                      <a:pt x="2820" y="2577"/>
                    </a:lnTo>
                    <a:lnTo>
                      <a:pt x="2820" y="2710"/>
                    </a:lnTo>
                    <a:cubicBezTo>
                      <a:pt x="2808" y="2808"/>
                      <a:pt x="2832" y="2905"/>
                      <a:pt x="2856" y="2990"/>
                    </a:cubicBezTo>
                    <a:cubicBezTo>
                      <a:pt x="2881" y="3088"/>
                      <a:pt x="2918" y="3172"/>
                      <a:pt x="2966" y="3258"/>
                    </a:cubicBezTo>
                    <a:cubicBezTo>
                      <a:pt x="3002" y="3331"/>
                      <a:pt x="3063" y="3404"/>
                      <a:pt x="3112" y="3477"/>
                    </a:cubicBezTo>
                    <a:cubicBezTo>
                      <a:pt x="3161" y="3561"/>
                      <a:pt x="3221" y="3647"/>
                      <a:pt x="3269" y="3720"/>
                    </a:cubicBezTo>
                    <a:cubicBezTo>
                      <a:pt x="3294" y="3756"/>
                      <a:pt x="3331" y="3793"/>
                      <a:pt x="3355" y="3828"/>
                    </a:cubicBezTo>
                    <a:cubicBezTo>
                      <a:pt x="3367" y="3853"/>
                      <a:pt x="3379" y="3865"/>
                      <a:pt x="3404" y="3890"/>
                    </a:cubicBezTo>
                    <a:cubicBezTo>
                      <a:pt x="3415" y="3914"/>
                      <a:pt x="3440" y="3938"/>
                      <a:pt x="3452" y="3963"/>
                    </a:cubicBezTo>
                    <a:cubicBezTo>
                      <a:pt x="3464" y="3974"/>
                      <a:pt x="3464" y="3974"/>
                      <a:pt x="3464" y="3987"/>
                    </a:cubicBezTo>
                    <a:lnTo>
                      <a:pt x="3464" y="3974"/>
                    </a:lnTo>
                    <a:cubicBezTo>
                      <a:pt x="3477" y="3987"/>
                      <a:pt x="3477" y="3999"/>
                      <a:pt x="3488" y="4011"/>
                    </a:cubicBezTo>
                    <a:lnTo>
                      <a:pt x="3488" y="4036"/>
                    </a:lnTo>
                    <a:cubicBezTo>
                      <a:pt x="3501" y="4047"/>
                      <a:pt x="3501" y="4072"/>
                      <a:pt x="3501" y="4096"/>
                    </a:cubicBezTo>
                    <a:cubicBezTo>
                      <a:pt x="3513" y="4108"/>
                      <a:pt x="3525" y="4120"/>
                      <a:pt x="3537" y="4120"/>
                    </a:cubicBezTo>
                    <a:cubicBezTo>
                      <a:pt x="3525" y="4230"/>
                      <a:pt x="3513" y="4327"/>
                      <a:pt x="3501" y="4424"/>
                    </a:cubicBezTo>
                    <a:cubicBezTo>
                      <a:pt x="3488" y="4449"/>
                      <a:pt x="3488" y="4473"/>
                      <a:pt x="3488" y="4497"/>
                    </a:cubicBezTo>
                    <a:cubicBezTo>
                      <a:pt x="3488" y="4533"/>
                      <a:pt x="3477" y="4558"/>
                      <a:pt x="3477" y="4595"/>
                    </a:cubicBezTo>
                    <a:lnTo>
                      <a:pt x="3477" y="4668"/>
                    </a:lnTo>
                    <a:lnTo>
                      <a:pt x="3477" y="4752"/>
                    </a:lnTo>
                    <a:cubicBezTo>
                      <a:pt x="3477" y="4862"/>
                      <a:pt x="3477" y="4971"/>
                      <a:pt x="3488" y="5081"/>
                    </a:cubicBezTo>
                    <a:cubicBezTo>
                      <a:pt x="3488" y="5190"/>
                      <a:pt x="3488" y="5300"/>
                      <a:pt x="3501" y="5408"/>
                    </a:cubicBezTo>
                    <a:cubicBezTo>
                      <a:pt x="3501" y="5530"/>
                      <a:pt x="3525" y="5640"/>
                      <a:pt x="3537" y="5749"/>
                    </a:cubicBezTo>
                    <a:lnTo>
                      <a:pt x="3537" y="5870"/>
                    </a:lnTo>
                    <a:cubicBezTo>
                      <a:pt x="3537" y="5834"/>
                      <a:pt x="3525" y="5797"/>
                      <a:pt x="3501" y="5761"/>
                    </a:cubicBezTo>
                    <a:cubicBezTo>
                      <a:pt x="3501" y="5749"/>
                      <a:pt x="3488" y="5737"/>
                      <a:pt x="3488" y="5724"/>
                    </a:cubicBezTo>
                    <a:cubicBezTo>
                      <a:pt x="3477" y="5713"/>
                      <a:pt x="3477" y="5700"/>
                      <a:pt x="3464" y="5700"/>
                    </a:cubicBezTo>
                    <a:cubicBezTo>
                      <a:pt x="3464" y="5688"/>
                      <a:pt x="3452" y="5676"/>
                      <a:pt x="3452" y="5664"/>
                    </a:cubicBezTo>
                    <a:cubicBezTo>
                      <a:pt x="3440" y="5652"/>
                      <a:pt x="3440" y="5640"/>
                      <a:pt x="3428" y="5640"/>
                    </a:cubicBezTo>
                    <a:cubicBezTo>
                      <a:pt x="3415" y="5616"/>
                      <a:pt x="3391" y="5603"/>
                      <a:pt x="3379" y="5579"/>
                    </a:cubicBezTo>
                    <a:cubicBezTo>
                      <a:pt x="3367" y="5554"/>
                      <a:pt x="3342" y="5543"/>
                      <a:pt x="3331" y="5518"/>
                    </a:cubicBezTo>
                    <a:cubicBezTo>
                      <a:pt x="3294" y="5481"/>
                      <a:pt x="3258" y="5457"/>
                      <a:pt x="3234" y="5421"/>
                    </a:cubicBezTo>
                    <a:cubicBezTo>
                      <a:pt x="3197" y="5397"/>
                      <a:pt x="3172" y="5360"/>
                      <a:pt x="3136" y="5336"/>
                    </a:cubicBezTo>
                    <a:lnTo>
                      <a:pt x="3136" y="5324"/>
                    </a:lnTo>
                    <a:cubicBezTo>
                      <a:pt x="3124" y="5311"/>
                      <a:pt x="3112" y="5287"/>
                      <a:pt x="3112" y="5275"/>
                    </a:cubicBezTo>
                    <a:lnTo>
                      <a:pt x="3075" y="5202"/>
                    </a:lnTo>
                    <a:cubicBezTo>
                      <a:pt x="3051" y="5141"/>
                      <a:pt x="3026" y="5081"/>
                      <a:pt x="2990" y="5008"/>
                    </a:cubicBezTo>
                    <a:cubicBezTo>
                      <a:pt x="2990" y="4995"/>
                      <a:pt x="2978" y="4971"/>
                      <a:pt x="2966" y="4947"/>
                    </a:cubicBezTo>
                    <a:lnTo>
                      <a:pt x="2966" y="4959"/>
                    </a:lnTo>
                    <a:cubicBezTo>
                      <a:pt x="2942" y="4886"/>
                      <a:pt x="2905" y="4825"/>
                      <a:pt x="2856" y="4765"/>
                    </a:cubicBezTo>
                    <a:cubicBezTo>
                      <a:pt x="2832" y="4728"/>
                      <a:pt x="2808" y="4704"/>
                      <a:pt x="2796" y="4668"/>
                    </a:cubicBezTo>
                    <a:cubicBezTo>
                      <a:pt x="2772" y="4643"/>
                      <a:pt x="2747" y="4606"/>
                      <a:pt x="2735" y="4582"/>
                    </a:cubicBezTo>
                    <a:cubicBezTo>
                      <a:pt x="2710" y="4533"/>
                      <a:pt x="2686" y="4497"/>
                      <a:pt x="2650" y="4449"/>
                    </a:cubicBezTo>
                    <a:cubicBezTo>
                      <a:pt x="2626" y="4412"/>
                      <a:pt x="2589" y="4376"/>
                      <a:pt x="2553" y="4327"/>
                    </a:cubicBezTo>
                    <a:cubicBezTo>
                      <a:pt x="2492" y="4266"/>
                      <a:pt x="2419" y="4206"/>
                      <a:pt x="2334" y="4157"/>
                    </a:cubicBezTo>
                    <a:lnTo>
                      <a:pt x="2224" y="4084"/>
                    </a:lnTo>
                    <a:cubicBezTo>
                      <a:pt x="2200" y="4072"/>
                      <a:pt x="2176" y="4060"/>
                      <a:pt x="2164" y="4047"/>
                    </a:cubicBezTo>
                    <a:lnTo>
                      <a:pt x="2091" y="4011"/>
                    </a:lnTo>
                    <a:cubicBezTo>
                      <a:pt x="2078" y="4011"/>
                      <a:pt x="2054" y="3999"/>
                      <a:pt x="2030" y="3987"/>
                    </a:cubicBezTo>
                    <a:cubicBezTo>
                      <a:pt x="2018" y="3987"/>
                      <a:pt x="2006" y="3987"/>
                      <a:pt x="1994" y="3974"/>
                    </a:cubicBezTo>
                    <a:cubicBezTo>
                      <a:pt x="1981" y="3974"/>
                      <a:pt x="1970" y="3963"/>
                      <a:pt x="1970" y="3963"/>
                    </a:cubicBezTo>
                    <a:lnTo>
                      <a:pt x="1824" y="3926"/>
                    </a:lnTo>
                    <a:cubicBezTo>
                      <a:pt x="1738" y="3901"/>
                      <a:pt x="1641" y="3877"/>
                      <a:pt x="1556" y="3853"/>
                    </a:cubicBezTo>
                    <a:cubicBezTo>
                      <a:pt x="1459" y="3828"/>
                      <a:pt x="1374" y="3804"/>
                      <a:pt x="1276" y="3793"/>
                    </a:cubicBezTo>
                    <a:cubicBezTo>
                      <a:pt x="1228" y="3780"/>
                      <a:pt x="1192" y="3780"/>
                      <a:pt x="1143" y="3768"/>
                    </a:cubicBezTo>
                    <a:lnTo>
                      <a:pt x="924" y="3768"/>
                    </a:lnTo>
                    <a:cubicBezTo>
                      <a:pt x="912" y="3768"/>
                      <a:pt x="887" y="3780"/>
                      <a:pt x="863" y="3780"/>
                    </a:cubicBezTo>
                    <a:cubicBezTo>
                      <a:pt x="815" y="3793"/>
                      <a:pt x="779" y="3793"/>
                      <a:pt x="730" y="3804"/>
                    </a:cubicBezTo>
                    <a:cubicBezTo>
                      <a:pt x="644" y="3828"/>
                      <a:pt x="547" y="3853"/>
                      <a:pt x="463" y="3865"/>
                    </a:cubicBezTo>
                    <a:cubicBezTo>
                      <a:pt x="438" y="3865"/>
                      <a:pt x="426" y="3877"/>
                      <a:pt x="401" y="3877"/>
                    </a:cubicBezTo>
                    <a:lnTo>
                      <a:pt x="353" y="3877"/>
                    </a:lnTo>
                    <a:cubicBezTo>
                      <a:pt x="292" y="3877"/>
                      <a:pt x="231" y="3877"/>
                      <a:pt x="171" y="3865"/>
                    </a:cubicBezTo>
                    <a:lnTo>
                      <a:pt x="74" y="3865"/>
                    </a:lnTo>
                    <a:cubicBezTo>
                      <a:pt x="61" y="3853"/>
                      <a:pt x="49" y="3853"/>
                      <a:pt x="37" y="3853"/>
                    </a:cubicBezTo>
                    <a:lnTo>
                      <a:pt x="1" y="3890"/>
                    </a:lnTo>
                    <a:lnTo>
                      <a:pt x="1" y="3926"/>
                    </a:lnTo>
                    <a:lnTo>
                      <a:pt x="74" y="4036"/>
                    </a:lnTo>
                    <a:lnTo>
                      <a:pt x="122" y="4084"/>
                    </a:lnTo>
                    <a:lnTo>
                      <a:pt x="195" y="4157"/>
                    </a:lnTo>
                    <a:cubicBezTo>
                      <a:pt x="219" y="4169"/>
                      <a:pt x="231" y="4193"/>
                      <a:pt x="255" y="4206"/>
                    </a:cubicBezTo>
                    <a:lnTo>
                      <a:pt x="292" y="4242"/>
                    </a:lnTo>
                    <a:cubicBezTo>
                      <a:pt x="304" y="4254"/>
                      <a:pt x="304" y="4254"/>
                      <a:pt x="317" y="4254"/>
                    </a:cubicBezTo>
                    <a:lnTo>
                      <a:pt x="304" y="4254"/>
                    </a:lnTo>
                    <a:cubicBezTo>
                      <a:pt x="317" y="4254"/>
                      <a:pt x="317" y="4266"/>
                      <a:pt x="317" y="4266"/>
                    </a:cubicBezTo>
                    <a:cubicBezTo>
                      <a:pt x="353" y="4290"/>
                      <a:pt x="377" y="4327"/>
                      <a:pt x="401" y="4352"/>
                    </a:cubicBezTo>
                    <a:cubicBezTo>
                      <a:pt x="438" y="4388"/>
                      <a:pt x="474" y="4424"/>
                      <a:pt x="499" y="4460"/>
                    </a:cubicBezTo>
                    <a:cubicBezTo>
                      <a:pt x="560" y="4522"/>
                      <a:pt x="620" y="4582"/>
                      <a:pt x="681" y="4655"/>
                    </a:cubicBezTo>
                    <a:cubicBezTo>
                      <a:pt x="693" y="4668"/>
                      <a:pt x="706" y="4679"/>
                      <a:pt x="717" y="4704"/>
                    </a:cubicBezTo>
                    <a:cubicBezTo>
                      <a:pt x="730" y="4716"/>
                      <a:pt x="742" y="4728"/>
                      <a:pt x="742" y="4740"/>
                    </a:cubicBezTo>
                    <a:cubicBezTo>
                      <a:pt x="766" y="4752"/>
                      <a:pt x="779" y="4776"/>
                      <a:pt x="803" y="4801"/>
                    </a:cubicBezTo>
                    <a:cubicBezTo>
                      <a:pt x="863" y="4862"/>
                      <a:pt x="936" y="4911"/>
                      <a:pt x="997" y="4971"/>
                    </a:cubicBezTo>
                    <a:lnTo>
                      <a:pt x="1143" y="5081"/>
                    </a:lnTo>
                    <a:cubicBezTo>
                      <a:pt x="1155" y="5092"/>
                      <a:pt x="1167" y="5105"/>
                      <a:pt x="1192" y="5117"/>
                    </a:cubicBezTo>
                    <a:cubicBezTo>
                      <a:pt x="1203" y="5129"/>
                      <a:pt x="1216" y="5141"/>
                      <a:pt x="1240" y="5154"/>
                    </a:cubicBezTo>
                    <a:cubicBezTo>
                      <a:pt x="1265" y="5165"/>
                      <a:pt x="1289" y="5190"/>
                      <a:pt x="1325" y="5202"/>
                    </a:cubicBezTo>
                    <a:cubicBezTo>
                      <a:pt x="1362" y="5227"/>
                      <a:pt x="1398" y="5251"/>
                      <a:pt x="1446" y="5263"/>
                    </a:cubicBezTo>
                    <a:cubicBezTo>
                      <a:pt x="1483" y="5287"/>
                      <a:pt x="1532" y="5300"/>
                      <a:pt x="1581" y="5324"/>
                    </a:cubicBezTo>
                    <a:cubicBezTo>
                      <a:pt x="1605" y="5324"/>
                      <a:pt x="1617" y="5336"/>
                      <a:pt x="1641" y="5336"/>
                    </a:cubicBezTo>
                    <a:cubicBezTo>
                      <a:pt x="1665" y="5348"/>
                      <a:pt x="1690" y="5348"/>
                      <a:pt x="1714" y="5360"/>
                    </a:cubicBezTo>
                    <a:cubicBezTo>
                      <a:pt x="1751" y="5372"/>
                      <a:pt x="1799" y="5372"/>
                      <a:pt x="1835" y="5384"/>
                    </a:cubicBezTo>
                    <a:lnTo>
                      <a:pt x="1981" y="5421"/>
                    </a:lnTo>
                    <a:cubicBezTo>
                      <a:pt x="2018" y="5421"/>
                      <a:pt x="2067" y="5433"/>
                      <a:pt x="2115" y="5433"/>
                    </a:cubicBezTo>
                    <a:cubicBezTo>
                      <a:pt x="2164" y="5445"/>
                      <a:pt x="2213" y="5445"/>
                      <a:pt x="2261" y="5445"/>
                    </a:cubicBezTo>
                    <a:lnTo>
                      <a:pt x="2394" y="5445"/>
                    </a:lnTo>
                    <a:cubicBezTo>
                      <a:pt x="2443" y="5445"/>
                      <a:pt x="2480" y="5433"/>
                      <a:pt x="2529" y="5433"/>
                    </a:cubicBezTo>
                    <a:cubicBezTo>
                      <a:pt x="2577" y="5433"/>
                      <a:pt x="2626" y="5421"/>
                      <a:pt x="2662" y="5408"/>
                    </a:cubicBezTo>
                    <a:cubicBezTo>
                      <a:pt x="2710" y="5408"/>
                      <a:pt x="2747" y="5397"/>
                      <a:pt x="2796" y="5384"/>
                    </a:cubicBezTo>
                    <a:cubicBezTo>
                      <a:pt x="2820" y="5372"/>
                      <a:pt x="2845" y="5360"/>
                      <a:pt x="2856" y="5360"/>
                    </a:cubicBezTo>
                    <a:cubicBezTo>
                      <a:pt x="2881" y="5348"/>
                      <a:pt x="2893" y="5336"/>
                      <a:pt x="2918" y="5336"/>
                    </a:cubicBezTo>
                    <a:lnTo>
                      <a:pt x="2929" y="5336"/>
                    </a:lnTo>
                    <a:cubicBezTo>
                      <a:pt x="2942" y="5324"/>
                      <a:pt x="2954" y="5324"/>
                      <a:pt x="2966" y="5324"/>
                    </a:cubicBezTo>
                    <a:cubicBezTo>
                      <a:pt x="2966" y="5324"/>
                      <a:pt x="2966" y="5336"/>
                      <a:pt x="2978" y="5336"/>
                    </a:cubicBezTo>
                    <a:cubicBezTo>
                      <a:pt x="3002" y="5348"/>
                      <a:pt x="3026" y="5372"/>
                      <a:pt x="3051" y="5397"/>
                    </a:cubicBezTo>
                    <a:lnTo>
                      <a:pt x="3197" y="5543"/>
                    </a:lnTo>
                    <a:cubicBezTo>
                      <a:pt x="3221" y="5567"/>
                      <a:pt x="3245" y="5603"/>
                      <a:pt x="3269" y="5627"/>
                    </a:cubicBezTo>
                    <a:cubicBezTo>
                      <a:pt x="3294" y="5652"/>
                      <a:pt x="3318" y="5676"/>
                      <a:pt x="3331" y="5700"/>
                    </a:cubicBezTo>
                    <a:lnTo>
                      <a:pt x="3367" y="5737"/>
                    </a:lnTo>
                    <a:cubicBezTo>
                      <a:pt x="3379" y="5749"/>
                      <a:pt x="3379" y="5773"/>
                      <a:pt x="3391" y="5786"/>
                    </a:cubicBezTo>
                    <a:cubicBezTo>
                      <a:pt x="3404" y="5797"/>
                      <a:pt x="3415" y="5822"/>
                      <a:pt x="3428" y="5846"/>
                    </a:cubicBezTo>
                    <a:cubicBezTo>
                      <a:pt x="3440" y="5859"/>
                      <a:pt x="3440" y="5883"/>
                      <a:pt x="3452" y="5907"/>
                    </a:cubicBezTo>
                    <a:lnTo>
                      <a:pt x="3488" y="5980"/>
                    </a:lnTo>
                    <a:cubicBezTo>
                      <a:pt x="3501" y="5992"/>
                      <a:pt x="3501" y="6004"/>
                      <a:pt x="3513" y="6016"/>
                    </a:cubicBezTo>
                    <a:cubicBezTo>
                      <a:pt x="3513" y="6029"/>
                      <a:pt x="3513" y="6029"/>
                      <a:pt x="3525" y="6040"/>
                    </a:cubicBezTo>
                    <a:lnTo>
                      <a:pt x="3525" y="6053"/>
                    </a:lnTo>
                    <a:cubicBezTo>
                      <a:pt x="3537" y="6065"/>
                      <a:pt x="3537" y="6077"/>
                      <a:pt x="3550" y="6089"/>
                    </a:cubicBezTo>
                    <a:lnTo>
                      <a:pt x="3561" y="6102"/>
                    </a:lnTo>
                    <a:cubicBezTo>
                      <a:pt x="3561" y="6138"/>
                      <a:pt x="3561" y="6162"/>
                      <a:pt x="3574" y="6199"/>
                    </a:cubicBezTo>
                    <a:cubicBezTo>
                      <a:pt x="3585" y="6259"/>
                      <a:pt x="3585" y="6308"/>
                      <a:pt x="3598" y="6369"/>
                    </a:cubicBezTo>
                    <a:cubicBezTo>
                      <a:pt x="3610" y="6429"/>
                      <a:pt x="3622" y="6478"/>
                      <a:pt x="3634" y="6539"/>
                    </a:cubicBezTo>
                    <a:lnTo>
                      <a:pt x="3671" y="6685"/>
                    </a:lnTo>
                    <a:cubicBezTo>
                      <a:pt x="3671" y="6721"/>
                      <a:pt x="3683" y="6745"/>
                      <a:pt x="3683" y="6782"/>
                    </a:cubicBezTo>
                    <a:cubicBezTo>
                      <a:pt x="3695" y="6794"/>
                      <a:pt x="3695" y="6818"/>
                      <a:pt x="3695" y="6843"/>
                    </a:cubicBezTo>
                    <a:cubicBezTo>
                      <a:pt x="3707" y="6855"/>
                      <a:pt x="3707" y="6867"/>
                      <a:pt x="3720" y="6891"/>
                    </a:cubicBezTo>
                    <a:cubicBezTo>
                      <a:pt x="3720" y="6904"/>
                      <a:pt x="3731" y="6928"/>
                      <a:pt x="3731" y="6940"/>
                    </a:cubicBezTo>
                    <a:lnTo>
                      <a:pt x="3744" y="6952"/>
                    </a:lnTo>
                    <a:cubicBezTo>
                      <a:pt x="3720" y="6940"/>
                      <a:pt x="3695" y="6928"/>
                      <a:pt x="3683" y="6928"/>
                    </a:cubicBezTo>
                    <a:cubicBezTo>
                      <a:pt x="3647" y="6904"/>
                      <a:pt x="3622" y="6891"/>
                      <a:pt x="3585" y="6867"/>
                    </a:cubicBezTo>
                    <a:lnTo>
                      <a:pt x="3585" y="6867"/>
                    </a:lnTo>
                    <a:cubicBezTo>
                      <a:pt x="3585" y="6869"/>
                      <a:pt x="3586" y="6870"/>
                      <a:pt x="3586" y="6872"/>
                    </a:cubicBezTo>
                    <a:lnTo>
                      <a:pt x="3586" y="6872"/>
                    </a:lnTo>
                    <a:cubicBezTo>
                      <a:pt x="3556" y="6852"/>
                      <a:pt x="3533" y="6840"/>
                      <a:pt x="3501" y="6818"/>
                    </a:cubicBezTo>
                    <a:cubicBezTo>
                      <a:pt x="3464" y="6794"/>
                      <a:pt x="3428" y="6782"/>
                      <a:pt x="3391" y="6758"/>
                    </a:cubicBezTo>
                    <a:cubicBezTo>
                      <a:pt x="3355" y="6734"/>
                      <a:pt x="3318" y="6709"/>
                      <a:pt x="3294" y="6685"/>
                    </a:cubicBezTo>
                    <a:cubicBezTo>
                      <a:pt x="3258" y="6661"/>
                      <a:pt x="3221" y="6636"/>
                      <a:pt x="3197" y="6612"/>
                    </a:cubicBezTo>
                    <a:cubicBezTo>
                      <a:pt x="3166" y="6591"/>
                      <a:pt x="3134" y="6561"/>
                      <a:pt x="3095" y="6561"/>
                    </a:cubicBezTo>
                    <a:cubicBezTo>
                      <a:pt x="3088" y="6561"/>
                      <a:pt x="3082" y="6562"/>
                      <a:pt x="3075" y="6563"/>
                    </a:cubicBezTo>
                    <a:cubicBezTo>
                      <a:pt x="3063" y="6575"/>
                      <a:pt x="3051" y="6575"/>
                      <a:pt x="3051" y="6588"/>
                    </a:cubicBezTo>
                    <a:cubicBezTo>
                      <a:pt x="3039" y="6599"/>
                      <a:pt x="3039" y="6599"/>
                      <a:pt x="3039" y="6612"/>
                    </a:cubicBezTo>
                    <a:cubicBezTo>
                      <a:pt x="3026" y="6624"/>
                      <a:pt x="3026" y="6648"/>
                      <a:pt x="3026" y="6661"/>
                    </a:cubicBezTo>
                    <a:cubicBezTo>
                      <a:pt x="3039" y="6697"/>
                      <a:pt x="3039" y="6734"/>
                      <a:pt x="3039" y="6770"/>
                    </a:cubicBezTo>
                    <a:lnTo>
                      <a:pt x="3039" y="6807"/>
                    </a:lnTo>
                    <a:cubicBezTo>
                      <a:pt x="3039" y="6843"/>
                      <a:pt x="3026" y="6867"/>
                      <a:pt x="3026" y="6891"/>
                    </a:cubicBezTo>
                    <a:cubicBezTo>
                      <a:pt x="2990" y="6988"/>
                      <a:pt x="2966" y="7086"/>
                      <a:pt x="2929" y="7171"/>
                    </a:cubicBezTo>
                    <a:cubicBezTo>
                      <a:pt x="2905" y="7268"/>
                      <a:pt x="2881" y="7366"/>
                      <a:pt x="2869" y="7450"/>
                    </a:cubicBezTo>
                    <a:cubicBezTo>
                      <a:pt x="2845" y="7584"/>
                      <a:pt x="2820" y="7706"/>
                      <a:pt x="2808" y="7827"/>
                    </a:cubicBezTo>
                    <a:cubicBezTo>
                      <a:pt x="2783" y="7973"/>
                      <a:pt x="2772" y="8107"/>
                      <a:pt x="2759" y="8241"/>
                    </a:cubicBezTo>
                    <a:cubicBezTo>
                      <a:pt x="2759" y="8301"/>
                      <a:pt x="2747" y="8362"/>
                      <a:pt x="2747" y="8411"/>
                    </a:cubicBezTo>
                    <a:lnTo>
                      <a:pt x="2747" y="8520"/>
                    </a:lnTo>
                    <a:lnTo>
                      <a:pt x="2747" y="8605"/>
                    </a:lnTo>
                    <a:cubicBezTo>
                      <a:pt x="2759" y="8654"/>
                      <a:pt x="2772" y="8690"/>
                      <a:pt x="2783" y="8738"/>
                    </a:cubicBezTo>
                    <a:cubicBezTo>
                      <a:pt x="2808" y="8824"/>
                      <a:pt x="2832" y="8909"/>
                      <a:pt x="2869" y="8982"/>
                    </a:cubicBezTo>
                    <a:cubicBezTo>
                      <a:pt x="2905" y="9067"/>
                      <a:pt x="2954" y="9152"/>
                      <a:pt x="3002" y="9225"/>
                    </a:cubicBezTo>
                    <a:cubicBezTo>
                      <a:pt x="3051" y="9310"/>
                      <a:pt x="3099" y="9383"/>
                      <a:pt x="3161" y="9456"/>
                    </a:cubicBezTo>
                    <a:lnTo>
                      <a:pt x="3269" y="9602"/>
                    </a:lnTo>
                    <a:cubicBezTo>
                      <a:pt x="3306" y="9650"/>
                      <a:pt x="3342" y="9699"/>
                      <a:pt x="3391" y="9748"/>
                    </a:cubicBezTo>
                    <a:lnTo>
                      <a:pt x="3464" y="9821"/>
                    </a:lnTo>
                    <a:cubicBezTo>
                      <a:pt x="3488" y="9845"/>
                      <a:pt x="3513" y="9869"/>
                      <a:pt x="3537" y="9881"/>
                    </a:cubicBezTo>
                    <a:lnTo>
                      <a:pt x="3683" y="9991"/>
                    </a:lnTo>
                    <a:cubicBezTo>
                      <a:pt x="3707" y="10015"/>
                      <a:pt x="3731" y="10027"/>
                      <a:pt x="3756" y="10051"/>
                    </a:cubicBezTo>
                    <a:cubicBezTo>
                      <a:pt x="3780" y="10064"/>
                      <a:pt x="3793" y="10088"/>
                      <a:pt x="3817" y="10112"/>
                    </a:cubicBezTo>
                    <a:cubicBezTo>
                      <a:pt x="3890" y="10173"/>
                      <a:pt x="3950" y="10246"/>
                      <a:pt x="4023" y="10307"/>
                    </a:cubicBezTo>
                    <a:cubicBezTo>
                      <a:pt x="4084" y="10367"/>
                      <a:pt x="4133" y="10416"/>
                      <a:pt x="4181" y="10477"/>
                    </a:cubicBezTo>
                    <a:cubicBezTo>
                      <a:pt x="4193" y="10489"/>
                      <a:pt x="4206" y="10513"/>
                      <a:pt x="4217" y="10526"/>
                    </a:cubicBezTo>
                    <a:cubicBezTo>
                      <a:pt x="4230" y="10537"/>
                      <a:pt x="4242" y="10550"/>
                      <a:pt x="4254" y="10574"/>
                    </a:cubicBezTo>
                    <a:cubicBezTo>
                      <a:pt x="4290" y="10598"/>
                      <a:pt x="4315" y="10634"/>
                      <a:pt x="4339" y="10671"/>
                    </a:cubicBezTo>
                    <a:lnTo>
                      <a:pt x="4376" y="10707"/>
                    </a:lnTo>
                    <a:cubicBezTo>
                      <a:pt x="4376" y="10720"/>
                      <a:pt x="4388" y="10732"/>
                      <a:pt x="4400" y="10756"/>
                    </a:cubicBezTo>
                    <a:lnTo>
                      <a:pt x="4400" y="10769"/>
                    </a:lnTo>
                    <a:cubicBezTo>
                      <a:pt x="4400" y="10780"/>
                      <a:pt x="4412" y="10780"/>
                      <a:pt x="4412" y="10780"/>
                    </a:cubicBezTo>
                    <a:cubicBezTo>
                      <a:pt x="4425" y="10817"/>
                      <a:pt x="4449" y="10853"/>
                      <a:pt x="4461" y="10890"/>
                    </a:cubicBezTo>
                    <a:lnTo>
                      <a:pt x="4461" y="10914"/>
                    </a:lnTo>
                    <a:cubicBezTo>
                      <a:pt x="4461" y="10926"/>
                      <a:pt x="4473" y="10950"/>
                      <a:pt x="4473" y="10963"/>
                    </a:cubicBezTo>
                    <a:cubicBezTo>
                      <a:pt x="4485" y="10975"/>
                      <a:pt x="4497" y="10987"/>
                      <a:pt x="4497" y="10999"/>
                    </a:cubicBezTo>
                    <a:cubicBezTo>
                      <a:pt x="4533" y="11060"/>
                      <a:pt x="4558" y="11121"/>
                      <a:pt x="4582" y="11182"/>
                    </a:cubicBezTo>
                    <a:cubicBezTo>
                      <a:pt x="4606" y="11255"/>
                      <a:pt x="4643" y="11328"/>
                      <a:pt x="4668" y="11401"/>
                    </a:cubicBezTo>
                    <a:cubicBezTo>
                      <a:pt x="4692" y="11461"/>
                      <a:pt x="4716" y="11534"/>
                      <a:pt x="4741" y="11595"/>
                    </a:cubicBezTo>
                    <a:cubicBezTo>
                      <a:pt x="4752" y="11595"/>
                      <a:pt x="4752" y="11607"/>
                      <a:pt x="4752" y="11607"/>
                    </a:cubicBezTo>
                    <a:lnTo>
                      <a:pt x="4752" y="11619"/>
                    </a:lnTo>
                    <a:cubicBezTo>
                      <a:pt x="4765" y="11631"/>
                      <a:pt x="4765" y="11644"/>
                      <a:pt x="4777" y="11655"/>
                    </a:cubicBezTo>
                    <a:cubicBezTo>
                      <a:pt x="4777" y="11668"/>
                      <a:pt x="4777" y="11680"/>
                      <a:pt x="4789" y="11680"/>
                    </a:cubicBezTo>
                    <a:lnTo>
                      <a:pt x="4789" y="11692"/>
                    </a:lnTo>
                    <a:lnTo>
                      <a:pt x="4789" y="11704"/>
                    </a:lnTo>
                    <a:cubicBezTo>
                      <a:pt x="4849" y="11825"/>
                      <a:pt x="4911" y="11947"/>
                      <a:pt x="4959" y="12069"/>
                    </a:cubicBezTo>
                    <a:cubicBezTo>
                      <a:pt x="5008" y="12178"/>
                      <a:pt x="5044" y="12287"/>
                      <a:pt x="5093" y="12397"/>
                    </a:cubicBezTo>
                    <a:cubicBezTo>
                      <a:pt x="5105" y="12446"/>
                      <a:pt x="5129" y="12494"/>
                      <a:pt x="5154" y="12543"/>
                    </a:cubicBezTo>
                    <a:cubicBezTo>
                      <a:pt x="5141" y="12530"/>
                      <a:pt x="5129" y="12519"/>
                      <a:pt x="5129" y="12506"/>
                    </a:cubicBezTo>
                    <a:lnTo>
                      <a:pt x="5093" y="12470"/>
                    </a:lnTo>
                    <a:cubicBezTo>
                      <a:pt x="5081" y="12446"/>
                      <a:pt x="5068" y="12433"/>
                      <a:pt x="5057" y="12421"/>
                    </a:cubicBezTo>
                    <a:cubicBezTo>
                      <a:pt x="5057" y="12409"/>
                      <a:pt x="5044" y="12397"/>
                      <a:pt x="5032" y="12397"/>
                    </a:cubicBezTo>
                    <a:cubicBezTo>
                      <a:pt x="5020" y="12385"/>
                      <a:pt x="5008" y="12385"/>
                      <a:pt x="4995" y="12385"/>
                    </a:cubicBezTo>
                    <a:lnTo>
                      <a:pt x="4984" y="12385"/>
                    </a:lnTo>
                    <a:cubicBezTo>
                      <a:pt x="4971" y="12373"/>
                      <a:pt x="4959" y="12373"/>
                      <a:pt x="4947" y="12360"/>
                    </a:cubicBezTo>
                    <a:cubicBezTo>
                      <a:pt x="4935" y="12360"/>
                      <a:pt x="4935" y="12349"/>
                      <a:pt x="4922" y="12349"/>
                    </a:cubicBezTo>
                    <a:cubicBezTo>
                      <a:pt x="4911" y="12336"/>
                      <a:pt x="4886" y="12324"/>
                      <a:pt x="4874" y="12324"/>
                    </a:cubicBezTo>
                    <a:cubicBezTo>
                      <a:pt x="4825" y="12300"/>
                      <a:pt x="4789" y="12276"/>
                      <a:pt x="4741" y="12251"/>
                    </a:cubicBezTo>
                    <a:cubicBezTo>
                      <a:pt x="4692" y="12227"/>
                      <a:pt x="4643" y="12203"/>
                      <a:pt x="4595" y="12190"/>
                    </a:cubicBezTo>
                    <a:cubicBezTo>
                      <a:pt x="4497" y="12141"/>
                      <a:pt x="4412" y="12105"/>
                      <a:pt x="4315" y="12057"/>
                    </a:cubicBezTo>
                    <a:cubicBezTo>
                      <a:pt x="4279" y="12044"/>
                      <a:pt x="4230" y="12020"/>
                      <a:pt x="4193" y="11996"/>
                    </a:cubicBezTo>
                    <a:cubicBezTo>
                      <a:pt x="4145" y="11971"/>
                      <a:pt x="4096" y="11960"/>
                      <a:pt x="4060" y="11935"/>
                    </a:cubicBezTo>
                    <a:cubicBezTo>
                      <a:pt x="3999" y="11911"/>
                      <a:pt x="3950" y="11898"/>
                      <a:pt x="3901" y="11874"/>
                    </a:cubicBezTo>
                    <a:cubicBezTo>
                      <a:pt x="3853" y="11862"/>
                      <a:pt x="3804" y="11838"/>
                      <a:pt x="3756" y="11825"/>
                    </a:cubicBezTo>
                    <a:cubicBezTo>
                      <a:pt x="3683" y="11801"/>
                      <a:pt x="3598" y="11765"/>
                      <a:pt x="3513" y="11741"/>
                    </a:cubicBezTo>
                    <a:cubicBezTo>
                      <a:pt x="3440" y="11704"/>
                      <a:pt x="3355" y="11680"/>
                      <a:pt x="3282" y="11655"/>
                    </a:cubicBezTo>
                    <a:cubicBezTo>
                      <a:pt x="3209" y="11631"/>
                      <a:pt x="3136" y="11595"/>
                      <a:pt x="3075" y="11571"/>
                    </a:cubicBezTo>
                    <a:lnTo>
                      <a:pt x="3051" y="11571"/>
                    </a:lnTo>
                    <a:cubicBezTo>
                      <a:pt x="3051" y="11571"/>
                      <a:pt x="3051" y="11558"/>
                      <a:pt x="3039" y="11558"/>
                    </a:cubicBezTo>
                    <a:cubicBezTo>
                      <a:pt x="3002" y="11546"/>
                      <a:pt x="2978" y="11534"/>
                      <a:pt x="2942" y="11534"/>
                    </a:cubicBezTo>
                    <a:cubicBezTo>
                      <a:pt x="2893" y="11509"/>
                      <a:pt x="2832" y="11498"/>
                      <a:pt x="2783" y="11485"/>
                    </a:cubicBezTo>
                    <a:lnTo>
                      <a:pt x="2638" y="11449"/>
                    </a:lnTo>
                    <a:cubicBezTo>
                      <a:pt x="2602" y="11425"/>
                      <a:pt x="2553" y="11412"/>
                      <a:pt x="2504" y="11401"/>
                    </a:cubicBezTo>
                    <a:cubicBezTo>
                      <a:pt x="2467" y="11388"/>
                      <a:pt x="2431" y="11376"/>
                      <a:pt x="2383" y="11364"/>
                    </a:cubicBezTo>
                    <a:lnTo>
                      <a:pt x="2383" y="11315"/>
                    </a:lnTo>
                    <a:cubicBezTo>
                      <a:pt x="2383" y="11315"/>
                      <a:pt x="2370" y="11315"/>
                      <a:pt x="2370" y="11303"/>
                    </a:cubicBezTo>
                    <a:lnTo>
                      <a:pt x="2383" y="11303"/>
                    </a:lnTo>
                    <a:lnTo>
                      <a:pt x="2383" y="11279"/>
                    </a:lnTo>
                    <a:lnTo>
                      <a:pt x="2383" y="11242"/>
                    </a:lnTo>
                    <a:cubicBezTo>
                      <a:pt x="2383" y="11230"/>
                      <a:pt x="2383" y="11218"/>
                      <a:pt x="2394" y="11206"/>
                    </a:cubicBezTo>
                    <a:lnTo>
                      <a:pt x="2394" y="11158"/>
                    </a:lnTo>
                    <a:cubicBezTo>
                      <a:pt x="2394" y="11133"/>
                      <a:pt x="2407" y="11109"/>
                      <a:pt x="2407" y="11085"/>
                    </a:cubicBezTo>
                    <a:cubicBezTo>
                      <a:pt x="2419" y="11036"/>
                      <a:pt x="2419" y="10987"/>
                      <a:pt x="2431" y="10950"/>
                    </a:cubicBezTo>
                    <a:cubicBezTo>
                      <a:pt x="2443" y="10877"/>
                      <a:pt x="2456" y="10805"/>
                      <a:pt x="2456" y="10732"/>
                    </a:cubicBezTo>
                    <a:cubicBezTo>
                      <a:pt x="2456" y="10720"/>
                      <a:pt x="2467" y="10696"/>
                      <a:pt x="2467" y="10671"/>
                    </a:cubicBezTo>
                    <a:lnTo>
                      <a:pt x="2467" y="10623"/>
                    </a:lnTo>
                    <a:lnTo>
                      <a:pt x="2467" y="10550"/>
                    </a:lnTo>
                    <a:lnTo>
                      <a:pt x="2431" y="10404"/>
                    </a:lnTo>
                    <a:cubicBezTo>
                      <a:pt x="2419" y="10355"/>
                      <a:pt x="2394" y="10307"/>
                      <a:pt x="2370" y="10270"/>
                    </a:cubicBezTo>
                    <a:cubicBezTo>
                      <a:pt x="2358" y="10234"/>
                      <a:pt x="2334" y="10197"/>
                      <a:pt x="2322" y="10161"/>
                    </a:cubicBezTo>
                    <a:cubicBezTo>
                      <a:pt x="2310" y="10148"/>
                      <a:pt x="2297" y="10124"/>
                      <a:pt x="2286" y="10112"/>
                    </a:cubicBezTo>
                    <a:cubicBezTo>
                      <a:pt x="2286" y="10100"/>
                      <a:pt x="2273" y="10088"/>
                      <a:pt x="2261" y="10075"/>
                    </a:cubicBezTo>
                    <a:cubicBezTo>
                      <a:pt x="2249" y="10064"/>
                      <a:pt x="2249" y="10051"/>
                      <a:pt x="2237" y="10039"/>
                    </a:cubicBezTo>
                    <a:lnTo>
                      <a:pt x="2224" y="10027"/>
                    </a:lnTo>
                    <a:cubicBezTo>
                      <a:pt x="2213" y="10015"/>
                      <a:pt x="2200" y="9991"/>
                      <a:pt x="2188" y="9978"/>
                    </a:cubicBezTo>
                    <a:lnTo>
                      <a:pt x="2115" y="9905"/>
                    </a:lnTo>
                    <a:cubicBezTo>
                      <a:pt x="2091" y="9881"/>
                      <a:pt x="2054" y="9857"/>
                      <a:pt x="2030" y="9832"/>
                    </a:cubicBezTo>
                    <a:cubicBezTo>
                      <a:pt x="2018" y="9821"/>
                      <a:pt x="1994" y="9821"/>
                      <a:pt x="1981" y="9808"/>
                    </a:cubicBezTo>
                    <a:cubicBezTo>
                      <a:pt x="1957" y="9784"/>
                      <a:pt x="1921" y="9772"/>
                      <a:pt x="1897" y="9748"/>
                    </a:cubicBezTo>
                    <a:cubicBezTo>
                      <a:pt x="1897" y="9748"/>
                      <a:pt x="1897" y="9735"/>
                      <a:pt x="1884" y="9735"/>
                    </a:cubicBezTo>
                    <a:cubicBezTo>
                      <a:pt x="1860" y="9699"/>
                      <a:pt x="1835" y="9675"/>
                      <a:pt x="1799" y="9650"/>
                    </a:cubicBezTo>
                    <a:cubicBezTo>
                      <a:pt x="1762" y="9626"/>
                      <a:pt x="1726" y="9602"/>
                      <a:pt x="1678" y="9565"/>
                    </a:cubicBezTo>
                    <a:cubicBezTo>
                      <a:pt x="1665" y="9553"/>
                      <a:pt x="1641" y="9541"/>
                      <a:pt x="1617" y="9529"/>
                    </a:cubicBezTo>
                    <a:cubicBezTo>
                      <a:pt x="1581" y="9505"/>
                      <a:pt x="1544" y="9492"/>
                      <a:pt x="1495" y="9468"/>
                    </a:cubicBezTo>
                    <a:cubicBezTo>
                      <a:pt x="1471" y="9456"/>
                      <a:pt x="1435" y="9456"/>
                      <a:pt x="1411" y="9443"/>
                    </a:cubicBezTo>
                    <a:cubicBezTo>
                      <a:pt x="1398" y="9443"/>
                      <a:pt x="1374" y="9443"/>
                      <a:pt x="1362" y="9432"/>
                    </a:cubicBezTo>
                    <a:lnTo>
                      <a:pt x="1289" y="9432"/>
                    </a:lnTo>
                    <a:cubicBezTo>
                      <a:pt x="1216" y="9419"/>
                      <a:pt x="1143" y="9419"/>
                      <a:pt x="1070" y="9419"/>
                    </a:cubicBezTo>
                    <a:cubicBezTo>
                      <a:pt x="1046" y="9419"/>
                      <a:pt x="1009" y="9432"/>
                      <a:pt x="985" y="9432"/>
                    </a:cubicBezTo>
                    <a:cubicBezTo>
                      <a:pt x="924" y="9443"/>
                      <a:pt x="863" y="9468"/>
                      <a:pt x="815" y="9492"/>
                    </a:cubicBezTo>
                    <a:lnTo>
                      <a:pt x="742" y="9529"/>
                    </a:lnTo>
                    <a:cubicBezTo>
                      <a:pt x="717" y="9541"/>
                      <a:pt x="706" y="9553"/>
                      <a:pt x="681" y="9565"/>
                    </a:cubicBezTo>
                    <a:lnTo>
                      <a:pt x="571" y="9638"/>
                    </a:lnTo>
                    <a:cubicBezTo>
                      <a:pt x="547" y="9650"/>
                      <a:pt x="523" y="9662"/>
                      <a:pt x="499" y="9686"/>
                    </a:cubicBezTo>
                    <a:cubicBezTo>
                      <a:pt x="474" y="9699"/>
                      <a:pt x="463" y="9711"/>
                      <a:pt x="438" y="9723"/>
                    </a:cubicBezTo>
                    <a:cubicBezTo>
                      <a:pt x="426" y="9735"/>
                      <a:pt x="401" y="9748"/>
                      <a:pt x="390" y="9759"/>
                    </a:cubicBezTo>
                    <a:cubicBezTo>
                      <a:pt x="377" y="9772"/>
                      <a:pt x="365" y="9772"/>
                      <a:pt x="353" y="9784"/>
                    </a:cubicBezTo>
                    <a:lnTo>
                      <a:pt x="317" y="9821"/>
                    </a:lnTo>
                    <a:lnTo>
                      <a:pt x="244" y="9894"/>
                    </a:lnTo>
                    <a:cubicBezTo>
                      <a:pt x="231" y="9905"/>
                      <a:pt x="219" y="9942"/>
                      <a:pt x="207" y="9966"/>
                    </a:cubicBezTo>
                    <a:cubicBezTo>
                      <a:pt x="183" y="10015"/>
                      <a:pt x="171" y="10064"/>
                      <a:pt x="158" y="10124"/>
                    </a:cubicBezTo>
                    <a:cubicBezTo>
                      <a:pt x="147" y="10173"/>
                      <a:pt x="147" y="10221"/>
                      <a:pt x="147" y="10270"/>
                    </a:cubicBezTo>
                    <a:cubicBezTo>
                      <a:pt x="134" y="10318"/>
                      <a:pt x="147" y="10367"/>
                      <a:pt x="147" y="10416"/>
                    </a:cubicBezTo>
                    <a:cubicBezTo>
                      <a:pt x="147" y="10477"/>
                      <a:pt x="158" y="10537"/>
                      <a:pt x="183" y="10586"/>
                    </a:cubicBezTo>
                    <a:cubicBezTo>
                      <a:pt x="195" y="10610"/>
                      <a:pt x="207" y="10634"/>
                      <a:pt x="219" y="10647"/>
                    </a:cubicBezTo>
                    <a:cubicBezTo>
                      <a:pt x="231" y="10659"/>
                      <a:pt x="231" y="10671"/>
                      <a:pt x="244" y="10683"/>
                    </a:cubicBezTo>
                    <a:cubicBezTo>
                      <a:pt x="255" y="10696"/>
                      <a:pt x="255" y="10707"/>
                      <a:pt x="268" y="10720"/>
                    </a:cubicBezTo>
                    <a:cubicBezTo>
                      <a:pt x="268" y="10732"/>
                      <a:pt x="280" y="10732"/>
                      <a:pt x="280" y="10744"/>
                    </a:cubicBezTo>
                    <a:lnTo>
                      <a:pt x="292" y="10756"/>
                    </a:lnTo>
                    <a:cubicBezTo>
                      <a:pt x="280" y="10756"/>
                      <a:pt x="280" y="10769"/>
                      <a:pt x="280" y="10769"/>
                    </a:cubicBezTo>
                    <a:lnTo>
                      <a:pt x="280" y="10793"/>
                    </a:lnTo>
                    <a:cubicBezTo>
                      <a:pt x="280" y="10793"/>
                      <a:pt x="280" y="10805"/>
                      <a:pt x="292" y="10805"/>
                    </a:cubicBezTo>
                    <a:lnTo>
                      <a:pt x="292" y="10842"/>
                    </a:lnTo>
                    <a:cubicBezTo>
                      <a:pt x="304" y="10866"/>
                      <a:pt x="317" y="10890"/>
                      <a:pt x="317" y="10914"/>
                    </a:cubicBezTo>
                    <a:cubicBezTo>
                      <a:pt x="341" y="10963"/>
                      <a:pt x="353" y="11012"/>
                      <a:pt x="377" y="11048"/>
                    </a:cubicBezTo>
                    <a:cubicBezTo>
                      <a:pt x="390" y="11096"/>
                      <a:pt x="414" y="11133"/>
                      <a:pt x="426" y="11169"/>
                    </a:cubicBezTo>
                    <a:cubicBezTo>
                      <a:pt x="450" y="11206"/>
                      <a:pt x="463" y="11242"/>
                      <a:pt x="474" y="11279"/>
                    </a:cubicBezTo>
                    <a:lnTo>
                      <a:pt x="511" y="11352"/>
                    </a:lnTo>
                    <a:cubicBezTo>
                      <a:pt x="523" y="11364"/>
                      <a:pt x="523" y="11388"/>
                      <a:pt x="535" y="11401"/>
                    </a:cubicBezTo>
                    <a:cubicBezTo>
                      <a:pt x="547" y="11412"/>
                      <a:pt x="547" y="11425"/>
                      <a:pt x="560" y="11437"/>
                    </a:cubicBezTo>
                    <a:lnTo>
                      <a:pt x="584" y="11461"/>
                    </a:lnTo>
                    <a:cubicBezTo>
                      <a:pt x="596" y="11485"/>
                      <a:pt x="608" y="11498"/>
                      <a:pt x="633" y="11509"/>
                    </a:cubicBezTo>
                    <a:cubicBezTo>
                      <a:pt x="644" y="11534"/>
                      <a:pt x="669" y="11546"/>
                      <a:pt x="681" y="11571"/>
                    </a:cubicBezTo>
                    <a:cubicBezTo>
                      <a:pt x="706" y="11582"/>
                      <a:pt x="730" y="11595"/>
                      <a:pt x="754" y="11619"/>
                    </a:cubicBezTo>
                    <a:cubicBezTo>
                      <a:pt x="790" y="11644"/>
                      <a:pt x="839" y="11668"/>
                      <a:pt x="876" y="11692"/>
                    </a:cubicBezTo>
                    <a:cubicBezTo>
                      <a:pt x="924" y="11717"/>
                      <a:pt x="960" y="11741"/>
                      <a:pt x="1009" y="11765"/>
                    </a:cubicBezTo>
                    <a:cubicBezTo>
                      <a:pt x="1058" y="11789"/>
                      <a:pt x="1106" y="11801"/>
                      <a:pt x="1167" y="11814"/>
                    </a:cubicBezTo>
                    <a:cubicBezTo>
                      <a:pt x="1192" y="11825"/>
                      <a:pt x="1216" y="11825"/>
                      <a:pt x="1240" y="11838"/>
                    </a:cubicBezTo>
                    <a:cubicBezTo>
                      <a:pt x="1265" y="11838"/>
                      <a:pt x="1289" y="11838"/>
                      <a:pt x="1313" y="11850"/>
                    </a:cubicBezTo>
                    <a:lnTo>
                      <a:pt x="1471" y="11850"/>
                    </a:lnTo>
                    <a:cubicBezTo>
                      <a:pt x="1519" y="11838"/>
                      <a:pt x="1568" y="11838"/>
                      <a:pt x="1617" y="11838"/>
                    </a:cubicBezTo>
                    <a:cubicBezTo>
                      <a:pt x="1665" y="11825"/>
                      <a:pt x="1714" y="11825"/>
                      <a:pt x="1775" y="11814"/>
                    </a:cubicBezTo>
                    <a:cubicBezTo>
                      <a:pt x="1824" y="11801"/>
                      <a:pt x="1872" y="11801"/>
                      <a:pt x="1921" y="11789"/>
                    </a:cubicBezTo>
                    <a:cubicBezTo>
                      <a:pt x="1970" y="11777"/>
                      <a:pt x="2018" y="11777"/>
                      <a:pt x="2078" y="11753"/>
                    </a:cubicBezTo>
                    <a:cubicBezTo>
                      <a:pt x="2103" y="11741"/>
                      <a:pt x="2127" y="11741"/>
                      <a:pt x="2151" y="11717"/>
                    </a:cubicBezTo>
                    <a:cubicBezTo>
                      <a:pt x="2176" y="11717"/>
                      <a:pt x="2188" y="11704"/>
                      <a:pt x="2213" y="11680"/>
                    </a:cubicBezTo>
                    <a:cubicBezTo>
                      <a:pt x="2261" y="11655"/>
                      <a:pt x="2297" y="11631"/>
                      <a:pt x="2334" y="11607"/>
                    </a:cubicBezTo>
                    <a:cubicBezTo>
                      <a:pt x="2358" y="11582"/>
                      <a:pt x="2370" y="11571"/>
                      <a:pt x="2383" y="11546"/>
                    </a:cubicBezTo>
                    <a:cubicBezTo>
                      <a:pt x="2407" y="11534"/>
                      <a:pt x="2419" y="11509"/>
                      <a:pt x="2431" y="11498"/>
                    </a:cubicBezTo>
                    <a:lnTo>
                      <a:pt x="2577" y="11534"/>
                    </a:lnTo>
                    <a:cubicBezTo>
                      <a:pt x="2626" y="11558"/>
                      <a:pt x="2674" y="11571"/>
                      <a:pt x="2723" y="11582"/>
                    </a:cubicBezTo>
                    <a:lnTo>
                      <a:pt x="2869" y="11619"/>
                    </a:lnTo>
                    <a:cubicBezTo>
                      <a:pt x="2918" y="11631"/>
                      <a:pt x="2966" y="11655"/>
                      <a:pt x="3015" y="11668"/>
                    </a:cubicBezTo>
                    <a:cubicBezTo>
                      <a:pt x="3026" y="11668"/>
                      <a:pt x="3039" y="11680"/>
                      <a:pt x="3051" y="11680"/>
                    </a:cubicBezTo>
                    <a:cubicBezTo>
                      <a:pt x="3112" y="11704"/>
                      <a:pt x="3161" y="11728"/>
                      <a:pt x="3209" y="11741"/>
                    </a:cubicBezTo>
                    <a:cubicBezTo>
                      <a:pt x="3269" y="11765"/>
                      <a:pt x="3331" y="11789"/>
                      <a:pt x="3391" y="11801"/>
                    </a:cubicBezTo>
                    <a:cubicBezTo>
                      <a:pt x="3488" y="11838"/>
                      <a:pt x="3585" y="11862"/>
                      <a:pt x="3683" y="11898"/>
                    </a:cubicBezTo>
                    <a:cubicBezTo>
                      <a:pt x="3731" y="11923"/>
                      <a:pt x="3780" y="11935"/>
                      <a:pt x="3829" y="11947"/>
                    </a:cubicBezTo>
                    <a:cubicBezTo>
                      <a:pt x="3866" y="11960"/>
                      <a:pt x="3914" y="11984"/>
                      <a:pt x="3963" y="11996"/>
                    </a:cubicBezTo>
                    <a:cubicBezTo>
                      <a:pt x="4011" y="12020"/>
                      <a:pt x="4060" y="12044"/>
                      <a:pt x="4120" y="12057"/>
                    </a:cubicBezTo>
                    <a:cubicBezTo>
                      <a:pt x="4169" y="12081"/>
                      <a:pt x="4230" y="12117"/>
                      <a:pt x="4279" y="12141"/>
                    </a:cubicBezTo>
                    <a:cubicBezTo>
                      <a:pt x="4376" y="12178"/>
                      <a:pt x="4461" y="12214"/>
                      <a:pt x="4558" y="12251"/>
                    </a:cubicBezTo>
                    <a:cubicBezTo>
                      <a:pt x="4595" y="12276"/>
                      <a:pt x="4643" y="12300"/>
                      <a:pt x="4692" y="12324"/>
                    </a:cubicBezTo>
                    <a:cubicBezTo>
                      <a:pt x="4716" y="12336"/>
                      <a:pt x="4741" y="12336"/>
                      <a:pt x="4765" y="12349"/>
                    </a:cubicBezTo>
                    <a:cubicBezTo>
                      <a:pt x="4789" y="12360"/>
                      <a:pt x="4813" y="12373"/>
                      <a:pt x="4825" y="12385"/>
                    </a:cubicBezTo>
                    <a:cubicBezTo>
                      <a:pt x="4849" y="12397"/>
                      <a:pt x="4862" y="12409"/>
                      <a:pt x="4886" y="12409"/>
                    </a:cubicBezTo>
                    <a:cubicBezTo>
                      <a:pt x="4898" y="12421"/>
                      <a:pt x="4922" y="12433"/>
                      <a:pt x="4947" y="12446"/>
                    </a:cubicBezTo>
                    <a:cubicBezTo>
                      <a:pt x="4959" y="12446"/>
                      <a:pt x="4959" y="12457"/>
                      <a:pt x="4971" y="12457"/>
                    </a:cubicBezTo>
                    <a:lnTo>
                      <a:pt x="4995" y="12457"/>
                    </a:lnTo>
                    <a:cubicBezTo>
                      <a:pt x="5008" y="12470"/>
                      <a:pt x="5020" y="12494"/>
                      <a:pt x="5032" y="12506"/>
                    </a:cubicBezTo>
                    <a:cubicBezTo>
                      <a:pt x="5044" y="12530"/>
                      <a:pt x="5057" y="12543"/>
                      <a:pt x="5068" y="12567"/>
                    </a:cubicBezTo>
                    <a:cubicBezTo>
                      <a:pt x="5105" y="12592"/>
                      <a:pt x="5129" y="12628"/>
                      <a:pt x="5154" y="12665"/>
                    </a:cubicBezTo>
                    <a:cubicBezTo>
                      <a:pt x="5178" y="12701"/>
                      <a:pt x="5202" y="12725"/>
                      <a:pt x="5227" y="12762"/>
                    </a:cubicBezTo>
                    <a:cubicBezTo>
                      <a:pt x="5238" y="12773"/>
                      <a:pt x="5251" y="12786"/>
                      <a:pt x="5263" y="12810"/>
                    </a:cubicBezTo>
                    <a:cubicBezTo>
                      <a:pt x="5275" y="12871"/>
                      <a:pt x="5300" y="12919"/>
                      <a:pt x="5324" y="12981"/>
                    </a:cubicBezTo>
                    <a:cubicBezTo>
                      <a:pt x="5360" y="13065"/>
                      <a:pt x="5397" y="13138"/>
                      <a:pt x="5433" y="13224"/>
                    </a:cubicBezTo>
                    <a:cubicBezTo>
                      <a:pt x="5470" y="13308"/>
                      <a:pt x="5494" y="13394"/>
                      <a:pt x="5530" y="13491"/>
                    </a:cubicBezTo>
                    <a:cubicBezTo>
                      <a:pt x="5554" y="13576"/>
                      <a:pt x="5591" y="13673"/>
                      <a:pt x="5616" y="13758"/>
                    </a:cubicBezTo>
                    <a:cubicBezTo>
                      <a:pt x="5652" y="13867"/>
                      <a:pt x="5689" y="13989"/>
                      <a:pt x="5724" y="14099"/>
                    </a:cubicBezTo>
                    <a:cubicBezTo>
                      <a:pt x="5713" y="14135"/>
                      <a:pt x="5700" y="14172"/>
                      <a:pt x="5700" y="14208"/>
                    </a:cubicBezTo>
                    <a:cubicBezTo>
                      <a:pt x="5676" y="14317"/>
                      <a:pt x="5652" y="14415"/>
                      <a:pt x="5627" y="14524"/>
                    </a:cubicBezTo>
                    <a:cubicBezTo>
                      <a:pt x="5603" y="14596"/>
                      <a:pt x="5591" y="14669"/>
                      <a:pt x="5567" y="14731"/>
                    </a:cubicBezTo>
                    <a:cubicBezTo>
                      <a:pt x="5543" y="14840"/>
                      <a:pt x="5506" y="14949"/>
                      <a:pt x="5481" y="15047"/>
                    </a:cubicBezTo>
                    <a:lnTo>
                      <a:pt x="5409" y="15374"/>
                    </a:lnTo>
                    <a:cubicBezTo>
                      <a:pt x="5384" y="15484"/>
                      <a:pt x="5360" y="15593"/>
                      <a:pt x="5348" y="15703"/>
                    </a:cubicBezTo>
                    <a:lnTo>
                      <a:pt x="5311" y="16031"/>
                    </a:lnTo>
                    <a:lnTo>
                      <a:pt x="5311" y="16079"/>
                    </a:lnTo>
                    <a:lnTo>
                      <a:pt x="5300" y="16068"/>
                    </a:lnTo>
                    <a:lnTo>
                      <a:pt x="5300" y="16043"/>
                    </a:lnTo>
                    <a:cubicBezTo>
                      <a:pt x="5300" y="15995"/>
                      <a:pt x="5287" y="15933"/>
                      <a:pt x="5287" y="15885"/>
                    </a:cubicBezTo>
                    <a:cubicBezTo>
                      <a:pt x="5275" y="15860"/>
                      <a:pt x="5275" y="15836"/>
                      <a:pt x="5275" y="15824"/>
                    </a:cubicBezTo>
                    <a:lnTo>
                      <a:pt x="5275" y="15787"/>
                    </a:lnTo>
                    <a:cubicBezTo>
                      <a:pt x="5263" y="15776"/>
                      <a:pt x="5263" y="15763"/>
                      <a:pt x="5263" y="15752"/>
                    </a:cubicBezTo>
                    <a:cubicBezTo>
                      <a:pt x="5251" y="15739"/>
                      <a:pt x="5251" y="15727"/>
                      <a:pt x="5251" y="15715"/>
                    </a:cubicBezTo>
                    <a:cubicBezTo>
                      <a:pt x="5227" y="15666"/>
                      <a:pt x="5214" y="15630"/>
                      <a:pt x="5190" y="15581"/>
                    </a:cubicBezTo>
                    <a:cubicBezTo>
                      <a:pt x="5178" y="15533"/>
                      <a:pt x="5165" y="15496"/>
                      <a:pt x="5141" y="15460"/>
                    </a:cubicBezTo>
                    <a:cubicBezTo>
                      <a:pt x="5129" y="15436"/>
                      <a:pt x="5129" y="15423"/>
                      <a:pt x="5117" y="15399"/>
                    </a:cubicBezTo>
                    <a:lnTo>
                      <a:pt x="5117" y="15411"/>
                    </a:lnTo>
                    <a:lnTo>
                      <a:pt x="5081" y="15338"/>
                    </a:lnTo>
                    <a:lnTo>
                      <a:pt x="5081" y="15326"/>
                    </a:lnTo>
                    <a:cubicBezTo>
                      <a:pt x="5044" y="15241"/>
                      <a:pt x="4995" y="15156"/>
                      <a:pt x="4959" y="15058"/>
                    </a:cubicBezTo>
                    <a:cubicBezTo>
                      <a:pt x="4922" y="14974"/>
                      <a:pt x="4886" y="14888"/>
                      <a:pt x="4838" y="14804"/>
                    </a:cubicBezTo>
                    <a:lnTo>
                      <a:pt x="4765" y="14694"/>
                    </a:lnTo>
                    <a:cubicBezTo>
                      <a:pt x="4741" y="14645"/>
                      <a:pt x="4716" y="14609"/>
                      <a:pt x="4692" y="14572"/>
                    </a:cubicBezTo>
                    <a:cubicBezTo>
                      <a:pt x="4643" y="14488"/>
                      <a:pt x="4595" y="14415"/>
                      <a:pt x="4546" y="14329"/>
                    </a:cubicBezTo>
                    <a:cubicBezTo>
                      <a:pt x="4497" y="14256"/>
                      <a:pt x="4436" y="14183"/>
                      <a:pt x="4388" y="14110"/>
                    </a:cubicBezTo>
                    <a:cubicBezTo>
                      <a:pt x="4363" y="14074"/>
                      <a:pt x="4327" y="14037"/>
                      <a:pt x="4303" y="14001"/>
                    </a:cubicBezTo>
                    <a:cubicBezTo>
                      <a:pt x="4266" y="13964"/>
                      <a:pt x="4230" y="13940"/>
                      <a:pt x="4206" y="13904"/>
                    </a:cubicBezTo>
                    <a:cubicBezTo>
                      <a:pt x="4206" y="13892"/>
                      <a:pt x="4193" y="13892"/>
                      <a:pt x="4181" y="13880"/>
                    </a:cubicBezTo>
                    <a:cubicBezTo>
                      <a:pt x="4169" y="13867"/>
                      <a:pt x="4169" y="13856"/>
                      <a:pt x="4157" y="13843"/>
                    </a:cubicBezTo>
                    <a:cubicBezTo>
                      <a:pt x="4145" y="13819"/>
                      <a:pt x="4145" y="13807"/>
                      <a:pt x="4133" y="13794"/>
                    </a:cubicBezTo>
                    <a:cubicBezTo>
                      <a:pt x="4109" y="13721"/>
                      <a:pt x="4084" y="13648"/>
                      <a:pt x="4060" y="13564"/>
                    </a:cubicBezTo>
                    <a:cubicBezTo>
                      <a:pt x="4047" y="13551"/>
                      <a:pt x="4047" y="13527"/>
                      <a:pt x="4036" y="13515"/>
                    </a:cubicBezTo>
                    <a:cubicBezTo>
                      <a:pt x="4036" y="13503"/>
                      <a:pt x="4036" y="13491"/>
                      <a:pt x="4023" y="13478"/>
                    </a:cubicBezTo>
                    <a:cubicBezTo>
                      <a:pt x="4023" y="13467"/>
                      <a:pt x="4023" y="13454"/>
                      <a:pt x="4011" y="13442"/>
                    </a:cubicBezTo>
                    <a:lnTo>
                      <a:pt x="4011" y="13405"/>
                    </a:lnTo>
                    <a:cubicBezTo>
                      <a:pt x="3999" y="13357"/>
                      <a:pt x="3999" y="13308"/>
                      <a:pt x="3987" y="13260"/>
                    </a:cubicBezTo>
                    <a:cubicBezTo>
                      <a:pt x="3987" y="13211"/>
                      <a:pt x="3974" y="13162"/>
                      <a:pt x="3963" y="13114"/>
                    </a:cubicBezTo>
                    <a:lnTo>
                      <a:pt x="3950" y="13102"/>
                    </a:lnTo>
                    <a:cubicBezTo>
                      <a:pt x="3938" y="13053"/>
                      <a:pt x="3914" y="13017"/>
                      <a:pt x="3890" y="12981"/>
                    </a:cubicBezTo>
                    <a:cubicBezTo>
                      <a:pt x="3877" y="12956"/>
                      <a:pt x="3866" y="12944"/>
                      <a:pt x="3841" y="12932"/>
                    </a:cubicBezTo>
                    <a:cubicBezTo>
                      <a:pt x="3829" y="12908"/>
                      <a:pt x="3817" y="12895"/>
                      <a:pt x="3793" y="12883"/>
                    </a:cubicBezTo>
                    <a:cubicBezTo>
                      <a:pt x="3768" y="12871"/>
                      <a:pt x="3756" y="12846"/>
                      <a:pt x="3731" y="12835"/>
                    </a:cubicBezTo>
                    <a:cubicBezTo>
                      <a:pt x="3683" y="12810"/>
                      <a:pt x="3622" y="12810"/>
                      <a:pt x="3574" y="12810"/>
                    </a:cubicBezTo>
                    <a:cubicBezTo>
                      <a:pt x="3537" y="12810"/>
                      <a:pt x="3501" y="12822"/>
                      <a:pt x="3477" y="12835"/>
                    </a:cubicBezTo>
                    <a:cubicBezTo>
                      <a:pt x="3440" y="12846"/>
                      <a:pt x="3415" y="12859"/>
                      <a:pt x="3404" y="12871"/>
                    </a:cubicBezTo>
                    <a:cubicBezTo>
                      <a:pt x="3379" y="12895"/>
                      <a:pt x="3367" y="12919"/>
                      <a:pt x="3355" y="12944"/>
                    </a:cubicBezTo>
                    <a:cubicBezTo>
                      <a:pt x="3342" y="12968"/>
                      <a:pt x="3342" y="12992"/>
                      <a:pt x="3342" y="13029"/>
                    </a:cubicBezTo>
                    <a:cubicBezTo>
                      <a:pt x="3342" y="13078"/>
                      <a:pt x="3355" y="13138"/>
                      <a:pt x="3367" y="13187"/>
                    </a:cubicBezTo>
                    <a:cubicBezTo>
                      <a:pt x="3379" y="13224"/>
                      <a:pt x="3404" y="13248"/>
                      <a:pt x="3428" y="13284"/>
                    </a:cubicBezTo>
                    <a:cubicBezTo>
                      <a:pt x="3440" y="13297"/>
                      <a:pt x="3452" y="13321"/>
                      <a:pt x="3477" y="13332"/>
                    </a:cubicBezTo>
                    <a:cubicBezTo>
                      <a:pt x="3501" y="13369"/>
                      <a:pt x="3537" y="13394"/>
                      <a:pt x="3574" y="13430"/>
                    </a:cubicBezTo>
                    <a:cubicBezTo>
                      <a:pt x="3622" y="13454"/>
                      <a:pt x="3658" y="13478"/>
                      <a:pt x="3695" y="13503"/>
                    </a:cubicBezTo>
                    <a:cubicBezTo>
                      <a:pt x="3731" y="13527"/>
                      <a:pt x="3768" y="13551"/>
                      <a:pt x="3793" y="13588"/>
                    </a:cubicBezTo>
                    <a:lnTo>
                      <a:pt x="3938" y="13734"/>
                    </a:lnTo>
                    <a:cubicBezTo>
                      <a:pt x="3963" y="13770"/>
                      <a:pt x="3999" y="13807"/>
                      <a:pt x="4036" y="13856"/>
                    </a:cubicBezTo>
                    <a:cubicBezTo>
                      <a:pt x="4036" y="13867"/>
                      <a:pt x="4047" y="13880"/>
                      <a:pt x="4060" y="13904"/>
                    </a:cubicBezTo>
                    <a:cubicBezTo>
                      <a:pt x="4060" y="13916"/>
                      <a:pt x="4072" y="13928"/>
                      <a:pt x="4084" y="13928"/>
                    </a:cubicBezTo>
                    <a:cubicBezTo>
                      <a:pt x="4084" y="13940"/>
                      <a:pt x="4096" y="13953"/>
                      <a:pt x="4096" y="13953"/>
                    </a:cubicBezTo>
                    <a:cubicBezTo>
                      <a:pt x="4120" y="13977"/>
                      <a:pt x="4145" y="14001"/>
                      <a:pt x="4181" y="14013"/>
                    </a:cubicBezTo>
                    <a:cubicBezTo>
                      <a:pt x="4181" y="14026"/>
                      <a:pt x="4181" y="14026"/>
                      <a:pt x="4193" y="14026"/>
                    </a:cubicBezTo>
                    <a:cubicBezTo>
                      <a:pt x="4206" y="14037"/>
                      <a:pt x="4217" y="14062"/>
                      <a:pt x="4230" y="14074"/>
                    </a:cubicBezTo>
                    <a:lnTo>
                      <a:pt x="4279" y="14123"/>
                    </a:lnTo>
                    <a:cubicBezTo>
                      <a:pt x="4327" y="14183"/>
                      <a:pt x="4363" y="14244"/>
                      <a:pt x="4412" y="14317"/>
                    </a:cubicBezTo>
                    <a:cubicBezTo>
                      <a:pt x="4461" y="14378"/>
                      <a:pt x="4509" y="14439"/>
                      <a:pt x="4546" y="14499"/>
                    </a:cubicBezTo>
                    <a:cubicBezTo>
                      <a:pt x="4558" y="14499"/>
                      <a:pt x="4558" y="14512"/>
                      <a:pt x="4558" y="14512"/>
                    </a:cubicBezTo>
                    <a:lnTo>
                      <a:pt x="4570" y="14524"/>
                    </a:lnTo>
                    <a:lnTo>
                      <a:pt x="4558" y="14524"/>
                    </a:lnTo>
                    <a:cubicBezTo>
                      <a:pt x="4570" y="14524"/>
                      <a:pt x="4570" y="14524"/>
                      <a:pt x="4570" y="14536"/>
                    </a:cubicBezTo>
                    <a:cubicBezTo>
                      <a:pt x="4595" y="14560"/>
                      <a:pt x="4606" y="14596"/>
                      <a:pt x="4631" y="14621"/>
                    </a:cubicBezTo>
                    <a:cubicBezTo>
                      <a:pt x="4643" y="14658"/>
                      <a:pt x="4668" y="14694"/>
                      <a:pt x="4679" y="14731"/>
                    </a:cubicBezTo>
                    <a:cubicBezTo>
                      <a:pt x="4716" y="14791"/>
                      <a:pt x="4752" y="14852"/>
                      <a:pt x="4777" y="14925"/>
                    </a:cubicBezTo>
                    <a:cubicBezTo>
                      <a:pt x="4813" y="14985"/>
                      <a:pt x="4838" y="15047"/>
                      <a:pt x="4862" y="15107"/>
                    </a:cubicBezTo>
                    <a:cubicBezTo>
                      <a:pt x="4886" y="15180"/>
                      <a:pt x="4922" y="15241"/>
                      <a:pt x="4947" y="15314"/>
                    </a:cubicBezTo>
                    <a:lnTo>
                      <a:pt x="4984" y="15423"/>
                    </a:lnTo>
                    <a:cubicBezTo>
                      <a:pt x="5008" y="15460"/>
                      <a:pt x="5020" y="15496"/>
                      <a:pt x="5032" y="15533"/>
                    </a:cubicBezTo>
                    <a:cubicBezTo>
                      <a:pt x="5068" y="15606"/>
                      <a:pt x="5093" y="15679"/>
                      <a:pt x="5117" y="15752"/>
                    </a:cubicBezTo>
                    <a:lnTo>
                      <a:pt x="5190" y="15970"/>
                    </a:lnTo>
                    <a:cubicBezTo>
                      <a:pt x="5214" y="16031"/>
                      <a:pt x="5227" y="16092"/>
                      <a:pt x="5238" y="16165"/>
                    </a:cubicBezTo>
                    <a:cubicBezTo>
                      <a:pt x="5251" y="16225"/>
                      <a:pt x="5263" y="16298"/>
                      <a:pt x="5263" y="16371"/>
                    </a:cubicBezTo>
                    <a:cubicBezTo>
                      <a:pt x="5275" y="16408"/>
                      <a:pt x="5275" y="16444"/>
                      <a:pt x="5275" y="16481"/>
                    </a:cubicBezTo>
                    <a:lnTo>
                      <a:pt x="5275" y="16711"/>
                    </a:lnTo>
                    <a:lnTo>
                      <a:pt x="5275" y="16906"/>
                    </a:lnTo>
                    <a:lnTo>
                      <a:pt x="5275" y="17076"/>
                    </a:lnTo>
                    <a:cubicBezTo>
                      <a:pt x="5287" y="17124"/>
                      <a:pt x="5287" y="17173"/>
                      <a:pt x="5287" y="17222"/>
                    </a:cubicBezTo>
                    <a:cubicBezTo>
                      <a:pt x="5300" y="17259"/>
                      <a:pt x="5300" y="17295"/>
                      <a:pt x="5300" y="17319"/>
                    </a:cubicBezTo>
                    <a:cubicBezTo>
                      <a:pt x="5311" y="17356"/>
                      <a:pt x="5311" y="17380"/>
                      <a:pt x="5311" y="17416"/>
                    </a:cubicBezTo>
                    <a:cubicBezTo>
                      <a:pt x="5336" y="17526"/>
                      <a:pt x="5348" y="17635"/>
                      <a:pt x="5384" y="17745"/>
                    </a:cubicBezTo>
                    <a:cubicBezTo>
                      <a:pt x="5384" y="17769"/>
                      <a:pt x="5397" y="17805"/>
                      <a:pt x="5409" y="17829"/>
                    </a:cubicBezTo>
                    <a:cubicBezTo>
                      <a:pt x="5409" y="17866"/>
                      <a:pt x="5421" y="17891"/>
                      <a:pt x="5433" y="17927"/>
                    </a:cubicBezTo>
                    <a:cubicBezTo>
                      <a:pt x="5445" y="17951"/>
                      <a:pt x="5445" y="17975"/>
                      <a:pt x="5457" y="17999"/>
                    </a:cubicBezTo>
                    <a:cubicBezTo>
                      <a:pt x="5470" y="18024"/>
                      <a:pt x="5470" y="18048"/>
                      <a:pt x="5481" y="18061"/>
                    </a:cubicBezTo>
                    <a:cubicBezTo>
                      <a:pt x="5494" y="18097"/>
                      <a:pt x="5506" y="18121"/>
                      <a:pt x="5518" y="18158"/>
                    </a:cubicBezTo>
                    <a:cubicBezTo>
                      <a:pt x="5530" y="18182"/>
                      <a:pt x="5543" y="18218"/>
                      <a:pt x="5554" y="18242"/>
                    </a:cubicBezTo>
                    <a:lnTo>
                      <a:pt x="5591" y="18315"/>
                    </a:lnTo>
                    <a:cubicBezTo>
                      <a:pt x="5603" y="18340"/>
                      <a:pt x="5616" y="18364"/>
                      <a:pt x="5627" y="18377"/>
                    </a:cubicBezTo>
                    <a:cubicBezTo>
                      <a:pt x="5664" y="18437"/>
                      <a:pt x="5700" y="18486"/>
                      <a:pt x="5724" y="18534"/>
                    </a:cubicBezTo>
                    <a:cubicBezTo>
                      <a:pt x="5761" y="18583"/>
                      <a:pt x="5786" y="18631"/>
                      <a:pt x="5810" y="18680"/>
                    </a:cubicBezTo>
                    <a:cubicBezTo>
                      <a:pt x="5846" y="18729"/>
                      <a:pt x="5870" y="18766"/>
                      <a:pt x="5895" y="18814"/>
                    </a:cubicBezTo>
                    <a:cubicBezTo>
                      <a:pt x="5956" y="18911"/>
                      <a:pt x="6005" y="19020"/>
                      <a:pt x="6065" y="19118"/>
                    </a:cubicBezTo>
                    <a:cubicBezTo>
                      <a:pt x="6113" y="19215"/>
                      <a:pt x="6162" y="19325"/>
                      <a:pt x="6235" y="19422"/>
                    </a:cubicBezTo>
                    <a:cubicBezTo>
                      <a:pt x="6248" y="19446"/>
                      <a:pt x="6259" y="19458"/>
                      <a:pt x="6272" y="19482"/>
                    </a:cubicBezTo>
                    <a:cubicBezTo>
                      <a:pt x="6296" y="19519"/>
                      <a:pt x="6308" y="19543"/>
                      <a:pt x="6332" y="19568"/>
                    </a:cubicBezTo>
                    <a:cubicBezTo>
                      <a:pt x="6345" y="19592"/>
                      <a:pt x="6369" y="19604"/>
                      <a:pt x="6381" y="19628"/>
                    </a:cubicBezTo>
                    <a:cubicBezTo>
                      <a:pt x="6393" y="19652"/>
                      <a:pt x="6418" y="19677"/>
                      <a:pt x="6429" y="19689"/>
                    </a:cubicBezTo>
                    <a:cubicBezTo>
                      <a:pt x="6502" y="19774"/>
                      <a:pt x="6575" y="19871"/>
                      <a:pt x="6648" y="19957"/>
                    </a:cubicBezTo>
                    <a:lnTo>
                      <a:pt x="6648" y="19944"/>
                    </a:lnTo>
                    <a:cubicBezTo>
                      <a:pt x="6661" y="19968"/>
                      <a:pt x="6685" y="20005"/>
                      <a:pt x="6709" y="20030"/>
                    </a:cubicBezTo>
                    <a:cubicBezTo>
                      <a:pt x="6721" y="20054"/>
                      <a:pt x="6745" y="20066"/>
                      <a:pt x="6758" y="20090"/>
                    </a:cubicBezTo>
                    <a:cubicBezTo>
                      <a:pt x="6794" y="20138"/>
                      <a:pt x="6818" y="20187"/>
                      <a:pt x="6843" y="20224"/>
                    </a:cubicBezTo>
                    <a:cubicBezTo>
                      <a:pt x="6867" y="20260"/>
                      <a:pt x="6891" y="20297"/>
                      <a:pt x="6904" y="20333"/>
                    </a:cubicBezTo>
                    <a:cubicBezTo>
                      <a:pt x="6928" y="20370"/>
                      <a:pt x="6940" y="20406"/>
                      <a:pt x="6964" y="20430"/>
                    </a:cubicBezTo>
                    <a:cubicBezTo>
                      <a:pt x="6988" y="20479"/>
                      <a:pt x="7013" y="20540"/>
                      <a:pt x="7037" y="20589"/>
                    </a:cubicBezTo>
                    <a:lnTo>
                      <a:pt x="7074" y="20916"/>
                    </a:lnTo>
                    <a:cubicBezTo>
                      <a:pt x="7086" y="21050"/>
                      <a:pt x="7086" y="21184"/>
                      <a:pt x="7098" y="21305"/>
                    </a:cubicBezTo>
                    <a:cubicBezTo>
                      <a:pt x="7098" y="21573"/>
                      <a:pt x="7086" y="21840"/>
                      <a:pt x="7110" y="22107"/>
                    </a:cubicBezTo>
                    <a:cubicBezTo>
                      <a:pt x="7123" y="22290"/>
                      <a:pt x="7147" y="22472"/>
                      <a:pt x="7159" y="22655"/>
                    </a:cubicBezTo>
                    <a:cubicBezTo>
                      <a:pt x="7183" y="22837"/>
                      <a:pt x="7196" y="23019"/>
                      <a:pt x="7207" y="23201"/>
                    </a:cubicBezTo>
                    <a:cubicBezTo>
                      <a:pt x="7207" y="23274"/>
                      <a:pt x="7220" y="23360"/>
                      <a:pt x="7220" y="23444"/>
                    </a:cubicBezTo>
                    <a:cubicBezTo>
                      <a:pt x="7232" y="23530"/>
                      <a:pt x="7244" y="23627"/>
                      <a:pt x="7244" y="23712"/>
                    </a:cubicBezTo>
                    <a:cubicBezTo>
                      <a:pt x="7256" y="23797"/>
                      <a:pt x="7256" y="23870"/>
                      <a:pt x="7268" y="23955"/>
                    </a:cubicBezTo>
                    <a:cubicBezTo>
                      <a:pt x="7232" y="23870"/>
                      <a:pt x="7207" y="23797"/>
                      <a:pt x="7183" y="23712"/>
                    </a:cubicBezTo>
                    <a:cubicBezTo>
                      <a:pt x="7159" y="23627"/>
                      <a:pt x="7134" y="23530"/>
                      <a:pt x="7110" y="23444"/>
                    </a:cubicBezTo>
                    <a:cubicBezTo>
                      <a:pt x="7074" y="23347"/>
                      <a:pt x="7050" y="23250"/>
                      <a:pt x="7025" y="23165"/>
                    </a:cubicBezTo>
                    <a:cubicBezTo>
                      <a:pt x="6988" y="23080"/>
                      <a:pt x="6977" y="22982"/>
                      <a:pt x="6952" y="22898"/>
                    </a:cubicBezTo>
                    <a:cubicBezTo>
                      <a:pt x="6928" y="22812"/>
                      <a:pt x="6904" y="22728"/>
                      <a:pt x="6880" y="22630"/>
                    </a:cubicBezTo>
                    <a:cubicBezTo>
                      <a:pt x="6843" y="22545"/>
                      <a:pt x="6818" y="22460"/>
                      <a:pt x="6782" y="22375"/>
                    </a:cubicBezTo>
                    <a:cubicBezTo>
                      <a:pt x="6745" y="22277"/>
                      <a:pt x="6709" y="22193"/>
                      <a:pt x="6672" y="22107"/>
                    </a:cubicBezTo>
                    <a:cubicBezTo>
                      <a:pt x="6661" y="22071"/>
                      <a:pt x="6636" y="22023"/>
                      <a:pt x="6612" y="21974"/>
                    </a:cubicBezTo>
                    <a:cubicBezTo>
                      <a:pt x="6600" y="21937"/>
                      <a:pt x="6575" y="21889"/>
                      <a:pt x="6551" y="21853"/>
                    </a:cubicBezTo>
                    <a:cubicBezTo>
                      <a:pt x="6502" y="21767"/>
                      <a:pt x="6466" y="21682"/>
                      <a:pt x="6418" y="21597"/>
                    </a:cubicBezTo>
                    <a:cubicBezTo>
                      <a:pt x="6369" y="21524"/>
                      <a:pt x="6332" y="21439"/>
                      <a:pt x="6284" y="21354"/>
                    </a:cubicBezTo>
                    <a:cubicBezTo>
                      <a:pt x="6186" y="21196"/>
                      <a:pt x="6102" y="21038"/>
                      <a:pt x="6016" y="20880"/>
                    </a:cubicBezTo>
                    <a:lnTo>
                      <a:pt x="5870" y="20625"/>
                    </a:lnTo>
                    <a:cubicBezTo>
                      <a:pt x="5846" y="20589"/>
                      <a:pt x="5822" y="20552"/>
                      <a:pt x="5797" y="20503"/>
                    </a:cubicBezTo>
                    <a:lnTo>
                      <a:pt x="5724" y="20394"/>
                    </a:lnTo>
                    <a:cubicBezTo>
                      <a:pt x="5664" y="20321"/>
                      <a:pt x="5616" y="20248"/>
                      <a:pt x="5579" y="20175"/>
                    </a:cubicBezTo>
                    <a:cubicBezTo>
                      <a:pt x="5530" y="20090"/>
                      <a:pt x="5481" y="20005"/>
                      <a:pt x="5433" y="19932"/>
                    </a:cubicBezTo>
                    <a:cubicBezTo>
                      <a:pt x="5324" y="19786"/>
                      <a:pt x="5214" y="19641"/>
                      <a:pt x="5093" y="19495"/>
                    </a:cubicBezTo>
                    <a:cubicBezTo>
                      <a:pt x="5044" y="19422"/>
                      <a:pt x="4984" y="19349"/>
                      <a:pt x="4922" y="19276"/>
                    </a:cubicBezTo>
                    <a:cubicBezTo>
                      <a:pt x="4898" y="19239"/>
                      <a:pt x="4874" y="19203"/>
                      <a:pt x="4849" y="19179"/>
                    </a:cubicBezTo>
                    <a:lnTo>
                      <a:pt x="4741" y="19069"/>
                    </a:lnTo>
                    <a:lnTo>
                      <a:pt x="4752" y="19069"/>
                    </a:lnTo>
                    <a:lnTo>
                      <a:pt x="4668" y="18984"/>
                    </a:lnTo>
                    <a:cubicBezTo>
                      <a:pt x="4655" y="18972"/>
                      <a:pt x="4643" y="18960"/>
                      <a:pt x="4631" y="18936"/>
                    </a:cubicBezTo>
                    <a:cubicBezTo>
                      <a:pt x="4570" y="18874"/>
                      <a:pt x="4522" y="18802"/>
                      <a:pt x="4461" y="18741"/>
                    </a:cubicBezTo>
                    <a:lnTo>
                      <a:pt x="4412" y="18693"/>
                    </a:lnTo>
                    <a:lnTo>
                      <a:pt x="4363" y="18644"/>
                    </a:lnTo>
                    <a:cubicBezTo>
                      <a:pt x="4363" y="18644"/>
                      <a:pt x="4363" y="18631"/>
                      <a:pt x="4352" y="18631"/>
                    </a:cubicBezTo>
                    <a:cubicBezTo>
                      <a:pt x="4352" y="18620"/>
                      <a:pt x="4339" y="18607"/>
                      <a:pt x="4339" y="18595"/>
                    </a:cubicBezTo>
                    <a:cubicBezTo>
                      <a:pt x="4327" y="18583"/>
                      <a:pt x="4315" y="18558"/>
                      <a:pt x="4303" y="18547"/>
                    </a:cubicBezTo>
                    <a:cubicBezTo>
                      <a:pt x="4303" y="18534"/>
                      <a:pt x="4290" y="18510"/>
                      <a:pt x="4290" y="18498"/>
                    </a:cubicBezTo>
                    <a:lnTo>
                      <a:pt x="4290" y="18486"/>
                    </a:lnTo>
                    <a:cubicBezTo>
                      <a:pt x="4290" y="18486"/>
                      <a:pt x="4303" y="18486"/>
                      <a:pt x="4303" y="18474"/>
                    </a:cubicBezTo>
                    <a:lnTo>
                      <a:pt x="4363" y="18413"/>
                    </a:lnTo>
                    <a:cubicBezTo>
                      <a:pt x="4376" y="18401"/>
                      <a:pt x="4400" y="18388"/>
                      <a:pt x="4412" y="18364"/>
                    </a:cubicBezTo>
                    <a:cubicBezTo>
                      <a:pt x="4449" y="18328"/>
                      <a:pt x="4473" y="18291"/>
                      <a:pt x="4509" y="18255"/>
                    </a:cubicBezTo>
                    <a:cubicBezTo>
                      <a:pt x="4546" y="18218"/>
                      <a:pt x="4570" y="18182"/>
                      <a:pt x="4595" y="18145"/>
                    </a:cubicBezTo>
                    <a:cubicBezTo>
                      <a:pt x="4619" y="18109"/>
                      <a:pt x="4643" y="18072"/>
                      <a:pt x="4668" y="18024"/>
                    </a:cubicBezTo>
                    <a:cubicBezTo>
                      <a:pt x="4716" y="17951"/>
                      <a:pt x="4765" y="17866"/>
                      <a:pt x="4789" y="17781"/>
                    </a:cubicBezTo>
                    <a:cubicBezTo>
                      <a:pt x="4801" y="17732"/>
                      <a:pt x="4813" y="17696"/>
                      <a:pt x="4813" y="17659"/>
                    </a:cubicBezTo>
                    <a:cubicBezTo>
                      <a:pt x="4825" y="17647"/>
                      <a:pt x="4825" y="17635"/>
                      <a:pt x="4825" y="17623"/>
                    </a:cubicBezTo>
                    <a:lnTo>
                      <a:pt x="4825" y="17586"/>
                    </a:lnTo>
                    <a:cubicBezTo>
                      <a:pt x="4838" y="17575"/>
                      <a:pt x="4825" y="17562"/>
                      <a:pt x="4825" y="17550"/>
                    </a:cubicBezTo>
                    <a:cubicBezTo>
                      <a:pt x="4849" y="17502"/>
                      <a:pt x="4874" y="17453"/>
                      <a:pt x="4874" y="17404"/>
                    </a:cubicBezTo>
                    <a:cubicBezTo>
                      <a:pt x="4886" y="17343"/>
                      <a:pt x="4886" y="17295"/>
                      <a:pt x="4898" y="17234"/>
                    </a:cubicBezTo>
                    <a:cubicBezTo>
                      <a:pt x="4898" y="17186"/>
                      <a:pt x="4886" y="17137"/>
                      <a:pt x="4886" y="17088"/>
                    </a:cubicBezTo>
                    <a:cubicBezTo>
                      <a:pt x="4886" y="17040"/>
                      <a:pt x="4886" y="16979"/>
                      <a:pt x="4874" y="16930"/>
                    </a:cubicBezTo>
                    <a:cubicBezTo>
                      <a:pt x="4874" y="16833"/>
                      <a:pt x="4849" y="16735"/>
                      <a:pt x="4838" y="16638"/>
                    </a:cubicBezTo>
                    <a:lnTo>
                      <a:pt x="4838" y="16627"/>
                    </a:lnTo>
                    <a:lnTo>
                      <a:pt x="4838" y="16602"/>
                    </a:lnTo>
                    <a:cubicBezTo>
                      <a:pt x="4838" y="16554"/>
                      <a:pt x="4825" y="16505"/>
                      <a:pt x="4813" y="16456"/>
                    </a:cubicBezTo>
                    <a:cubicBezTo>
                      <a:pt x="4789" y="16408"/>
                      <a:pt x="4765" y="16347"/>
                      <a:pt x="4741" y="16298"/>
                    </a:cubicBezTo>
                    <a:cubicBezTo>
                      <a:pt x="4728" y="16249"/>
                      <a:pt x="4692" y="16189"/>
                      <a:pt x="4655" y="16152"/>
                    </a:cubicBezTo>
                    <a:lnTo>
                      <a:pt x="4582" y="16079"/>
                    </a:lnTo>
                    <a:cubicBezTo>
                      <a:pt x="4558" y="16068"/>
                      <a:pt x="4546" y="16068"/>
                      <a:pt x="4522" y="16055"/>
                    </a:cubicBezTo>
                    <a:cubicBezTo>
                      <a:pt x="4473" y="16031"/>
                      <a:pt x="4425" y="16019"/>
                      <a:pt x="4376" y="15995"/>
                    </a:cubicBezTo>
                    <a:cubicBezTo>
                      <a:pt x="4315" y="15982"/>
                      <a:pt x="4242" y="15958"/>
                      <a:pt x="4181" y="15958"/>
                    </a:cubicBezTo>
                    <a:cubicBezTo>
                      <a:pt x="4120" y="15958"/>
                      <a:pt x="4060" y="15958"/>
                      <a:pt x="3999" y="15995"/>
                    </a:cubicBezTo>
                    <a:lnTo>
                      <a:pt x="3926" y="16068"/>
                    </a:lnTo>
                    <a:cubicBezTo>
                      <a:pt x="3914" y="16092"/>
                      <a:pt x="3890" y="16116"/>
                      <a:pt x="3877" y="16152"/>
                    </a:cubicBezTo>
                    <a:cubicBezTo>
                      <a:pt x="3866" y="16201"/>
                      <a:pt x="3841" y="16249"/>
                      <a:pt x="3829" y="16298"/>
                    </a:cubicBezTo>
                    <a:cubicBezTo>
                      <a:pt x="3817" y="16322"/>
                      <a:pt x="3804" y="16347"/>
                      <a:pt x="3804" y="16371"/>
                    </a:cubicBezTo>
                    <a:cubicBezTo>
                      <a:pt x="3793" y="16395"/>
                      <a:pt x="3780" y="16419"/>
                      <a:pt x="3780" y="16456"/>
                    </a:cubicBezTo>
                    <a:cubicBezTo>
                      <a:pt x="3756" y="16419"/>
                      <a:pt x="3731" y="16383"/>
                      <a:pt x="3695" y="16347"/>
                    </a:cubicBezTo>
                    <a:cubicBezTo>
                      <a:pt x="3671" y="16311"/>
                      <a:pt x="3647" y="16274"/>
                      <a:pt x="3610" y="16238"/>
                    </a:cubicBezTo>
                    <a:cubicBezTo>
                      <a:pt x="3585" y="16225"/>
                      <a:pt x="3574" y="16213"/>
                      <a:pt x="3550" y="16189"/>
                    </a:cubicBezTo>
                    <a:cubicBezTo>
                      <a:pt x="3537" y="16176"/>
                      <a:pt x="3513" y="16165"/>
                      <a:pt x="3501" y="16152"/>
                    </a:cubicBezTo>
                    <a:cubicBezTo>
                      <a:pt x="3464" y="16140"/>
                      <a:pt x="3415" y="16128"/>
                      <a:pt x="3379" y="16116"/>
                    </a:cubicBezTo>
                    <a:cubicBezTo>
                      <a:pt x="3342" y="16103"/>
                      <a:pt x="3294" y="16092"/>
                      <a:pt x="3245" y="16092"/>
                    </a:cubicBezTo>
                    <a:cubicBezTo>
                      <a:pt x="3197" y="16092"/>
                      <a:pt x="3161" y="16103"/>
                      <a:pt x="3112" y="16103"/>
                    </a:cubicBezTo>
                    <a:cubicBezTo>
                      <a:pt x="3051" y="16116"/>
                      <a:pt x="2990" y="16103"/>
                      <a:pt x="2918" y="16128"/>
                    </a:cubicBezTo>
                    <a:lnTo>
                      <a:pt x="2735" y="16201"/>
                    </a:lnTo>
                    <a:cubicBezTo>
                      <a:pt x="2674" y="16238"/>
                      <a:pt x="2613" y="16274"/>
                      <a:pt x="2565" y="16311"/>
                    </a:cubicBezTo>
                    <a:cubicBezTo>
                      <a:pt x="2516" y="16359"/>
                      <a:pt x="2467" y="16408"/>
                      <a:pt x="2431" y="16456"/>
                    </a:cubicBezTo>
                    <a:cubicBezTo>
                      <a:pt x="2407" y="16505"/>
                      <a:pt x="2394" y="16541"/>
                      <a:pt x="2370" y="16578"/>
                    </a:cubicBezTo>
                    <a:cubicBezTo>
                      <a:pt x="2358" y="16627"/>
                      <a:pt x="2346" y="16675"/>
                      <a:pt x="2334" y="16711"/>
                    </a:cubicBezTo>
                    <a:cubicBezTo>
                      <a:pt x="2322" y="16808"/>
                      <a:pt x="2310" y="16894"/>
                      <a:pt x="2286" y="16991"/>
                    </a:cubicBezTo>
                    <a:cubicBezTo>
                      <a:pt x="2286" y="17027"/>
                      <a:pt x="2273" y="17064"/>
                      <a:pt x="2273" y="17113"/>
                    </a:cubicBezTo>
                    <a:cubicBezTo>
                      <a:pt x="2261" y="17161"/>
                      <a:pt x="2261" y="17197"/>
                      <a:pt x="2261" y="17246"/>
                    </a:cubicBezTo>
                    <a:cubicBezTo>
                      <a:pt x="2273" y="17295"/>
                      <a:pt x="2286" y="17331"/>
                      <a:pt x="2297" y="17380"/>
                    </a:cubicBezTo>
                    <a:cubicBezTo>
                      <a:pt x="2297" y="17416"/>
                      <a:pt x="2322" y="17440"/>
                      <a:pt x="2334" y="17477"/>
                    </a:cubicBezTo>
                    <a:cubicBezTo>
                      <a:pt x="2307" y="17460"/>
                      <a:pt x="2274" y="17448"/>
                      <a:pt x="2244" y="17448"/>
                    </a:cubicBezTo>
                    <a:cubicBezTo>
                      <a:pt x="2233" y="17448"/>
                      <a:pt x="2222" y="17450"/>
                      <a:pt x="2213" y="17453"/>
                    </a:cubicBezTo>
                    <a:cubicBezTo>
                      <a:pt x="2188" y="17465"/>
                      <a:pt x="2176" y="17465"/>
                      <a:pt x="2151" y="17477"/>
                    </a:cubicBezTo>
                    <a:lnTo>
                      <a:pt x="2115" y="17477"/>
                    </a:lnTo>
                    <a:cubicBezTo>
                      <a:pt x="2078" y="17489"/>
                      <a:pt x="2030" y="17489"/>
                      <a:pt x="1994" y="17489"/>
                    </a:cubicBezTo>
                    <a:cubicBezTo>
                      <a:pt x="1970" y="17477"/>
                      <a:pt x="1945" y="17477"/>
                      <a:pt x="1921" y="17477"/>
                    </a:cubicBezTo>
                    <a:cubicBezTo>
                      <a:pt x="1884" y="17465"/>
                      <a:pt x="1848" y="17465"/>
                      <a:pt x="1811" y="17465"/>
                    </a:cubicBezTo>
                    <a:cubicBezTo>
                      <a:pt x="1793" y="17459"/>
                      <a:pt x="1775" y="17456"/>
                      <a:pt x="1757" y="17456"/>
                    </a:cubicBezTo>
                    <a:cubicBezTo>
                      <a:pt x="1738" y="17456"/>
                      <a:pt x="1720" y="17459"/>
                      <a:pt x="1702" y="17465"/>
                    </a:cubicBezTo>
                    <a:cubicBezTo>
                      <a:pt x="1665" y="17465"/>
                      <a:pt x="1617" y="17477"/>
                      <a:pt x="1581" y="17489"/>
                    </a:cubicBezTo>
                    <a:cubicBezTo>
                      <a:pt x="1544" y="17502"/>
                      <a:pt x="1508" y="17513"/>
                      <a:pt x="1483" y="17538"/>
                    </a:cubicBezTo>
                    <a:cubicBezTo>
                      <a:pt x="1446" y="17562"/>
                      <a:pt x="1411" y="17599"/>
                      <a:pt x="1386" y="17623"/>
                    </a:cubicBezTo>
                    <a:cubicBezTo>
                      <a:pt x="1374" y="17659"/>
                      <a:pt x="1362" y="17683"/>
                      <a:pt x="1349" y="17708"/>
                    </a:cubicBezTo>
                    <a:cubicBezTo>
                      <a:pt x="1325" y="17756"/>
                      <a:pt x="1301" y="17818"/>
                      <a:pt x="1289" y="17878"/>
                    </a:cubicBezTo>
                    <a:cubicBezTo>
                      <a:pt x="1265" y="17939"/>
                      <a:pt x="1265" y="17999"/>
                      <a:pt x="1276" y="18048"/>
                    </a:cubicBezTo>
                    <a:cubicBezTo>
                      <a:pt x="1289" y="18085"/>
                      <a:pt x="1313" y="18121"/>
                      <a:pt x="1325" y="18158"/>
                    </a:cubicBezTo>
                    <a:cubicBezTo>
                      <a:pt x="1349" y="18182"/>
                      <a:pt x="1362" y="18207"/>
                      <a:pt x="1386" y="18218"/>
                    </a:cubicBezTo>
                    <a:cubicBezTo>
                      <a:pt x="1411" y="18242"/>
                      <a:pt x="1422" y="18267"/>
                      <a:pt x="1435" y="18291"/>
                    </a:cubicBezTo>
                    <a:cubicBezTo>
                      <a:pt x="1471" y="18328"/>
                      <a:pt x="1495" y="18364"/>
                      <a:pt x="1519" y="18401"/>
                    </a:cubicBezTo>
                    <a:cubicBezTo>
                      <a:pt x="1544" y="18437"/>
                      <a:pt x="1568" y="18474"/>
                      <a:pt x="1605" y="18510"/>
                    </a:cubicBezTo>
                    <a:lnTo>
                      <a:pt x="1617" y="18510"/>
                    </a:lnTo>
                    <a:lnTo>
                      <a:pt x="1617" y="18523"/>
                    </a:lnTo>
                    <a:cubicBezTo>
                      <a:pt x="1665" y="18571"/>
                      <a:pt x="1702" y="18620"/>
                      <a:pt x="1738" y="18656"/>
                    </a:cubicBezTo>
                    <a:lnTo>
                      <a:pt x="1751" y="18668"/>
                    </a:lnTo>
                    <a:lnTo>
                      <a:pt x="1762" y="18680"/>
                    </a:lnTo>
                    <a:cubicBezTo>
                      <a:pt x="1787" y="18717"/>
                      <a:pt x="1824" y="18741"/>
                      <a:pt x="1848" y="18766"/>
                    </a:cubicBezTo>
                    <a:cubicBezTo>
                      <a:pt x="1908" y="18814"/>
                      <a:pt x="1970" y="18863"/>
                      <a:pt x="2042" y="18887"/>
                    </a:cubicBezTo>
                    <a:lnTo>
                      <a:pt x="2151" y="18923"/>
                    </a:lnTo>
                    <a:lnTo>
                      <a:pt x="2224" y="18996"/>
                    </a:lnTo>
                    <a:cubicBezTo>
                      <a:pt x="2249" y="19009"/>
                      <a:pt x="2261" y="19020"/>
                      <a:pt x="2286" y="19033"/>
                    </a:cubicBezTo>
                    <a:cubicBezTo>
                      <a:pt x="2310" y="19045"/>
                      <a:pt x="2322" y="19057"/>
                      <a:pt x="2346" y="19069"/>
                    </a:cubicBezTo>
                    <a:cubicBezTo>
                      <a:pt x="2383" y="19093"/>
                      <a:pt x="2419" y="19118"/>
                      <a:pt x="2467" y="19130"/>
                    </a:cubicBezTo>
                    <a:cubicBezTo>
                      <a:pt x="2504" y="19142"/>
                      <a:pt x="2540" y="19154"/>
                      <a:pt x="2589" y="19166"/>
                    </a:cubicBezTo>
                    <a:lnTo>
                      <a:pt x="2662" y="19203"/>
                    </a:lnTo>
                    <a:cubicBezTo>
                      <a:pt x="2699" y="19215"/>
                      <a:pt x="2723" y="19227"/>
                      <a:pt x="2747" y="19239"/>
                    </a:cubicBezTo>
                    <a:cubicBezTo>
                      <a:pt x="2783" y="19252"/>
                      <a:pt x="2808" y="19263"/>
                      <a:pt x="2832" y="19276"/>
                    </a:cubicBezTo>
                    <a:cubicBezTo>
                      <a:pt x="2856" y="19276"/>
                      <a:pt x="2881" y="19288"/>
                      <a:pt x="2905" y="19288"/>
                    </a:cubicBezTo>
                    <a:lnTo>
                      <a:pt x="2966" y="19288"/>
                    </a:lnTo>
                    <a:cubicBezTo>
                      <a:pt x="3002" y="19288"/>
                      <a:pt x="3051" y="19288"/>
                      <a:pt x="3099" y="19276"/>
                    </a:cubicBezTo>
                    <a:cubicBezTo>
                      <a:pt x="3148" y="19263"/>
                      <a:pt x="3197" y="19263"/>
                      <a:pt x="3234" y="19239"/>
                    </a:cubicBezTo>
                    <a:cubicBezTo>
                      <a:pt x="3331" y="19215"/>
                      <a:pt x="3415" y="19166"/>
                      <a:pt x="3501" y="19118"/>
                    </a:cubicBezTo>
                    <a:cubicBezTo>
                      <a:pt x="3574" y="19069"/>
                      <a:pt x="3647" y="19009"/>
                      <a:pt x="3720" y="18947"/>
                    </a:cubicBezTo>
                    <a:cubicBezTo>
                      <a:pt x="3756" y="18923"/>
                      <a:pt x="3793" y="18887"/>
                      <a:pt x="3829" y="18850"/>
                    </a:cubicBezTo>
                    <a:cubicBezTo>
                      <a:pt x="3866" y="18826"/>
                      <a:pt x="3890" y="18790"/>
                      <a:pt x="3926" y="18766"/>
                    </a:cubicBezTo>
                    <a:lnTo>
                      <a:pt x="3963" y="18729"/>
                    </a:lnTo>
                    <a:cubicBezTo>
                      <a:pt x="3974" y="18729"/>
                      <a:pt x="3987" y="18717"/>
                      <a:pt x="3999" y="18704"/>
                    </a:cubicBezTo>
                    <a:cubicBezTo>
                      <a:pt x="4011" y="18704"/>
                      <a:pt x="4036" y="18693"/>
                      <a:pt x="4060" y="18680"/>
                    </a:cubicBezTo>
                    <a:cubicBezTo>
                      <a:pt x="4072" y="18680"/>
                      <a:pt x="4084" y="18668"/>
                      <a:pt x="4109" y="18668"/>
                    </a:cubicBezTo>
                    <a:lnTo>
                      <a:pt x="4169" y="18668"/>
                    </a:lnTo>
                    <a:cubicBezTo>
                      <a:pt x="4181" y="18680"/>
                      <a:pt x="4193" y="18693"/>
                      <a:pt x="4217" y="18704"/>
                    </a:cubicBezTo>
                    <a:lnTo>
                      <a:pt x="4217" y="18693"/>
                    </a:lnTo>
                    <a:lnTo>
                      <a:pt x="4217" y="18680"/>
                    </a:lnTo>
                    <a:cubicBezTo>
                      <a:pt x="4217" y="18680"/>
                      <a:pt x="4230" y="18680"/>
                      <a:pt x="4242" y="18693"/>
                    </a:cubicBezTo>
                    <a:cubicBezTo>
                      <a:pt x="4254" y="18704"/>
                      <a:pt x="4266" y="18729"/>
                      <a:pt x="4290" y="18741"/>
                    </a:cubicBezTo>
                    <a:cubicBezTo>
                      <a:pt x="4315" y="18777"/>
                      <a:pt x="4339" y="18802"/>
                      <a:pt x="4376" y="18826"/>
                    </a:cubicBezTo>
                    <a:cubicBezTo>
                      <a:pt x="4388" y="18850"/>
                      <a:pt x="4412" y="18863"/>
                      <a:pt x="4425" y="18887"/>
                    </a:cubicBezTo>
                    <a:cubicBezTo>
                      <a:pt x="4461" y="18936"/>
                      <a:pt x="4509" y="18996"/>
                      <a:pt x="4546" y="19057"/>
                    </a:cubicBezTo>
                    <a:cubicBezTo>
                      <a:pt x="4595" y="19130"/>
                      <a:pt x="4655" y="19190"/>
                      <a:pt x="4704" y="19263"/>
                    </a:cubicBezTo>
                    <a:cubicBezTo>
                      <a:pt x="4752" y="19336"/>
                      <a:pt x="4801" y="19398"/>
                      <a:pt x="4849" y="19470"/>
                    </a:cubicBezTo>
                    <a:cubicBezTo>
                      <a:pt x="4898" y="19531"/>
                      <a:pt x="4947" y="19592"/>
                      <a:pt x="5008" y="19665"/>
                    </a:cubicBezTo>
                    <a:cubicBezTo>
                      <a:pt x="5057" y="19725"/>
                      <a:pt x="5105" y="19786"/>
                      <a:pt x="5165" y="19847"/>
                    </a:cubicBezTo>
                    <a:cubicBezTo>
                      <a:pt x="5214" y="19920"/>
                      <a:pt x="5263" y="19981"/>
                      <a:pt x="5324" y="20041"/>
                    </a:cubicBezTo>
                    <a:cubicBezTo>
                      <a:pt x="5384" y="20138"/>
                      <a:pt x="5445" y="20236"/>
                      <a:pt x="5518" y="20333"/>
                    </a:cubicBezTo>
                    <a:cubicBezTo>
                      <a:pt x="5591" y="20430"/>
                      <a:pt x="5664" y="20516"/>
                      <a:pt x="5724" y="20613"/>
                    </a:cubicBezTo>
                    <a:cubicBezTo>
                      <a:pt x="5773" y="20673"/>
                      <a:pt x="5822" y="20746"/>
                      <a:pt x="5870" y="20819"/>
                    </a:cubicBezTo>
                    <a:cubicBezTo>
                      <a:pt x="5919" y="20905"/>
                      <a:pt x="5956" y="20978"/>
                      <a:pt x="6005" y="21050"/>
                    </a:cubicBezTo>
                    <a:cubicBezTo>
                      <a:pt x="6089" y="21196"/>
                      <a:pt x="6175" y="21354"/>
                      <a:pt x="6259" y="21500"/>
                    </a:cubicBezTo>
                    <a:lnTo>
                      <a:pt x="6248" y="21500"/>
                    </a:lnTo>
                    <a:cubicBezTo>
                      <a:pt x="6308" y="21609"/>
                      <a:pt x="6369" y="21707"/>
                      <a:pt x="6429" y="21816"/>
                    </a:cubicBezTo>
                    <a:cubicBezTo>
                      <a:pt x="6454" y="21877"/>
                      <a:pt x="6478" y="21925"/>
                      <a:pt x="6502" y="21974"/>
                    </a:cubicBezTo>
                    <a:cubicBezTo>
                      <a:pt x="6527" y="22034"/>
                      <a:pt x="6564" y="22096"/>
                      <a:pt x="6588" y="22144"/>
                    </a:cubicBezTo>
                    <a:cubicBezTo>
                      <a:pt x="6636" y="22253"/>
                      <a:pt x="6672" y="22363"/>
                      <a:pt x="6721" y="22485"/>
                    </a:cubicBezTo>
                    <a:lnTo>
                      <a:pt x="6794" y="22703"/>
                    </a:lnTo>
                    <a:cubicBezTo>
                      <a:pt x="6794" y="22715"/>
                      <a:pt x="6807" y="22739"/>
                      <a:pt x="6807" y="22764"/>
                    </a:cubicBezTo>
                    <a:cubicBezTo>
                      <a:pt x="6794" y="22752"/>
                      <a:pt x="6782" y="22739"/>
                      <a:pt x="6770" y="22715"/>
                    </a:cubicBezTo>
                    <a:cubicBezTo>
                      <a:pt x="6721" y="22679"/>
                      <a:pt x="6672" y="22630"/>
                      <a:pt x="6624" y="22593"/>
                    </a:cubicBezTo>
                    <a:lnTo>
                      <a:pt x="6539" y="22509"/>
                    </a:lnTo>
                    <a:lnTo>
                      <a:pt x="6466" y="22436"/>
                    </a:lnTo>
                    <a:cubicBezTo>
                      <a:pt x="6429" y="22399"/>
                      <a:pt x="6381" y="22363"/>
                      <a:pt x="6345" y="22326"/>
                    </a:cubicBezTo>
                    <a:cubicBezTo>
                      <a:pt x="6321" y="22314"/>
                      <a:pt x="6296" y="22302"/>
                      <a:pt x="6284" y="22277"/>
                    </a:cubicBezTo>
                    <a:cubicBezTo>
                      <a:pt x="6248" y="22266"/>
                      <a:pt x="6223" y="22253"/>
                      <a:pt x="6199" y="22229"/>
                    </a:cubicBezTo>
                    <a:lnTo>
                      <a:pt x="6053" y="22156"/>
                    </a:lnTo>
                    <a:lnTo>
                      <a:pt x="5907" y="22083"/>
                    </a:lnTo>
                    <a:cubicBezTo>
                      <a:pt x="5870" y="22034"/>
                      <a:pt x="5834" y="21974"/>
                      <a:pt x="5797" y="21925"/>
                    </a:cubicBezTo>
                    <a:lnTo>
                      <a:pt x="5797" y="21913"/>
                    </a:lnTo>
                    <a:cubicBezTo>
                      <a:pt x="5786" y="21901"/>
                      <a:pt x="5773" y="21889"/>
                      <a:pt x="5761" y="21864"/>
                    </a:cubicBezTo>
                    <a:cubicBezTo>
                      <a:pt x="5749" y="21840"/>
                      <a:pt x="5724" y="21816"/>
                      <a:pt x="5713" y="21780"/>
                    </a:cubicBezTo>
                    <a:cubicBezTo>
                      <a:pt x="5689" y="21767"/>
                      <a:pt x="5676" y="21743"/>
                      <a:pt x="5652" y="21718"/>
                    </a:cubicBezTo>
                    <a:lnTo>
                      <a:pt x="5579" y="21609"/>
                    </a:lnTo>
                    <a:cubicBezTo>
                      <a:pt x="5543" y="21573"/>
                      <a:pt x="5518" y="21537"/>
                      <a:pt x="5481" y="21500"/>
                    </a:cubicBezTo>
                    <a:cubicBezTo>
                      <a:pt x="5421" y="21427"/>
                      <a:pt x="5360" y="21366"/>
                      <a:pt x="5300" y="21305"/>
                    </a:cubicBezTo>
                    <a:cubicBezTo>
                      <a:pt x="5263" y="21281"/>
                      <a:pt x="5227" y="21257"/>
                      <a:pt x="5190" y="21221"/>
                    </a:cubicBezTo>
                    <a:cubicBezTo>
                      <a:pt x="5178" y="21208"/>
                      <a:pt x="5154" y="21196"/>
                      <a:pt x="5141" y="21184"/>
                    </a:cubicBezTo>
                    <a:cubicBezTo>
                      <a:pt x="5117" y="21172"/>
                      <a:pt x="5093" y="21159"/>
                      <a:pt x="5081" y="21148"/>
                    </a:cubicBezTo>
                    <a:cubicBezTo>
                      <a:pt x="5032" y="21123"/>
                      <a:pt x="4995" y="21111"/>
                      <a:pt x="4947" y="21086"/>
                    </a:cubicBezTo>
                    <a:cubicBezTo>
                      <a:pt x="4911" y="21075"/>
                      <a:pt x="4862" y="21062"/>
                      <a:pt x="4825" y="21038"/>
                    </a:cubicBezTo>
                    <a:lnTo>
                      <a:pt x="4789" y="21038"/>
                    </a:lnTo>
                    <a:cubicBezTo>
                      <a:pt x="4777" y="21038"/>
                      <a:pt x="4765" y="21026"/>
                      <a:pt x="4765" y="21026"/>
                    </a:cubicBezTo>
                    <a:lnTo>
                      <a:pt x="4728" y="21026"/>
                    </a:lnTo>
                    <a:cubicBezTo>
                      <a:pt x="4716" y="21026"/>
                      <a:pt x="4704" y="21026"/>
                      <a:pt x="4692" y="21013"/>
                    </a:cubicBezTo>
                    <a:lnTo>
                      <a:pt x="4558" y="21013"/>
                    </a:lnTo>
                    <a:cubicBezTo>
                      <a:pt x="4473" y="21013"/>
                      <a:pt x="4376" y="21002"/>
                      <a:pt x="4290" y="21002"/>
                    </a:cubicBezTo>
                    <a:lnTo>
                      <a:pt x="4011" y="21002"/>
                    </a:lnTo>
                    <a:cubicBezTo>
                      <a:pt x="3926" y="20989"/>
                      <a:pt x="3841" y="20989"/>
                      <a:pt x="3756" y="20978"/>
                    </a:cubicBezTo>
                    <a:lnTo>
                      <a:pt x="3731" y="20978"/>
                    </a:lnTo>
                    <a:cubicBezTo>
                      <a:pt x="3707" y="20978"/>
                      <a:pt x="3671" y="20978"/>
                      <a:pt x="3634" y="20965"/>
                    </a:cubicBezTo>
                    <a:lnTo>
                      <a:pt x="3391" y="20965"/>
                    </a:lnTo>
                    <a:cubicBezTo>
                      <a:pt x="3355" y="20965"/>
                      <a:pt x="3331" y="20965"/>
                      <a:pt x="3294" y="20953"/>
                    </a:cubicBezTo>
                    <a:lnTo>
                      <a:pt x="3185" y="20953"/>
                    </a:lnTo>
                    <a:cubicBezTo>
                      <a:pt x="3172" y="20941"/>
                      <a:pt x="3148" y="20941"/>
                      <a:pt x="3124" y="20941"/>
                    </a:cubicBezTo>
                    <a:cubicBezTo>
                      <a:pt x="3112" y="20929"/>
                      <a:pt x="3088" y="20929"/>
                      <a:pt x="3063" y="20929"/>
                    </a:cubicBezTo>
                    <a:cubicBezTo>
                      <a:pt x="3039" y="20916"/>
                      <a:pt x="3002" y="20905"/>
                      <a:pt x="2978" y="20905"/>
                    </a:cubicBezTo>
                    <a:cubicBezTo>
                      <a:pt x="2966" y="20905"/>
                      <a:pt x="2954" y="20892"/>
                      <a:pt x="2942" y="20892"/>
                    </a:cubicBezTo>
                    <a:cubicBezTo>
                      <a:pt x="2918" y="20892"/>
                      <a:pt x="2893" y="20905"/>
                      <a:pt x="2881" y="20916"/>
                    </a:cubicBezTo>
                    <a:lnTo>
                      <a:pt x="2881" y="20929"/>
                    </a:lnTo>
                    <a:cubicBezTo>
                      <a:pt x="2869" y="20941"/>
                      <a:pt x="2869" y="20941"/>
                      <a:pt x="2869" y="20953"/>
                    </a:cubicBezTo>
                    <a:lnTo>
                      <a:pt x="2869" y="20978"/>
                    </a:lnTo>
                    <a:lnTo>
                      <a:pt x="2905" y="21050"/>
                    </a:lnTo>
                    <a:cubicBezTo>
                      <a:pt x="2918" y="21086"/>
                      <a:pt x="2942" y="21111"/>
                      <a:pt x="2966" y="21148"/>
                    </a:cubicBezTo>
                    <a:cubicBezTo>
                      <a:pt x="2978" y="21159"/>
                      <a:pt x="2990" y="21184"/>
                      <a:pt x="3002" y="21196"/>
                    </a:cubicBezTo>
                    <a:cubicBezTo>
                      <a:pt x="3039" y="21232"/>
                      <a:pt x="3063" y="21269"/>
                      <a:pt x="3088" y="21305"/>
                    </a:cubicBezTo>
                    <a:cubicBezTo>
                      <a:pt x="3148" y="21378"/>
                      <a:pt x="3197" y="21451"/>
                      <a:pt x="3258" y="21524"/>
                    </a:cubicBezTo>
                    <a:lnTo>
                      <a:pt x="3331" y="21634"/>
                    </a:lnTo>
                    <a:cubicBezTo>
                      <a:pt x="3355" y="21670"/>
                      <a:pt x="3391" y="21707"/>
                      <a:pt x="3415" y="21755"/>
                    </a:cubicBezTo>
                    <a:cubicBezTo>
                      <a:pt x="3440" y="21791"/>
                      <a:pt x="3464" y="21816"/>
                      <a:pt x="3488" y="21853"/>
                    </a:cubicBezTo>
                    <a:cubicBezTo>
                      <a:pt x="3513" y="21889"/>
                      <a:pt x="3550" y="21925"/>
                      <a:pt x="3574" y="21961"/>
                    </a:cubicBezTo>
                    <a:cubicBezTo>
                      <a:pt x="3622" y="22034"/>
                      <a:pt x="3683" y="22107"/>
                      <a:pt x="3731" y="22180"/>
                    </a:cubicBezTo>
                    <a:cubicBezTo>
                      <a:pt x="3817" y="22266"/>
                      <a:pt x="3901" y="22363"/>
                      <a:pt x="3999" y="22423"/>
                    </a:cubicBezTo>
                    <a:cubicBezTo>
                      <a:pt x="4036" y="22448"/>
                      <a:pt x="4060" y="22460"/>
                      <a:pt x="4096" y="22485"/>
                    </a:cubicBezTo>
                    <a:cubicBezTo>
                      <a:pt x="4109" y="22496"/>
                      <a:pt x="4133" y="22509"/>
                      <a:pt x="4145" y="22509"/>
                    </a:cubicBezTo>
                    <a:lnTo>
                      <a:pt x="4217" y="22545"/>
                    </a:lnTo>
                    <a:lnTo>
                      <a:pt x="4290" y="22582"/>
                    </a:lnTo>
                    <a:cubicBezTo>
                      <a:pt x="4327" y="22593"/>
                      <a:pt x="4376" y="22606"/>
                      <a:pt x="4412" y="22618"/>
                    </a:cubicBezTo>
                    <a:cubicBezTo>
                      <a:pt x="4461" y="22630"/>
                      <a:pt x="4522" y="22642"/>
                      <a:pt x="4570" y="22642"/>
                    </a:cubicBezTo>
                    <a:lnTo>
                      <a:pt x="4595" y="22642"/>
                    </a:lnTo>
                    <a:cubicBezTo>
                      <a:pt x="4668" y="22642"/>
                      <a:pt x="4728" y="22630"/>
                      <a:pt x="4789" y="22618"/>
                    </a:cubicBezTo>
                    <a:cubicBezTo>
                      <a:pt x="4813" y="22606"/>
                      <a:pt x="4838" y="22606"/>
                      <a:pt x="4862" y="22593"/>
                    </a:cubicBezTo>
                    <a:cubicBezTo>
                      <a:pt x="4886" y="22593"/>
                      <a:pt x="4898" y="22593"/>
                      <a:pt x="4911" y="22582"/>
                    </a:cubicBezTo>
                    <a:cubicBezTo>
                      <a:pt x="4935" y="22582"/>
                      <a:pt x="4959" y="22569"/>
                      <a:pt x="4984" y="22569"/>
                    </a:cubicBezTo>
                    <a:cubicBezTo>
                      <a:pt x="5008" y="22557"/>
                      <a:pt x="5032" y="22545"/>
                      <a:pt x="5057" y="22545"/>
                    </a:cubicBezTo>
                    <a:cubicBezTo>
                      <a:pt x="5093" y="22533"/>
                      <a:pt x="5129" y="22521"/>
                      <a:pt x="5165" y="22496"/>
                    </a:cubicBezTo>
                    <a:cubicBezTo>
                      <a:pt x="5202" y="22485"/>
                      <a:pt x="5238" y="22472"/>
                      <a:pt x="5287" y="22460"/>
                    </a:cubicBezTo>
                    <a:cubicBezTo>
                      <a:pt x="5348" y="22423"/>
                      <a:pt x="5421" y="22399"/>
                      <a:pt x="5494" y="22387"/>
                    </a:cubicBezTo>
                    <a:cubicBezTo>
                      <a:pt x="5518" y="22375"/>
                      <a:pt x="5543" y="22363"/>
                      <a:pt x="5567" y="22363"/>
                    </a:cubicBezTo>
                    <a:cubicBezTo>
                      <a:pt x="5591" y="22350"/>
                      <a:pt x="5616" y="22350"/>
                      <a:pt x="5640" y="22350"/>
                    </a:cubicBezTo>
                    <a:cubicBezTo>
                      <a:pt x="5676" y="22339"/>
                      <a:pt x="5724" y="22339"/>
                      <a:pt x="5773" y="22326"/>
                    </a:cubicBezTo>
                    <a:cubicBezTo>
                      <a:pt x="5822" y="22326"/>
                      <a:pt x="5859" y="22314"/>
                      <a:pt x="5907" y="22314"/>
                    </a:cubicBezTo>
                    <a:lnTo>
                      <a:pt x="6077" y="22314"/>
                    </a:lnTo>
                    <a:lnTo>
                      <a:pt x="6077" y="22326"/>
                    </a:lnTo>
                    <a:cubicBezTo>
                      <a:pt x="6113" y="22339"/>
                      <a:pt x="6138" y="22350"/>
                      <a:pt x="6175" y="22375"/>
                    </a:cubicBezTo>
                    <a:cubicBezTo>
                      <a:pt x="6199" y="22387"/>
                      <a:pt x="6235" y="22412"/>
                      <a:pt x="6259" y="22436"/>
                    </a:cubicBezTo>
                    <a:cubicBezTo>
                      <a:pt x="6296" y="22460"/>
                      <a:pt x="6332" y="22472"/>
                      <a:pt x="6356" y="22496"/>
                    </a:cubicBezTo>
                    <a:cubicBezTo>
                      <a:pt x="6393" y="22521"/>
                      <a:pt x="6418" y="22557"/>
                      <a:pt x="6454" y="22569"/>
                    </a:cubicBezTo>
                    <a:cubicBezTo>
                      <a:pt x="6527" y="22618"/>
                      <a:pt x="6588" y="22679"/>
                      <a:pt x="6648" y="22728"/>
                    </a:cubicBezTo>
                    <a:cubicBezTo>
                      <a:pt x="6672" y="22739"/>
                      <a:pt x="6685" y="22764"/>
                      <a:pt x="6697" y="22776"/>
                    </a:cubicBezTo>
                    <a:cubicBezTo>
                      <a:pt x="6709" y="22788"/>
                      <a:pt x="6721" y="22788"/>
                      <a:pt x="6734" y="22801"/>
                    </a:cubicBezTo>
                    <a:cubicBezTo>
                      <a:pt x="6745" y="22812"/>
                      <a:pt x="6758" y="22837"/>
                      <a:pt x="6770" y="22849"/>
                    </a:cubicBezTo>
                    <a:lnTo>
                      <a:pt x="6807" y="22885"/>
                    </a:lnTo>
                    <a:cubicBezTo>
                      <a:pt x="6807" y="22898"/>
                      <a:pt x="6818" y="22898"/>
                      <a:pt x="6831" y="22898"/>
                    </a:cubicBezTo>
                    <a:cubicBezTo>
                      <a:pt x="6831" y="22909"/>
                      <a:pt x="6843" y="22909"/>
                      <a:pt x="6855" y="22909"/>
                    </a:cubicBezTo>
                    <a:lnTo>
                      <a:pt x="6855" y="22922"/>
                    </a:lnTo>
                    <a:cubicBezTo>
                      <a:pt x="6867" y="22971"/>
                      <a:pt x="6880" y="23007"/>
                      <a:pt x="6891" y="23044"/>
                    </a:cubicBezTo>
                    <a:cubicBezTo>
                      <a:pt x="6904" y="23092"/>
                      <a:pt x="6916" y="23141"/>
                      <a:pt x="6928" y="23177"/>
                    </a:cubicBezTo>
                    <a:cubicBezTo>
                      <a:pt x="6952" y="23274"/>
                      <a:pt x="6988" y="23371"/>
                      <a:pt x="7013" y="23457"/>
                    </a:cubicBezTo>
                    <a:cubicBezTo>
                      <a:pt x="7037" y="23554"/>
                      <a:pt x="7061" y="23639"/>
                      <a:pt x="7086" y="23736"/>
                    </a:cubicBezTo>
                    <a:cubicBezTo>
                      <a:pt x="7110" y="23821"/>
                      <a:pt x="7147" y="23919"/>
                      <a:pt x="7183" y="24003"/>
                    </a:cubicBezTo>
                    <a:cubicBezTo>
                      <a:pt x="7207" y="24100"/>
                      <a:pt x="7244" y="24186"/>
                      <a:pt x="7280" y="24283"/>
                    </a:cubicBezTo>
                    <a:lnTo>
                      <a:pt x="7280" y="24308"/>
                    </a:lnTo>
                    <a:cubicBezTo>
                      <a:pt x="7280" y="24416"/>
                      <a:pt x="7280" y="24538"/>
                      <a:pt x="7293" y="24648"/>
                    </a:cubicBezTo>
                    <a:cubicBezTo>
                      <a:pt x="7293" y="24794"/>
                      <a:pt x="7304" y="24927"/>
                      <a:pt x="7317" y="25073"/>
                    </a:cubicBezTo>
                    <a:cubicBezTo>
                      <a:pt x="7317" y="25194"/>
                      <a:pt x="7304" y="25316"/>
                      <a:pt x="7293" y="25437"/>
                    </a:cubicBezTo>
                    <a:cubicBezTo>
                      <a:pt x="7293" y="25559"/>
                      <a:pt x="7280" y="25680"/>
                      <a:pt x="7268" y="25815"/>
                    </a:cubicBezTo>
                    <a:cubicBezTo>
                      <a:pt x="7256" y="25875"/>
                      <a:pt x="7244" y="25948"/>
                      <a:pt x="7232" y="26021"/>
                    </a:cubicBezTo>
                    <a:cubicBezTo>
                      <a:pt x="7220" y="26082"/>
                      <a:pt x="7207" y="26155"/>
                      <a:pt x="7196" y="26215"/>
                    </a:cubicBezTo>
                    <a:cubicBezTo>
                      <a:pt x="7159" y="26361"/>
                      <a:pt x="7147" y="26519"/>
                      <a:pt x="7134" y="26665"/>
                    </a:cubicBezTo>
                    <a:cubicBezTo>
                      <a:pt x="7123" y="26701"/>
                      <a:pt x="7123" y="26726"/>
                      <a:pt x="7123" y="26763"/>
                    </a:cubicBezTo>
                    <a:cubicBezTo>
                      <a:pt x="7110" y="26847"/>
                      <a:pt x="7110" y="26933"/>
                      <a:pt x="7123" y="27030"/>
                    </a:cubicBezTo>
                    <a:cubicBezTo>
                      <a:pt x="7134" y="27103"/>
                      <a:pt x="7134" y="27187"/>
                      <a:pt x="7147" y="27273"/>
                    </a:cubicBezTo>
                    <a:cubicBezTo>
                      <a:pt x="7159" y="27346"/>
                      <a:pt x="7196" y="27419"/>
                      <a:pt x="7256" y="27467"/>
                    </a:cubicBezTo>
                    <a:cubicBezTo>
                      <a:pt x="7304" y="27503"/>
                      <a:pt x="7353" y="27528"/>
                      <a:pt x="7402" y="27528"/>
                    </a:cubicBezTo>
                    <a:lnTo>
                      <a:pt x="7426" y="27528"/>
                    </a:lnTo>
                    <a:cubicBezTo>
                      <a:pt x="7499" y="27516"/>
                      <a:pt x="7560" y="27467"/>
                      <a:pt x="7596" y="27406"/>
                    </a:cubicBezTo>
                    <a:cubicBezTo>
                      <a:pt x="7620" y="27346"/>
                      <a:pt x="7620" y="27273"/>
                      <a:pt x="7633" y="27212"/>
                    </a:cubicBezTo>
                    <a:cubicBezTo>
                      <a:pt x="7633" y="27176"/>
                      <a:pt x="7620" y="27127"/>
                      <a:pt x="7620" y="27079"/>
                    </a:cubicBezTo>
                    <a:cubicBezTo>
                      <a:pt x="7609" y="27006"/>
                      <a:pt x="7596" y="26920"/>
                      <a:pt x="7584" y="26835"/>
                    </a:cubicBezTo>
                    <a:cubicBezTo>
                      <a:pt x="7572" y="26763"/>
                      <a:pt x="7572" y="26690"/>
                      <a:pt x="7560" y="26617"/>
                    </a:cubicBezTo>
                    <a:cubicBezTo>
                      <a:pt x="7548" y="26544"/>
                      <a:pt x="7536" y="26471"/>
                      <a:pt x="7536" y="26385"/>
                    </a:cubicBezTo>
                    <a:cubicBezTo>
                      <a:pt x="7536" y="26252"/>
                      <a:pt x="7523" y="26118"/>
                      <a:pt x="7523" y="25985"/>
                    </a:cubicBezTo>
                    <a:lnTo>
                      <a:pt x="7523" y="25972"/>
                    </a:lnTo>
                    <a:lnTo>
                      <a:pt x="7523" y="25960"/>
                    </a:lnTo>
                    <a:cubicBezTo>
                      <a:pt x="7536" y="25888"/>
                      <a:pt x="7536" y="25802"/>
                      <a:pt x="7548" y="25729"/>
                    </a:cubicBezTo>
                    <a:cubicBezTo>
                      <a:pt x="7560" y="25644"/>
                      <a:pt x="7560" y="25572"/>
                      <a:pt x="7572" y="25486"/>
                    </a:cubicBezTo>
                    <a:cubicBezTo>
                      <a:pt x="7584" y="25316"/>
                      <a:pt x="7596" y="25146"/>
                      <a:pt x="7584" y="24976"/>
                    </a:cubicBezTo>
                    <a:cubicBezTo>
                      <a:pt x="7584" y="24903"/>
                      <a:pt x="7572" y="24818"/>
                      <a:pt x="7560" y="24745"/>
                    </a:cubicBezTo>
                    <a:lnTo>
                      <a:pt x="7560" y="24514"/>
                    </a:lnTo>
                    <a:cubicBezTo>
                      <a:pt x="7560" y="24453"/>
                      <a:pt x="7548" y="24392"/>
                      <a:pt x="7548" y="24332"/>
                    </a:cubicBezTo>
                    <a:cubicBezTo>
                      <a:pt x="7560" y="24283"/>
                      <a:pt x="7560" y="24222"/>
                      <a:pt x="7572" y="24173"/>
                    </a:cubicBezTo>
                    <a:lnTo>
                      <a:pt x="7645" y="23590"/>
                    </a:lnTo>
                    <a:cubicBezTo>
                      <a:pt x="7669" y="23408"/>
                      <a:pt x="7718" y="23225"/>
                      <a:pt x="7755" y="23044"/>
                    </a:cubicBezTo>
                    <a:cubicBezTo>
                      <a:pt x="7766" y="23007"/>
                      <a:pt x="7779" y="22971"/>
                      <a:pt x="7779" y="22946"/>
                    </a:cubicBezTo>
                    <a:cubicBezTo>
                      <a:pt x="7791" y="22934"/>
                      <a:pt x="7791" y="22934"/>
                      <a:pt x="7791" y="22922"/>
                    </a:cubicBezTo>
                    <a:cubicBezTo>
                      <a:pt x="7803" y="22898"/>
                      <a:pt x="7828" y="22885"/>
                      <a:pt x="7839" y="22861"/>
                    </a:cubicBezTo>
                    <a:lnTo>
                      <a:pt x="7852" y="22849"/>
                    </a:lnTo>
                    <a:cubicBezTo>
                      <a:pt x="7864" y="22837"/>
                      <a:pt x="7888" y="22825"/>
                      <a:pt x="7912" y="22812"/>
                    </a:cubicBezTo>
                    <a:lnTo>
                      <a:pt x="7949" y="22776"/>
                    </a:lnTo>
                    <a:cubicBezTo>
                      <a:pt x="7985" y="22764"/>
                      <a:pt x="8022" y="22739"/>
                      <a:pt x="8058" y="22715"/>
                    </a:cubicBezTo>
                    <a:cubicBezTo>
                      <a:pt x="8082" y="22703"/>
                      <a:pt x="8119" y="22679"/>
                      <a:pt x="8155" y="22655"/>
                    </a:cubicBezTo>
                    <a:cubicBezTo>
                      <a:pt x="8192" y="22642"/>
                      <a:pt x="8228" y="22618"/>
                      <a:pt x="8252" y="22593"/>
                    </a:cubicBezTo>
                    <a:lnTo>
                      <a:pt x="8362" y="22521"/>
                    </a:lnTo>
                    <a:cubicBezTo>
                      <a:pt x="8398" y="22496"/>
                      <a:pt x="8423" y="22472"/>
                      <a:pt x="8460" y="22448"/>
                    </a:cubicBezTo>
                    <a:cubicBezTo>
                      <a:pt x="8495" y="22423"/>
                      <a:pt x="8532" y="22387"/>
                      <a:pt x="8568" y="22363"/>
                    </a:cubicBezTo>
                    <a:cubicBezTo>
                      <a:pt x="8641" y="22314"/>
                      <a:pt x="8727" y="22266"/>
                      <a:pt x="8800" y="22205"/>
                    </a:cubicBezTo>
                    <a:lnTo>
                      <a:pt x="8848" y="22156"/>
                    </a:lnTo>
                    <a:cubicBezTo>
                      <a:pt x="8873" y="22144"/>
                      <a:pt x="8884" y="22120"/>
                      <a:pt x="8897" y="22107"/>
                    </a:cubicBezTo>
                    <a:cubicBezTo>
                      <a:pt x="8933" y="22071"/>
                      <a:pt x="8957" y="22034"/>
                      <a:pt x="8994" y="22010"/>
                    </a:cubicBezTo>
                    <a:lnTo>
                      <a:pt x="8994" y="21998"/>
                    </a:lnTo>
                    <a:cubicBezTo>
                      <a:pt x="9019" y="22010"/>
                      <a:pt x="9043" y="22010"/>
                      <a:pt x="9067" y="22023"/>
                    </a:cubicBezTo>
                    <a:cubicBezTo>
                      <a:pt x="9091" y="22023"/>
                      <a:pt x="9127" y="22023"/>
                      <a:pt x="9152" y="22034"/>
                    </a:cubicBezTo>
                    <a:cubicBezTo>
                      <a:pt x="9200" y="22034"/>
                      <a:pt x="9249" y="22023"/>
                      <a:pt x="9298" y="22023"/>
                    </a:cubicBezTo>
                    <a:cubicBezTo>
                      <a:pt x="9335" y="22023"/>
                      <a:pt x="9383" y="22010"/>
                      <a:pt x="9432" y="21986"/>
                    </a:cubicBezTo>
                    <a:cubicBezTo>
                      <a:pt x="9480" y="21974"/>
                      <a:pt x="9516" y="21961"/>
                      <a:pt x="9565" y="21937"/>
                    </a:cubicBezTo>
                    <a:cubicBezTo>
                      <a:pt x="9602" y="21913"/>
                      <a:pt x="9638" y="21889"/>
                      <a:pt x="9675" y="21853"/>
                    </a:cubicBezTo>
                    <a:cubicBezTo>
                      <a:pt x="9687" y="21840"/>
                      <a:pt x="9711" y="21828"/>
                      <a:pt x="9723" y="21804"/>
                    </a:cubicBezTo>
                    <a:cubicBezTo>
                      <a:pt x="9735" y="21780"/>
                      <a:pt x="9748" y="21755"/>
                      <a:pt x="9759" y="21743"/>
                    </a:cubicBezTo>
                    <a:cubicBezTo>
                      <a:pt x="9772" y="21707"/>
                      <a:pt x="9784" y="21670"/>
                      <a:pt x="9784" y="21645"/>
                    </a:cubicBezTo>
                    <a:cubicBezTo>
                      <a:pt x="9796" y="21585"/>
                      <a:pt x="9772" y="21524"/>
                      <a:pt x="9735" y="21488"/>
                    </a:cubicBezTo>
                    <a:cubicBezTo>
                      <a:pt x="9699" y="21451"/>
                      <a:pt x="9651" y="21427"/>
                      <a:pt x="9602" y="21415"/>
                    </a:cubicBezTo>
                    <a:cubicBezTo>
                      <a:pt x="9591" y="21411"/>
                      <a:pt x="9579" y="21410"/>
                      <a:pt x="9567" y="21410"/>
                    </a:cubicBezTo>
                    <a:cubicBezTo>
                      <a:pt x="9537" y="21410"/>
                      <a:pt x="9506" y="21418"/>
                      <a:pt x="9480" y="21427"/>
                    </a:cubicBezTo>
                    <a:cubicBezTo>
                      <a:pt x="9456" y="21427"/>
                      <a:pt x="9432" y="21439"/>
                      <a:pt x="9407" y="21451"/>
                    </a:cubicBezTo>
                    <a:cubicBezTo>
                      <a:pt x="9383" y="21464"/>
                      <a:pt x="9359" y="21475"/>
                      <a:pt x="9346" y="21488"/>
                    </a:cubicBezTo>
                    <a:lnTo>
                      <a:pt x="9237" y="21561"/>
                    </a:lnTo>
                    <a:cubicBezTo>
                      <a:pt x="9200" y="21597"/>
                      <a:pt x="9164" y="21621"/>
                      <a:pt x="9127" y="21658"/>
                    </a:cubicBezTo>
                    <a:cubicBezTo>
                      <a:pt x="9091" y="21694"/>
                      <a:pt x="9067" y="21731"/>
                      <a:pt x="9030" y="21767"/>
                    </a:cubicBezTo>
                    <a:cubicBezTo>
                      <a:pt x="9006" y="21791"/>
                      <a:pt x="8982" y="21828"/>
                      <a:pt x="8946" y="21864"/>
                    </a:cubicBezTo>
                    <a:cubicBezTo>
                      <a:pt x="8909" y="21901"/>
                      <a:pt x="8873" y="21937"/>
                      <a:pt x="8848" y="21974"/>
                    </a:cubicBezTo>
                    <a:lnTo>
                      <a:pt x="8739" y="22083"/>
                    </a:lnTo>
                    <a:lnTo>
                      <a:pt x="8714" y="22107"/>
                    </a:lnTo>
                    <a:cubicBezTo>
                      <a:pt x="8690" y="22120"/>
                      <a:pt x="8678" y="22132"/>
                      <a:pt x="8654" y="22144"/>
                    </a:cubicBezTo>
                    <a:cubicBezTo>
                      <a:pt x="8641" y="22156"/>
                      <a:pt x="8617" y="22169"/>
                      <a:pt x="8605" y="22180"/>
                    </a:cubicBezTo>
                    <a:cubicBezTo>
                      <a:pt x="8568" y="22217"/>
                      <a:pt x="8532" y="22241"/>
                      <a:pt x="8484" y="22266"/>
                    </a:cubicBezTo>
                    <a:cubicBezTo>
                      <a:pt x="8447" y="22290"/>
                      <a:pt x="8411" y="22314"/>
                      <a:pt x="8387" y="22350"/>
                    </a:cubicBezTo>
                    <a:lnTo>
                      <a:pt x="8277" y="22423"/>
                    </a:lnTo>
                    <a:cubicBezTo>
                      <a:pt x="8241" y="22460"/>
                      <a:pt x="8204" y="22485"/>
                      <a:pt x="8168" y="22521"/>
                    </a:cubicBezTo>
                    <a:cubicBezTo>
                      <a:pt x="8095" y="22569"/>
                      <a:pt x="8022" y="22630"/>
                      <a:pt x="7961" y="22679"/>
                    </a:cubicBezTo>
                    <a:cubicBezTo>
                      <a:pt x="7912" y="22715"/>
                      <a:pt x="7876" y="22739"/>
                      <a:pt x="7839" y="22776"/>
                    </a:cubicBezTo>
                    <a:cubicBezTo>
                      <a:pt x="7839" y="22776"/>
                      <a:pt x="7832" y="22776"/>
                      <a:pt x="7829" y="22782"/>
                    </a:cubicBezTo>
                    <a:lnTo>
                      <a:pt x="7829" y="22782"/>
                    </a:lnTo>
                    <a:cubicBezTo>
                      <a:pt x="7840" y="22735"/>
                      <a:pt x="7852" y="22689"/>
                      <a:pt x="7864" y="22655"/>
                    </a:cubicBezTo>
                    <a:cubicBezTo>
                      <a:pt x="7900" y="22557"/>
                      <a:pt x="7936" y="22472"/>
                      <a:pt x="7961" y="22387"/>
                    </a:cubicBezTo>
                    <a:cubicBezTo>
                      <a:pt x="7998" y="22290"/>
                      <a:pt x="8034" y="22205"/>
                      <a:pt x="8058" y="22120"/>
                    </a:cubicBezTo>
                    <a:cubicBezTo>
                      <a:pt x="8107" y="22023"/>
                      <a:pt x="8155" y="21937"/>
                      <a:pt x="8216" y="21853"/>
                    </a:cubicBezTo>
                    <a:cubicBezTo>
                      <a:pt x="8241" y="21804"/>
                      <a:pt x="8277" y="21767"/>
                      <a:pt x="8301" y="21718"/>
                    </a:cubicBezTo>
                    <a:lnTo>
                      <a:pt x="8301" y="21707"/>
                    </a:lnTo>
                    <a:cubicBezTo>
                      <a:pt x="8338" y="21670"/>
                      <a:pt x="8374" y="21621"/>
                      <a:pt x="8411" y="21573"/>
                    </a:cubicBezTo>
                    <a:cubicBezTo>
                      <a:pt x="8435" y="21524"/>
                      <a:pt x="8460" y="21488"/>
                      <a:pt x="8495" y="21439"/>
                    </a:cubicBezTo>
                    <a:cubicBezTo>
                      <a:pt x="8495" y="21439"/>
                      <a:pt x="8495" y="21427"/>
                      <a:pt x="8508" y="21427"/>
                    </a:cubicBezTo>
                    <a:cubicBezTo>
                      <a:pt x="8520" y="21415"/>
                      <a:pt x="8532" y="21415"/>
                      <a:pt x="8544" y="21402"/>
                    </a:cubicBezTo>
                    <a:cubicBezTo>
                      <a:pt x="8557" y="21391"/>
                      <a:pt x="8568" y="21391"/>
                      <a:pt x="8568" y="21378"/>
                    </a:cubicBezTo>
                    <a:cubicBezTo>
                      <a:pt x="8593" y="21366"/>
                      <a:pt x="8605" y="21354"/>
                      <a:pt x="8617" y="21342"/>
                    </a:cubicBezTo>
                    <a:cubicBezTo>
                      <a:pt x="8654" y="21318"/>
                      <a:pt x="8678" y="21293"/>
                      <a:pt x="8714" y="21269"/>
                    </a:cubicBezTo>
                    <a:cubicBezTo>
                      <a:pt x="8775" y="21221"/>
                      <a:pt x="8836" y="21159"/>
                      <a:pt x="8884" y="21099"/>
                    </a:cubicBezTo>
                    <a:cubicBezTo>
                      <a:pt x="8921" y="21062"/>
                      <a:pt x="8957" y="21013"/>
                      <a:pt x="8994" y="20978"/>
                    </a:cubicBezTo>
                    <a:cubicBezTo>
                      <a:pt x="9030" y="20941"/>
                      <a:pt x="9055" y="20892"/>
                      <a:pt x="9079" y="20856"/>
                    </a:cubicBezTo>
                    <a:cubicBezTo>
                      <a:pt x="9116" y="20819"/>
                      <a:pt x="9140" y="20783"/>
                      <a:pt x="9176" y="20734"/>
                    </a:cubicBezTo>
                    <a:cubicBezTo>
                      <a:pt x="9213" y="20697"/>
                      <a:pt x="9249" y="20662"/>
                      <a:pt x="9286" y="20613"/>
                    </a:cubicBezTo>
                    <a:lnTo>
                      <a:pt x="9298" y="20600"/>
                    </a:lnTo>
                    <a:cubicBezTo>
                      <a:pt x="9335" y="20552"/>
                      <a:pt x="9383" y="20516"/>
                      <a:pt x="9419" y="20467"/>
                    </a:cubicBezTo>
                    <a:cubicBezTo>
                      <a:pt x="9456" y="20418"/>
                      <a:pt x="9505" y="20370"/>
                      <a:pt x="9541" y="20333"/>
                    </a:cubicBezTo>
                    <a:cubicBezTo>
                      <a:pt x="9565" y="20284"/>
                      <a:pt x="9602" y="20248"/>
                      <a:pt x="9626" y="20200"/>
                    </a:cubicBezTo>
                    <a:cubicBezTo>
                      <a:pt x="9651" y="20151"/>
                      <a:pt x="9675" y="20114"/>
                      <a:pt x="9699" y="20066"/>
                    </a:cubicBezTo>
                    <a:cubicBezTo>
                      <a:pt x="9723" y="20054"/>
                      <a:pt x="9735" y="20030"/>
                      <a:pt x="9748" y="20017"/>
                    </a:cubicBezTo>
                    <a:cubicBezTo>
                      <a:pt x="9772" y="19981"/>
                      <a:pt x="9796" y="19957"/>
                      <a:pt x="9821" y="19932"/>
                    </a:cubicBezTo>
                    <a:lnTo>
                      <a:pt x="9832" y="19920"/>
                    </a:lnTo>
                    <a:lnTo>
                      <a:pt x="9832" y="19920"/>
                    </a:lnTo>
                    <a:cubicBezTo>
                      <a:pt x="9832" y="19920"/>
                      <a:pt x="9832" y="19920"/>
                      <a:pt x="9832" y="19920"/>
                    </a:cubicBezTo>
                    <a:cubicBezTo>
                      <a:pt x="9832" y="19920"/>
                      <a:pt x="9832" y="19908"/>
                      <a:pt x="9845" y="19908"/>
                    </a:cubicBezTo>
                    <a:lnTo>
                      <a:pt x="9845" y="19895"/>
                    </a:lnTo>
                    <a:lnTo>
                      <a:pt x="9857" y="19895"/>
                    </a:lnTo>
                    <a:cubicBezTo>
                      <a:pt x="9881" y="19859"/>
                      <a:pt x="9918" y="19822"/>
                      <a:pt x="9954" y="19786"/>
                    </a:cubicBezTo>
                    <a:cubicBezTo>
                      <a:pt x="9991" y="19750"/>
                      <a:pt x="10027" y="19725"/>
                      <a:pt x="10064" y="19689"/>
                    </a:cubicBezTo>
                    <a:lnTo>
                      <a:pt x="10088" y="19665"/>
                    </a:lnTo>
                    <a:cubicBezTo>
                      <a:pt x="10148" y="19604"/>
                      <a:pt x="10221" y="19555"/>
                      <a:pt x="10283" y="19506"/>
                    </a:cubicBezTo>
                    <a:cubicBezTo>
                      <a:pt x="10318" y="19482"/>
                      <a:pt x="10355" y="19446"/>
                      <a:pt x="10380" y="19422"/>
                    </a:cubicBezTo>
                    <a:cubicBezTo>
                      <a:pt x="10416" y="19398"/>
                      <a:pt x="10453" y="19373"/>
                      <a:pt x="10477" y="19336"/>
                    </a:cubicBezTo>
                    <a:cubicBezTo>
                      <a:pt x="10489" y="19325"/>
                      <a:pt x="10513" y="19312"/>
                      <a:pt x="10526" y="19300"/>
                    </a:cubicBezTo>
                    <a:cubicBezTo>
                      <a:pt x="10537" y="19276"/>
                      <a:pt x="10550" y="19263"/>
                      <a:pt x="10574" y="19239"/>
                    </a:cubicBezTo>
                    <a:cubicBezTo>
                      <a:pt x="10586" y="19227"/>
                      <a:pt x="10599" y="19215"/>
                      <a:pt x="10610" y="19190"/>
                    </a:cubicBezTo>
                    <a:lnTo>
                      <a:pt x="10647" y="19154"/>
                    </a:lnTo>
                    <a:cubicBezTo>
                      <a:pt x="10696" y="19082"/>
                      <a:pt x="10744" y="19020"/>
                      <a:pt x="10793" y="18947"/>
                    </a:cubicBezTo>
                    <a:cubicBezTo>
                      <a:pt x="10805" y="18911"/>
                      <a:pt x="10829" y="18874"/>
                      <a:pt x="10842" y="18838"/>
                    </a:cubicBezTo>
                    <a:cubicBezTo>
                      <a:pt x="10866" y="18790"/>
                      <a:pt x="10878" y="18753"/>
                      <a:pt x="10902" y="18717"/>
                    </a:cubicBezTo>
                    <a:cubicBezTo>
                      <a:pt x="10915" y="18680"/>
                      <a:pt x="10926" y="18656"/>
                      <a:pt x="10926" y="18620"/>
                    </a:cubicBezTo>
                    <a:lnTo>
                      <a:pt x="10963" y="18510"/>
                    </a:lnTo>
                    <a:cubicBezTo>
                      <a:pt x="10975" y="18437"/>
                      <a:pt x="10999" y="18364"/>
                      <a:pt x="11012" y="18304"/>
                    </a:cubicBezTo>
                    <a:cubicBezTo>
                      <a:pt x="11023" y="18255"/>
                      <a:pt x="11036" y="18218"/>
                      <a:pt x="11048" y="18170"/>
                    </a:cubicBezTo>
                    <a:lnTo>
                      <a:pt x="11085" y="18061"/>
                    </a:lnTo>
                    <a:cubicBezTo>
                      <a:pt x="11085" y="18036"/>
                      <a:pt x="11096" y="18024"/>
                      <a:pt x="11096" y="17999"/>
                    </a:cubicBezTo>
                    <a:cubicBezTo>
                      <a:pt x="11109" y="17975"/>
                      <a:pt x="11109" y="17951"/>
                      <a:pt x="11121" y="17939"/>
                    </a:cubicBezTo>
                    <a:lnTo>
                      <a:pt x="11121" y="17818"/>
                    </a:lnTo>
                    <a:lnTo>
                      <a:pt x="11121" y="17756"/>
                    </a:lnTo>
                    <a:lnTo>
                      <a:pt x="11085" y="17502"/>
                    </a:lnTo>
                    <a:cubicBezTo>
                      <a:pt x="11072" y="17416"/>
                      <a:pt x="11060" y="17343"/>
                      <a:pt x="11048" y="17259"/>
                    </a:cubicBezTo>
                    <a:cubicBezTo>
                      <a:pt x="11036" y="17234"/>
                      <a:pt x="11036" y="17210"/>
                      <a:pt x="11036" y="17186"/>
                    </a:cubicBezTo>
                    <a:cubicBezTo>
                      <a:pt x="11023" y="17149"/>
                      <a:pt x="11012" y="17113"/>
                      <a:pt x="11012" y="17064"/>
                    </a:cubicBezTo>
                    <a:cubicBezTo>
                      <a:pt x="10999" y="17027"/>
                      <a:pt x="10987" y="16991"/>
                      <a:pt x="10987" y="16954"/>
                    </a:cubicBezTo>
                    <a:cubicBezTo>
                      <a:pt x="10963" y="16870"/>
                      <a:pt x="10950" y="16784"/>
                      <a:pt x="10939" y="16711"/>
                    </a:cubicBezTo>
                    <a:cubicBezTo>
                      <a:pt x="10926" y="16663"/>
                      <a:pt x="10915" y="16627"/>
                      <a:pt x="10915" y="16590"/>
                    </a:cubicBezTo>
                    <a:cubicBezTo>
                      <a:pt x="10902" y="16578"/>
                      <a:pt x="10902" y="16554"/>
                      <a:pt x="10890" y="16529"/>
                    </a:cubicBezTo>
                    <a:cubicBezTo>
                      <a:pt x="10890" y="16517"/>
                      <a:pt x="10890" y="16505"/>
                      <a:pt x="10878" y="16505"/>
                    </a:cubicBezTo>
                    <a:cubicBezTo>
                      <a:pt x="10866" y="16492"/>
                      <a:pt x="10853" y="16492"/>
                      <a:pt x="10853" y="16492"/>
                    </a:cubicBezTo>
                    <a:cubicBezTo>
                      <a:pt x="10842" y="16492"/>
                      <a:pt x="10829" y="16492"/>
                      <a:pt x="10817" y="16505"/>
                    </a:cubicBezTo>
                    <a:cubicBezTo>
                      <a:pt x="10780" y="16517"/>
                      <a:pt x="10744" y="16541"/>
                      <a:pt x="10720" y="16565"/>
                    </a:cubicBezTo>
                    <a:cubicBezTo>
                      <a:pt x="10683" y="16578"/>
                      <a:pt x="10647" y="16602"/>
                      <a:pt x="10610" y="16627"/>
                    </a:cubicBezTo>
                    <a:cubicBezTo>
                      <a:pt x="10537" y="16663"/>
                      <a:pt x="10464" y="16711"/>
                      <a:pt x="10404" y="16760"/>
                    </a:cubicBezTo>
                    <a:cubicBezTo>
                      <a:pt x="10343" y="16808"/>
                      <a:pt x="10270" y="16870"/>
                      <a:pt x="10210" y="16930"/>
                    </a:cubicBezTo>
                    <a:lnTo>
                      <a:pt x="10124" y="17015"/>
                    </a:lnTo>
                    <a:cubicBezTo>
                      <a:pt x="10100" y="17051"/>
                      <a:pt x="10075" y="17088"/>
                      <a:pt x="10051" y="17113"/>
                    </a:cubicBezTo>
                    <a:cubicBezTo>
                      <a:pt x="10027" y="17149"/>
                      <a:pt x="10003" y="17186"/>
                      <a:pt x="9978" y="17210"/>
                    </a:cubicBezTo>
                    <a:lnTo>
                      <a:pt x="9905" y="17319"/>
                    </a:lnTo>
                    <a:cubicBezTo>
                      <a:pt x="9857" y="17392"/>
                      <a:pt x="9808" y="17453"/>
                      <a:pt x="9759" y="17526"/>
                    </a:cubicBezTo>
                    <a:cubicBezTo>
                      <a:pt x="9711" y="17599"/>
                      <a:pt x="9675" y="17672"/>
                      <a:pt x="9638" y="17745"/>
                    </a:cubicBezTo>
                    <a:lnTo>
                      <a:pt x="9529" y="17963"/>
                    </a:lnTo>
                    <a:cubicBezTo>
                      <a:pt x="9492" y="18036"/>
                      <a:pt x="9456" y="18109"/>
                      <a:pt x="9432" y="18194"/>
                    </a:cubicBezTo>
                    <a:cubicBezTo>
                      <a:pt x="9432" y="18207"/>
                      <a:pt x="9419" y="18207"/>
                      <a:pt x="9419" y="18218"/>
                    </a:cubicBezTo>
                    <a:lnTo>
                      <a:pt x="9419" y="18207"/>
                    </a:lnTo>
                    <a:cubicBezTo>
                      <a:pt x="9395" y="18267"/>
                      <a:pt x="9383" y="18340"/>
                      <a:pt x="9371" y="18401"/>
                    </a:cubicBezTo>
                    <a:cubicBezTo>
                      <a:pt x="9359" y="18461"/>
                      <a:pt x="9359" y="18523"/>
                      <a:pt x="9346" y="18595"/>
                    </a:cubicBezTo>
                    <a:cubicBezTo>
                      <a:pt x="9346" y="18668"/>
                      <a:pt x="9335" y="18753"/>
                      <a:pt x="9335" y="18838"/>
                    </a:cubicBezTo>
                    <a:cubicBezTo>
                      <a:pt x="9346" y="18887"/>
                      <a:pt x="9346" y="18923"/>
                      <a:pt x="9346" y="18960"/>
                    </a:cubicBezTo>
                    <a:cubicBezTo>
                      <a:pt x="9359" y="19009"/>
                      <a:pt x="9359" y="19045"/>
                      <a:pt x="9371" y="19093"/>
                    </a:cubicBezTo>
                    <a:cubicBezTo>
                      <a:pt x="9383" y="19166"/>
                      <a:pt x="9383" y="19252"/>
                      <a:pt x="9395" y="19325"/>
                    </a:cubicBezTo>
                    <a:cubicBezTo>
                      <a:pt x="9407" y="19409"/>
                      <a:pt x="9419" y="19495"/>
                      <a:pt x="9432" y="19568"/>
                    </a:cubicBezTo>
                    <a:cubicBezTo>
                      <a:pt x="9443" y="19652"/>
                      <a:pt x="9456" y="19738"/>
                      <a:pt x="9468" y="19811"/>
                    </a:cubicBezTo>
                    <a:cubicBezTo>
                      <a:pt x="9480" y="19859"/>
                      <a:pt x="9480" y="19895"/>
                      <a:pt x="9480" y="19932"/>
                    </a:cubicBezTo>
                    <a:cubicBezTo>
                      <a:pt x="9492" y="19957"/>
                      <a:pt x="9492" y="19981"/>
                      <a:pt x="9492" y="20005"/>
                    </a:cubicBezTo>
                    <a:lnTo>
                      <a:pt x="9492" y="20066"/>
                    </a:lnTo>
                    <a:lnTo>
                      <a:pt x="9492" y="20102"/>
                    </a:lnTo>
                    <a:lnTo>
                      <a:pt x="9492" y="20138"/>
                    </a:lnTo>
                    <a:lnTo>
                      <a:pt x="9492" y="20163"/>
                    </a:lnTo>
                    <a:lnTo>
                      <a:pt x="9492" y="20187"/>
                    </a:lnTo>
                    <a:cubicBezTo>
                      <a:pt x="9468" y="20211"/>
                      <a:pt x="9456" y="20236"/>
                      <a:pt x="9443" y="20248"/>
                    </a:cubicBezTo>
                    <a:cubicBezTo>
                      <a:pt x="9419" y="20273"/>
                      <a:pt x="9395" y="20309"/>
                      <a:pt x="9371" y="20333"/>
                    </a:cubicBezTo>
                    <a:cubicBezTo>
                      <a:pt x="9322" y="20394"/>
                      <a:pt x="9262" y="20454"/>
                      <a:pt x="9213" y="20503"/>
                    </a:cubicBezTo>
                    <a:cubicBezTo>
                      <a:pt x="9140" y="20589"/>
                      <a:pt x="9079" y="20662"/>
                      <a:pt x="9006" y="20746"/>
                    </a:cubicBezTo>
                    <a:cubicBezTo>
                      <a:pt x="8982" y="20795"/>
                      <a:pt x="8946" y="20832"/>
                      <a:pt x="8909" y="20880"/>
                    </a:cubicBezTo>
                    <a:cubicBezTo>
                      <a:pt x="8884" y="20916"/>
                      <a:pt x="8848" y="20953"/>
                      <a:pt x="8824" y="20989"/>
                    </a:cubicBezTo>
                    <a:cubicBezTo>
                      <a:pt x="8811" y="21013"/>
                      <a:pt x="8800" y="21026"/>
                      <a:pt x="8787" y="21038"/>
                    </a:cubicBezTo>
                    <a:cubicBezTo>
                      <a:pt x="8763" y="21062"/>
                      <a:pt x="8739" y="21075"/>
                      <a:pt x="8727" y="21099"/>
                    </a:cubicBezTo>
                    <a:cubicBezTo>
                      <a:pt x="8703" y="21123"/>
                      <a:pt x="8678" y="21135"/>
                      <a:pt x="8666" y="21159"/>
                    </a:cubicBezTo>
                    <a:cubicBezTo>
                      <a:pt x="8617" y="21196"/>
                      <a:pt x="8568" y="21245"/>
                      <a:pt x="8532" y="21281"/>
                    </a:cubicBezTo>
                    <a:cubicBezTo>
                      <a:pt x="8508" y="21293"/>
                      <a:pt x="8484" y="21318"/>
                      <a:pt x="8471" y="21329"/>
                    </a:cubicBezTo>
                    <a:cubicBezTo>
                      <a:pt x="8460" y="21329"/>
                      <a:pt x="8447" y="21342"/>
                      <a:pt x="8435" y="21342"/>
                    </a:cubicBezTo>
                    <a:cubicBezTo>
                      <a:pt x="8435" y="21354"/>
                      <a:pt x="8423" y="21366"/>
                      <a:pt x="8423" y="21378"/>
                    </a:cubicBezTo>
                    <a:cubicBezTo>
                      <a:pt x="8411" y="21391"/>
                      <a:pt x="8398" y="21402"/>
                      <a:pt x="8387" y="21427"/>
                    </a:cubicBezTo>
                    <a:cubicBezTo>
                      <a:pt x="8374" y="21439"/>
                      <a:pt x="8362" y="21464"/>
                      <a:pt x="8350" y="21475"/>
                    </a:cubicBezTo>
                    <a:cubicBezTo>
                      <a:pt x="8325" y="21512"/>
                      <a:pt x="8314" y="21537"/>
                      <a:pt x="8289" y="21573"/>
                    </a:cubicBezTo>
                    <a:cubicBezTo>
                      <a:pt x="8265" y="21609"/>
                      <a:pt x="8228" y="21658"/>
                      <a:pt x="8204" y="21694"/>
                    </a:cubicBezTo>
                    <a:cubicBezTo>
                      <a:pt x="8192" y="21707"/>
                      <a:pt x="8192" y="21731"/>
                      <a:pt x="8179" y="21743"/>
                    </a:cubicBezTo>
                    <a:cubicBezTo>
                      <a:pt x="8216" y="21585"/>
                      <a:pt x="8252" y="21439"/>
                      <a:pt x="8301" y="21281"/>
                    </a:cubicBezTo>
                    <a:cubicBezTo>
                      <a:pt x="8325" y="21184"/>
                      <a:pt x="8350" y="21086"/>
                      <a:pt x="8362" y="20989"/>
                    </a:cubicBezTo>
                    <a:cubicBezTo>
                      <a:pt x="8387" y="20905"/>
                      <a:pt x="8398" y="20819"/>
                      <a:pt x="8411" y="20722"/>
                    </a:cubicBezTo>
                    <a:cubicBezTo>
                      <a:pt x="8411" y="20637"/>
                      <a:pt x="8423" y="20540"/>
                      <a:pt x="8435" y="20443"/>
                    </a:cubicBezTo>
                    <a:cubicBezTo>
                      <a:pt x="8435" y="20357"/>
                      <a:pt x="8447" y="20260"/>
                      <a:pt x="8460" y="20175"/>
                    </a:cubicBezTo>
                    <a:lnTo>
                      <a:pt x="8460" y="20030"/>
                    </a:lnTo>
                    <a:lnTo>
                      <a:pt x="8460" y="19884"/>
                    </a:lnTo>
                    <a:cubicBezTo>
                      <a:pt x="8460" y="19786"/>
                      <a:pt x="8460" y="19701"/>
                      <a:pt x="8447" y="19604"/>
                    </a:cubicBezTo>
                    <a:lnTo>
                      <a:pt x="8447" y="19592"/>
                    </a:lnTo>
                    <a:lnTo>
                      <a:pt x="8447" y="19579"/>
                    </a:lnTo>
                    <a:lnTo>
                      <a:pt x="8447" y="19543"/>
                    </a:lnTo>
                    <a:lnTo>
                      <a:pt x="8447" y="19325"/>
                    </a:lnTo>
                    <a:lnTo>
                      <a:pt x="8447" y="19045"/>
                    </a:lnTo>
                    <a:cubicBezTo>
                      <a:pt x="8447" y="18947"/>
                      <a:pt x="8460" y="18850"/>
                      <a:pt x="8460" y="18766"/>
                    </a:cubicBezTo>
                    <a:cubicBezTo>
                      <a:pt x="8447" y="18668"/>
                      <a:pt x="8435" y="18571"/>
                      <a:pt x="8435" y="18486"/>
                    </a:cubicBezTo>
                    <a:cubicBezTo>
                      <a:pt x="8435" y="18388"/>
                      <a:pt x="8423" y="18304"/>
                      <a:pt x="8411" y="18218"/>
                    </a:cubicBezTo>
                    <a:cubicBezTo>
                      <a:pt x="8411" y="18170"/>
                      <a:pt x="8398" y="18121"/>
                      <a:pt x="8398" y="18072"/>
                    </a:cubicBezTo>
                    <a:lnTo>
                      <a:pt x="8398" y="17999"/>
                    </a:lnTo>
                    <a:cubicBezTo>
                      <a:pt x="8398" y="17939"/>
                      <a:pt x="8411" y="17891"/>
                      <a:pt x="8411" y="17829"/>
                    </a:cubicBezTo>
                    <a:cubicBezTo>
                      <a:pt x="8411" y="17781"/>
                      <a:pt x="8423" y="17732"/>
                      <a:pt x="8423" y="17672"/>
                    </a:cubicBezTo>
                    <a:cubicBezTo>
                      <a:pt x="8423" y="17623"/>
                      <a:pt x="8435" y="17562"/>
                      <a:pt x="8435" y="17513"/>
                    </a:cubicBezTo>
                    <a:cubicBezTo>
                      <a:pt x="8447" y="17465"/>
                      <a:pt x="8447" y="17404"/>
                      <a:pt x="8460" y="17356"/>
                    </a:cubicBezTo>
                    <a:cubicBezTo>
                      <a:pt x="8460" y="17295"/>
                      <a:pt x="8471" y="17246"/>
                      <a:pt x="8484" y="17186"/>
                    </a:cubicBezTo>
                    <a:cubicBezTo>
                      <a:pt x="8495" y="17137"/>
                      <a:pt x="8508" y="17088"/>
                      <a:pt x="8508" y="17027"/>
                    </a:cubicBezTo>
                    <a:cubicBezTo>
                      <a:pt x="8520" y="16979"/>
                      <a:pt x="8532" y="16918"/>
                      <a:pt x="8544" y="16870"/>
                    </a:cubicBezTo>
                    <a:cubicBezTo>
                      <a:pt x="8557" y="16808"/>
                      <a:pt x="8557" y="16760"/>
                      <a:pt x="8568" y="16699"/>
                    </a:cubicBezTo>
                    <a:cubicBezTo>
                      <a:pt x="8581" y="16638"/>
                      <a:pt x="8593" y="16578"/>
                      <a:pt x="8593" y="16529"/>
                    </a:cubicBezTo>
                    <a:cubicBezTo>
                      <a:pt x="8593" y="16468"/>
                      <a:pt x="8605" y="16408"/>
                      <a:pt x="8605" y="16359"/>
                    </a:cubicBezTo>
                    <a:cubicBezTo>
                      <a:pt x="8605" y="16238"/>
                      <a:pt x="8617" y="16128"/>
                      <a:pt x="8605" y="16019"/>
                    </a:cubicBezTo>
                    <a:lnTo>
                      <a:pt x="8605" y="16006"/>
                    </a:lnTo>
                    <a:lnTo>
                      <a:pt x="8605" y="15970"/>
                    </a:lnTo>
                    <a:lnTo>
                      <a:pt x="8605" y="15946"/>
                    </a:lnTo>
                    <a:lnTo>
                      <a:pt x="8605" y="15933"/>
                    </a:lnTo>
                    <a:lnTo>
                      <a:pt x="8605" y="15860"/>
                    </a:lnTo>
                    <a:lnTo>
                      <a:pt x="8605" y="15581"/>
                    </a:lnTo>
                    <a:lnTo>
                      <a:pt x="8605" y="15253"/>
                    </a:lnTo>
                    <a:cubicBezTo>
                      <a:pt x="8605" y="15095"/>
                      <a:pt x="8568" y="14949"/>
                      <a:pt x="8495" y="14815"/>
                    </a:cubicBezTo>
                    <a:cubicBezTo>
                      <a:pt x="8460" y="14755"/>
                      <a:pt x="8423" y="14706"/>
                      <a:pt x="8362" y="14645"/>
                    </a:cubicBezTo>
                    <a:cubicBezTo>
                      <a:pt x="8350" y="14633"/>
                      <a:pt x="8325" y="14609"/>
                      <a:pt x="8301" y="14596"/>
                    </a:cubicBezTo>
                    <a:lnTo>
                      <a:pt x="8046" y="14378"/>
                    </a:lnTo>
                    <a:cubicBezTo>
                      <a:pt x="8009" y="14342"/>
                      <a:pt x="7961" y="14305"/>
                      <a:pt x="7925" y="14269"/>
                    </a:cubicBezTo>
                    <a:cubicBezTo>
                      <a:pt x="7864" y="14220"/>
                      <a:pt x="7815" y="14183"/>
                      <a:pt x="7766" y="14135"/>
                    </a:cubicBezTo>
                    <a:lnTo>
                      <a:pt x="7682" y="14050"/>
                    </a:lnTo>
                    <a:cubicBezTo>
                      <a:pt x="7645" y="14001"/>
                      <a:pt x="7620" y="13940"/>
                      <a:pt x="7584" y="13892"/>
                    </a:cubicBezTo>
                    <a:cubicBezTo>
                      <a:pt x="7560" y="13856"/>
                      <a:pt x="7536" y="13819"/>
                      <a:pt x="7523" y="13783"/>
                    </a:cubicBezTo>
                    <a:cubicBezTo>
                      <a:pt x="7499" y="13734"/>
                      <a:pt x="7475" y="13697"/>
                      <a:pt x="7450" y="13648"/>
                    </a:cubicBezTo>
                    <a:cubicBezTo>
                      <a:pt x="7439" y="13613"/>
                      <a:pt x="7414" y="13576"/>
                      <a:pt x="7402" y="13540"/>
                    </a:cubicBezTo>
                    <a:cubicBezTo>
                      <a:pt x="7377" y="13491"/>
                      <a:pt x="7353" y="13454"/>
                      <a:pt x="7341" y="13418"/>
                    </a:cubicBezTo>
                    <a:cubicBezTo>
                      <a:pt x="7329" y="13405"/>
                      <a:pt x="7329" y="13394"/>
                      <a:pt x="7329" y="13381"/>
                    </a:cubicBezTo>
                    <a:cubicBezTo>
                      <a:pt x="7317" y="13369"/>
                      <a:pt x="7317" y="13357"/>
                      <a:pt x="7293" y="13345"/>
                    </a:cubicBezTo>
                    <a:lnTo>
                      <a:pt x="7256" y="13345"/>
                    </a:lnTo>
                    <a:cubicBezTo>
                      <a:pt x="7256" y="13357"/>
                      <a:pt x="7244" y="13369"/>
                      <a:pt x="7244" y="13381"/>
                    </a:cubicBezTo>
                    <a:cubicBezTo>
                      <a:pt x="7220" y="13418"/>
                      <a:pt x="7207" y="13467"/>
                      <a:pt x="7183" y="13503"/>
                    </a:cubicBezTo>
                    <a:cubicBezTo>
                      <a:pt x="7134" y="13588"/>
                      <a:pt x="7086" y="13673"/>
                      <a:pt x="7050" y="13758"/>
                    </a:cubicBezTo>
                    <a:cubicBezTo>
                      <a:pt x="7025" y="13807"/>
                      <a:pt x="7001" y="13843"/>
                      <a:pt x="6977" y="13892"/>
                    </a:cubicBezTo>
                    <a:cubicBezTo>
                      <a:pt x="6952" y="13953"/>
                      <a:pt x="6928" y="14013"/>
                      <a:pt x="6904" y="14086"/>
                    </a:cubicBezTo>
                    <a:cubicBezTo>
                      <a:pt x="6891" y="14147"/>
                      <a:pt x="6891" y="14220"/>
                      <a:pt x="6880" y="14293"/>
                    </a:cubicBezTo>
                    <a:lnTo>
                      <a:pt x="6880" y="14451"/>
                    </a:lnTo>
                    <a:cubicBezTo>
                      <a:pt x="6880" y="14560"/>
                      <a:pt x="6880" y="14669"/>
                      <a:pt x="6867" y="14779"/>
                    </a:cubicBezTo>
                    <a:lnTo>
                      <a:pt x="6867" y="14961"/>
                    </a:lnTo>
                    <a:cubicBezTo>
                      <a:pt x="6855" y="15022"/>
                      <a:pt x="6855" y="15071"/>
                      <a:pt x="6855" y="15131"/>
                    </a:cubicBezTo>
                    <a:cubicBezTo>
                      <a:pt x="6843" y="15168"/>
                      <a:pt x="6843" y="15204"/>
                      <a:pt x="6843" y="15241"/>
                    </a:cubicBezTo>
                    <a:cubicBezTo>
                      <a:pt x="6831" y="15277"/>
                      <a:pt x="6831" y="15314"/>
                      <a:pt x="6818" y="15350"/>
                    </a:cubicBezTo>
                    <a:cubicBezTo>
                      <a:pt x="6818" y="15387"/>
                      <a:pt x="6807" y="15423"/>
                      <a:pt x="6807" y="15460"/>
                    </a:cubicBezTo>
                    <a:cubicBezTo>
                      <a:pt x="6794" y="15496"/>
                      <a:pt x="6782" y="15533"/>
                      <a:pt x="6782" y="15569"/>
                    </a:cubicBezTo>
                    <a:cubicBezTo>
                      <a:pt x="6758" y="15679"/>
                      <a:pt x="6745" y="15776"/>
                      <a:pt x="6734" y="15885"/>
                    </a:cubicBezTo>
                    <a:cubicBezTo>
                      <a:pt x="6721" y="15946"/>
                      <a:pt x="6709" y="15995"/>
                      <a:pt x="6709" y="16043"/>
                    </a:cubicBezTo>
                    <a:cubicBezTo>
                      <a:pt x="6709" y="16103"/>
                      <a:pt x="6697" y="16152"/>
                      <a:pt x="6709" y="16213"/>
                    </a:cubicBezTo>
                    <a:cubicBezTo>
                      <a:pt x="6709" y="16262"/>
                      <a:pt x="6709" y="16311"/>
                      <a:pt x="6721" y="16371"/>
                    </a:cubicBezTo>
                    <a:cubicBezTo>
                      <a:pt x="6721" y="16432"/>
                      <a:pt x="6734" y="16492"/>
                      <a:pt x="6758" y="16541"/>
                    </a:cubicBezTo>
                    <a:cubicBezTo>
                      <a:pt x="6758" y="16578"/>
                      <a:pt x="6770" y="16602"/>
                      <a:pt x="6782" y="16638"/>
                    </a:cubicBezTo>
                    <a:cubicBezTo>
                      <a:pt x="6794" y="16663"/>
                      <a:pt x="6807" y="16687"/>
                      <a:pt x="6807" y="16711"/>
                    </a:cubicBezTo>
                    <a:cubicBezTo>
                      <a:pt x="6831" y="16760"/>
                      <a:pt x="6855" y="16821"/>
                      <a:pt x="6880" y="16870"/>
                    </a:cubicBezTo>
                    <a:cubicBezTo>
                      <a:pt x="6891" y="16918"/>
                      <a:pt x="6916" y="16967"/>
                      <a:pt x="6940" y="17015"/>
                    </a:cubicBezTo>
                    <a:cubicBezTo>
                      <a:pt x="6964" y="17064"/>
                      <a:pt x="7001" y="17113"/>
                      <a:pt x="7025" y="17161"/>
                    </a:cubicBezTo>
                    <a:cubicBezTo>
                      <a:pt x="7061" y="17210"/>
                      <a:pt x="7098" y="17259"/>
                      <a:pt x="7134" y="17295"/>
                    </a:cubicBezTo>
                    <a:cubicBezTo>
                      <a:pt x="7171" y="17343"/>
                      <a:pt x="7207" y="17380"/>
                      <a:pt x="7244" y="17429"/>
                    </a:cubicBezTo>
                    <a:cubicBezTo>
                      <a:pt x="7317" y="17502"/>
                      <a:pt x="7377" y="17599"/>
                      <a:pt x="7463" y="17672"/>
                    </a:cubicBezTo>
                    <a:cubicBezTo>
                      <a:pt x="7548" y="17745"/>
                      <a:pt x="7633" y="17818"/>
                      <a:pt x="7730" y="17878"/>
                    </a:cubicBezTo>
                    <a:cubicBezTo>
                      <a:pt x="7779" y="17915"/>
                      <a:pt x="7815" y="17951"/>
                      <a:pt x="7864" y="17975"/>
                    </a:cubicBezTo>
                    <a:cubicBezTo>
                      <a:pt x="7912" y="17999"/>
                      <a:pt x="7961" y="18036"/>
                      <a:pt x="8009" y="18061"/>
                    </a:cubicBezTo>
                    <a:lnTo>
                      <a:pt x="8082" y="18097"/>
                    </a:lnTo>
                    <a:cubicBezTo>
                      <a:pt x="8107" y="18121"/>
                      <a:pt x="8144" y="18134"/>
                      <a:pt x="8168" y="18158"/>
                    </a:cubicBezTo>
                    <a:cubicBezTo>
                      <a:pt x="8179" y="18170"/>
                      <a:pt x="8192" y="18170"/>
                      <a:pt x="8192" y="18182"/>
                    </a:cubicBezTo>
                    <a:cubicBezTo>
                      <a:pt x="8204" y="18194"/>
                      <a:pt x="8204" y="18207"/>
                      <a:pt x="8204" y="18218"/>
                    </a:cubicBezTo>
                    <a:cubicBezTo>
                      <a:pt x="8228" y="18242"/>
                      <a:pt x="8241" y="18279"/>
                      <a:pt x="8241" y="18304"/>
                    </a:cubicBezTo>
                    <a:cubicBezTo>
                      <a:pt x="8252" y="18315"/>
                      <a:pt x="8252" y="18328"/>
                      <a:pt x="8252" y="18328"/>
                    </a:cubicBezTo>
                    <a:cubicBezTo>
                      <a:pt x="8252" y="18340"/>
                      <a:pt x="8265" y="18340"/>
                      <a:pt x="8265" y="18340"/>
                    </a:cubicBezTo>
                    <a:lnTo>
                      <a:pt x="8265" y="18425"/>
                    </a:lnTo>
                    <a:cubicBezTo>
                      <a:pt x="8265" y="18474"/>
                      <a:pt x="8277" y="18534"/>
                      <a:pt x="8277" y="18595"/>
                    </a:cubicBezTo>
                    <a:cubicBezTo>
                      <a:pt x="8277" y="18644"/>
                      <a:pt x="8289" y="18704"/>
                      <a:pt x="8289" y="18753"/>
                    </a:cubicBezTo>
                    <a:cubicBezTo>
                      <a:pt x="8289" y="18838"/>
                      <a:pt x="8289" y="18923"/>
                      <a:pt x="8277" y="19009"/>
                    </a:cubicBezTo>
                    <a:lnTo>
                      <a:pt x="8277" y="19276"/>
                    </a:lnTo>
                    <a:lnTo>
                      <a:pt x="8277" y="19543"/>
                    </a:lnTo>
                    <a:lnTo>
                      <a:pt x="8277" y="19786"/>
                    </a:lnTo>
                    <a:lnTo>
                      <a:pt x="8277" y="19798"/>
                    </a:lnTo>
                    <a:lnTo>
                      <a:pt x="8277" y="19811"/>
                    </a:lnTo>
                    <a:lnTo>
                      <a:pt x="8277" y="19822"/>
                    </a:lnTo>
                    <a:lnTo>
                      <a:pt x="8277" y="19981"/>
                    </a:lnTo>
                    <a:cubicBezTo>
                      <a:pt x="8277" y="20090"/>
                      <a:pt x="8277" y="20211"/>
                      <a:pt x="8265" y="20321"/>
                    </a:cubicBezTo>
                    <a:cubicBezTo>
                      <a:pt x="8252" y="20382"/>
                      <a:pt x="8252" y="20454"/>
                      <a:pt x="8241" y="20516"/>
                    </a:cubicBezTo>
                    <a:cubicBezTo>
                      <a:pt x="8241" y="20491"/>
                      <a:pt x="8228" y="20467"/>
                      <a:pt x="8216" y="20443"/>
                    </a:cubicBezTo>
                    <a:lnTo>
                      <a:pt x="8216" y="20443"/>
                    </a:lnTo>
                    <a:lnTo>
                      <a:pt x="8228" y="20454"/>
                    </a:lnTo>
                    <a:cubicBezTo>
                      <a:pt x="8216" y="20443"/>
                      <a:pt x="8216" y="20430"/>
                      <a:pt x="8216" y="20406"/>
                    </a:cubicBezTo>
                    <a:cubicBezTo>
                      <a:pt x="8179" y="20333"/>
                      <a:pt x="8155" y="20248"/>
                      <a:pt x="8119" y="20175"/>
                    </a:cubicBezTo>
                    <a:cubicBezTo>
                      <a:pt x="8095" y="20090"/>
                      <a:pt x="8058" y="20017"/>
                      <a:pt x="8034" y="19932"/>
                    </a:cubicBezTo>
                    <a:cubicBezTo>
                      <a:pt x="8022" y="19932"/>
                      <a:pt x="8022" y="19920"/>
                      <a:pt x="8022" y="19908"/>
                    </a:cubicBezTo>
                    <a:lnTo>
                      <a:pt x="8022" y="19920"/>
                    </a:lnTo>
                    <a:cubicBezTo>
                      <a:pt x="7998" y="19859"/>
                      <a:pt x="7985" y="19786"/>
                      <a:pt x="7936" y="19750"/>
                    </a:cubicBezTo>
                    <a:cubicBezTo>
                      <a:pt x="7936" y="19738"/>
                      <a:pt x="7936" y="19738"/>
                      <a:pt x="7925" y="19738"/>
                    </a:cubicBezTo>
                    <a:lnTo>
                      <a:pt x="7925" y="19701"/>
                    </a:lnTo>
                    <a:cubicBezTo>
                      <a:pt x="7925" y="19641"/>
                      <a:pt x="7912" y="19592"/>
                      <a:pt x="7912" y="19531"/>
                    </a:cubicBezTo>
                    <a:cubicBezTo>
                      <a:pt x="7912" y="19482"/>
                      <a:pt x="7900" y="19422"/>
                      <a:pt x="7888" y="19373"/>
                    </a:cubicBezTo>
                    <a:cubicBezTo>
                      <a:pt x="7888" y="19312"/>
                      <a:pt x="7876" y="19263"/>
                      <a:pt x="7864" y="19203"/>
                    </a:cubicBezTo>
                    <a:cubicBezTo>
                      <a:pt x="7852" y="19154"/>
                      <a:pt x="7828" y="19106"/>
                      <a:pt x="7803" y="19057"/>
                    </a:cubicBezTo>
                    <a:cubicBezTo>
                      <a:pt x="7791" y="19020"/>
                      <a:pt x="7779" y="18984"/>
                      <a:pt x="7755" y="18960"/>
                    </a:cubicBezTo>
                    <a:cubicBezTo>
                      <a:pt x="7730" y="18923"/>
                      <a:pt x="7706" y="18911"/>
                      <a:pt x="7669" y="18887"/>
                    </a:cubicBezTo>
                    <a:cubicBezTo>
                      <a:pt x="7645" y="18874"/>
                      <a:pt x="7609" y="18863"/>
                      <a:pt x="7584" y="18863"/>
                    </a:cubicBezTo>
                    <a:cubicBezTo>
                      <a:pt x="7536" y="18863"/>
                      <a:pt x="7487" y="18874"/>
                      <a:pt x="7450" y="18887"/>
                    </a:cubicBezTo>
                    <a:cubicBezTo>
                      <a:pt x="7414" y="18899"/>
                      <a:pt x="7390" y="18911"/>
                      <a:pt x="7366" y="18936"/>
                    </a:cubicBezTo>
                    <a:cubicBezTo>
                      <a:pt x="7353" y="18960"/>
                      <a:pt x="7329" y="18984"/>
                      <a:pt x="7317" y="19020"/>
                    </a:cubicBezTo>
                    <a:cubicBezTo>
                      <a:pt x="7304" y="19045"/>
                      <a:pt x="7293" y="19082"/>
                      <a:pt x="7293" y="19118"/>
                    </a:cubicBezTo>
                    <a:lnTo>
                      <a:pt x="7293" y="19203"/>
                    </a:lnTo>
                    <a:cubicBezTo>
                      <a:pt x="7304" y="19227"/>
                      <a:pt x="7304" y="19263"/>
                      <a:pt x="7304" y="19288"/>
                    </a:cubicBezTo>
                    <a:cubicBezTo>
                      <a:pt x="7317" y="19325"/>
                      <a:pt x="7329" y="19349"/>
                      <a:pt x="7341" y="19385"/>
                    </a:cubicBezTo>
                    <a:cubicBezTo>
                      <a:pt x="7366" y="19422"/>
                      <a:pt x="7390" y="19458"/>
                      <a:pt x="7414" y="19482"/>
                    </a:cubicBezTo>
                    <a:cubicBezTo>
                      <a:pt x="7450" y="19531"/>
                      <a:pt x="7487" y="19568"/>
                      <a:pt x="7536" y="19616"/>
                    </a:cubicBezTo>
                    <a:cubicBezTo>
                      <a:pt x="7572" y="19652"/>
                      <a:pt x="7620" y="19689"/>
                      <a:pt x="7657" y="19725"/>
                    </a:cubicBezTo>
                    <a:cubicBezTo>
                      <a:pt x="7706" y="19750"/>
                      <a:pt x="7755" y="19786"/>
                      <a:pt x="7803" y="19811"/>
                    </a:cubicBezTo>
                    <a:lnTo>
                      <a:pt x="7791" y="19811"/>
                    </a:lnTo>
                    <a:cubicBezTo>
                      <a:pt x="7803" y="19822"/>
                      <a:pt x="7828" y="19835"/>
                      <a:pt x="7839" y="19847"/>
                    </a:cubicBezTo>
                    <a:lnTo>
                      <a:pt x="7852" y="19859"/>
                    </a:lnTo>
                    <a:cubicBezTo>
                      <a:pt x="7852" y="19895"/>
                      <a:pt x="7864" y="19932"/>
                      <a:pt x="7888" y="19968"/>
                    </a:cubicBezTo>
                    <a:cubicBezTo>
                      <a:pt x="7900" y="20005"/>
                      <a:pt x="7912" y="20030"/>
                      <a:pt x="7925" y="20066"/>
                    </a:cubicBezTo>
                    <a:cubicBezTo>
                      <a:pt x="7949" y="20102"/>
                      <a:pt x="7973" y="20127"/>
                      <a:pt x="7985" y="20163"/>
                    </a:cubicBezTo>
                    <a:lnTo>
                      <a:pt x="7985" y="20151"/>
                    </a:lnTo>
                    <a:cubicBezTo>
                      <a:pt x="7985" y="20163"/>
                      <a:pt x="7998" y="20175"/>
                      <a:pt x="7998" y="20187"/>
                    </a:cubicBezTo>
                    <a:cubicBezTo>
                      <a:pt x="8034" y="20260"/>
                      <a:pt x="8071" y="20333"/>
                      <a:pt x="8095" y="20406"/>
                    </a:cubicBezTo>
                    <a:cubicBezTo>
                      <a:pt x="8119" y="20479"/>
                      <a:pt x="8155" y="20552"/>
                      <a:pt x="8179" y="20625"/>
                    </a:cubicBezTo>
                    <a:cubicBezTo>
                      <a:pt x="8192" y="20637"/>
                      <a:pt x="8192" y="20662"/>
                      <a:pt x="8192" y="20686"/>
                    </a:cubicBezTo>
                    <a:cubicBezTo>
                      <a:pt x="8204" y="20710"/>
                      <a:pt x="8204" y="20746"/>
                      <a:pt x="8204" y="20783"/>
                    </a:cubicBezTo>
                    <a:lnTo>
                      <a:pt x="8204" y="20819"/>
                    </a:lnTo>
                    <a:lnTo>
                      <a:pt x="8204" y="20843"/>
                    </a:lnTo>
                    <a:lnTo>
                      <a:pt x="8168" y="21062"/>
                    </a:lnTo>
                    <a:lnTo>
                      <a:pt x="8168" y="21050"/>
                    </a:lnTo>
                    <a:cubicBezTo>
                      <a:pt x="8168" y="21062"/>
                      <a:pt x="8155" y="21075"/>
                      <a:pt x="8155" y="21099"/>
                    </a:cubicBezTo>
                    <a:cubicBezTo>
                      <a:pt x="8131" y="21184"/>
                      <a:pt x="8107" y="21269"/>
                      <a:pt x="8082" y="21366"/>
                    </a:cubicBezTo>
                    <a:cubicBezTo>
                      <a:pt x="8058" y="21451"/>
                      <a:pt x="8034" y="21548"/>
                      <a:pt x="8009" y="21634"/>
                    </a:cubicBezTo>
                    <a:cubicBezTo>
                      <a:pt x="7985" y="21718"/>
                      <a:pt x="7949" y="21816"/>
                      <a:pt x="7925" y="21901"/>
                    </a:cubicBezTo>
                    <a:cubicBezTo>
                      <a:pt x="7888" y="21998"/>
                      <a:pt x="7864" y="22083"/>
                      <a:pt x="7828" y="22169"/>
                    </a:cubicBezTo>
                    <a:cubicBezTo>
                      <a:pt x="7791" y="22266"/>
                      <a:pt x="7755" y="22350"/>
                      <a:pt x="7730" y="22448"/>
                    </a:cubicBezTo>
                    <a:cubicBezTo>
                      <a:pt x="7693" y="22533"/>
                      <a:pt x="7669" y="22630"/>
                      <a:pt x="7645" y="22728"/>
                    </a:cubicBezTo>
                    <a:cubicBezTo>
                      <a:pt x="7620" y="22812"/>
                      <a:pt x="7596" y="22909"/>
                      <a:pt x="7572" y="23007"/>
                    </a:cubicBezTo>
                    <a:cubicBezTo>
                      <a:pt x="7548" y="23165"/>
                      <a:pt x="7512" y="23335"/>
                      <a:pt x="7499" y="23493"/>
                    </a:cubicBezTo>
                    <a:cubicBezTo>
                      <a:pt x="7499" y="23468"/>
                      <a:pt x="7487" y="23444"/>
                      <a:pt x="7487" y="23420"/>
                    </a:cubicBezTo>
                    <a:cubicBezTo>
                      <a:pt x="7475" y="23250"/>
                      <a:pt x="7475" y="23068"/>
                      <a:pt x="7463" y="22898"/>
                    </a:cubicBezTo>
                    <a:cubicBezTo>
                      <a:pt x="7439" y="22715"/>
                      <a:pt x="7426" y="22533"/>
                      <a:pt x="7402" y="22363"/>
                    </a:cubicBezTo>
                    <a:cubicBezTo>
                      <a:pt x="7390" y="22266"/>
                      <a:pt x="7377" y="22180"/>
                      <a:pt x="7377" y="22083"/>
                    </a:cubicBezTo>
                    <a:cubicBezTo>
                      <a:pt x="7366" y="22010"/>
                      <a:pt x="7366" y="21925"/>
                      <a:pt x="7366" y="21840"/>
                    </a:cubicBezTo>
                    <a:lnTo>
                      <a:pt x="7366" y="21816"/>
                    </a:lnTo>
                    <a:lnTo>
                      <a:pt x="7366" y="21548"/>
                    </a:lnTo>
                    <a:cubicBezTo>
                      <a:pt x="7366" y="21464"/>
                      <a:pt x="7366" y="21366"/>
                      <a:pt x="7353" y="21281"/>
                    </a:cubicBezTo>
                    <a:cubicBezTo>
                      <a:pt x="7353" y="21184"/>
                      <a:pt x="7353" y="21099"/>
                      <a:pt x="7341" y="21002"/>
                    </a:cubicBezTo>
                    <a:cubicBezTo>
                      <a:pt x="7329" y="20916"/>
                      <a:pt x="7329" y="20819"/>
                      <a:pt x="7317" y="20734"/>
                    </a:cubicBezTo>
                    <a:cubicBezTo>
                      <a:pt x="7293" y="20552"/>
                      <a:pt x="7280" y="20370"/>
                      <a:pt x="7268" y="20187"/>
                    </a:cubicBezTo>
                    <a:cubicBezTo>
                      <a:pt x="7268" y="20102"/>
                      <a:pt x="7256" y="20005"/>
                      <a:pt x="7244" y="19920"/>
                    </a:cubicBezTo>
                    <a:cubicBezTo>
                      <a:pt x="7232" y="19835"/>
                      <a:pt x="7220" y="19738"/>
                      <a:pt x="7207" y="19652"/>
                    </a:cubicBezTo>
                    <a:cubicBezTo>
                      <a:pt x="7196" y="19555"/>
                      <a:pt x="7171" y="19470"/>
                      <a:pt x="7159" y="19385"/>
                    </a:cubicBezTo>
                    <a:cubicBezTo>
                      <a:pt x="7134" y="19288"/>
                      <a:pt x="7123" y="19203"/>
                      <a:pt x="7110" y="19118"/>
                    </a:cubicBezTo>
                    <a:cubicBezTo>
                      <a:pt x="7074" y="18936"/>
                      <a:pt x="7050" y="18766"/>
                      <a:pt x="7025" y="18595"/>
                    </a:cubicBezTo>
                    <a:cubicBezTo>
                      <a:pt x="6988" y="18413"/>
                      <a:pt x="6952" y="18242"/>
                      <a:pt x="6916" y="18061"/>
                    </a:cubicBezTo>
                    <a:cubicBezTo>
                      <a:pt x="6891" y="17878"/>
                      <a:pt x="6855" y="17708"/>
                      <a:pt x="6818" y="17538"/>
                    </a:cubicBezTo>
                    <a:cubicBezTo>
                      <a:pt x="6794" y="17367"/>
                      <a:pt x="6745" y="17197"/>
                      <a:pt x="6709" y="17027"/>
                    </a:cubicBezTo>
                    <a:cubicBezTo>
                      <a:pt x="6661" y="16857"/>
                      <a:pt x="6612" y="16687"/>
                      <a:pt x="6575" y="16517"/>
                    </a:cubicBezTo>
                    <a:cubicBezTo>
                      <a:pt x="6527" y="16347"/>
                      <a:pt x="6491" y="16176"/>
                      <a:pt x="6454" y="15995"/>
                    </a:cubicBezTo>
                    <a:cubicBezTo>
                      <a:pt x="6429" y="15909"/>
                      <a:pt x="6405" y="15812"/>
                      <a:pt x="6381" y="15727"/>
                    </a:cubicBezTo>
                    <a:cubicBezTo>
                      <a:pt x="6369" y="15642"/>
                      <a:pt x="6356" y="15557"/>
                      <a:pt x="6332" y="15472"/>
                    </a:cubicBezTo>
                    <a:cubicBezTo>
                      <a:pt x="6321" y="15399"/>
                      <a:pt x="6321" y="15314"/>
                      <a:pt x="6308" y="15241"/>
                    </a:cubicBezTo>
                    <a:cubicBezTo>
                      <a:pt x="6284" y="15156"/>
                      <a:pt x="6272" y="15058"/>
                      <a:pt x="6259" y="14961"/>
                    </a:cubicBezTo>
                    <a:cubicBezTo>
                      <a:pt x="6235" y="14876"/>
                      <a:pt x="6223" y="14791"/>
                      <a:pt x="6199" y="14718"/>
                    </a:cubicBezTo>
                    <a:cubicBezTo>
                      <a:pt x="6175" y="14633"/>
                      <a:pt x="6150" y="14560"/>
                      <a:pt x="6113" y="14488"/>
                    </a:cubicBezTo>
                    <a:cubicBezTo>
                      <a:pt x="6077" y="14402"/>
                      <a:pt x="6053" y="14317"/>
                      <a:pt x="6016" y="14232"/>
                    </a:cubicBezTo>
                    <a:cubicBezTo>
                      <a:pt x="5980" y="14147"/>
                      <a:pt x="5943" y="14074"/>
                      <a:pt x="5919" y="13989"/>
                    </a:cubicBezTo>
                    <a:cubicBezTo>
                      <a:pt x="5907" y="13953"/>
                      <a:pt x="5895" y="13928"/>
                      <a:pt x="5895" y="13904"/>
                    </a:cubicBezTo>
                    <a:cubicBezTo>
                      <a:pt x="5919" y="13807"/>
                      <a:pt x="5932" y="13697"/>
                      <a:pt x="5956" y="13600"/>
                    </a:cubicBezTo>
                    <a:lnTo>
                      <a:pt x="6029" y="13272"/>
                    </a:lnTo>
                    <a:cubicBezTo>
                      <a:pt x="6040" y="13248"/>
                      <a:pt x="6040" y="13224"/>
                      <a:pt x="6053" y="13199"/>
                    </a:cubicBezTo>
                    <a:cubicBezTo>
                      <a:pt x="6065" y="13114"/>
                      <a:pt x="6102" y="13017"/>
                      <a:pt x="6126" y="12932"/>
                    </a:cubicBezTo>
                    <a:cubicBezTo>
                      <a:pt x="6126" y="12895"/>
                      <a:pt x="6138" y="12859"/>
                      <a:pt x="6150" y="12822"/>
                    </a:cubicBezTo>
                    <a:lnTo>
                      <a:pt x="6186" y="12749"/>
                    </a:lnTo>
                    <a:lnTo>
                      <a:pt x="6223" y="12676"/>
                    </a:lnTo>
                    <a:cubicBezTo>
                      <a:pt x="6235" y="12665"/>
                      <a:pt x="6235" y="12652"/>
                      <a:pt x="6248" y="12628"/>
                    </a:cubicBezTo>
                    <a:cubicBezTo>
                      <a:pt x="6259" y="12616"/>
                      <a:pt x="6272" y="12592"/>
                      <a:pt x="6284" y="12579"/>
                    </a:cubicBezTo>
                    <a:cubicBezTo>
                      <a:pt x="6296" y="12543"/>
                      <a:pt x="6321" y="12519"/>
                      <a:pt x="6345" y="12482"/>
                    </a:cubicBezTo>
                    <a:cubicBezTo>
                      <a:pt x="6356" y="12470"/>
                      <a:pt x="6369" y="12446"/>
                      <a:pt x="6381" y="12433"/>
                    </a:cubicBezTo>
                    <a:cubicBezTo>
                      <a:pt x="6429" y="12373"/>
                      <a:pt x="6478" y="12312"/>
                      <a:pt x="6515" y="12251"/>
                    </a:cubicBezTo>
                    <a:cubicBezTo>
                      <a:pt x="6564" y="12190"/>
                      <a:pt x="6600" y="12130"/>
                      <a:pt x="6636" y="12069"/>
                    </a:cubicBezTo>
                    <a:lnTo>
                      <a:pt x="6636" y="12081"/>
                    </a:lnTo>
                    <a:cubicBezTo>
                      <a:pt x="6648" y="12069"/>
                      <a:pt x="6661" y="12057"/>
                      <a:pt x="6661" y="12044"/>
                    </a:cubicBezTo>
                    <a:cubicBezTo>
                      <a:pt x="6672" y="12033"/>
                      <a:pt x="6685" y="12020"/>
                      <a:pt x="6685" y="12008"/>
                    </a:cubicBezTo>
                    <a:cubicBezTo>
                      <a:pt x="6697" y="12008"/>
                      <a:pt x="6697" y="11996"/>
                      <a:pt x="6697" y="11996"/>
                    </a:cubicBezTo>
                    <a:lnTo>
                      <a:pt x="6721" y="12020"/>
                    </a:lnTo>
                    <a:cubicBezTo>
                      <a:pt x="6734" y="12020"/>
                      <a:pt x="6745" y="12033"/>
                      <a:pt x="6758" y="12033"/>
                    </a:cubicBezTo>
                    <a:lnTo>
                      <a:pt x="6855" y="12033"/>
                    </a:lnTo>
                    <a:cubicBezTo>
                      <a:pt x="6928" y="12020"/>
                      <a:pt x="7001" y="12008"/>
                      <a:pt x="7074" y="12008"/>
                    </a:cubicBezTo>
                    <a:cubicBezTo>
                      <a:pt x="7159" y="11996"/>
                      <a:pt x="7232" y="11984"/>
                      <a:pt x="7304" y="11960"/>
                    </a:cubicBezTo>
                    <a:cubicBezTo>
                      <a:pt x="7377" y="11947"/>
                      <a:pt x="7450" y="11935"/>
                      <a:pt x="7523" y="11911"/>
                    </a:cubicBezTo>
                    <a:cubicBezTo>
                      <a:pt x="7596" y="11898"/>
                      <a:pt x="7657" y="11874"/>
                      <a:pt x="7730" y="11850"/>
                    </a:cubicBezTo>
                    <a:lnTo>
                      <a:pt x="7755" y="11850"/>
                    </a:lnTo>
                    <a:cubicBezTo>
                      <a:pt x="7766" y="11850"/>
                      <a:pt x="7766" y="11838"/>
                      <a:pt x="7779" y="11838"/>
                    </a:cubicBezTo>
                    <a:cubicBezTo>
                      <a:pt x="7912" y="11801"/>
                      <a:pt x="8046" y="11728"/>
                      <a:pt x="8179" y="11692"/>
                    </a:cubicBezTo>
                    <a:cubicBezTo>
                      <a:pt x="8216" y="11680"/>
                      <a:pt x="8241" y="11668"/>
                      <a:pt x="8277" y="11655"/>
                    </a:cubicBezTo>
                    <a:cubicBezTo>
                      <a:pt x="8314" y="11655"/>
                      <a:pt x="8338" y="11644"/>
                      <a:pt x="8374" y="11631"/>
                    </a:cubicBezTo>
                    <a:cubicBezTo>
                      <a:pt x="8447" y="11607"/>
                      <a:pt x="8508" y="11582"/>
                      <a:pt x="8568" y="11534"/>
                    </a:cubicBezTo>
                    <a:cubicBezTo>
                      <a:pt x="8630" y="11498"/>
                      <a:pt x="8678" y="11437"/>
                      <a:pt x="8739" y="11388"/>
                    </a:cubicBezTo>
                    <a:lnTo>
                      <a:pt x="8811" y="11315"/>
                    </a:lnTo>
                    <a:cubicBezTo>
                      <a:pt x="8836" y="11291"/>
                      <a:pt x="8873" y="11266"/>
                      <a:pt x="8897" y="11242"/>
                    </a:cubicBezTo>
                    <a:cubicBezTo>
                      <a:pt x="8921" y="11218"/>
                      <a:pt x="8946" y="11193"/>
                      <a:pt x="8982" y="11169"/>
                    </a:cubicBezTo>
                    <a:cubicBezTo>
                      <a:pt x="9019" y="11145"/>
                      <a:pt x="9055" y="11096"/>
                      <a:pt x="9091" y="11060"/>
                    </a:cubicBezTo>
                    <a:cubicBezTo>
                      <a:pt x="9116" y="11036"/>
                      <a:pt x="9140" y="11012"/>
                      <a:pt x="9164" y="10975"/>
                    </a:cubicBezTo>
                    <a:lnTo>
                      <a:pt x="9237" y="10902"/>
                    </a:lnTo>
                    <a:cubicBezTo>
                      <a:pt x="9286" y="10842"/>
                      <a:pt x="9335" y="10780"/>
                      <a:pt x="9371" y="10720"/>
                    </a:cubicBezTo>
                    <a:cubicBezTo>
                      <a:pt x="9395" y="10696"/>
                      <a:pt x="9419" y="10659"/>
                      <a:pt x="9432" y="10634"/>
                    </a:cubicBezTo>
                    <a:cubicBezTo>
                      <a:pt x="9443" y="10598"/>
                      <a:pt x="9468" y="10574"/>
                      <a:pt x="9480" y="10537"/>
                    </a:cubicBezTo>
                    <a:lnTo>
                      <a:pt x="9480" y="10550"/>
                    </a:lnTo>
                    <a:cubicBezTo>
                      <a:pt x="9480" y="10537"/>
                      <a:pt x="9492" y="10526"/>
                      <a:pt x="9505" y="10513"/>
                    </a:cubicBezTo>
                    <a:lnTo>
                      <a:pt x="9505" y="10501"/>
                    </a:lnTo>
                    <a:cubicBezTo>
                      <a:pt x="9505" y="10489"/>
                      <a:pt x="9516" y="10477"/>
                      <a:pt x="9516" y="10464"/>
                    </a:cubicBezTo>
                    <a:lnTo>
                      <a:pt x="9516" y="10477"/>
                    </a:lnTo>
                    <a:cubicBezTo>
                      <a:pt x="9541" y="10440"/>
                      <a:pt x="9553" y="10416"/>
                      <a:pt x="9565" y="10380"/>
                    </a:cubicBezTo>
                    <a:cubicBezTo>
                      <a:pt x="9578" y="10355"/>
                      <a:pt x="9602" y="10331"/>
                      <a:pt x="9614" y="10307"/>
                    </a:cubicBezTo>
                    <a:cubicBezTo>
                      <a:pt x="9651" y="10258"/>
                      <a:pt x="9675" y="10210"/>
                      <a:pt x="9711" y="10148"/>
                    </a:cubicBezTo>
                    <a:lnTo>
                      <a:pt x="9821" y="9966"/>
                    </a:lnTo>
                    <a:lnTo>
                      <a:pt x="9845" y="9942"/>
                    </a:lnTo>
                    <a:cubicBezTo>
                      <a:pt x="9845" y="9930"/>
                      <a:pt x="9857" y="9918"/>
                      <a:pt x="9857" y="9905"/>
                    </a:cubicBezTo>
                    <a:cubicBezTo>
                      <a:pt x="9869" y="9894"/>
                      <a:pt x="9869" y="9869"/>
                      <a:pt x="9857" y="9857"/>
                    </a:cubicBezTo>
                    <a:cubicBezTo>
                      <a:pt x="9845" y="9845"/>
                      <a:pt x="9832" y="9832"/>
                      <a:pt x="9821" y="9832"/>
                    </a:cubicBezTo>
                    <a:cubicBezTo>
                      <a:pt x="9784" y="9832"/>
                      <a:pt x="9748" y="9845"/>
                      <a:pt x="9711" y="9845"/>
                    </a:cubicBezTo>
                    <a:lnTo>
                      <a:pt x="9602" y="9881"/>
                    </a:lnTo>
                    <a:cubicBezTo>
                      <a:pt x="9565" y="9894"/>
                      <a:pt x="9529" y="9894"/>
                      <a:pt x="9492" y="9905"/>
                    </a:cubicBezTo>
                    <a:cubicBezTo>
                      <a:pt x="9432" y="9930"/>
                      <a:pt x="9359" y="9942"/>
                      <a:pt x="9286" y="9954"/>
                    </a:cubicBezTo>
                    <a:lnTo>
                      <a:pt x="9273" y="9954"/>
                    </a:lnTo>
                    <a:cubicBezTo>
                      <a:pt x="9262" y="9966"/>
                      <a:pt x="9249" y="9966"/>
                      <a:pt x="9237" y="9966"/>
                    </a:cubicBezTo>
                    <a:cubicBezTo>
                      <a:pt x="9200" y="9966"/>
                      <a:pt x="9152" y="9978"/>
                      <a:pt x="9116" y="9978"/>
                    </a:cubicBezTo>
                    <a:cubicBezTo>
                      <a:pt x="9067" y="9991"/>
                      <a:pt x="9019" y="9991"/>
                      <a:pt x="8970" y="10002"/>
                    </a:cubicBezTo>
                    <a:cubicBezTo>
                      <a:pt x="8933" y="10002"/>
                      <a:pt x="8897" y="10002"/>
                      <a:pt x="8860" y="10015"/>
                    </a:cubicBezTo>
                    <a:cubicBezTo>
                      <a:pt x="8824" y="10015"/>
                      <a:pt x="8787" y="10027"/>
                      <a:pt x="8751" y="10027"/>
                    </a:cubicBezTo>
                    <a:lnTo>
                      <a:pt x="8532" y="10064"/>
                    </a:lnTo>
                    <a:cubicBezTo>
                      <a:pt x="8460" y="10075"/>
                      <a:pt x="8387" y="10088"/>
                      <a:pt x="8314" y="10112"/>
                    </a:cubicBezTo>
                    <a:cubicBezTo>
                      <a:pt x="8241" y="10137"/>
                      <a:pt x="8168" y="10161"/>
                      <a:pt x="8107" y="10185"/>
                    </a:cubicBezTo>
                    <a:cubicBezTo>
                      <a:pt x="8034" y="10210"/>
                      <a:pt x="7961" y="10246"/>
                      <a:pt x="7888" y="10270"/>
                    </a:cubicBezTo>
                    <a:cubicBezTo>
                      <a:pt x="7828" y="10294"/>
                      <a:pt x="7755" y="10331"/>
                      <a:pt x="7693" y="10367"/>
                    </a:cubicBezTo>
                    <a:cubicBezTo>
                      <a:pt x="7657" y="10391"/>
                      <a:pt x="7620" y="10416"/>
                      <a:pt x="7596" y="10440"/>
                    </a:cubicBezTo>
                    <a:cubicBezTo>
                      <a:pt x="7560" y="10464"/>
                      <a:pt x="7536" y="10489"/>
                      <a:pt x="7499" y="10513"/>
                    </a:cubicBezTo>
                    <a:cubicBezTo>
                      <a:pt x="7475" y="10537"/>
                      <a:pt x="7450" y="10574"/>
                      <a:pt x="7426" y="10598"/>
                    </a:cubicBezTo>
                    <a:lnTo>
                      <a:pt x="7353" y="10671"/>
                    </a:lnTo>
                    <a:cubicBezTo>
                      <a:pt x="7329" y="10696"/>
                      <a:pt x="7317" y="10720"/>
                      <a:pt x="7293" y="10732"/>
                    </a:cubicBezTo>
                    <a:cubicBezTo>
                      <a:pt x="7268" y="10756"/>
                      <a:pt x="7256" y="10780"/>
                      <a:pt x="7232" y="10793"/>
                    </a:cubicBezTo>
                    <a:cubicBezTo>
                      <a:pt x="7207" y="10817"/>
                      <a:pt x="7196" y="10842"/>
                      <a:pt x="7171" y="10866"/>
                    </a:cubicBezTo>
                    <a:cubicBezTo>
                      <a:pt x="7147" y="10890"/>
                      <a:pt x="7134" y="10914"/>
                      <a:pt x="7110" y="10939"/>
                    </a:cubicBezTo>
                    <a:lnTo>
                      <a:pt x="7037" y="11048"/>
                    </a:lnTo>
                    <a:cubicBezTo>
                      <a:pt x="7001" y="11121"/>
                      <a:pt x="6964" y="11182"/>
                      <a:pt x="6928" y="11255"/>
                    </a:cubicBezTo>
                    <a:cubicBezTo>
                      <a:pt x="6916" y="11291"/>
                      <a:pt x="6891" y="11328"/>
                      <a:pt x="6880" y="11352"/>
                    </a:cubicBezTo>
                    <a:lnTo>
                      <a:pt x="6843" y="11461"/>
                    </a:lnTo>
                    <a:lnTo>
                      <a:pt x="6831" y="11461"/>
                    </a:lnTo>
                    <a:lnTo>
                      <a:pt x="6831" y="11473"/>
                    </a:lnTo>
                    <a:lnTo>
                      <a:pt x="6831" y="11485"/>
                    </a:lnTo>
                    <a:lnTo>
                      <a:pt x="6831" y="11498"/>
                    </a:lnTo>
                    <a:lnTo>
                      <a:pt x="6818" y="11498"/>
                    </a:lnTo>
                    <a:lnTo>
                      <a:pt x="6818" y="11509"/>
                    </a:lnTo>
                    <a:cubicBezTo>
                      <a:pt x="6807" y="11534"/>
                      <a:pt x="6794" y="11571"/>
                      <a:pt x="6794" y="11595"/>
                    </a:cubicBezTo>
                    <a:cubicBezTo>
                      <a:pt x="6782" y="11619"/>
                      <a:pt x="6770" y="11655"/>
                      <a:pt x="6758" y="11680"/>
                    </a:cubicBezTo>
                    <a:cubicBezTo>
                      <a:pt x="6745" y="11741"/>
                      <a:pt x="6734" y="11789"/>
                      <a:pt x="6709" y="11850"/>
                    </a:cubicBezTo>
                    <a:cubicBezTo>
                      <a:pt x="6672" y="11887"/>
                      <a:pt x="6636" y="11911"/>
                      <a:pt x="6600" y="11960"/>
                    </a:cubicBezTo>
                    <a:cubicBezTo>
                      <a:pt x="6564" y="12020"/>
                      <a:pt x="6515" y="12081"/>
                      <a:pt x="6478" y="12141"/>
                    </a:cubicBezTo>
                    <a:cubicBezTo>
                      <a:pt x="6466" y="12141"/>
                      <a:pt x="6466" y="12141"/>
                      <a:pt x="6466" y="12154"/>
                    </a:cubicBezTo>
                    <a:lnTo>
                      <a:pt x="6454" y="12166"/>
                    </a:lnTo>
                    <a:cubicBezTo>
                      <a:pt x="6429" y="12203"/>
                      <a:pt x="6405" y="12227"/>
                      <a:pt x="6381" y="12263"/>
                    </a:cubicBezTo>
                    <a:cubicBezTo>
                      <a:pt x="6356" y="12287"/>
                      <a:pt x="6332" y="12324"/>
                      <a:pt x="6308" y="12349"/>
                    </a:cubicBezTo>
                    <a:cubicBezTo>
                      <a:pt x="6296" y="12373"/>
                      <a:pt x="6272" y="12397"/>
                      <a:pt x="6259" y="12421"/>
                    </a:cubicBezTo>
                    <a:cubicBezTo>
                      <a:pt x="6257" y="12424"/>
                      <a:pt x="6255" y="12426"/>
                      <a:pt x="6253" y="12429"/>
                    </a:cubicBezTo>
                    <a:lnTo>
                      <a:pt x="6253" y="12429"/>
                    </a:lnTo>
                    <a:cubicBezTo>
                      <a:pt x="6276" y="12317"/>
                      <a:pt x="6299" y="12205"/>
                      <a:pt x="6332" y="12093"/>
                    </a:cubicBezTo>
                    <a:cubicBezTo>
                      <a:pt x="6356" y="11984"/>
                      <a:pt x="6381" y="11887"/>
                      <a:pt x="6405" y="11777"/>
                    </a:cubicBezTo>
                    <a:cubicBezTo>
                      <a:pt x="6418" y="11717"/>
                      <a:pt x="6429" y="11655"/>
                      <a:pt x="6429" y="11607"/>
                    </a:cubicBezTo>
                    <a:cubicBezTo>
                      <a:pt x="6442" y="11558"/>
                      <a:pt x="6454" y="11498"/>
                      <a:pt x="6454" y="11449"/>
                    </a:cubicBezTo>
                    <a:lnTo>
                      <a:pt x="6454" y="11401"/>
                    </a:lnTo>
                    <a:lnTo>
                      <a:pt x="6454" y="11376"/>
                    </a:lnTo>
                    <a:cubicBezTo>
                      <a:pt x="6466" y="11364"/>
                      <a:pt x="6466" y="11339"/>
                      <a:pt x="6478" y="11315"/>
                    </a:cubicBezTo>
                    <a:cubicBezTo>
                      <a:pt x="6478" y="11303"/>
                      <a:pt x="6478" y="11279"/>
                      <a:pt x="6491" y="11266"/>
                    </a:cubicBezTo>
                    <a:cubicBezTo>
                      <a:pt x="6491" y="11242"/>
                      <a:pt x="6502" y="11230"/>
                      <a:pt x="6515" y="11206"/>
                    </a:cubicBezTo>
                    <a:cubicBezTo>
                      <a:pt x="6539" y="11145"/>
                      <a:pt x="6575" y="11072"/>
                      <a:pt x="6612" y="11012"/>
                    </a:cubicBezTo>
                    <a:lnTo>
                      <a:pt x="6612" y="10999"/>
                    </a:lnTo>
                    <a:lnTo>
                      <a:pt x="6624" y="10987"/>
                    </a:lnTo>
                    <a:cubicBezTo>
                      <a:pt x="6636" y="10963"/>
                      <a:pt x="6648" y="10939"/>
                      <a:pt x="6661" y="10926"/>
                    </a:cubicBezTo>
                    <a:cubicBezTo>
                      <a:pt x="6672" y="10902"/>
                      <a:pt x="6672" y="10877"/>
                      <a:pt x="6685" y="10853"/>
                    </a:cubicBezTo>
                    <a:cubicBezTo>
                      <a:pt x="6709" y="10817"/>
                      <a:pt x="6721" y="10780"/>
                      <a:pt x="6745" y="10732"/>
                    </a:cubicBezTo>
                    <a:cubicBezTo>
                      <a:pt x="6745" y="10720"/>
                      <a:pt x="6758" y="10707"/>
                      <a:pt x="6758" y="10696"/>
                    </a:cubicBezTo>
                    <a:cubicBezTo>
                      <a:pt x="6758" y="10683"/>
                      <a:pt x="6758" y="10683"/>
                      <a:pt x="6770" y="10683"/>
                    </a:cubicBezTo>
                    <a:lnTo>
                      <a:pt x="6770" y="10671"/>
                    </a:lnTo>
                    <a:lnTo>
                      <a:pt x="6770" y="10659"/>
                    </a:lnTo>
                    <a:cubicBezTo>
                      <a:pt x="6782" y="10647"/>
                      <a:pt x="6782" y="10623"/>
                      <a:pt x="6794" y="10610"/>
                    </a:cubicBezTo>
                    <a:cubicBezTo>
                      <a:pt x="6807" y="10574"/>
                      <a:pt x="6818" y="10550"/>
                      <a:pt x="6831" y="10513"/>
                    </a:cubicBezTo>
                    <a:lnTo>
                      <a:pt x="6867" y="10440"/>
                    </a:lnTo>
                    <a:lnTo>
                      <a:pt x="6904" y="10367"/>
                    </a:lnTo>
                    <a:cubicBezTo>
                      <a:pt x="6916" y="10343"/>
                      <a:pt x="6928" y="10318"/>
                      <a:pt x="6952" y="10282"/>
                    </a:cubicBezTo>
                    <a:cubicBezTo>
                      <a:pt x="6964" y="10270"/>
                      <a:pt x="6988" y="10246"/>
                      <a:pt x="7001" y="10221"/>
                    </a:cubicBezTo>
                    <a:lnTo>
                      <a:pt x="7061" y="10161"/>
                    </a:lnTo>
                    <a:cubicBezTo>
                      <a:pt x="7098" y="10112"/>
                      <a:pt x="7134" y="10064"/>
                      <a:pt x="7159" y="10002"/>
                    </a:cubicBezTo>
                    <a:cubicBezTo>
                      <a:pt x="7196" y="9942"/>
                      <a:pt x="7220" y="9869"/>
                      <a:pt x="7232" y="9808"/>
                    </a:cubicBezTo>
                    <a:cubicBezTo>
                      <a:pt x="7244" y="9748"/>
                      <a:pt x="7268" y="9699"/>
                      <a:pt x="7268" y="9638"/>
                    </a:cubicBezTo>
                    <a:cubicBezTo>
                      <a:pt x="7280" y="9614"/>
                      <a:pt x="7293" y="9578"/>
                      <a:pt x="7293" y="9553"/>
                    </a:cubicBezTo>
                    <a:cubicBezTo>
                      <a:pt x="7293" y="9529"/>
                      <a:pt x="7304" y="9505"/>
                      <a:pt x="7304" y="9480"/>
                    </a:cubicBezTo>
                    <a:cubicBezTo>
                      <a:pt x="7304" y="9468"/>
                      <a:pt x="7304" y="9456"/>
                      <a:pt x="7317" y="9443"/>
                    </a:cubicBezTo>
                    <a:lnTo>
                      <a:pt x="7317" y="9395"/>
                    </a:lnTo>
                    <a:lnTo>
                      <a:pt x="7317" y="9310"/>
                    </a:lnTo>
                    <a:cubicBezTo>
                      <a:pt x="7329" y="9262"/>
                      <a:pt x="7317" y="9200"/>
                      <a:pt x="7317" y="9152"/>
                    </a:cubicBezTo>
                    <a:lnTo>
                      <a:pt x="7317" y="8994"/>
                    </a:lnTo>
                    <a:cubicBezTo>
                      <a:pt x="7317" y="8957"/>
                      <a:pt x="7317" y="8933"/>
                      <a:pt x="7304" y="8909"/>
                    </a:cubicBezTo>
                    <a:lnTo>
                      <a:pt x="7304" y="8824"/>
                    </a:lnTo>
                    <a:cubicBezTo>
                      <a:pt x="7293" y="8775"/>
                      <a:pt x="7280" y="8714"/>
                      <a:pt x="7280" y="8666"/>
                    </a:cubicBezTo>
                    <a:lnTo>
                      <a:pt x="7244" y="8520"/>
                    </a:lnTo>
                    <a:cubicBezTo>
                      <a:pt x="7232" y="8495"/>
                      <a:pt x="7232" y="8459"/>
                      <a:pt x="7220" y="8435"/>
                    </a:cubicBezTo>
                    <a:cubicBezTo>
                      <a:pt x="7220" y="8411"/>
                      <a:pt x="7207" y="8387"/>
                      <a:pt x="7196" y="8362"/>
                    </a:cubicBezTo>
                    <a:cubicBezTo>
                      <a:pt x="7196" y="8338"/>
                      <a:pt x="7183" y="8301"/>
                      <a:pt x="7171" y="8277"/>
                    </a:cubicBezTo>
                    <a:cubicBezTo>
                      <a:pt x="7171" y="8265"/>
                      <a:pt x="7159" y="8252"/>
                      <a:pt x="7159" y="8241"/>
                    </a:cubicBezTo>
                    <a:cubicBezTo>
                      <a:pt x="7147" y="8228"/>
                      <a:pt x="7147" y="8216"/>
                      <a:pt x="7134" y="8204"/>
                    </a:cubicBezTo>
                    <a:cubicBezTo>
                      <a:pt x="7134" y="8192"/>
                      <a:pt x="7123" y="8179"/>
                      <a:pt x="7123" y="8155"/>
                    </a:cubicBezTo>
                    <a:cubicBezTo>
                      <a:pt x="7110" y="8155"/>
                      <a:pt x="7110" y="8143"/>
                      <a:pt x="7098" y="8131"/>
                    </a:cubicBezTo>
                    <a:lnTo>
                      <a:pt x="7061" y="8058"/>
                    </a:lnTo>
                    <a:cubicBezTo>
                      <a:pt x="7037" y="8009"/>
                      <a:pt x="7013" y="7973"/>
                      <a:pt x="6988" y="7925"/>
                    </a:cubicBezTo>
                    <a:lnTo>
                      <a:pt x="6916" y="7779"/>
                    </a:lnTo>
                    <a:cubicBezTo>
                      <a:pt x="6891" y="7718"/>
                      <a:pt x="6867" y="7645"/>
                      <a:pt x="6831" y="7584"/>
                    </a:cubicBezTo>
                    <a:cubicBezTo>
                      <a:pt x="6818" y="7560"/>
                      <a:pt x="6807" y="7523"/>
                      <a:pt x="6794" y="7499"/>
                    </a:cubicBezTo>
                    <a:cubicBezTo>
                      <a:pt x="6782" y="7487"/>
                      <a:pt x="6782" y="7463"/>
                      <a:pt x="6770" y="7439"/>
                    </a:cubicBezTo>
                    <a:cubicBezTo>
                      <a:pt x="6758" y="7426"/>
                      <a:pt x="6745" y="7414"/>
                      <a:pt x="6745" y="7390"/>
                    </a:cubicBezTo>
                    <a:lnTo>
                      <a:pt x="6721" y="7366"/>
                    </a:lnTo>
                    <a:cubicBezTo>
                      <a:pt x="6709" y="7341"/>
                      <a:pt x="6685" y="7317"/>
                      <a:pt x="6672" y="7304"/>
                    </a:cubicBezTo>
                    <a:cubicBezTo>
                      <a:pt x="6648" y="7256"/>
                      <a:pt x="6612" y="7207"/>
                      <a:pt x="6575" y="7171"/>
                    </a:cubicBezTo>
                    <a:lnTo>
                      <a:pt x="6539" y="7098"/>
                    </a:lnTo>
                    <a:cubicBezTo>
                      <a:pt x="6515" y="7074"/>
                      <a:pt x="6502" y="7050"/>
                      <a:pt x="6491" y="7025"/>
                    </a:cubicBezTo>
                    <a:cubicBezTo>
                      <a:pt x="6466" y="7001"/>
                      <a:pt x="6454" y="6977"/>
                      <a:pt x="6442" y="6952"/>
                    </a:cubicBezTo>
                    <a:cubicBezTo>
                      <a:pt x="6442" y="6928"/>
                      <a:pt x="6429" y="6915"/>
                      <a:pt x="6418" y="6891"/>
                    </a:cubicBezTo>
                    <a:lnTo>
                      <a:pt x="6418" y="6855"/>
                    </a:lnTo>
                    <a:cubicBezTo>
                      <a:pt x="6405" y="6831"/>
                      <a:pt x="6405" y="6818"/>
                      <a:pt x="6393" y="6794"/>
                    </a:cubicBezTo>
                    <a:cubicBezTo>
                      <a:pt x="6393" y="6770"/>
                      <a:pt x="6393" y="6745"/>
                      <a:pt x="6381" y="6721"/>
                    </a:cubicBezTo>
                    <a:cubicBezTo>
                      <a:pt x="6381" y="6697"/>
                      <a:pt x="6381" y="6672"/>
                      <a:pt x="6369" y="6648"/>
                    </a:cubicBezTo>
                    <a:cubicBezTo>
                      <a:pt x="6369" y="6636"/>
                      <a:pt x="6345" y="6612"/>
                      <a:pt x="6332" y="6612"/>
                    </a:cubicBezTo>
                    <a:cubicBezTo>
                      <a:pt x="6308" y="6612"/>
                      <a:pt x="6296" y="6612"/>
                      <a:pt x="6284" y="6636"/>
                    </a:cubicBezTo>
                    <a:cubicBezTo>
                      <a:pt x="6272" y="6648"/>
                      <a:pt x="6259" y="6661"/>
                      <a:pt x="6259" y="6672"/>
                    </a:cubicBezTo>
                    <a:cubicBezTo>
                      <a:pt x="6248" y="6697"/>
                      <a:pt x="6248" y="6709"/>
                      <a:pt x="6235" y="6721"/>
                    </a:cubicBezTo>
                    <a:cubicBezTo>
                      <a:pt x="6235" y="6745"/>
                      <a:pt x="6223" y="6758"/>
                      <a:pt x="6211" y="6770"/>
                    </a:cubicBezTo>
                    <a:cubicBezTo>
                      <a:pt x="6199" y="6794"/>
                      <a:pt x="6186" y="6818"/>
                      <a:pt x="6175" y="6831"/>
                    </a:cubicBezTo>
                    <a:cubicBezTo>
                      <a:pt x="6175" y="6843"/>
                      <a:pt x="6162" y="6855"/>
                      <a:pt x="6150" y="6867"/>
                    </a:cubicBezTo>
                    <a:lnTo>
                      <a:pt x="6113" y="6904"/>
                    </a:lnTo>
                    <a:cubicBezTo>
                      <a:pt x="6089" y="6940"/>
                      <a:pt x="6065" y="6964"/>
                      <a:pt x="6040" y="6988"/>
                    </a:cubicBezTo>
                    <a:lnTo>
                      <a:pt x="6040" y="6977"/>
                    </a:lnTo>
                    <a:cubicBezTo>
                      <a:pt x="6040" y="6988"/>
                      <a:pt x="6040" y="6988"/>
                      <a:pt x="6029" y="6988"/>
                    </a:cubicBezTo>
                    <a:cubicBezTo>
                      <a:pt x="6029" y="6988"/>
                      <a:pt x="6029" y="7001"/>
                      <a:pt x="6016" y="7001"/>
                    </a:cubicBezTo>
                    <a:lnTo>
                      <a:pt x="6029" y="7001"/>
                    </a:lnTo>
                    <a:cubicBezTo>
                      <a:pt x="6016" y="7001"/>
                      <a:pt x="6016" y="7013"/>
                      <a:pt x="6005" y="7013"/>
                    </a:cubicBezTo>
                    <a:lnTo>
                      <a:pt x="6005" y="7025"/>
                    </a:lnTo>
                    <a:cubicBezTo>
                      <a:pt x="5968" y="7050"/>
                      <a:pt x="5943" y="7074"/>
                      <a:pt x="5919" y="7110"/>
                    </a:cubicBezTo>
                    <a:cubicBezTo>
                      <a:pt x="5907" y="7123"/>
                      <a:pt x="5895" y="7134"/>
                      <a:pt x="5883" y="7159"/>
                    </a:cubicBezTo>
                    <a:cubicBezTo>
                      <a:pt x="5883" y="7171"/>
                      <a:pt x="5870" y="7183"/>
                      <a:pt x="5859" y="7195"/>
                    </a:cubicBezTo>
                    <a:cubicBezTo>
                      <a:pt x="5859" y="7207"/>
                      <a:pt x="5846" y="7220"/>
                      <a:pt x="5834" y="7244"/>
                    </a:cubicBezTo>
                    <a:cubicBezTo>
                      <a:pt x="5834" y="7256"/>
                      <a:pt x="5822" y="7268"/>
                      <a:pt x="5810" y="7293"/>
                    </a:cubicBezTo>
                    <a:cubicBezTo>
                      <a:pt x="5810" y="7304"/>
                      <a:pt x="5797" y="7329"/>
                      <a:pt x="5786" y="7341"/>
                    </a:cubicBezTo>
                    <a:cubicBezTo>
                      <a:pt x="5761" y="7402"/>
                      <a:pt x="5749" y="7463"/>
                      <a:pt x="5749" y="7523"/>
                    </a:cubicBezTo>
                    <a:cubicBezTo>
                      <a:pt x="5737" y="7547"/>
                      <a:pt x="5737" y="7584"/>
                      <a:pt x="5737" y="7609"/>
                    </a:cubicBezTo>
                    <a:cubicBezTo>
                      <a:pt x="5737" y="7633"/>
                      <a:pt x="5737" y="7669"/>
                      <a:pt x="5724" y="7693"/>
                    </a:cubicBezTo>
                    <a:lnTo>
                      <a:pt x="5724" y="7852"/>
                    </a:lnTo>
                    <a:cubicBezTo>
                      <a:pt x="5713" y="7900"/>
                      <a:pt x="5713" y="7949"/>
                      <a:pt x="5713" y="8009"/>
                    </a:cubicBezTo>
                    <a:cubicBezTo>
                      <a:pt x="5700" y="8058"/>
                      <a:pt x="5700" y="8095"/>
                      <a:pt x="5689" y="8143"/>
                    </a:cubicBezTo>
                    <a:cubicBezTo>
                      <a:pt x="5689" y="8168"/>
                      <a:pt x="5676" y="8204"/>
                      <a:pt x="5676" y="8228"/>
                    </a:cubicBezTo>
                    <a:cubicBezTo>
                      <a:pt x="5664" y="8241"/>
                      <a:pt x="5664" y="8265"/>
                      <a:pt x="5664" y="8289"/>
                    </a:cubicBezTo>
                    <a:cubicBezTo>
                      <a:pt x="5652" y="8325"/>
                      <a:pt x="5640" y="8362"/>
                      <a:pt x="5627" y="8411"/>
                    </a:cubicBezTo>
                    <a:cubicBezTo>
                      <a:pt x="5616" y="8435"/>
                      <a:pt x="5603" y="8471"/>
                      <a:pt x="5591" y="8508"/>
                    </a:cubicBezTo>
                    <a:cubicBezTo>
                      <a:pt x="5579" y="8544"/>
                      <a:pt x="5567" y="8593"/>
                      <a:pt x="5567" y="8630"/>
                    </a:cubicBezTo>
                    <a:cubicBezTo>
                      <a:pt x="5554" y="8678"/>
                      <a:pt x="5543" y="8714"/>
                      <a:pt x="5530" y="8751"/>
                    </a:cubicBezTo>
                    <a:cubicBezTo>
                      <a:pt x="5530" y="8775"/>
                      <a:pt x="5530" y="8811"/>
                      <a:pt x="5518" y="8836"/>
                    </a:cubicBezTo>
                    <a:cubicBezTo>
                      <a:pt x="5518" y="8860"/>
                      <a:pt x="5518" y="8884"/>
                      <a:pt x="5506" y="8921"/>
                    </a:cubicBezTo>
                    <a:cubicBezTo>
                      <a:pt x="5506" y="8970"/>
                      <a:pt x="5494" y="9018"/>
                      <a:pt x="5494" y="9067"/>
                    </a:cubicBezTo>
                    <a:lnTo>
                      <a:pt x="5494" y="9152"/>
                    </a:lnTo>
                    <a:cubicBezTo>
                      <a:pt x="5494" y="9176"/>
                      <a:pt x="5481" y="9213"/>
                      <a:pt x="5481" y="9249"/>
                    </a:cubicBezTo>
                    <a:lnTo>
                      <a:pt x="5481" y="9383"/>
                    </a:lnTo>
                    <a:lnTo>
                      <a:pt x="5481" y="9480"/>
                    </a:lnTo>
                    <a:cubicBezTo>
                      <a:pt x="5481" y="9505"/>
                      <a:pt x="5481" y="9529"/>
                      <a:pt x="5494" y="9553"/>
                    </a:cubicBezTo>
                    <a:lnTo>
                      <a:pt x="5494" y="9638"/>
                    </a:lnTo>
                    <a:cubicBezTo>
                      <a:pt x="5506" y="9650"/>
                      <a:pt x="5506" y="9675"/>
                      <a:pt x="5506" y="9686"/>
                    </a:cubicBezTo>
                    <a:lnTo>
                      <a:pt x="5506" y="9723"/>
                    </a:lnTo>
                    <a:cubicBezTo>
                      <a:pt x="5518" y="9748"/>
                      <a:pt x="5518" y="9772"/>
                      <a:pt x="5530" y="9796"/>
                    </a:cubicBezTo>
                    <a:cubicBezTo>
                      <a:pt x="5530" y="9821"/>
                      <a:pt x="5543" y="9832"/>
                      <a:pt x="5543" y="9845"/>
                    </a:cubicBezTo>
                    <a:cubicBezTo>
                      <a:pt x="5554" y="9857"/>
                      <a:pt x="5554" y="9869"/>
                      <a:pt x="5554" y="9881"/>
                    </a:cubicBezTo>
                    <a:lnTo>
                      <a:pt x="5627" y="10027"/>
                    </a:lnTo>
                    <a:cubicBezTo>
                      <a:pt x="5640" y="10064"/>
                      <a:pt x="5664" y="10088"/>
                      <a:pt x="5689" y="10124"/>
                    </a:cubicBezTo>
                    <a:lnTo>
                      <a:pt x="5689" y="10112"/>
                    </a:lnTo>
                    <a:cubicBezTo>
                      <a:pt x="5689" y="10124"/>
                      <a:pt x="5700" y="10124"/>
                      <a:pt x="5700" y="10137"/>
                    </a:cubicBezTo>
                    <a:lnTo>
                      <a:pt x="5713" y="10148"/>
                    </a:lnTo>
                    <a:cubicBezTo>
                      <a:pt x="5724" y="10173"/>
                      <a:pt x="5737" y="10185"/>
                      <a:pt x="5749" y="10197"/>
                    </a:cubicBezTo>
                    <a:cubicBezTo>
                      <a:pt x="5761" y="10221"/>
                      <a:pt x="5773" y="10234"/>
                      <a:pt x="5797" y="10258"/>
                    </a:cubicBezTo>
                    <a:cubicBezTo>
                      <a:pt x="5797" y="10270"/>
                      <a:pt x="5810" y="10282"/>
                      <a:pt x="5810" y="10294"/>
                    </a:cubicBezTo>
                    <a:cubicBezTo>
                      <a:pt x="5834" y="10331"/>
                      <a:pt x="5859" y="10380"/>
                      <a:pt x="5895" y="10428"/>
                    </a:cubicBezTo>
                    <a:cubicBezTo>
                      <a:pt x="5919" y="10464"/>
                      <a:pt x="5943" y="10513"/>
                      <a:pt x="5980" y="10562"/>
                    </a:cubicBezTo>
                    <a:cubicBezTo>
                      <a:pt x="5992" y="10586"/>
                      <a:pt x="6005" y="10610"/>
                      <a:pt x="6029" y="10634"/>
                    </a:cubicBezTo>
                    <a:cubicBezTo>
                      <a:pt x="6040" y="10647"/>
                      <a:pt x="6065" y="10671"/>
                      <a:pt x="6077" y="10696"/>
                    </a:cubicBezTo>
                    <a:cubicBezTo>
                      <a:pt x="6113" y="10732"/>
                      <a:pt x="6138" y="10769"/>
                      <a:pt x="6175" y="10805"/>
                    </a:cubicBezTo>
                    <a:cubicBezTo>
                      <a:pt x="6186" y="10829"/>
                      <a:pt x="6199" y="10842"/>
                      <a:pt x="6211" y="10853"/>
                    </a:cubicBezTo>
                    <a:cubicBezTo>
                      <a:pt x="6211" y="10866"/>
                      <a:pt x="6223" y="10877"/>
                      <a:pt x="6235" y="10890"/>
                    </a:cubicBezTo>
                    <a:cubicBezTo>
                      <a:pt x="6235" y="10914"/>
                      <a:pt x="6248" y="10926"/>
                      <a:pt x="6259" y="10939"/>
                    </a:cubicBezTo>
                    <a:cubicBezTo>
                      <a:pt x="6259" y="10963"/>
                      <a:pt x="6272" y="10975"/>
                      <a:pt x="6284" y="10987"/>
                    </a:cubicBezTo>
                    <a:lnTo>
                      <a:pt x="6356" y="11206"/>
                    </a:lnTo>
                    <a:cubicBezTo>
                      <a:pt x="6369" y="11230"/>
                      <a:pt x="6369" y="11255"/>
                      <a:pt x="6369" y="11279"/>
                    </a:cubicBezTo>
                    <a:cubicBezTo>
                      <a:pt x="6369" y="11303"/>
                      <a:pt x="6356" y="11328"/>
                      <a:pt x="6356" y="11352"/>
                    </a:cubicBezTo>
                    <a:lnTo>
                      <a:pt x="6356" y="11437"/>
                    </a:lnTo>
                    <a:lnTo>
                      <a:pt x="6356" y="11461"/>
                    </a:lnTo>
                    <a:lnTo>
                      <a:pt x="6356" y="11485"/>
                    </a:lnTo>
                    <a:cubicBezTo>
                      <a:pt x="6345" y="11509"/>
                      <a:pt x="6345" y="11534"/>
                      <a:pt x="6345" y="11558"/>
                    </a:cubicBezTo>
                    <a:cubicBezTo>
                      <a:pt x="6332" y="11571"/>
                      <a:pt x="6332" y="11595"/>
                      <a:pt x="6332" y="11607"/>
                    </a:cubicBezTo>
                    <a:lnTo>
                      <a:pt x="6332" y="11631"/>
                    </a:lnTo>
                    <a:lnTo>
                      <a:pt x="6332" y="11644"/>
                    </a:lnTo>
                    <a:cubicBezTo>
                      <a:pt x="6321" y="11717"/>
                      <a:pt x="6296" y="11801"/>
                      <a:pt x="6272" y="11887"/>
                    </a:cubicBezTo>
                    <a:cubicBezTo>
                      <a:pt x="6235" y="11996"/>
                      <a:pt x="6211" y="12093"/>
                      <a:pt x="6175" y="12203"/>
                    </a:cubicBezTo>
                    <a:cubicBezTo>
                      <a:pt x="6150" y="12300"/>
                      <a:pt x="6113" y="12409"/>
                      <a:pt x="6089" y="12519"/>
                    </a:cubicBezTo>
                    <a:cubicBezTo>
                      <a:pt x="6065" y="12616"/>
                      <a:pt x="6029" y="12725"/>
                      <a:pt x="6005" y="12835"/>
                    </a:cubicBezTo>
                    <a:cubicBezTo>
                      <a:pt x="5980" y="12944"/>
                      <a:pt x="5943" y="13053"/>
                      <a:pt x="5919" y="13162"/>
                    </a:cubicBezTo>
                    <a:cubicBezTo>
                      <a:pt x="5907" y="13187"/>
                      <a:pt x="5907" y="13211"/>
                      <a:pt x="5907" y="13235"/>
                    </a:cubicBezTo>
                    <a:cubicBezTo>
                      <a:pt x="5870" y="13345"/>
                      <a:pt x="5859" y="13454"/>
                      <a:pt x="5834" y="13564"/>
                    </a:cubicBezTo>
                    <a:cubicBezTo>
                      <a:pt x="5834" y="13600"/>
                      <a:pt x="5822" y="13637"/>
                      <a:pt x="5810" y="13673"/>
                    </a:cubicBezTo>
                    <a:cubicBezTo>
                      <a:pt x="5797" y="13613"/>
                      <a:pt x="5773" y="13551"/>
                      <a:pt x="5749" y="13478"/>
                    </a:cubicBezTo>
                    <a:cubicBezTo>
                      <a:pt x="5700" y="13321"/>
                      <a:pt x="5640" y="13151"/>
                      <a:pt x="5554" y="12992"/>
                    </a:cubicBezTo>
                    <a:cubicBezTo>
                      <a:pt x="5470" y="12822"/>
                      <a:pt x="5397" y="12665"/>
                      <a:pt x="5324" y="12506"/>
                    </a:cubicBezTo>
                    <a:cubicBezTo>
                      <a:pt x="5287" y="12409"/>
                      <a:pt x="5251" y="12324"/>
                      <a:pt x="5214" y="12239"/>
                    </a:cubicBezTo>
                    <a:lnTo>
                      <a:pt x="5178" y="12166"/>
                    </a:lnTo>
                    <a:lnTo>
                      <a:pt x="5141" y="12093"/>
                    </a:lnTo>
                    <a:cubicBezTo>
                      <a:pt x="5129" y="12057"/>
                      <a:pt x="5105" y="12008"/>
                      <a:pt x="5081" y="11971"/>
                    </a:cubicBezTo>
                    <a:cubicBezTo>
                      <a:pt x="5032" y="11887"/>
                      <a:pt x="4984" y="11789"/>
                      <a:pt x="4947" y="11704"/>
                    </a:cubicBezTo>
                    <a:lnTo>
                      <a:pt x="4947" y="11692"/>
                    </a:lnTo>
                    <a:cubicBezTo>
                      <a:pt x="4935" y="11644"/>
                      <a:pt x="4922" y="11607"/>
                      <a:pt x="4922" y="11571"/>
                    </a:cubicBezTo>
                    <a:cubicBezTo>
                      <a:pt x="4922" y="11534"/>
                      <a:pt x="4922" y="11509"/>
                      <a:pt x="4911" y="11473"/>
                    </a:cubicBezTo>
                    <a:lnTo>
                      <a:pt x="4911" y="11425"/>
                    </a:lnTo>
                    <a:cubicBezTo>
                      <a:pt x="4911" y="11352"/>
                      <a:pt x="4898" y="11291"/>
                      <a:pt x="4898" y="11218"/>
                    </a:cubicBezTo>
                    <a:lnTo>
                      <a:pt x="4898" y="11085"/>
                    </a:lnTo>
                    <a:lnTo>
                      <a:pt x="4898" y="11048"/>
                    </a:lnTo>
                    <a:lnTo>
                      <a:pt x="4898" y="11012"/>
                    </a:lnTo>
                    <a:lnTo>
                      <a:pt x="4898" y="10975"/>
                    </a:lnTo>
                    <a:lnTo>
                      <a:pt x="4898" y="10939"/>
                    </a:lnTo>
                    <a:cubicBezTo>
                      <a:pt x="4898" y="10926"/>
                      <a:pt x="4898" y="10902"/>
                      <a:pt x="4911" y="10890"/>
                    </a:cubicBezTo>
                    <a:lnTo>
                      <a:pt x="4911" y="10793"/>
                    </a:lnTo>
                    <a:cubicBezTo>
                      <a:pt x="4911" y="10732"/>
                      <a:pt x="4922" y="10671"/>
                      <a:pt x="4922" y="10610"/>
                    </a:cubicBezTo>
                    <a:lnTo>
                      <a:pt x="4922" y="10598"/>
                    </a:lnTo>
                    <a:cubicBezTo>
                      <a:pt x="4935" y="10513"/>
                      <a:pt x="4947" y="10428"/>
                      <a:pt x="4959" y="10331"/>
                    </a:cubicBezTo>
                    <a:cubicBezTo>
                      <a:pt x="4971" y="10270"/>
                      <a:pt x="4984" y="10197"/>
                      <a:pt x="4995" y="10124"/>
                    </a:cubicBezTo>
                    <a:cubicBezTo>
                      <a:pt x="5008" y="10051"/>
                      <a:pt x="5008" y="9966"/>
                      <a:pt x="5020" y="9894"/>
                    </a:cubicBezTo>
                    <a:cubicBezTo>
                      <a:pt x="5020" y="9832"/>
                      <a:pt x="5032" y="9759"/>
                      <a:pt x="5044" y="9686"/>
                    </a:cubicBezTo>
                    <a:cubicBezTo>
                      <a:pt x="5044" y="9614"/>
                      <a:pt x="5057" y="9541"/>
                      <a:pt x="5068" y="9468"/>
                    </a:cubicBezTo>
                    <a:cubicBezTo>
                      <a:pt x="5081" y="9395"/>
                      <a:pt x="5093" y="9322"/>
                      <a:pt x="5105" y="9262"/>
                    </a:cubicBezTo>
                    <a:cubicBezTo>
                      <a:pt x="5105" y="9225"/>
                      <a:pt x="5117" y="9176"/>
                      <a:pt x="5117" y="9140"/>
                    </a:cubicBezTo>
                    <a:cubicBezTo>
                      <a:pt x="5129" y="9103"/>
                      <a:pt x="5129" y="9067"/>
                      <a:pt x="5129" y="9030"/>
                    </a:cubicBezTo>
                    <a:cubicBezTo>
                      <a:pt x="5141" y="8994"/>
                      <a:pt x="5141" y="8957"/>
                      <a:pt x="5141" y="8921"/>
                    </a:cubicBezTo>
                    <a:cubicBezTo>
                      <a:pt x="5154" y="8884"/>
                      <a:pt x="5154" y="8860"/>
                      <a:pt x="5154" y="8824"/>
                    </a:cubicBezTo>
                    <a:cubicBezTo>
                      <a:pt x="5165" y="8787"/>
                      <a:pt x="5165" y="8763"/>
                      <a:pt x="5178" y="8727"/>
                    </a:cubicBezTo>
                    <a:cubicBezTo>
                      <a:pt x="5178" y="8690"/>
                      <a:pt x="5190" y="8641"/>
                      <a:pt x="5202" y="8605"/>
                    </a:cubicBezTo>
                    <a:lnTo>
                      <a:pt x="5275" y="8314"/>
                    </a:lnTo>
                    <a:cubicBezTo>
                      <a:pt x="5300" y="8204"/>
                      <a:pt x="5324" y="8107"/>
                      <a:pt x="5348" y="8009"/>
                    </a:cubicBezTo>
                    <a:cubicBezTo>
                      <a:pt x="5373" y="7936"/>
                      <a:pt x="5397" y="7863"/>
                      <a:pt x="5421" y="7803"/>
                    </a:cubicBezTo>
                    <a:cubicBezTo>
                      <a:pt x="5445" y="7718"/>
                      <a:pt x="5470" y="7645"/>
                      <a:pt x="5494" y="7572"/>
                    </a:cubicBezTo>
                    <a:lnTo>
                      <a:pt x="5567" y="7353"/>
                    </a:lnTo>
                    <a:cubicBezTo>
                      <a:pt x="5579" y="7329"/>
                      <a:pt x="5591" y="7293"/>
                      <a:pt x="5591" y="7256"/>
                    </a:cubicBezTo>
                    <a:cubicBezTo>
                      <a:pt x="5603" y="7220"/>
                      <a:pt x="5616" y="7195"/>
                      <a:pt x="5627" y="7159"/>
                    </a:cubicBezTo>
                    <a:lnTo>
                      <a:pt x="5664" y="7086"/>
                    </a:lnTo>
                    <a:lnTo>
                      <a:pt x="5700" y="7013"/>
                    </a:lnTo>
                    <a:cubicBezTo>
                      <a:pt x="5713" y="6964"/>
                      <a:pt x="5737" y="6915"/>
                      <a:pt x="5761" y="6867"/>
                    </a:cubicBezTo>
                    <a:cubicBezTo>
                      <a:pt x="5786" y="6818"/>
                      <a:pt x="5810" y="6770"/>
                      <a:pt x="5834" y="6734"/>
                    </a:cubicBezTo>
                    <a:cubicBezTo>
                      <a:pt x="5857" y="6688"/>
                      <a:pt x="5880" y="6643"/>
                      <a:pt x="5902" y="6588"/>
                    </a:cubicBezTo>
                    <a:lnTo>
                      <a:pt x="5902" y="6588"/>
                    </a:lnTo>
                    <a:cubicBezTo>
                      <a:pt x="5900" y="6588"/>
                      <a:pt x="5898" y="6588"/>
                      <a:pt x="5895" y="6588"/>
                    </a:cubicBezTo>
                    <a:cubicBezTo>
                      <a:pt x="5907" y="6575"/>
                      <a:pt x="5919" y="6563"/>
                      <a:pt x="5919" y="6551"/>
                    </a:cubicBezTo>
                    <a:lnTo>
                      <a:pt x="5919" y="6539"/>
                    </a:lnTo>
                    <a:cubicBezTo>
                      <a:pt x="5932" y="6515"/>
                      <a:pt x="5943" y="6502"/>
                      <a:pt x="5956" y="6478"/>
                    </a:cubicBezTo>
                    <a:lnTo>
                      <a:pt x="5956" y="6491"/>
                    </a:lnTo>
                    <a:cubicBezTo>
                      <a:pt x="5968" y="6454"/>
                      <a:pt x="5980" y="6418"/>
                      <a:pt x="6005" y="6393"/>
                    </a:cubicBezTo>
                    <a:cubicBezTo>
                      <a:pt x="6040" y="6332"/>
                      <a:pt x="6065" y="6272"/>
                      <a:pt x="6102" y="6199"/>
                    </a:cubicBezTo>
                    <a:cubicBezTo>
                      <a:pt x="6113" y="6175"/>
                      <a:pt x="6138" y="6138"/>
                      <a:pt x="6138" y="6113"/>
                    </a:cubicBezTo>
                    <a:cubicBezTo>
                      <a:pt x="6150" y="6089"/>
                      <a:pt x="6150" y="6065"/>
                      <a:pt x="6162" y="6053"/>
                    </a:cubicBezTo>
                    <a:cubicBezTo>
                      <a:pt x="6211" y="5992"/>
                      <a:pt x="6248" y="5932"/>
                      <a:pt x="6296" y="5870"/>
                    </a:cubicBezTo>
                    <a:cubicBezTo>
                      <a:pt x="6332" y="5810"/>
                      <a:pt x="6381" y="5761"/>
                      <a:pt x="6418" y="5700"/>
                    </a:cubicBezTo>
                    <a:cubicBezTo>
                      <a:pt x="6466" y="5652"/>
                      <a:pt x="6515" y="5591"/>
                      <a:pt x="6551" y="5530"/>
                    </a:cubicBezTo>
                    <a:cubicBezTo>
                      <a:pt x="6575" y="5506"/>
                      <a:pt x="6600" y="5470"/>
                      <a:pt x="6612" y="5445"/>
                    </a:cubicBezTo>
                    <a:cubicBezTo>
                      <a:pt x="6636" y="5408"/>
                      <a:pt x="6661" y="5384"/>
                      <a:pt x="6672" y="5348"/>
                    </a:cubicBezTo>
                    <a:cubicBezTo>
                      <a:pt x="6685" y="5324"/>
                      <a:pt x="6685" y="5311"/>
                      <a:pt x="6697" y="5287"/>
                    </a:cubicBezTo>
                    <a:cubicBezTo>
                      <a:pt x="6709" y="5263"/>
                      <a:pt x="6721" y="5238"/>
                      <a:pt x="6721" y="5202"/>
                    </a:cubicBezTo>
                    <a:cubicBezTo>
                      <a:pt x="6721" y="5178"/>
                      <a:pt x="6734" y="5165"/>
                      <a:pt x="6721" y="5141"/>
                    </a:cubicBezTo>
                    <a:lnTo>
                      <a:pt x="6721" y="5117"/>
                    </a:lnTo>
                    <a:cubicBezTo>
                      <a:pt x="6721" y="5105"/>
                      <a:pt x="6709" y="5092"/>
                      <a:pt x="6709" y="5092"/>
                    </a:cubicBezTo>
                    <a:cubicBezTo>
                      <a:pt x="6697" y="5081"/>
                      <a:pt x="6697" y="5068"/>
                      <a:pt x="6672" y="5056"/>
                    </a:cubicBezTo>
                    <a:cubicBezTo>
                      <a:pt x="6672" y="5044"/>
                      <a:pt x="6661" y="5044"/>
                      <a:pt x="6636" y="5032"/>
                    </a:cubicBezTo>
                    <a:cubicBezTo>
                      <a:pt x="6628" y="5028"/>
                      <a:pt x="6619" y="5027"/>
                      <a:pt x="6608" y="5027"/>
                    </a:cubicBezTo>
                    <a:cubicBezTo>
                      <a:pt x="6588" y="5027"/>
                      <a:pt x="6563" y="5032"/>
                      <a:pt x="6539" y="5032"/>
                    </a:cubicBezTo>
                    <a:cubicBezTo>
                      <a:pt x="6515" y="5044"/>
                      <a:pt x="6491" y="5056"/>
                      <a:pt x="6466" y="5081"/>
                    </a:cubicBezTo>
                    <a:cubicBezTo>
                      <a:pt x="6429" y="5105"/>
                      <a:pt x="6405" y="5117"/>
                      <a:pt x="6381" y="5141"/>
                    </a:cubicBezTo>
                    <a:cubicBezTo>
                      <a:pt x="6321" y="5190"/>
                      <a:pt x="6272" y="5238"/>
                      <a:pt x="6235" y="5300"/>
                    </a:cubicBezTo>
                    <a:cubicBezTo>
                      <a:pt x="6186" y="5348"/>
                      <a:pt x="6138" y="5421"/>
                      <a:pt x="6126" y="5494"/>
                    </a:cubicBezTo>
                    <a:cubicBezTo>
                      <a:pt x="6126" y="5518"/>
                      <a:pt x="6113" y="5530"/>
                      <a:pt x="6113" y="5554"/>
                    </a:cubicBezTo>
                    <a:cubicBezTo>
                      <a:pt x="6113" y="5567"/>
                      <a:pt x="6113" y="5579"/>
                      <a:pt x="6102" y="5603"/>
                    </a:cubicBezTo>
                    <a:cubicBezTo>
                      <a:pt x="6102" y="5664"/>
                      <a:pt x="6102" y="5737"/>
                      <a:pt x="6089" y="5810"/>
                    </a:cubicBezTo>
                    <a:cubicBezTo>
                      <a:pt x="6089" y="5834"/>
                      <a:pt x="6089" y="5859"/>
                      <a:pt x="6077" y="5883"/>
                    </a:cubicBezTo>
                    <a:cubicBezTo>
                      <a:pt x="6077" y="5919"/>
                      <a:pt x="6077" y="5943"/>
                      <a:pt x="6065" y="5980"/>
                    </a:cubicBezTo>
                    <a:lnTo>
                      <a:pt x="6065" y="5967"/>
                    </a:lnTo>
                    <a:cubicBezTo>
                      <a:pt x="6065" y="6004"/>
                      <a:pt x="6053" y="6029"/>
                      <a:pt x="6040" y="6065"/>
                    </a:cubicBezTo>
                    <a:lnTo>
                      <a:pt x="6005" y="6138"/>
                    </a:lnTo>
                    <a:cubicBezTo>
                      <a:pt x="5932" y="6283"/>
                      <a:pt x="5859" y="6418"/>
                      <a:pt x="5797" y="6563"/>
                    </a:cubicBezTo>
                    <a:cubicBezTo>
                      <a:pt x="5724" y="6697"/>
                      <a:pt x="5676" y="6831"/>
                      <a:pt x="5616" y="6964"/>
                    </a:cubicBezTo>
                    <a:cubicBezTo>
                      <a:pt x="5579" y="7025"/>
                      <a:pt x="5554" y="7098"/>
                      <a:pt x="5530" y="7171"/>
                    </a:cubicBezTo>
                    <a:cubicBezTo>
                      <a:pt x="5506" y="7244"/>
                      <a:pt x="5481" y="7304"/>
                      <a:pt x="5470" y="7377"/>
                    </a:cubicBezTo>
                    <a:cubicBezTo>
                      <a:pt x="5445" y="7450"/>
                      <a:pt x="5421" y="7523"/>
                      <a:pt x="5397" y="7584"/>
                    </a:cubicBezTo>
                    <a:cubicBezTo>
                      <a:pt x="5373" y="7657"/>
                      <a:pt x="5348" y="7718"/>
                      <a:pt x="5336" y="7791"/>
                    </a:cubicBezTo>
                    <a:lnTo>
                      <a:pt x="5263" y="8009"/>
                    </a:lnTo>
                    <a:cubicBezTo>
                      <a:pt x="5238" y="8082"/>
                      <a:pt x="5227" y="8155"/>
                      <a:pt x="5202" y="8228"/>
                    </a:cubicBezTo>
                    <a:cubicBezTo>
                      <a:pt x="5190" y="8252"/>
                      <a:pt x="5190" y="8277"/>
                      <a:pt x="5178" y="8301"/>
                    </a:cubicBezTo>
                    <a:lnTo>
                      <a:pt x="5178" y="8277"/>
                    </a:lnTo>
                    <a:lnTo>
                      <a:pt x="5178" y="7998"/>
                    </a:lnTo>
                    <a:cubicBezTo>
                      <a:pt x="5178" y="7912"/>
                      <a:pt x="5178" y="7815"/>
                      <a:pt x="5165" y="7718"/>
                    </a:cubicBezTo>
                    <a:cubicBezTo>
                      <a:pt x="5165" y="7633"/>
                      <a:pt x="5154" y="7536"/>
                      <a:pt x="5129" y="7450"/>
                    </a:cubicBezTo>
                    <a:lnTo>
                      <a:pt x="5129" y="7439"/>
                    </a:lnTo>
                    <a:lnTo>
                      <a:pt x="5129" y="7414"/>
                    </a:lnTo>
                    <a:lnTo>
                      <a:pt x="5129" y="7402"/>
                    </a:lnTo>
                    <a:cubicBezTo>
                      <a:pt x="5117" y="7341"/>
                      <a:pt x="5105" y="7280"/>
                      <a:pt x="5093" y="7231"/>
                    </a:cubicBezTo>
                    <a:cubicBezTo>
                      <a:pt x="5068" y="7134"/>
                      <a:pt x="5044" y="7050"/>
                      <a:pt x="5020" y="6952"/>
                    </a:cubicBezTo>
                    <a:cubicBezTo>
                      <a:pt x="4995" y="6904"/>
                      <a:pt x="4984" y="6855"/>
                      <a:pt x="4971" y="6807"/>
                    </a:cubicBezTo>
                    <a:cubicBezTo>
                      <a:pt x="4984" y="6770"/>
                      <a:pt x="4984" y="6721"/>
                      <a:pt x="4995" y="6685"/>
                    </a:cubicBezTo>
                    <a:cubicBezTo>
                      <a:pt x="4995" y="6599"/>
                      <a:pt x="5008" y="6515"/>
                      <a:pt x="5032" y="6429"/>
                    </a:cubicBezTo>
                    <a:cubicBezTo>
                      <a:pt x="5044" y="6381"/>
                      <a:pt x="5057" y="6332"/>
                      <a:pt x="5068" y="6272"/>
                    </a:cubicBezTo>
                    <a:lnTo>
                      <a:pt x="5068" y="6199"/>
                    </a:lnTo>
                    <a:lnTo>
                      <a:pt x="5068" y="6126"/>
                    </a:lnTo>
                    <a:cubicBezTo>
                      <a:pt x="5057" y="6065"/>
                      <a:pt x="5032" y="6004"/>
                      <a:pt x="5008" y="5956"/>
                    </a:cubicBezTo>
                    <a:cubicBezTo>
                      <a:pt x="5008" y="5956"/>
                      <a:pt x="5008" y="5943"/>
                      <a:pt x="4995" y="5943"/>
                    </a:cubicBezTo>
                    <a:cubicBezTo>
                      <a:pt x="4984" y="5919"/>
                      <a:pt x="4959" y="5895"/>
                      <a:pt x="4935" y="5870"/>
                    </a:cubicBezTo>
                    <a:cubicBezTo>
                      <a:pt x="4911" y="5859"/>
                      <a:pt x="4874" y="5834"/>
                      <a:pt x="4838" y="5834"/>
                    </a:cubicBezTo>
                    <a:cubicBezTo>
                      <a:pt x="4823" y="5831"/>
                      <a:pt x="4809" y="5829"/>
                      <a:pt x="4795" y="5829"/>
                    </a:cubicBezTo>
                    <a:cubicBezTo>
                      <a:pt x="4761" y="5829"/>
                      <a:pt x="4730" y="5838"/>
                      <a:pt x="4704" y="5846"/>
                    </a:cubicBezTo>
                    <a:cubicBezTo>
                      <a:pt x="4679" y="5859"/>
                      <a:pt x="4668" y="5883"/>
                      <a:pt x="4643" y="5895"/>
                    </a:cubicBezTo>
                    <a:cubicBezTo>
                      <a:pt x="4631" y="5907"/>
                      <a:pt x="4619" y="5932"/>
                      <a:pt x="4619" y="5943"/>
                    </a:cubicBezTo>
                    <a:cubicBezTo>
                      <a:pt x="4595" y="5992"/>
                      <a:pt x="4595" y="6029"/>
                      <a:pt x="4606" y="6077"/>
                    </a:cubicBezTo>
                    <a:lnTo>
                      <a:pt x="4606" y="6138"/>
                    </a:lnTo>
                    <a:cubicBezTo>
                      <a:pt x="4619" y="6162"/>
                      <a:pt x="4631" y="6199"/>
                      <a:pt x="4631" y="6235"/>
                    </a:cubicBezTo>
                    <a:cubicBezTo>
                      <a:pt x="4643" y="6248"/>
                      <a:pt x="4643" y="6259"/>
                      <a:pt x="4643" y="6272"/>
                    </a:cubicBezTo>
                    <a:lnTo>
                      <a:pt x="4643" y="6259"/>
                    </a:lnTo>
                    <a:cubicBezTo>
                      <a:pt x="4655" y="6296"/>
                      <a:pt x="4679" y="6332"/>
                      <a:pt x="4692" y="6369"/>
                    </a:cubicBezTo>
                    <a:cubicBezTo>
                      <a:pt x="4704" y="6405"/>
                      <a:pt x="4728" y="6442"/>
                      <a:pt x="4741" y="6478"/>
                    </a:cubicBezTo>
                    <a:lnTo>
                      <a:pt x="4813" y="6697"/>
                    </a:lnTo>
                    <a:cubicBezTo>
                      <a:pt x="4838" y="6758"/>
                      <a:pt x="4849" y="6807"/>
                      <a:pt x="4862" y="6867"/>
                    </a:cubicBezTo>
                    <a:cubicBezTo>
                      <a:pt x="4886" y="6928"/>
                      <a:pt x="4898" y="6977"/>
                      <a:pt x="4922" y="7037"/>
                    </a:cubicBezTo>
                    <a:cubicBezTo>
                      <a:pt x="4922" y="7050"/>
                      <a:pt x="4935" y="7074"/>
                      <a:pt x="4935" y="7098"/>
                    </a:cubicBezTo>
                    <a:lnTo>
                      <a:pt x="4935" y="7086"/>
                    </a:lnTo>
                    <a:cubicBezTo>
                      <a:pt x="4935" y="7098"/>
                      <a:pt x="4947" y="7123"/>
                      <a:pt x="4947" y="7134"/>
                    </a:cubicBezTo>
                    <a:cubicBezTo>
                      <a:pt x="4971" y="7195"/>
                      <a:pt x="4984" y="7256"/>
                      <a:pt x="5008" y="7329"/>
                    </a:cubicBezTo>
                    <a:cubicBezTo>
                      <a:pt x="5020" y="7390"/>
                      <a:pt x="5032" y="7463"/>
                      <a:pt x="5044" y="7523"/>
                    </a:cubicBezTo>
                    <a:cubicBezTo>
                      <a:pt x="5044" y="7560"/>
                      <a:pt x="5057" y="7596"/>
                      <a:pt x="5057" y="7633"/>
                    </a:cubicBezTo>
                    <a:cubicBezTo>
                      <a:pt x="5068" y="7669"/>
                      <a:pt x="5068" y="7706"/>
                      <a:pt x="5081" y="7742"/>
                    </a:cubicBezTo>
                    <a:cubicBezTo>
                      <a:pt x="5093" y="7925"/>
                      <a:pt x="5093" y="8107"/>
                      <a:pt x="5105" y="8289"/>
                    </a:cubicBezTo>
                    <a:cubicBezTo>
                      <a:pt x="5105" y="8314"/>
                      <a:pt x="5117" y="8338"/>
                      <a:pt x="5117" y="8374"/>
                    </a:cubicBezTo>
                    <a:lnTo>
                      <a:pt x="5117" y="8508"/>
                    </a:lnTo>
                    <a:lnTo>
                      <a:pt x="5117" y="8581"/>
                    </a:lnTo>
                    <a:cubicBezTo>
                      <a:pt x="5105" y="8605"/>
                      <a:pt x="5105" y="8630"/>
                      <a:pt x="5093" y="8654"/>
                    </a:cubicBezTo>
                    <a:cubicBezTo>
                      <a:pt x="5093" y="8690"/>
                      <a:pt x="5081" y="8727"/>
                      <a:pt x="5068" y="8751"/>
                    </a:cubicBezTo>
                    <a:cubicBezTo>
                      <a:pt x="5068" y="8775"/>
                      <a:pt x="5068" y="8811"/>
                      <a:pt x="5057" y="8836"/>
                    </a:cubicBezTo>
                    <a:lnTo>
                      <a:pt x="5057" y="8873"/>
                    </a:lnTo>
                    <a:cubicBezTo>
                      <a:pt x="5044" y="8946"/>
                      <a:pt x="5032" y="9030"/>
                      <a:pt x="5032" y="9103"/>
                    </a:cubicBezTo>
                    <a:cubicBezTo>
                      <a:pt x="5008" y="9249"/>
                      <a:pt x="4984" y="9383"/>
                      <a:pt x="4959" y="9516"/>
                    </a:cubicBezTo>
                    <a:cubicBezTo>
                      <a:pt x="4947" y="9589"/>
                      <a:pt x="4947" y="9662"/>
                      <a:pt x="4935" y="9735"/>
                    </a:cubicBezTo>
                    <a:cubicBezTo>
                      <a:pt x="4935" y="9821"/>
                      <a:pt x="4922" y="9894"/>
                      <a:pt x="4911" y="9966"/>
                    </a:cubicBezTo>
                    <a:cubicBezTo>
                      <a:pt x="4898" y="10112"/>
                      <a:pt x="4874" y="10258"/>
                      <a:pt x="4849" y="10391"/>
                    </a:cubicBezTo>
                    <a:cubicBezTo>
                      <a:pt x="4849" y="10464"/>
                      <a:pt x="4838" y="10537"/>
                      <a:pt x="4838" y="10598"/>
                    </a:cubicBezTo>
                    <a:cubicBezTo>
                      <a:pt x="4825" y="10671"/>
                      <a:pt x="4825" y="10744"/>
                      <a:pt x="4825" y="10817"/>
                    </a:cubicBezTo>
                    <a:lnTo>
                      <a:pt x="4825" y="10939"/>
                    </a:lnTo>
                    <a:cubicBezTo>
                      <a:pt x="4825" y="10975"/>
                      <a:pt x="4813" y="10999"/>
                      <a:pt x="4825" y="11023"/>
                    </a:cubicBezTo>
                    <a:lnTo>
                      <a:pt x="4825" y="11109"/>
                    </a:lnTo>
                    <a:cubicBezTo>
                      <a:pt x="4838" y="11193"/>
                      <a:pt x="4838" y="11266"/>
                      <a:pt x="4838" y="11352"/>
                    </a:cubicBezTo>
                    <a:cubicBezTo>
                      <a:pt x="4849" y="11376"/>
                      <a:pt x="4849" y="11412"/>
                      <a:pt x="4849" y="11437"/>
                    </a:cubicBezTo>
                    <a:cubicBezTo>
                      <a:pt x="4849" y="11473"/>
                      <a:pt x="4849" y="11498"/>
                      <a:pt x="4862" y="11534"/>
                    </a:cubicBezTo>
                    <a:cubicBezTo>
                      <a:pt x="4838" y="11498"/>
                      <a:pt x="4825" y="11461"/>
                      <a:pt x="4813" y="11425"/>
                    </a:cubicBezTo>
                    <a:cubicBezTo>
                      <a:pt x="4765" y="11328"/>
                      <a:pt x="4728" y="11230"/>
                      <a:pt x="4679" y="11121"/>
                    </a:cubicBezTo>
                    <a:lnTo>
                      <a:pt x="4679" y="11096"/>
                    </a:lnTo>
                    <a:cubicBezTo>
                      <a:pt x="4668" y="11036"/>
                      <a:pt x="4668" y="10975"/>
                      <a:pt x="4643" y="10914"/>
                    </a:cubicBezTo>
                    <a:cubicBezTo>
                      <a:pt x="4631" y="10866"/>
                      <a:pt x="4619" y="10805"/>
                      <a:pt x="4595" y="10756"/>
                    </a:cubicBezTo>
                    <a:cubicBezTo>
                      <a:pt x="4582" y="10707"/>
                      <a:pt x="4558" y="10659"/>
                      <a:pt x="4533" y="10610"/>
                    </a:cubicBezTo>
                    <a:lnTo>
                      <a:pt x="4533" y="10586"/>
                    </a:lnTo>
                    <a:cubicBezTo>
                      <a:pt x="4533" y="10537"/>
                      <a:pt x="4533" y="10501"/>
                      <a:pt x="4546" y="10464"/>
                    </a:cubicBezTo>
                    <a:cubicBezTo>
                      <a:pt x="4558" y="10355"/>
                      <a:pt x="4570" y="10258"/>
                      <a:pt x="4582" y="10148"/>
                    </a:cubicBezTo>
                    <a:cubicBezTo>
                      <a:pt x="4595" y="10015"/>
                      <a:pt x="4619" y="9881"/>
                      <a:pt x="4631" y="9759"/>
                    </a:cubicBezTo>
                    <a:cubicBezTo>
                      <a:pt x="4643" y="9699"/>
                      <a:pt x="4643" y="9638"/>
                      <a:pt x="4655" y="9578"/>
                    </a:cubicBezTo>
                    <a:cubicBezTo>
                      <a:pt x="4668" y="9505"/>
                      <a:pt x="4679" y="9443"/>
                      <a:pt x="4692" y="9383"/>
                    </a:cubicBezTo>
                    <a:lnTo>
                      <a:pt x="4692" y="9370"/>
                    </a:lnTo>
                    <a:cubicBezTo>
                      <a:pt x="4704" y="9346"/>
                      <a:pt x="4704" y="9310"/>
                      <a:pt x="4716" y="9286"/>
                    </a:cubicBezTo>
                    <a:cubicBezTo>
                      <a:pt x="4728" y="9249"/>
                      <a:pt x="4741" y="9225"/>
                      <a:pt x="4741" y="9189"/>
                    </a:cubicBezTo>
                    <a:cubicBezTo>
                      <a:pt x="4765" y="9127"/>
                      <a:pt x="4789" y="9067"/>
                      <a:pt x="4801" y="9006"/>
                    </a:cubicBezTo>
                    <a:cubicBezTo>
                      <a:pt x="4813" y="8946"/>
                      <a:pt x="4825" y="8873"/>
                      <a:pt x="4838" y="8811"/>
                    </a:cubicBezTo>
                    <a:cubicBezTo>
                      <a:pt x="4849" y="8751"/>
                      <a:pt x="4862" y="8678"/>
                      <a:pt x="4862" y="8617"/>
                    </a:cubicBezTo>
                    <a:lnTo>
                      <a:pt x="4862" y="8605"/>
                    </a:lnTo>
                    <a:lnTo>
                      <a:pt x="4862" y="8593"/>
                    </a:lnTo>
                    <a:cubicBezTo>
                      <a:pt x="4862" y="8532"/>
                      <a:pt x="4849" y="8459"/>
                      <a:pt x="4838" y="8398"/>
                    </a:cubicBezTo>
                    <a:cubicBezTo>
                      <a:pt x="4825" y="8350"/>
                      <a:pt x="4813" y="8289"/>
                      <a:pt x="4801" y="8241"/>
                    </a:cubicBezTo>
                    <a:cubicBezTo>
                      <a:pt x="4789" y="8192"/>
                      <a:pt x="4765" y="8131"/>
                      <a:pt x="4741" y="8082"/>
                    </a:cubicBezTo>
                    <a:cubicBezTo>
                      <a:pt x="4716" y="8034"/>
                      <a:pt x="4692" y="7973"/>
                      <a:pt x="4655" y="7925"/>
                    </a:cubicBezTo>
                    <a:cubicBezTo>
                      <a:pt x="4619" y="7863"/>
                      <a:pt x="4595" y="7803"/>
                      <a:pt x="4558" y="7742"/>
                    </a:cubicBezTo>
                    <a:cubicBezTo>
                      <a:pt x="4546" y="7730"/>
                      <a:pt x="4533" y="7718"/>
                      <a:pt x="4533" y="7706"/>
                    </a:cubicBezTo>
                    <a:cubicBezTo>
                      <a:pt x="4522" y="7693"/>
                      <a:pt x="4497" y="7669"/>
                      <a:pt x="4485" y="7645"/>
                    </a:cubicBezTo>
                    <a:cubicBezTo>
                      <a:pt x="4473" y="7620"/>
                      <a:pt x="4449" y="7584"/>
                      <a:pt x="4436" y="7560"/>
                    </a:cubicBezTo>
                    <a:cubicBezTo>
                      <a:pt x="4412" y="7523"/>
                      <a:pt x="4388" y="7487"/>
                      <a:pt x="4363" y="7463"/>
                    </a:cubicBezTo>
                    <a:cubicBezTo>
                      <a:pt x="4363" y="7439"/>
                      <a:pt x="4352" y="7426"/>
                      <a:pt x="4339" y="7414"/>
                    </a:cubicBezTo>
                    <a:cubicBezTo>
                      <a:pt x="4327" y="7402"/>
                      <a:pt x="4315" y="7390"/>
                      <a:pt x="4303" y="7366"/>
                    </a:cubicBezTo>
                    <a:lnTo>
                      <a:pt x="4303" y="7366"/>
                    </a:lnTo>
                    <a:lnTo>
                      <a:pt x="4315" y="7377"/>
                    </a:lnTo>
                    <a:cubicBezTo>
                      <a:pt x="4290" y="7353"/>
                      <a:pt x="4279" y="7341"/>
                      <a:pt x="4266" y="7317"/>
                    </a:cubicBezTo>
                    <a:lnTo>
                      <a:pt x="4230" y="7280"/>
                    </a:lnTo>
                    <a:lnTo>
                      <a:pt x="4206" y="7256"/>
                    </a:lnTo>
                    <a:lnTo>
                      <a:pt x="4145" y="7195"/>
                    </a:lnTo>
                    <a:cubicBezTo>
                      <a:pt x="4120" y="7183"/>
                      <a:pt x="4096" y="7159"/>
                      <a:pt x="4060" y="7134"/>
                    </a:cubicBezTo>
                    <a:cubicBezTo>
                      <a:pt x="4036" y="7123"/>
                      <a:pt x="4011" y="7110"/>
                      <a:pt x="3987" y="7086"/>
                    </a:cubicBezTo>
                    <a:cubicBezTo>
                      <a:pt x="3926" y="7050"/>
                      <a:pt x="3866" y="7025"/>
                      <a:pt x="3804" y="6988"/>
                    </a:cubicBezTo>
                    <a:cubicBezTo>
                      <a:pt x="3804" y="6977"/>
                      <a:pt x="3793" y="6977"/>
                      <a:pt x="3793" y="6964"/>
                    </a:cubicBezTo>
                    <a:lnTo>
                      <a:pt x="3793" y="6928"/>
                    </a:lnTo>
                    <a:lnTo>
                      <a:pt x="3756" y="6745"/>
                    </a:lnTo>
                    <a:lnTo>
                      <a:pt x="3756" y="6697"/>
                    </a:lnTo>
                    <a:cubicBezTo>
                      <a:pt x="3744" y="6661"/>
                      <a:pt x="3744" y="6612"/>
                      <a:pt x="3744" y="6563"/>
                    </a:cubicBezTo>
                    <a:lnTo>
                      <a:pt x="3744" y="6527"/>
                    </a:lnTo>
                    <a:cubicBezTo>
                      <a:pt x="3744" y="6515"/>
                      <a:pt x="3756" y="6491"/>
                      <a:pt x="3756" y="6478"/>
                    </a:cubicBezTo>
                    <a:cubicBezTo>
                      <a:pt x="3756" y="6466"/>
                      <a:pt x="3756" y="6442"/>
                      <a:pt x="3768" y="6429"/>
                    </a:cubicBezTo>
                    <a:cubicBezTo>
                      <a:pt x="3780" y="6369"/>
                      <a:pt x="3793" y="6308"/>
                      <a:pt x="3817" y="6248"/>
                    </a:cubicBezTo>
                    <a:cubicBezTo>
                      <a:pt x="3817" y="6223"/>
                      <a:pt x="3829" y="6211"/>
                      <a:pt x="3829" y="6186"/>
                    </a:cubicBezTo>
                    <a:cubicBezTo>
                      <a:pt x="3829" y="6175"/>
                      <a:pt x="3841" y="6150"/>
                      <a:pt x="3841" y="6138"/>
                    </a:cubicBezTo>
                    <a:cubicBezTo>
                      <a:pt x="3853" y="6113"/>
                      <a:pt x="3866" y="6077"/>
                      <a:pt x="3877" y="6053"/>
                    </a:cubicBezTo>
                    <a:cubicBezTo>
                      <a:pt x="3901" y="6004"/>
                      <a:pt x="3914" y="5956"/>
                      <a:pt x="3938" y="5907"/>
                    </a:cubicBezTo>
                    <a:cubicBezTo>
                      <a:pt x="3963" y="5859"/>
                      <a:pt x="3974" y="5822"/>
                      <a:pt x="3999" y="5773"/>
                    </a:cubicBezTo>
                    <a:cubicBezTo>
                      <a:pt x="4011" y="5724"/>
                      <a:pt x="4036" y="5688"/>
                      <a:pt x="4060" y="5640"/>
                    </a:cubicBezTo>
                    <a:cubicBezTo>
                      <a:pt x="4096" y="5567"/>
                      <a:pt x="4145" y="5481"/>
                      <a:pt x="4181" y="5408"/>
                    </a:cubicBezTo>
                    <a:cubicBezTo>
                      <a:pt x="4193" y="5360"/>
                      <a:pt x="4217" y="5324"/>
                      <a:pt x="4230" y="5275"/>
                    </a:cubicBezTo>
                    <a:cubicBezTo>
                      <a:pt x="4254" y="5227"/>
                      <a:pt x="4266" y="5190"/>
                      <a:pt x="4290" y="5141"/>
                    </a:cubicBezTo>
                    <a:cubicBezTo>
                      <a:pt x="4303" y="5092"/>
                      <a:pt x="4327" y="5056"/>
                      <a:pt x="4339" y="5008"/>
                    </a:cubicBezTo>
                    <a:cubicBezTo>
                      <a:pt x="4363" y="4971"/>
                      <a:pt x="4376" y="4935"/>
                      <a:pt x="4400" y="4886"/>
                    </a:cubicBezTo>
                    <a:cubicBezTo>
                      <a:pt x="4425" y="4849"/>
                      <a:pt x="4436" y="4813"/>
                      <a:pt x="4461" y="4776"/>
                    </a:cubicBezTo>
                    <a:cubicBezTo>
                      <a:pt x="4461" y="4765"/>
                      <a:pt x="4473" y="4765"/>
                      <a:pt x="4473" y="4752"/>
                    </a:cubicBezTo>
                    <a:lnTo>
                      <a:pt x="4497" y="4752"/>
                    </a:lnTo>
                    <a:cubicBezTo>
                      <a:pt x="4509" y="4752"/>
                      <a:pt x="4509" y="4740"/>
                      <a:pt x="4522" y="4728"/>
                    </a:cubicBezTo>
                    <a:cubicBezTo>
                      <a:pt x="4570" y="4692"/>
                      <a:pt x="4619" y="4655"/>
                      <a:pt x="4668" y="4631"/>
                    </a:cubicBezTo>
                    <a:lnTo>
                      <a:pt x="4679" y="4631"/>
                    </a:lnTo>
                    <a:cubicBezTo>
                      <a:pt x="4692" y="4619"/>
                      <a:pt x="4716" y="4606"/>
                      <a:pt x="4728" y="4595"/>
                    </a:cubicBezTo>
                    <a:cubicBezTo>
                      <a:pt x="4752" y="4582"/>
                      <a:pt x="4777" y="4570"/>
                      <a:pt x="4789" y="4558"/>
                    </a:cubicBezTo>
                    <a:cubicBezTo>
                      <a:pt x="4813" y="4546"/>
                      <a:pt x="4838" y="4546"/>
                      <a:pt x="4862" y="4533"/>
                    </a:cubicBezTo>
                    <a:cubicBezTo>
                      <a:pt x="4886" y="4522"/>
                      <a:pt x="4911" y="4509"/>
                      <a:pt x="4935" y="4509"/>
                    </a:cubicBezTo>
                    <a:cubicBezTo>
                      <a:pt x="4995" y="4485"/>
                      <a:pt x="5057" y="4473"/>
                      <a:pt x="5117" y="4460"/>
                    </a:cubicBezTo>
                    <a:cubicBezTo>
                      <a:pt x="5214" y="4436"/>
                      <a:pt x="5324" y="4424"/>
                      <a:pt x="5421" y="4400"/>
                    </a:cubicBezTo>
                    <a:cubicBezTo>
                      <a:pt x="5481" y="4376"/>
                      <a:pt x="5530" y="4363"/>
                      <a:pt x="5579" y="4339"/>
                    </a:cubicBezTo>
                    <a:cubicBezTo>
                      <a:pt x="5627" y="4327"/>
                      <a:pt x="5676" y="4290"/>
                      <a:pt x="5724" y="4266"/>
                    </a:cubicBezTo>
                    <a:cubicBezTo>
                      <a:pt x="5749" y="4254"/>
                      <a:pt x="5761" y="4230"/>
                      <a:pt x="5786" y="4217"/>
                    </a:cubicBezTo>
                    <a:cubicBezTo>
                      <a:pt x="5810" y="4206"/>
                      <a:pt x="5834" y="4193"/>
                      <a:pt x="5846" y="4169"/>
                    </a:cubicBezTo>
                    <a:cubicBezTo>
                      <a:pt x="5870" y="4157"/>
                      <a:pt x="5895" y="4133"/>
                      <a:pt x="5919" y="4120"/>
                    </a:cubicBezTo>
                    <a:cubicBezTo>
                      <a:pt x="5932" y="4096"/>
                      <a:pt x="5956" y="4084"/>
                      <a:pt x="5968" y="4060"/>
                    </a:cubicBezTo>
                    <a:cubicBezTo>
                      <a:pt x="6005" y="4011"/>
                      <a:pt x="6040" y="3974"/>
                      <a:pt x="6065" y="3926"/>
                    </a:cubicBezTo>
                    <a:cubicBezTo>
                      <a:pt x="6102" y="3890"/>
                      <a:pt x="6126" y="3841"/>
                      <a:pt x="6150" y="3793"/>
                    </a:cubicBezTo>
                    <a:cubicBezTo>
                      <a:pt x="6175" y="3744"/>
                      <a:pt x="6186" y="3695"/>
                      <a:pt x="6211" y="3647"/>
                    </a:cubicBezTo>
                    <a:cubicBezTo>
                      <a:pt x="6223" y="3585"/>
                      <a:pt x="6235" y="3537"/>
                      <a:pt x="6248" y="3488"/>
                    </a:cubicBezTo>
                    <a:cubicBezTo>
                      <a:pt x="6259" y="3440"/>
                      <a:pt x="6284" y="3391"/>
                      <a:pt x="6296" y="3331"/>
                    </a:cubicBezTo>
                    <a:lnTo>
                      <a:pt x="6332" y="3185"/>
                    </a:lnTo>
                    <a:lnTo>
                      <a:pt x="6332" y="3161"/>
                    </a:lnTo>
                    <a:lnTo>
                      <a:pt x="6345" y="3148"/>
                    </a:lnTo>
                    <a:cubicBezTo>
                      <a:pt x="6345" y="3124"/>
                      <a:pt x="6345" y="3112"/>
                      <a:pt x="6356" y="3088"/>
                    </a:cubicBezTo>
                    <a:lnTo>
                      <a:pt x="6356" y="3063"/>
                    </a:lnTo>
                    <a:cubicBezTo>
                      <a:pt x="6381" y="2966"/>
                      <a:pt x="6405" y="2869"/>
                      <a:pt x="6418" y="2772"/>
                    </a:cubicBezTo>
                    <a:cubicBezTo>
                      <a:pt x="6418" y="2723"/>
                      <a:pt x="6418" y="2674"/>
                      <a:pt x="6429" y="2626"/>
                    </a:cubicBezTo>
                    <a:cubicBezTo>
                      <a:pt x="6429" y="2565"/>
                      <a:pt x="6429" y="2516"/>
                      <a:pt x="6418" y="2467"/>
                    </a:cubicBezTo>
                    <a:cubicBezTo>
                      <a:pt x="6418" y="2443"/>
                      <a:pt x="6418" y="2419"/>
                      <a:pt x="6405" y="2407"/>
                    </a:cubicBezTo>
                    <a:cubicBezTo>
                      <a:pt x="6405" y="2383"/>
                      <a:pt x="6393" y="2370"/>
                      <a:pt x="6393" y="2346"/>
                    </a:cubicBezTo>
                    <a:cubicBezTo>
                      <a:pt x="6381" y="2334"/>
                      <a:pt x="6381" y="2321"/>
                      <a:pt x="6381" y="2297"/>
                    </a:cubicBezTo>
                    <a:cubicBezTo>
                      <a:pt x="6369" y="2285"/>
                      <a:pt x="6369" y="2261"/>
                      <a:pt x="6369" y="2237"/>
                    </a:cubicBezTo>
                    <a:lnTo>
                      <a:pt x="6369" y="2042"/>
                    </a:lnTo>
                    <a:lnTo>
                      <a:pt x="6369" y="2030"/>
                    </a:lnTo>
                    <a:cubicBezTo>
                      <a:pt x="6369" y="2018"/>
                      <a:pt x="6356" y="1994"/>
                      <a:pt x="6356" y="1981"/>
                    </a:cubicBezTo>
                    <a:lnTo>
                      <a:pt x="6356" y="1969"/>
                    </a:lnTo>
                    <a:lnTo>
                      <a:pt x="6356" y="1957"/>
                    </a:lnTo>
                    <a:cubicBezTo>
                      <a:pt x="6356" y="1933"/>
                      <a:pt x="6332" y="1908"/>
                      <a:pt x="6296" y="1908"/>
                    </a:cubicBezTo>
                    <a:cubicBezTo>
                      <a:pt x="6272" y="1908"/>
                      <a:pt x="6248" y="1945"/>
                      <a:pt x="6248" y="1969"/>
                    </a:cubicBezTo>
                    <a:cubicBezTo>
                      <a:pt x="6248" y="1994"/>
                      <a:pt x="6259" y="2005"/>
                      <a:pt x="6259" y="2030"/>
                    </a:cubicBezTo>
                    <a:lnTo>
                      <a:pt x="6162" y="2030"/>
                    </a:lnTo>
                    <a:cubicBezTo>
                      <a:pt x="6150" y="2030"/>
                      <a:pt x="6138" y="2042"/>
                      <a:pt x="6113" y="2054"/>
                    </a:cubicBezTo>
                    <a:cubicBezTo>
                      <a:pt x="6113" y="2054"/>
                      <a:pt x="6102" y="2054"/>
                      <a:pt x="6089" y="2067"/>
                    </a:cubicBezTo>
                    <a:lnTo>
                      <a:pt x="5980" y="2103"/>
                    </a:lnTo>
                    <a:cubicBezTo>
                      <a:pt x="5932" y="2127"/>
                      <a:pt x="5883" y="2140"/>
                      <a:pt x="5834" y="2164"/>
                    </a:cubicBezTo>
                    <a:lnTo>
                      <a:pt x="5689" y="2237"/>
                    </a:lnTo>
                    <a:lnTo>
                      <a:pt x="5616" y="2273"/>
                    </a:lnTo>
                    <a:cubicBezTo>
                      <a:pt x="5603" y="2285"/>
                      <a:pt x="5579" y="2297"/>
                      <a:pt x="5554" y="2310"/>
                    </a:cubicBezTo>
                    <a:cubicBezTo>
                      <a:pt x="5506" y="2334"/>
                      <a:pt x="5457" y="2358"/>
                      <a:pt x="5409" y="2394"/>
                    </a:cubicBezTo>
                    <a:cubicBezTo>
                      <a:pt x="5397" y="2419"/>
                      <a:pt x="5373" y="2431"/>
                      <a:pt x="5348" y="2456"/>
                    </a:cubicBezTo>
                    <a:cubicBezTo>
                      <a:pt x="5336" y="2456"/>
                      <a:pt x="5324" y="2467"/>
                      <a:pt x="5311" y="2480"/>
                    </a:cubicBezTo>
                    <a:cubicBezTo>
                      <a:pt x="5311" y="2492"/>
                      <a:pt x="5300" y="2504"/>
                      <a:pt x="5287" y="2504"/>
                    </a:cubicBezTo>
                    <a:cubicBezTo>
                      <a:pt x="5251" y="2540"/>
                      <a:pt x="5214" y="2577"/>
                      <a:pt x="5190" y="2626"/>
                    </a:cubicBezTo>
                    <a:cubicBezTo>
                      <a:pt x="5117" y="2710"/>
                      <a:pt x="5068" y="2796"/>
                      <a:pt x="5008" y="2893"/>
                    </a:cubicBezTo>
                    <a:cubicBezTo>
                      <a:pt x="4898" y="3075"/>
                      <a:pt x="4801" y="3269"/>
                      <a:pt x="4716" y="3464"/>
                    </a:cubicBezTo>
                    <a:cubicBezTo>
                      <a:pt x="4704" y="3512"/>
                      <a:pt x="4679" y="3561"/>
                      <a:pt x="4668" y="3610"/>
                    </a:cubicBezTo>
                    <a:cubicBezTo>
                      <a:pt x="4643" y="3658"/>
                      <a:pt x="4631" y="3720"/>
                      <a:pt x="4619" y="3768"/>
                    </a:cubicBezTo>
                    <a:lnTo>
                      <a:pt x="4582" y="3914"/>
                    </a:lnTo>
                    <a:cubicBezTo>
                      <a:pt x="4570" y="3974"/>
                      <a:pt x="4570" y="4023"/>
                      <a:pt x="4558" y="4072"/>
                    </a:cubicBezTo>
                    <a:cubicBezTo>
                      <a:pt x="4533" y="4169"/>
                      <a:pt x="4522" y="4279"/>
                      <a:pt x="4509" y="4376"/>
                    </a:cubicBezTo>
                    <a:cubicBezTo>
                      <a:pt x="4497" y="4460"/>
                      <a:pt x="4473" y="4558"/>
                      <a:pt x="4461" y="4643"/>
                    </a:cubicBezTo>
                    <a:cubicBezTo>
                      <a:pt x="4449" y="4655"/>
                      <a:pt x="4436" y="4679"/>
                      <a:pt x="4436" y="4692"/>
                    </a:cubicBezTo>
                    <a:cubicBezTo>
                      <a:pt x="4388" y="4765"/>
                      <a:pt x="4339" y="4838"/>
                      <a:pt x="4303" y="4922"/>
                    </a:cubicBezTo>
                    <a:cubicBezTo>
                      <a:pt x="4254" y="5008"/>
                      <a:pt x="4217" y="5092"/>
                      <a:pt x="4181" y="5178"/>
                    </a:cubicBezTo>
                    <a:lnTo>
                      <a:pt x="4072" y="5433"/>
                    </a:lnTo>
                    <a:cubicBezTo>
                      <a:pt x="4023" y="5518"/>
                      <a:pt x="3974" y="5591"/>
                      <a:pt x="3938" y="5688"/>
                    </a:cubicBezTo>
                    <a:cubicBezTo>
                      <a:pt x="3914" y="5724"/>
                      <a:pt x="3901" y="5773"/>
                      <a:pt x="3877" y="5810"/>
                    </a:cubicBezTo>
                    <a:cubicBezTo>
                      <a:pt x="3866" y="5859"/>
                      <a:pt x="3841" y="5907"/>
                      <a:pt x="3829" y="5943"/>
                    </a:cubicBezTo>
                    <a:cubicBezTo>
                      <a:pt x="3817" y="5967"/>
                      <a:pt x="3817" y="5992"/>
                      <a:pt x="3804" y="6016"/>
                    </a:cubicBezTo>
                    <a:cubicBezTo>
                      <a:pt x="3793" y="6040"/>
                      <a:pt x="3793" y="6065"/>
                      <a:pt x="3780" y="6089"/>
                    </a:cubicBezTo>
                    <a:cubicBezTo>
                      <a:pt x="3780" y="6102"/>
                      <a:pt x="3768" y="6126"/>
                      <a:pt x="3768" y="6150"/>
                    </a:cubicBezTo>
                    <a:cubicBezTo>
                      <a:pt x="3756" y="6175"/>
                      <a:pt x="3756" y="6199"/>
                      <a:pt x="3756" y="6223"/>
                    </a:cubicBezTo>
                    <a:cubicBezTo>
                      <a:pt x="3744" y="6259"/>
                      <a:pt x="3731" y="6308"/>
                      <a:pt x="3731" y="6356"/>
                    </a:cubicBezTo>
                    <a:cubicBezTo>
                      <a:pt x="3720" y="6381"/>
                      <a:pt x="3720" y="6405"/>
                      <a:pt x="3720" y="6418"/>
                    </a:cubicBezTo>
                    <a:lnTo>
                      <a:pt x="3720" y="6393"/>
                    </a:lnTo>
                    <a:cubicBezTo>
                      <a:pt x="3707" y="6369"/>
                      <a:pt x="3707" y="6345"/>
                      <a:pt x="3707" y="6308"/>
                    </a:cubicBezTo>
                    <a:cubicBezTo>
                      <a:pt x="3695" y="6283"/>
                      <a:pt x="3695" y="6259"/>
                      <a:pt x="3695" y="6235"/>
                    </a:cubicBezTo>
                    <a:cubicBezTo>
                      <a:pt x="3695" y="6223"/>
                      <a:pt x="3695" y="6199"/>
                      <a:pt x="3683" y="6175"/>
                    </a:cubicBezTo>
                    <a:lnTo>
                      <a:pt x="3683" y="6089"/>
                    </a:lnTo>
                    <a:cubicBezTo>
                      <a:pt x="3671" y="5980"/>
                      <a:pt x="3671" y="5870"/>
                      <a:pt x="3658" y="5761"/>
                    </a:cubicBezTo>
                    <a:cubicBezTo>
                      <a:pt x="3658" y="5700"/>
                      <a:pt x="3647" y="5652"/>
                      <a:pt x="3647" y="5603"/>
                    </a:cubicBezTo>
                    <a:cubicBezTo>
                      <a:pt x="3634" y="5543"/>
                      <a:pt x="3634" y="5494"/>
                      <a:pt x="3622" y="5433"/>
                    </a:cubicBezTo>
                    <a:cubicBezTo>
                      <a:pt x="3622" y="5397"/>
                      <a:pt x="3622" y="5348"/>
                      <a:pt x="3610" y="5300"/>
                    </a:cubicBezTo>
                    <a:cubicBezTo>
                      <a:pt x="3610" y="5190"/>
                      <a:pt x="3610" y="5081"/>
                      <a:pt x="3598" y="4971"/>
                    </a:cubicBezTo>
                    <a:lnTo>
                      <a:pt x="3598" y="4801"/>
                    </a:lnTo>
                    <a:cubicBezTo>
                      <a:pt x="3585" y="4752"/>
                      <a:pt x="3585" y="4704"/>
                      <a:pt x="3585" y="4643"/>
                    </a:cubicBezTo>
                    <a:cubicBezTo>
                      <a:pt x="3585" y="4606"/>
                      <a:pt x="3598" y="4558"/>
                      <a:pt x="3598" y="4522"/>
                    </a:cubicBezTo>
                    <a:cubicBezTo>
                      <a:pt x="3598" y="4473"/>
                      <a:pt x="3610" y="4424"/>
                      <a:pt x="3610" y="4376"/>
                    </a:cubicBezTo>
                    <a:cubicBezTo>
                      <a:pt x="3622" y="4327"/>
                      <a:pt x="3622" y="4266"/>
                      <a:pt x="3622" y="4217"/>
                    </a:cubicBezTo>
                    <a:cubicBezTo>
                      <a:pt x="3634" y="4206"/>
                      <a:pt x="3634" y="4193"/>
                      <a:pt x="3647" y="4181"/>
                    </a:cubicBezTo>
                    <a:cubicBezTo>
                      <a:pt x="3647" y="4157"/>
                      <a:pt x="3658" y="4133"/>
                      <a:pt x="3671" y="4120"/>
                    </a:cubicBezTo>
                    <a:cubicBezTo>
                      <a:pt x="3683" y="4108"/>
                      <a:pt x="3683" y="4096"/>
                      <a:pt x="3695" y="4084"/>
                    </a:cubicBezTo>
                    <a:cubicBezTo>
                      <a:pt x="3695" y="4072"/>
                      <a:pt x="3707" y="4060"/>
                      <a:pt x="3720" y="4047"/>
                    </a:cubicBezTo>
                    <a:cubicBezTo>
                      <a:pt x="3720" y="4036"/>
                      <a:pt x="3731" y="4036"/>
                      <a:pt x="3744" y="4023"/>
                    </a:cubicBezTo>
                    <a:cubicBezTo>
                      <a:pt x="3756" y="3999"/>
                      <a:pt x="3780" y="3987"/>
                      <a:pt x="3793" y="3974"/>
                    </a:cubicBezTo>
                    <a:cubicBezTo>
                      <a:pt x="3829" y="3938"/>
                      <a:pt x="3853" y="3901"/>
                      <a:pt x="3877" y="3865"/>
                    </a:cubicBezTo>
                    <a:cubicBezTo>
                      <a:pt x="3914" y="3828"/>
                      <a:pt x="3938" y="3780"/>
                      <a:pt x="3974" y="3744"/>
                    </a:cubicBezTo>
                    <a:lnTo>
                      <a:pt x="4120" y="3525"/>
                    </a:lnTo>
                    <a:cubicBezTo>
                      <a:pt x="4145" y="3501"/>
                      <a:pt x="4157" y="3477"/>
                      <a:pt x="4169" y="3464"/>
                    </a:cubicBezTo>
                    <a:cubicBezTo>
                      <a:pt x="4181" y="3440"/>
                      <a:pt x="4206" y="3415"/>
                      <a:pt x="4217" y="3404"/>
                    </a:cubicBezTo>
                    <a:cubicBezTo>
                      <a:pt x="4254" y="3355"/>
                      <a:pt x="4279" y="3318"/>
                      <a:pt x="4315" y="3282"/>
                    </a:cubicBezTo>
                    <a:cubicBezTo>
                      <a:pt x="4376" y="3209"/>
                      <a:pt x="4425" y="3136"/>
                      <a:pt x="4485" y="3063"/>
                    </a:cubicBezTo>
                    <a:lnTo>
                      <a:pt x="4558" y="2953"/>
                    </a:lnTo>
                    <a:cubicBezTo>
                      <a:pt x="4582" y="2905"/>
                      <a:pt x="4606" y="2869"/>
                      <a:pt x="4631" y="2820"/>
                    </a:cubicBezTo>
                    <a:lnTo>
                      <a:pt x="4631" y="2832"/>
                    </a:lnTo>
                    <a:cubicBezTo>
                      <a:pt x="4631" y="2832"/>
                      <a:pt x="4631" y="2820"/>
                      <a:pt x="4643" y="2820"/>
                    </a:cubicBezTo>
                    <a:lnTo>
                      <a:pt x="4643" y="2808"/>
                    </a:lnTo>
                    <a:lnTo>
                      <a:pt x="4655" y="2796"/>
                    </a:lnTo>
                    <a:cubicBezTo>
                      <a:pt x="4668" y="2783"/>
                      <a:pt x="4668" y="2772"/>
                      <a:pt x="4679" y="2772"/>
                    </a:cubicBezTo>
                    <a:lnTo>
                      <a:pt x="4679" y="2759"/>
                    </a:lnTo>
                    <a:lnTo>
                      <a:pt x="4704" y="2735"/>
                    </a:lnTo>
                    <a:cubicBezTo>
                      <a:pt x="4728" y="2699"/>
                      <a:pt x="4752" y="2662"/>
                      <a:pt x="4789" y="2613"/>
                    </a:cubicBezTo>
                    <a:cubicBezTo>
                      <a:pt x="4801" y="2601"/>
                      <a:pt x="4813" y="2577"/>
                      <a:pt x="4838" y="2553"/>
                    </a:cubicBezTo>
                    <a:cubicBezTo>
                      <a:pt x="4838" y="2540"/>
                      <a:pt x="4849" y="2516"/>
                      <a:pt x="4862" y="2504"/>
                    </a:cubicBezTo>
                    <a:cubicBezTo>
                      <a:pt x="4874" y="2492"/>
                      <a:pt x="4886" y="2467"/>
                      <a:pt x="4898" y="2456"/>
                    </a:cubicBezTo>
                    <a:cubicBezTo>
                      <a:pt x="4911" y="2419"/>
                      <a:pt x="4922" y="2394"/>
                      <a:pt x="4947" y="2370"/>
                    </a:cubicBezTo>
                    <a:cubicBezTo>
                      <a:pt x="4947" y="2358"/>
                      <a:pt x="4959" y="2334"/>
                      <a:pt x="4971" y="2321"/>
                    </a:cubicBezTo>
                    <a:cubicBezTo>
                      <a:pt x="4984" y="2297"/>
                      <a:pt x="4995" y="2273"/>
                      <a:pt x="5008" y="2261"/>
                    </a:cubicBezTo>
                    <a:cubicBezTo>
                      <a:pt x="5020" y="2213"/>
                      <a:pt x="5044" y="2176"/>
                      <a:pt x="5057" y="2127"/>
                    </a:cubicBezTo>
                    <a:cubicBezTo>
                      <a:pt x="5068" y="2103"/>
                      <a:pt x="5081" y="2091"/>
                      <a:pt x="5093" y="2067"/>
                    </a:cubicBezTo>
                    <a:cubicBezTo>
                      <a:pt x="5117" y="1994"/>
                      <a:pt x="5141" y="1933"/>
                      <a:pt x="5154" y="1872"/>
                    </a:cubicBezTo>
                    <a:cubicBezTo>
                      <a:pt x="5165" y="1824"/>
                      <a:pt x="5178" y="1775"/>
                      <a:pt x="5178" y="1726"/>
                    </a:cubicBezTo>
                    <a:cubicBezTo>
                      <a:pt x="5190" y="1702"/>
                      <a:pt x="5190" y="1689"/>
                      <a:pt x="5190" y="1665"/>
                    </a:cubicBezTo>
                    <a:cubicBezTo>
                      <a:pt x="5190" y="1641"/>
                      <a:pt x="5202" y="1617"/>
                      <a:pt x="5202" y="1592"/>
                    </a:cubicBezTo>
                    <a:lnTo>
                      <a:pt x="5202" y="1556"/>
                    </a:lnTo>
                    <a:cubicBezTo>
                      <a:pt x="5202" y="1532"/>
                      <a:pt x="5202" y="1508"/>
                      <a:pt x="5214" y="1483"/>
                    </a:cubicBezTo>
                    <a:lnTo>
                      <a:pt x="5214" y="1422"/>
                    </a:lnTo>
                    <a:lnTo>
                      <a:pt x="5214" y="1338"/>
                    </a:lnTo>
                    <a:cubicBezTo>
                      <a:pt x="5214" y="1325"/>
                      <a:pt x="5202" y="1301"/>
                      <a:pt x="5202" y="1289"/>
                    </a:cubicBezTo>
                    <a:lnTo>
                      <a:pt x="5202" y="1240"/>
                    </a:lnTo>
                    <a:cubicBezTo>
                      <a:pt x="5190" y="1216"/>
                      <a:pt x="5190" y="1192"/>
                      <a:pt x="5190" y="1179"/>
                    </a:cubicBezTo>
                    <a:cubicBezTo>
                      <a:pt x="5178" y="1155"/>
                      <a:pt x="5178" y="1130"/>
                      <a:pt x="5165" y="1106"/>
                    </a:cubicBezTo>
                    <a:cubicBezTo>
                      <a:pt x="5154" y="1082"/>
                      <a:pt x="5154" y="1057"/>
                      <a:pt x="5141" y="1033"/>
                    </a:cubicBezTo>
                    <a:cubicBezTo>
                      <a:pt x="5129" y="997"/>
                      <a:pt x="5105" y="949"/>
                      <a:pt x="5093" y="900"/>
                    </a:cubicBezTo>
                    <a:lnTo>
                      <a:pt x="5093" y="912"/>
                    </a:lnTo>
                    <a:cubicBezTo>
                      <a:pt x="5081" y="876"/>
                      <a:pt x="5068" y="851"/>
                      <a:pt x="5057" y="827"/>
                    </a:cubicBezTo>
                    <a:lnTo>
                      <a:pt x="5057" y="839"/>
                    </a:lnTo>
                    <a:cubicBezTo>
                      <a:pt x="5032" y="790"/>
                      <a:pt x="5020" y="754"/>
                      <a:pt x="5008" y="717"/>
                    </a:cubicBezTo>
                    <a:cubicBezTo>
                      <a:pt x="4995" y="693"/>
                      <a:pt x="4984" y="681"/>
                      <a:pt x="4984" y="657"/>
                    </a:cubicBezTo>
                    <a:cubicBezTo>
                      <a:pt x="4971" y="633"/>
                      <a:pt x="4971" y="608"/>
                      <a:pt x="4959" y="584"/>
                    </a:cubicBezTo>
                    <a:cubicBezTo>
                      <a:pt x="4947" y="560"/>
                      <a:pt x="4947" y="535"/>
                      <a:pt x="4935" y="511"/>
                    </a:cubicBezTo>
                    <a:cubicBezTo>
                      <a:pt x="4935" y="487"/>
                      <a:pt x="4922" y="462"/>
                      <a:pt x="4922" y="438"/>
                    </a:cubicBezTo>
                    <a:cubicBezTo>
                      <a:pt x="4922" y="414"/>
                      <a:pt x="4911" y="390"/>
                      <a:pt x="4911" y="365"/>
                    </a:cubicBezTo>
                    <a:cubicBezTo>
                      <a:pt x="4911" y="353"/>
                      <a:pt x="4911" y="328"/>
                      <a:pt x="4898" y="317"/>
                    </a:cubicBezTo>
                    <a:lnTo>
                      <a:pt x="4898" y="255"/>
                    </a:lnTo>
                    <a:lnTo>
                      <a:pt x="4898" y="195"/>
                    </a:lnTo>
                    <a:cubicBezTo>
                      <a:pt x="4898" y="171"/>
                      <a:pt x="4898" y="158"/>
                      <a:pt x="4886" y="134"/>
                    </a:cubicBezTo>
                    <a:lnTo>
                      <a:pt x="4886" y="49"/>
                    </a:lnTo>
                    <a:cubicBezTo>
                      <a:pt x="4886" y="37"/>
                      <a:pt x="4874" y="12"/>
                      <a:pt x="4862" y="12"/>
                    </a:cubicBezTo>
                    <a:cubicBezTo>
                      <a:pt x="4849" y="1"/>
                      <a:pt x="4838" y="1"/>
                      <a:pt x="48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13"/>
              <p:cNvSpPr/>
              <p:nvPr/>
            </p:nvSpPr>
            <p:spPr>
              <a:xfrm>
                <a:off x="7833547" y="3827235"/>
                <a:ext cx="57" cy="57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"/>
          <p:cNvSpPr txBox="1"/>
          <p:nvPr>
            <p:ph type="title"/>
          </p:nvPr>
        </p:nvSpPr>
        <p:spPr>
          <a:xfrm>
            <a:off x="311700" y="98500"/>
            <a:ext cx="3894900" cy="6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Air Quality Index (AQI)</a:t>
            </a:r>
            <a:endParaRPr/>
          </a:p>
        </p:txBody>
      </p:sp>
      <p:sp>
        <p:nvSpPr>
          <p:cNvPr id="169" name="Google Shape;169;p14"/>
          <p:cNvSpPr txBox="1"/>
          <p:nvPr>
            <p:ph idx="1" type="body"/>
          </p:nvPr>
        </p:nvSpPr>
        <p:spPr>
          <a:xfrm>
            <a:off x="311700" y="712900"/>
            <a:ext cx="4800600" cy="41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So far…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Talked about what you know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Researched factors of AQI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Used Data </a:t>
            </a:r>
            <a:r>
              <a:rPr lang="en" sz="2400"/>
              <a:t>Science</a:t>
            </a:r>
            <a:r>
              <a:rPr lang="en" sz="2400"/>
              <a:t> to look at large data sets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Next…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/>
              <a:t>Pose a question and design a lab!</a:t>
            </a:r>
            <a:endParaRPr sz="2400"/>
          </a:p>
        </p:txBody>
      </p:sp>
      <p:pic>
        <p:nvPicPr>
          <p:cNvPr id="170" name="Google Shape;1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9925" y="314050"/>
            <a:ext cx="3675423" cy="19005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M2.5 Daily AQI Values - Portland-Vancouver-Hillsboro, OR-WA" id="171" name="Google Shape;171;p14"/>
          <p:cNvPicPr preferRelativeResize="0"/>
          <p:nvPr/>
        </p:nvPicPr>
        <p:blipFill rotWithShape="1">
          <a:blip r:embed="rId4">
            <a:alphaModFix/>
          </a:blip>
          <a:srcRect b="33413" l="0" r="0" t="0"/>
          <a:stretch/>
        </p:blipFill>
        <p:spPr>
          <a:xfrm>
            <a:off x="5179925" y="2571749"/>
            <a:ext cx="3894900" cy="217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Exploration with Atmotubes</a:t>
            </a:r>
            <a:endParaRPr/>
          </a:p>
        </p:txBody>
      </p:sp>
      <p:sp>
        <p:nvSpPr>
          <p:cNvPr id="177" name="Google Shape;177;p15"/>
          <p:cNvSpPr txBox="1"/>
          <p:nvPr>
            <p:ph idx="1" type="body"/>
          </p:nvPr>
        </p:nvSpPr>
        <p:spPr>
          <a:xfrm>
            <a:off x="311700" y="1152475"/>
            <a:ext cx="5972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Please be careful!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/>
              <a:t>One person in each group, please download the Atmotube app on your phone.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/>
              <a:t>Connect to the Atmotube via Bluetooth.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/>
              <a:t>Try out the app. Pay attention to what kind of data it’s collecting. We will be using it to collect data.</a:t>
            </a:r>
            <a:endParaRPr sz="2200"/>
          </a:p>
        </p:txBody>
      </p:sp>
      <p:pic>
        <p:nvPicPr>
          <p:cNvPr id="178" name="Google Shape;178;p15"/>
          <p:cNvPicPr preferRelativeResize="0"/>
          <p:nvPr/>
        </p:nvPicPr>
        <p:blipFill rotWithShape="1">
          <a:blip r:embed="rId3">
            <a:alphaModFix/>
          </a:blip>
          <a:srcRect b="0" l="24637" r="27476" t="0"/>
          <a:stretch/>
        </p:blipFill>
        <p:spPr>
          <a:xfrm rot="598854">
            <a:off x="6717818" y="397784"/>
            <a:ext cx="2026717" cy="423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Exploration with Atmotubes</a:t>
            </a:r>
            <a:endParaRPr/>
          </a:p>
        </p:txBody>
      </p:sp>
      <p:sp>
        <p:nvSpPr>
          <p:cNvPr id="184" name="Google Shape;184;p16"/>
          <p:cNvSpPr txBox="1"/>
          <p:nvPr>
            <p:ph idx="1" type="body"/>
          </p:nvPr>
        </p:nvSpPr>
        <p:spPr>
          <a:xfrm>
            <a:off x="311700" y="1152475"/>
            <a:ext cx="6178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On the document in Google Classroom, record what you notice about:</a:t>
            </a:r>
            <a:endParaRPr sz="2200"/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what kind of data is being collected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which AQI factors are being measured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how long it takes to get a reliable reading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1000"/>
              </a:spcAft>
              <a:buSzPts val="2200"/>
              <a:buChar char="●"/>
            </a:pPr>
            <a:r>
              <a:rPr lang="en" sz="2200"/>
              <a:t>if your proximity to the device seems to be affecting the readings</a:t>
            </a:r>
            <a:endParaRPr sz="2200"/>
          </a:p>
        </p:txBody>
      </p:sp>
      <p:pic>
        <p:nvPicPr>
          <p:cNvPr id="185" name="Google Shape;185;p16"/>
          <p:cNvPicPr preferRelativeResize="0"/>
          <p:nvPr/>
        </p:nvPicPr>
        <p:blipFill rotWithShape="1">
          <a:blip r:embed="rId3">
            <a:alphaModFix/>
          </a:blip>
          <a:srcRect b="0" l="24637" r="27476" t="0"/>
          <a:stretch/>
        </p:blipFill>
        <p:spPr>
          <a:xfrm rot="598854">
            <a:off x="6723943" y="365509"/>
            <a:ext cx="2026717" cy="423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did you </a:t>
            </a:r>
            <a:r>
              <a:rPr lang="en"/>
              <a:t>discover</a:t>
            </a:r>
            <a:r>
              <a:rPr lang="en"/>
              <a:t>?</a:t>
            </a:r>
            <a:endParaRPr/>
          </a:p>
        </p:txBody>
      </p:sp>
      <p:sp>
        <p:nvSpPr>
          <p:cNvPr id="191" name="Google Shape;191;p17"/>
          <p:cNvSpPr txBox="1"/>
          <p:nvPr>
            <p:ph idx="1" type="body"/>
          </p:nvPr>
        </p:nvSpPr>
        <p:spPr>
          <a:xfrm>
            <a:off x="311700" y="1152475"/>
            <a:ext cx="8316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What did you </a:t>
            </a:r>
            <a:r>
              <a:rPr lang="en" sz="2400"/>
              <a:t>notice</a:t>
            </a:r>
            <a:r>
              <a:rPr lang="en" sz="2400"/>
              <a:t> while you were </a:t>
            </a:r>
            <a:r>
              <a:rPr lang="en" sz="2400"/>
              <a:t>playing</a:t>
            </a:r>
            <a:r>
              <a:rPr lang="en" sz="2400"/>
              <a:t> with the Atmotubes?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What did you test that made a big </a:t>
            </a:r>
            <a:r>
              <a:rPr lang="en" sz="2400"/>
              <a:t>difference to the air quality?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What questions do you have about testing air quality?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Pose a Question and Design an Experiment</a:t>
            </a:r>
            <a:endParaRPr/>
          </a:p>
        </p:txBody>
      </p:sp>
      <p:sp>
        <p:nvSpPr>
          <p:cNvPr id="197" name="Google Shape;197;p18"/>
          <p:cNvSpPr txBox="1"/>
          <p:nvPr>
            <p:ph idx="1" type="body"/>
          </p:nvPr>
        </p:nvSpPr>
        <p:spPr>
          <a:xfrm>
            <a:off x="311700" y="1152475"/>
            <a:ext cx="3894600" cy="3766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Step 1: Pose a question that can be answered here at school using the Atmotubes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Consider</a:t>
            </a:r>
            <a:r>
              <a:rPr lang="en" sz="1800"/>
              <a:t>:</a:t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</a:t>
            </a:r>
            <a:r>
              <a:rPr lang="en" sz="1800"/>
              <a:t>hat data is being collected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Which AQI factors are being measured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 sz="1800"/>
              <a:t>How long it takes to get a reliable reading</a:t>
            </a:r>
            <a:endParaRPr sz="1800"/>
          </a:p>
        </p:txBody>
      </p:sp>
      <p:sp>
        <p:nvSpPr>
          <p:cNvPr id="198" name="Google Shape;198;p18"/>
          <p:cNvSpPr txBox="1"/>
          <p:nvPr>
            <p:ph idx="2" type="body"/>
          </p:nvPr>
        </p:nvSpPr>
        <p:spPr>
          <a:xfrm>
            <a:off x="4373050" y="1152475"/>
            <a:ext cx="4623000" cy="3766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Step 2: On the </a:t>
            </a:r>
            <a:r>
              <a:rPr lang="en" sz="1800"/>
              <a:t>assignment</a:t>
            </a:r>
            <a:r>
              <a:rPr lang="en" sz="1800"/>
              <a:t> linked in Google Classroom, explain your </a:t>
            </a:r>
            <a:r>
              <a:rPr lang="en" sz="1800"/>
              <a:t>experiment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You must:</a:t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Propose a question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Describe how you will answer this question and what data you will collect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Describe how you will present this data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 sz="1800"/>
              <a:t>Get approval from your teacher before you begin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Perform Experiment and Write a CER</a:t>
            </a:r>
            <a:endParaRPr/>
          </a:p>
        </p:txBody>
      </p:sp>
      <p:sp>
        <p:nvSpPr>
          <p:cNvPr id="204" name="Google Shape;204;p19"/>
          <p:cNvSpPr txBox="1"/>
          <p:nvPr>
            <p:ph idx="1" type="body"/>
          </p:nvPr>
        </p:nvSpPr>
        <p:spPr>
          <a:xfrm>
            <a:off x="311700" y="1152475"/>
            <a:ext cx="3894600" cy="3766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Step 3: Perform your experiment</a:t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Collect and record data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 sz="1800"/>
              <a:t>Consider how you will present your data (graph, table, map, other ways?)</a:t>
            </a:r>
            <a:endParaRPr sz="1800"/>
          </a:p>
        </p:txBody>
      </p:sp>
      <p:sp>
        <p:nvSpPr>
          <p:cNvPr id="205" name="Google Shape;205;p19"/>
          <p:cNvSpPr txBox="1"/>
          <p:nvPr>
            <p:ph idx="2" type="body"/>
          </p:nvPr>
        </p:nvSpPr>
        <p:spPr>
          <a:xfrm>
            <a:off x="4373050" y="1152475"/>
            <a:ext cx="4623000" cy="3766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Step 4: Write your CER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Claim: What question were you trying to answer? What did you discover?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Evidence: Include evidence from your experiment (graphs, measurements, etc). I can help you create a graph on paper or computer.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Reasoning: Define air quality. Explain how the data you collected helped you answer the question in your claim.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