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5" r:id="rId3"/>
    <p:sldMasterId id="2147483786" r:id="rId4"/>
    <p:sldMasterId id="21474837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Roboto Slab"/>
      <p:regular r:id="rId51"/>
      <p:bold r:id="rId52"/>
    </p:embeddedFont>
    <p:embeddedFont>
      <p:font typeface="Ubuntu"/>
      <p:regular r:id="rId53"/>
      <p:bold r:id="rId54"/>
      <p:italic r:id="rId55"/>
      <p:boldItalic r:id="rId56"/>
    </p:embeddedFont>
    <p:embeddedFont>
      <p:font typeface="Ubuntu Light"/>
      <p:regular r:id="rId57"/>
      <p:bold r:id="rId58"/>
      <p:italic r:id="rId59"/>
      <p:boldItalic r:id="rId60"/>
    </p:embeddedFont>
    <p:embeddedFont>
      <p:font typeface="Raleway"/>
      <p:regular r:id="rId61"/>
      <p:bold r:id="rId62"/>
      <p:italic r:id="rId63"/>
      <p:boldItalic r:id="rId64"/>
    </p:embeddedFont>
    <p:embeddedFont>
      <p:font typeface="Oxygen"/>
      <p:regular r:id="rId65"/>
      <p:bold r:id="rId66"/>
    </p:embeddedFont>
    <p:embeddedFont>
      <p:font typeface="Raleway Black"/>
      <p:bold r:id="rId67"/>
      <p:boldItalic r:id="rId68"/>
    </p:embeddedFont>
    <p:embeddedFont>
      <p:font typeface="Barlow"/>
      <p:regular r:id="rId69"/>
      <p:bold r:id="rId70"/>
      <p:italic r:id="rId71"/>
      <p:boldItalic r:id="rId72"/>
    </p:embeddedFont>
    <p:embeddedFont>
      <p:font typeface="Exo SemiBold"/>
      <p:regular r:id="rId73"/>
      <p:bold r:id="rId74"/>
      <p:italic r:id="rId75"/>
      <p:boldItalic r:id="rId76"/>
    </p:embeddedFont>
    <p:embeddedFont>
      <p:font typeface="Alegreya"/>
      <p:regular r:id="rId77"/>
      <p:bold r:id="rId78"/>
      <p:italic r:id="rId79"/>
      <p:boldItalic r:id="rId80"/>
    </p:embeddedFont>
    <p:embeddedFont>
      <p:font typeface="Raleway ExtraBold"/>
      <p:bold r:id="rId81"/>
      <p:boldItalic r:id="rId82"/>
    </p:embeddedFont>
    <p:embeddedFont>
      <p:font typeface="Roboto"/>
      <p:regular r:id="rId83"/>
      <p:bold r:id="rId84"/>
      <p:italic r:id="rId85"/>
      <p:boldItalic r:id="rId86"/>
    </p:embeddedFont>
    <p:embeddedFont>
      <p:font typeface="Montserrat"/>
      <p:regular r:id="rId87"/>
      <p:bold r:id="rId88"/>
      <p:italic r:id="rId89"/>
      <p:boldItalic r:id="rId90"/>
    </p:embeddedFont>
    <p:embeddedFont>
      <p:font typeface="Arvo"/>
      <p:regular r:id="rId91"/>
      <p:bold r:id="rId92"/>
      <p:italic r:id="rId93"/>
      <p:boldItalic r:id="rId94"/>
    </p:embeddedFont>
    <p:embeddedFont>
      <p:font typeface="Bebas Neue"/>
      <p:regular r:id="rId95"/>
    </p:embeddedFont>
    <p:embeddedFont>
      <p:font typeface="Margarine"/>
      <p:regular r:id="rId96"/>
    </p:embeddedFont>
    <p:embeddedFont>
      <p:font typeface="PT Sans"/>
      <p:regular r:id="rId97"/>
      <p:bold r:id="rId98"/>
      <p:italic r:id="rId99"/>
      <p:boldItalic r:id="rId100"/>
    </p:embeddedFont>
    <p:embeddedFont>
      <p:font typeface="Nanum Gothic"/>
      <p:regular r:id="rId101"/>
      <p:bold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2" Type="http://schemas.openxmlformats.org/officeDocument/2006/relationships/font" Target="fonts/NanumGothic-bold.fntdata"/><Relationship Id="rId101" Type="http://schemas.openxmlformats.org/officeDocument/2006/relationships/font" Target="fonts/NanumGothic-regular.fntdata"/><Relationship Id="rId100" Type="http://schemas.openxmlformats.org/officeDocument/2006/relationships/font" Target="fonts/PTSans-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BebasNeue-regular.fntdata"/><Relationship Id="rId94" Type="http://schemas.openxmlformats.org/officeDocument/2006/relationships/font" Target="fonts/Arvo-boldItalic.fntdata"/><Relationship Id="rId97" Type="http://schemas.openxmlformats.org/officeDocument/2006/relationships/font" Target="fonts/PTSans-regular.fntdata"/><Relationship Id="rId96" Type="http://schemas.openxmlformats.org/officeDocument/2006/relationships/font" Target="fonts/Margarine-regular.fntdata"/><Relationship Id="rId11" Type="http://schemas.openxmlformats.org/officeDocument/2006/relationships/slide" Target="slides/slide5.xml"/><Relationship Id="rId99" Type="http://schemas.openxmlformats.org/officeDocument/2006/relationships/font" Target="fonts/PTSans-italic.fntdata"/><Relationship Id="rId10" Type="http://schemas.openxmlformats.org/officeDocument/2006/relationships/slide" Target="slides/slide4.xml"/><Relationship Id="rId98" Type="http://schemas.openxmlformats.org/officeDocument/2006/relationships/font" Target="fonts/PTSans-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Arvo-regular.fntdata"/><Relationship Id="rId90" Type="http://schemas.openxmlformats.org/officeDocument/2006/relationships/font" Target="fonts/Montserrat-boldItalic.fntdata"/><Relationship Id="rId93" Type="http://schemas.openxmlformats.org/officeDocument/2006/relationships/font" Target="fonts/Arvo-italic.fntdata"/><Relationship Id="rId92" Type="http://schemas.openxmlformats.org/officeDocument/2006/relationships/font" Target="fonts/Arvo-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oboto-bold.fntdata"/><Relationship Id="rId83" Type="http://schemas.openxmlformats.org/officeDocument/2006/relationships/font" Target="fonts/Roboto-regular.fntdata"/><Relationship Id="rId86" Type="http://schemas.openxmlformats.org/officeDocument/2006/relationships/font" Target="fonts/Roboto-boldItalic.fntdata"/><Relationship Id="rId85" Type="http://schemas.openxmlformats.org/officeDocument/2006/relationships/font" Target="fonts/Roboto-italic.fntdata"/><Relationship Id="rId88" Type="http://schemas.openxmlformats.org/officeDocument/2006/relationships/font" Target="fonts/Montserrat-bold.fntdata"/><Relationship Id="rId87" Type="http://schemas.openxmlformats.org/officeDocument/2006/relationships/font" Target="fonts/Montserrat-regular.fntdata"/><Relationship Id="rId89" Type="http://schemas.openxmlformats.org/officeDocument/2006/relationships/font" Target="fonts/Montserrat-italic.fntdata"/><Relationship Id="rId80" Type="http://schemas.openxmlformats.org/officeDocument/2006/relationships/font" Target="fonts/Alegreya-boldItalic.fntdata"/><Relationship Id="rId82" Type="http://schemas.openxmlformats.org/officeDocument/2006/relationships/font" Target="fonts/RalewayExtraBold-boldItalic.fntdata"/><Relationship Id="rId81" Type="http://schemas.openxmlformats.org/officeDocument/2006/relationships/font" Target="fonts/RalewayExtra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ExoSemiBold-regular.fntdata"/><Relationship Id="rId72" Type="http://schemas.openxmlformats.org/officeDocument/2006/relationships/font" Target="fonts/Barlow-boldItalic.fntdata"/><Relationship Id="rId75" Type="http://schemas.openxmlformats.org/officeDocument/2006/relationships/font" Target="fonts/ExoSemiBold-italic.fntdata"/><Relationship Id="rId74" Type="http://schemas.openxmlformats.org/officeDocument/2006/relationships/font" Target="fonts/ExoSemiBold-bold.fntdata"/><Relationship Id="rId77" Type="http://schemas.openxmlformats.org/officeDocument/2006/relationships/font" Target="fonts/Alegreya-regular.fntdata"/><Relationship Id="rId76" Type="http://schemas.openxmlformats.org/officeDocument/2006/relationships/font" Target="fonts/ExoSemiBold-boldItalic.fntdata"/><Relationship Id="rId79" Type="http://schemas.openxmlformats.org/officeDocument/2006/relationships/font" Target="fonts/Alegreya-italic.fntdata"/><Relationship Id="rId78" Type="http://schemas.openxmlformats.org/officeDocument/2006/relationships/font" Target="fonts/Alegreya-bold.fntdata"/><Relationship Id="rId71" Type="http://schemas.openxmlformats.org/officeDocument/2006/relationships/font" Target="fonts/Barlow-italic.fntdata"/><Relationship Id="rId70" Type="http://schemas.openxmlformats.org/officeDocument/2006/relationships/font" Target="fonts/Barlow-bold.fntdata"/><Relationship Id="rId62" Type="http://schemas.openxmlformats.org/officeDocument/2006/relationships/font" Target="fonts/Raleway-bold.fntdata"/><Relationship Id="rId61" Type="http://schemas.openxmlformats.org/officeDocument/2006/relationships/font" Target="fonts/Raleway-regular.fntdata"/><Relationship Id="rId64" Type="http://schemas.openxmlformats.org/officeDocument/2006/relationships/font" Target="fonts/Raleway-boldItalic.fntdata"/><Relationship Id="rId63" Type="http://schemas.openxmlformats.org/officeDocument/2006/relationships/font" Target="fonts/Raleway-italic.fntdata"/><Relationship Id="rId66" Type="http://schemas.openxmlformats.org/officeDocument/2006/relationships/font" Target="fonts/Oxygen-bold.fntdata"/><Relationship Id="rId65" Type="http://schemas.openxmlformats.org/officeDocument/2006/relationships/font" Target="fonts/Oxygen-regular.fntdata"/><Relationship Id="rId68" Type="http://schemas.openxmlformats.org/officeDocument/2006/relationships/font" Target="fonts/RalewayBlack-boldItalic.fntdata"/><Relationship Id="rId67" Type="http://schemas.openxmlformats.org/officeDocument/2006/relationships/font" Target="fonts/RalewayBlack-bold.fntdata"/><Relationship Id="rId60" Type="http://schemas.openxmlformats.org/officeDocument/2006/relationships/font" Target="fonts/UbuntuLight-boldItalic.fntdata"/><Relationship Id="rId69" Type="http://schemas.openxmlformats.org/officeDocument/2006/relationships/font" Target="fonts/Barlow-regular.fntdata"/><Relationship Id="rId51" Type="http://schemas.openxmlformats.org/officeDocument/2006/relationships/font" Target="fonts/RobotoSlab-regular.fntdata"/><Relationship Id="rId50" Type="http://schemas.openxmlformats.org/officeDocument/2006/relationships/slide" Target="slides/slide44.xml"/><Relationship Id="rId53" Type="http://schemas.openxmlformats.org/officeDocument/2006/relationships/font" Target="fonts/Ubuntu-regular.fntdata"/><Relationship Id="rId52" Type="http://schemas.openxmlformats.org/officeDocument/2006/relationships/font" Target="fonts/RobotoSlab-bold.fntdata"/><Relationship Id="rId55" Type="http://schemas.openxmlformats.org/officeDocument/2006/relationships/font" Target="fonts/Ubuntu-italic.fntdata"/><Relationship Id="rId54" Type="http://schemas.openxmlformats.org/officeDocument/2006/relationships/font" Target="fonts/Ubuntu-bold.fntdata"/><Relationship Id="rId57" Type="http://schemas.openxmlformats.org/officeDocument/2006/relationships/font" Target="fonts/UbuntuLight-regular.fntdata"/><Relationship Id="rId56" Type="http://schemas.openxmlformats.org/officeDocument/2006/relationships/font" Target="fonts/Ubuntu-boldItalic.fntdata"/><Relationship Id="rId59" Type="http://schemas.openxmlformats.org/officeDocument/2006/relationships/font" Target="fonts/UbuntuLight-italic.fntdata"/><Relationship Id="rId58" Type="http://schemas.openxmlformats.org/officeDocument/2006/relationships/font" Target="fonts/UbuntuLigh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outdoor-air-quality-data/air-data-multiyear-tile-plo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j4rd77EAt4"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Qf5qakeI5LUHL6nPp1wKjvFVGvdFI3gi/view?usp=sharin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EhYONoM7ZNUolQUwxp6H42iyhdXANh7fdyaNPOwdFk/edit?usp=drive_link" TargetMode="External"/><Relationship Id="rId3" Type="http://schemas.openxmlformats.org/officeDocument/2006/relationships/hyperlink" Target="https://docs.google.com/document/d/1lEhYONoM7ZNUolQUwxp6H42iyhdXANh7fdyaNPOwdFk/edit?usp=drive_link"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technology/2021/apr/15/amazon-warehouse-boom-inland-empire-pollution" TargetMode="External"/><Relationship Id="rId3" Type="http://schemas.openxmlformats.org/officeDocument/2006/relationships/hyperlink" Target="https://docs.google.com/document/d/1PVgs73dyP3-lsIb7eG3u65MvPRVKD7ST/edit?usp=drive_link&amp;ouid=102489052810943387113&amp;rtpof=true&amp;sd=tru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GJW9vEwl90"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bKKUfd-O55aY_YGlJadSd0h69pfXJ7uS/edit?usp=drive_link&amp;ouid=102489052810943387113&amp;rtpof=true&amp;sd=tru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XXrfJQpvE5RGjBS77OqtPOPfW3baj4wc/edit?usp=sharing&amp;ouid=102489052810943387113&amp;rtpof=true&amp;sd=tru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7HVhpTOtsHrWbZjZ2zUliK7AD3-Kn1e/edit?usp=sharing&amp;ouid=102489052810943387113&amp;rtpof=true&amp;sd=tru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3" name="Shape 3953"/>
        <p:cNvGrpSpPr/>
        <p:nvPr/>
      </p:nvGrpSpPr>
      <p:grpSpPr>
        <a:xfrm>
          <a:off x="0" y="0"/>
          <a:ext cx="0" cy="0"/>
          <a:chOff x="0" y="0"/>
          <a:chExt cx="0" cy="0"/>
        </a:xfrm>
      </p:grpSpPr>
      <p:sp>
        <p:nvSpPr>
          <p:cNvPr id="3954" name="Google Shape;3954;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5" name="Google Shape;39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4" name="Shape 4084"/>
        <p:cNvGrpSpPr/>
        <p:nvPr/>
      </p:nvGrpSpPr>
      <p:grpSpPr>
        <a:xfrm>
          <a:off x="0" y="0"/>
          <a:ext cx="0" cy="0"/>
          <a:chOff x="0" y="0"/>
          <a:chExt cx="0" cy="0"/>
        </a:xfrm>
      </p:grpSpPr>
      <p:sp>
        <p:nvSpPr>
          <p:cNvPr id="4085" name="Google Shape;4085;g26fc7d1c7c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6" name="Google Shape;4086;g26fc7d1c7c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0" name="Shape 4090"/>
        <p:cNvGrpSpPr/>
        <p:nvPr/>
      </p:nvGrpSpPr>
      <p:grpSpPr>
        <a:xfrm>
          <a:off x="0" y="0"/>
          <a:ext cx="0" cy="0"/>
          <a:chOff x="0" y="0"/>
          <a:chExt cx="0" cy="0"/>
        </a:xfrm>
      </p:grpSpPr>
      <p:sp>
        <p:nvSpPr>
          <p:cNvPr id="4091" name="Google Shape;4091;g2718f1879e2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2" name="Google Shape;4092;g2718f1879e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7" name="Shape 4097"/>
        <p:cNvGrpSpPr/>
        <p:nvPr/>
      </p:nvGrpSpPr>
      <p:grpSpPr>
        <a:xfrm>
          <a:off x="0" y="0"/>
          <a:ext cx="0" cy="0"/>
          <a:chOff x="0" y="0"/>
          <a:chExt cx="0" cy="0"/>
        </a:xfrm>
      </p:grpSpPr>
      <p:sp>
        <p:nvSpPr>
          <p:cNvPr id="4098" name="Google Shape;4098;g2dd3982595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9" name="Google Shape;4099;g2dd3982595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answers: smoke, cars, </a:t>
            </a:r>
            <a:r>
              <a:rPr lang="en"/>
              <a:t>pollution</a:t>
            </a:r>
            <a:r>
              <a:rPr lang="en"/>
              <a:t>, volcanoes, gas leak, etc.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4" name="Shape 4104"/>
        <p:cNvGrpSpPr/>
        <p:nvPr/>
      </p:nvGrpSpPr>
      <p:grpSpPr>
        <a:xfrm>
          <a:off x="0" y="0"/>
          <a:ext cx="0" cy="0"/>
          <a:chOff x="0" y="0"/>
          <a:chExt cx="0" cy="0"/>
        </a:xfrm>
      </p:grpSpPr>
      <p:sp>
        <p:nvSpPr>
          <p:cNvPr id="4105" name="Google Shape;4105;g2dd3982595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6" name="Google Shape;4106;g2dd3982595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EPA AQI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1" name="Shape 4111"/>
        <p:cNvGrpSpPr/>
        <p:nvPr/>
      </p:nvGrpSpPr>
      <p:grpSpPr>
        <a:xfrm>
          <a:off x="0" y="0"/>
          <a:ext cx="0" cy="0"/>
          <a:chOff x="0" y="0"/>
          <a:chExt cx="0" cy="0"/>
        </a:xfrm>
      </p:grpSpPr>
      <p:sp>
        <p:nvSpPr>
          <p:cNvPr id="4112" name="Google Shape;4112;g2718f1879e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3" name="Google Shape;4113;g2718f1879e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9" name="Shape 4119"/>
        <p:cNvGrpSpPr/>
        <p:nvPr/>
      </p:nvGrpSpPr>
      <p:grpSpPr>
        <a:xfrm>
          <a:off x="0" y="0"/>
          <a:ext cx="0" cy="0"/>
          <a:chOff x="0" y="0"/>
          <a:chExt cx="0" cy="0"/>
        </a:xfrm>
      </p:grpSpPr>
      <p:sp>
        <p:nvSpPr>
          <p:cNvPr id="4120" name="Google Shape;4120;g2dd3982595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1" name="Google Shape;4121;g2dd3982595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You can ask students, what they think the red line down the center means? What happens in the USA at the beginning of July? What happens on July 4th? Why would fireworks change the air quality?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6" name="Shape 4126"/>
        <p:cNvGrpSpPr/>
        <p:nvPr/>
      </p:nvGrpSpPr>
      <p:grpSpPr>
        <a:xfrm>
          <a:off x="0" y="0"/>
          <a:ext cx="0" cy="0"/>
          <a:chOff x="0" y="0"/>
          <a:chExt cx="0" cy="0"/>
        </a:xfrm>
      </p:grpSpPr>
      <p:sp>
        <p:nvSpPr>
          <p:cNvPr id="4127" name="Google Shape;4127;g27873a2ef1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8" name="Google Shape;4128;g27873a2ef1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2" name="Shape 4132"/>
        <p:cNvGrpSpPr/>
        <p:nvPr/>
      </p:nvGrpSpPr>
      <p:grpSpPr>
        <a:xfrm>
          <a:off x="0" y="0"/>
          <a:ext cx="0" cy="0"/>
          <a:chOff x="0" y="0"/>
          <a:chExt cx="0" cy="0"/>
        </a:xfrm>
      </p:grpSpPr>
      <p:sp>
        <p:nvSpPr>
          <p:cNvPr id="4133" name="Google Shape;4133;g2dd3982595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4" name="Google Shape;4134;g2dd3982595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You can ask students, what do you notice in August 2020? Do you remember what happened in Oregon in the summer of 2020?</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9" name="Shape 4139"/>
        <p:cNvGrpSpPr/>
        <p:nvPr/>
      </p:nvGrpSpPr>
      <p:grpSpPr>
        <a:xfrm>
          <a:off x="0" y="0"/>
          <a:ext cx="0" cy="0"/>
          <a:chOff x="0" y="0"/>
          <a:chExt cx="0" cy="0"/>
        </a:xfrm>
      </p:grpSpPr>
      <p:sp>
        <p:nvSpPr>
          <p:cNvPr id="4140" name="Google Shape;4140;g2dd3982595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1" name="Google Shape;4141;g2dd3982595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hlink"/>
                </a:solidFill>
                <a:hlinkClick r:id="rId2"/>
              </a:rPr>
              <a:t>https://www.youtube.com/watch?v=zj4rd77EAt4</a:t>
            </a:r>
            <a:r>
              <a:rPr lang="en"/>
              <a:t> (1 minute)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6" name="Shape 4146"/>
        <p:cNvGrpSpPr/>
        <p:nvPr/>
      </p:nvGrpSpPr>
      <p:grpSpPr>
        <a:xfrm>
          <a:off x="0" y="0"/>
          <a:ext cx="0" cy="0"/>
          <a:chOff x="0" y="0"/>
          <a:chExt cx="0" cy="0"/>
        </a:xfrm>
      </p:grpSpPr>
      <p:sp>
        <p:nvSpPr>
          <p:cNvPr id="4147" name="Google Shape;4147;g2ed25e6ebfd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8" name="Google Shape;4148;g2ed25e6ebfd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3" name="Shape 3983"/>
        <p:cNvGrpSpPr/>
        <p:nvPr/>
      </p:nvGrpSpPr>
      <p:grpSpPr>
        <a:xfrm>
          <a:off x="0" y="0"/>
          <a:ext cx="0" cy="0"/>
          <a:chOff x="0" y="0"/>
          <a:chExt cx="0" cy="0"/>
        </a:xfrm>
      </p:grpSpPr>
      <p:sp>
        <p:nvSpPr>
          <p:cNvPr id="3984" name="Google Shape;3984;g23f0ff4c5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5" name="Google Shape;3985;g23f0ff4c5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Quick warm up for students to guess what the zoomed in image is. Edit or delete for use in your classroom.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2" name="Shape 4152"/>
        <p:cNvGrpSpPr/>
        <p:nvPr/>
      </p:nvGrpSpPr>
      <p:grpSpPr>
        <a:xfrm>
          <a:off x="0" y="0"/>
          <a:ext cx="0" cy="0"/>
          <a:chOff x="0" y="0"/>
          <a:chExt cx="0" cy="0"/>
        </a:xfrm>
      </p:grpSpPr>
      <p:sp>
        <p:nvSpPr>
          <p:cNvPr id="4153" name="Google Shape;4153;g2ed25e6ebf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4" name="Google Shape;4154;g2ed25e6ebf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9" name="Shape 4159"/>
        <p:cNvGrpSpPr/>
        <p:nvPr/>
      </p:nvGrpSpPr>
      <p:grpSpPr>
        <a:xfrm>
          <a:off x="0" y="0"/>
          <a:ext cx="0" cy="0"/>
          <a:chOff x="0" y="0"/>
          <a:chExt cx="0" cy="0"/>
        </a:xfrm>
      </p:grpSpPr>
      <p:sp>
        <p:nvSpPr>
          <p:cNvPr id="4160" name="Google Shape;4160;g2ed25e6ebf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1" name="Google Shape;4161;g2ed25e6ebf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https://drive.google.com/file/d/1Qf5qakeI5LUHL6nPp1wKjvFVGvdFI3gi/view?usp=sharing</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5" name="Shape 4165"/>
        <p:cNvGrpSpPr/>
        <p:nvPr/>
      </p:nvGrpSpPr>
      <p:grpSpPr>
        <a:xfrm>
          <a:off x="0" y="0"/>
          <a:ext cx="0" cy="0"/>
          <a:chOff x="0" y="0"/>
          <a:chExt cx="0" cy="0"/>
        </a:xfrm>
      </p:grpSpPr>
      <p:sp>
        <p:nvSpPr>
          <p:cNvPr id="4166" name="Google Shape;4166;g2ed25e6ebf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7" name="Google Shape;4167;g2ed25e6ebf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2" name="Shape 4172"/>
        <p:cNvGrpSpPr/>
        <p:nvPr/>
      </p:nvGrpSpPr>
      <p:grpSpPr>
        <a:xfrm>
          <a:off x="0" y="0"/>
          <a:ext cx="0" cy="0"/>
          <a:chOff x="0" y="0"/>
          <a:chExt cx="0" cy="0"/>
        </a:xfrm>
      </p:grpSpPr>
      <p:sp>
        <p:nvSpPr>
          <p:cNvPr id="4173" name="Google Shape;4173;g2ed25e6ebf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4" name="Google Shape;4174;g2ed25e6ebf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8" name="Shape 4178"/>
        <p:cNvGrpSpPr/>
        <p:nvPr/>
      </p:nvGrpSpPr>
      <p:grpSpPr>
        <a:xfrm>
          <a:off x="0" y="0"/>
          <a:ext cx="0" cy="0"/>
          <a:chOff x="0" y="0"/>
          <a:chExt cx="0" cy="0"/>
        </a:xfrm>
      </p:grpSpPr>
      <p:sp>
        <p:nvSpPr>
          <p:cNvPr id="4179" name="Google Shape;4179;g2ed25e6ebf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0" name="Google Shape;4180;g2ed25e6ebf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4" name="Shape 4184"/>
        <p:cNvGrpSpPr/>
        <p:nvPr/>
      </p:nvGrpSpPr>
      <p:grpSpPr>
        <a:xfrm>
          <a:off x="0" y="0"/>
          <a:ext cx="0" cy="0"/>
          <a:chOff x="0" y="0"/>
          <a:chExt cx="0" cy="0"/>
        </a:xfrm>
      </p:grpSpPr>
      <p:sp>
        <p:nvSpPr>
          <p:cNvPr id="4185" name="Google Shape;4185;g2ed25e6ebf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6" name="Google Shape;4186;g2ed25e6ebf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3" name="Shape 4193"/>
        <p:cNvGrpSpPr/>
        <p:nvPr/>
      </p:nvGrpSpPr>
      <p:grpSpPr>
        <a:xfrm>
          <a:off x="0" y="0"/>
          <a:ext cx="0" cy="0"/>
          <a:chOff x="0" y="0"/>
          <a:chExt cx="0" cy="0"/>
        </a:xfrm>
      </p:grpSpPr>
      <p:sp>
        <p:nvSpPr>
          <p:cNvPr id="4194" name="Google Shape;4194;g2ed25e6ebf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5" name="Google Shape;4195;g2ed25e6ebf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2" name="Shape 4202"/>
        <p:cNvGrpSpPr/>
        <p:nvPr/>
      </p:nvGrpSpPr>
      <p:grpSpPr>
        <a:xfrm>
          <a:off x="0" y="0"/>
          <a:ext cx="0" cy="0"/>
          <a:chOff x="0" y="0"/>
          <a:chExt cx="0" cy="0"/>
        </a:xfrm>
      </p:grpSpPr>
      <p:sp>
        <p:nvSpPr>
          <p:cNvPr id="4203" name="Google Shape;4203;g2ed25e6ebf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4" name="Google Shape;4204;g2ed25e6ebf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7" name="Shape 4207"/>
        <p:cNvGrpSpPr/>
        <p:nvPr/>
      </p:nvGrpSpPr>
      <p:grpSpPr>
        <a:xfrm>
          <a:off x="0" y="0"/>
          <a:ext cx="0" cy="0"/>
          <a:chOff x="0" y="0"/>
          <a:chExt cx="0" cy="0"/>
        </a:xfrm>
      </p:grpSpPr>
      <p:sp>
        <p:nvSpPr>
          <p:cNvPr id="4208" name="Google Shape;4208;g2ed25e6ebf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9" name="Google Shape;4209;g2ed25e6ebf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3" name="Shape 4213"/>
        <p:cNvGrpSpPr/>
        <p:nvPr/>
      </p:nvGrpSpPr>
      <p:grpSpPr>
        <a:xfrm>
          <a:off x="0" y="0"/>
          <a:ext cx="0" cy="0"/>
          <a:chOff x="0" y="0"/>
          <a:chExt cx="0" cy="0"/>
        </a:xfrm>
      </p:grpSpPr>
      <p:sp>
        <p:nvSpPr>
          <p:cNvPr id="4214" name="Google Shape;4214;g2ed25e6ebf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5" name="Google Shape;4215;g2ed25e6ebf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3" name="Shape 4013"/>
        <p:cNvGrpSpPr/>
        <p:nvPr/>
      </p:nvGrpSpPr>
      <p:grpSpPr>
        <a:xfrm>
          <a:off x="0" y="0"/>
          <a:ext cx="0" cy="0"/>
          <a:chOff x="0" y="0"/>
          <a:chExt cx="0" cy="0"/>
        </a:xfrm>
      </p:grpSpPr>
      <p:sp>
        <p:nvSpPr>
          <p:cNvPr id="4014" name="Google Shape;4014;g26fc7d1c7c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5" name="Google Shape;4015;g26fc7d1c7c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0" name="Shape 4220"/>
        <p:cNvGrpSpPr/>
        <p:nvPr/>
      </p:nvGrpSpPr>
      <p:grpSpPr>
        <a:xfrm>
          <a:off x="0" y="0"/>
          <a:ext cx="0" cy="0"/>
          <a:chOff x="0" y="0"/>
          <a:chExt cx="0" cy="0"/>
        </a:xfrm>
      </p:grpSpPr>
      <p:sp>
        <p:nvSpPr>
          <p:cNvPr id="4221" name="Google Shape;4221;g2ed25e6ebf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2" name="Google Shape;4222;g2ed25e6ebf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6" name="Shape 4226"/>
        <p:cNvGrpSpPr/>
        <p:nvPr/>
      </p:nvGrpSpPr>
      <p:grpSpPr>
        <a:xfrm>
          <a:off x="0" y="0"/>
          <a:ext cx="0" cy="0"/>
          <a:chOff x="0" y="0"/>
          <a:chExt cx="0" cy="0"/>
        </a:xfrm>
      </p:grpSpPr>
      <p:sp>
        <p:nvSpPr>
          <p:cNvPr id="4227" name="Google Shape;4227;g2ed25e6ebf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8" name="Google Shape;4228;g2ed25e6ebf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2" name="Shape 4232"/>
        <p:cNvGrpSpPr/>
        <p:nvPr/>
      </p:nvGrpSpPr>
      <p:grpSpPr>
        <a:xfrm>
          <a:off x="0" y="0"/>
          <a:ext cx="0" cy="0"/>
          <a:chOff x="0" y="0"/>
          <a:chExt cx="0" cy="0"/>
        </a:xfrm>
      </p:grpSpPr>
      <p:sp>
        <p:nvSpPr>
          <p:cNvPr id="4233" name="Google Shape;4233;g2dd3982595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4" name="Google Shape;4234;g2dd3982595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AQI</a:t>
            </a:r>
            <a:r>
              <a:rPr lang="en" u="sng">
                <a:solidFill>
                  <a:schemeClr val="hlink"/>
                </a:solidFill>
                <a:hlinkClick r:id="rId3"/>
              </a:rPr>
              <a:t> Exit Ticket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9" name="Shape 4239"/>
        <p:cNvGrpSpPr/>
        <p:nvPr/>
      </p:nvGrpSpPr>
      <p:grpSpPr>
        <a:xfrm>
          <a:off x="0" y="0"/>
          <a:ext cx="0" cy="0"/>
          <a:chOff x="0" y="0"/>
          <a:chExt cx="0" cy="0"/>
        </a:xfrm>
      </p:grpSpPr>
      <p:sp>
        <p:nvSpPr>
          <p:cNvPr id="4240" name="Google Shape;4240;g23f0ff4c524_0_3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1" name="Google Shape;4241;g23f0ff4c524_0_3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9" name="Shape 4269"/>
        <p:cNvGrpSpPr/>
        <p:nvPr/>
      </p:nvGrpSpPr>
      <p:grpSpPr>
        <a:xfrm>
          <a:off x="0" y="0"/>
          <a:ext cx="0" cy="0"/>
          <a:chOff x="0" y="0"/>
          <a:chExt cx="0" cy="0"/>
        </a:xfrm>
      </p:grpSpPr>
      <p:sp>
        <p:nvSpPr>
          <p:cNvPr id="4270" name="Google Shape;4270;g26fc7d1c7cd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1" name="Google Shape;4271;g26fc7d1c7c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5" name="Shape 4275"/>
        <p:cNvGrpSpPr/>
        <p:nvPr/>
      </p:nvGrpSpPr>
      <p:grpSpPr>
        <a:xfrm>
          <a:off x="0" y="0"/>
          <a:ext cx="0" cy="0"/>
          <a:chOff x="0" y="0"/>
          <a:chExt cx="0" cy="0"/>
        </a:xfrm>
      </p:grpSpPr>
      <p:sp>
        <p:nvSpPr>
          <p:cNvPr id="4276" name="Google Shape;4276;g2ed25e6ebfd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7" name="Google Shape;4277;g2ed25e6ebfd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3" name="Shape 4283"/>
        <p:cNvGrpSpPr/>
        <p:nvPr/>
      </p:nvGrpSpPr>
      <p:grpSpPr>
        <a:xfrm>
          <a:off x="0" y="0"/>
          <a:ext cx="0" cy="0"/>
          <a:chOff x="0" y="0"/>
          <a:chExt cx="0" cy="0"/>
        </a:xfrm>
      </p:grpSpPr>
      <p:sp>
        <p:nvSpPr>
          <p:cNvPr id="4284" name="Google Shape;4284;g2dd3982595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5" name="Google Shape;4285;g2dd3982595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0" name="Shape 4290"/>
        <p:cNvGrpSpPr/>
        <p:nvPr/>
      </p:nvGrpSpPr>
      <p:grpSpPr>
        <a:xfrm>
          <a:off x="0" y="0"/>
          <a:ext cx="0" cy="0"/>
          <a:chOff x="0" y="0"/>
          <a:chExt cx="0" cy="0"/>
        </a:xfrm>
      </p:grpSpPr>
      <p:sp>
        <p:nvSpPr>
          <p:cNvPr id="4291" name="Google Shape;4291;g27873a2ef1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2" name="Google Shape;4292;g27873a2ef1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2" name="Shape 4302"/>
        <p:cNvGrpSpPr/>
        <p:nvPr/>
      </p:nvGrpSpPr>
      <p:grpSpPr>
        <a:xfrm>
          <a:off x="0" y="0"/>
          <a:ext cx="0" cy="0"/>
          <a:chOff x="0" y="0"/>
          <a:chExt cx="0" cy="0"/>
        </a:xfrm>
      </p:grpSpPr>
      <p:sp>
        <p:nvSpPr>
          <p:cNvPr id="4303" name="Google Shape;4303;g2dd39825953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4" name="Google Shape;4304;g2dd39825953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Guardian Article: Amazon’s warehouse boom linked…</a:t>
            </a:r>
            <a:endParaRPr/>
          </a:p>
          <a:p>
            <a:pPr indent="0" lvl="0" marL="0" rtl="0" algn="l">
              <a:spcBef>
                <a:spcPts val="0"/>
              </a:spcBef>
              <a:spcAft>
                <a:spcPts val="0"/>
              </a:spcAft>
              <a:buNone/>
            </a:pPr>
            <a:r>
              <a:rPr lang="en" u="sng">
                <a:solidFill>
                  <a:schemeClr val="hlink"/>
                </a:solidFill>
                <a:hlinkClick r:id="rId3"/>
              </a:rPr>
              <a:t>Print ready Amazon article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0" name="Shape 4310"/>
        <p:cNvGrpSpPr/>
        <p:nvPr/>
      </p:nvGrpSpPr>
      <p:grpSpPr>
        <a:xfrm>
          <a:off x="0" y="0"/>
          <a:ext cx="0" cy="0"/>
          <a:chOff x="0" y="0"/>
          <a:chExt cx="0" cy="0"/>
        </a:xfrm>
      </p:grpSpPr>
      <p:sp>
        <p:nvSpPr>
          <p:cNvPr id="4311" name="Google Shape;4311;g2dd39825953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2" name="Google Shape;4312;g2dd39825953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9" name="Shape 4019"/>
        <p:cNvGrpSpPr/>
        <p:nvPr/>
      </p:nvGrpSpPr>
      <p:grpSpPr>
        <a:xfrm>
          <a:off x="0" y="0"/>
          <a:ext cx="0" cy="0"/>
          <a:chOff x="0" y="0"/>
          <a:chExt cx="0" cy="0"/>
        </a:xfrm>
      </p:grpSpPr>
      <p:sp>
        <p:nvSpPr>
          <p:cNvPr id="4020" name="Google Shape;4020;g2dd398259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1" name="Google Shape;4021;g2dd398259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https://www.youtube.com/watch?v=VGJW9vEwl90</a:t>
            </a:r>
            <a:r>
              <a:rPr lang="en"/>
              <a:t> (1:58 minutes)</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2" name="Shape 4322"/>
        <p:cNvGrpSpPr/>
        <p:nvPr/>
      </p:nvGrpSpPr>
      <p:grpSpPr>
        <a:xfrm>
          <a:off x="0" y="0"/>
          <a:ext cx="0" cy="0"/>
          <a:chOff x="0" y="0"/>
          <a:chExt cx="0" cy="0"/>
        </a:xfrm>
      </p:grpSpPr>
      <p:sp>
        <p:nvSpPr>
          <p:cNvPr id="4323" name="Google Shape;4323;g2dd3982595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4" name="Google Shape;4324;g2dd3982595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over CER here as a class.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5" name="Shape 4335"/>
        <p:cNvGrpSpPr/>
        <p:nvPr/>
      </p:nvGrpSpPr>
      <p:grpSpPr>
        <a:xfrm>
          <a:off x="0" y="0"/>
          <a:ext cx="0" cy="0"/>
          <a:chOff x="0" y="0"/>
          <a:chExt cx="0" cy="0"/>
        </a:xfrm>
      </p:grpSpPr>
      <p:sp>
        <p:nvSpPr>
          <p:cNvPr id="4336" name="Google Shape;4336;g2acd337bbfc_0_2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7" name="Google Shape;4337;g2acd337bbfc_0_2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7" name="Shape 4367"/>
        <p:cNvGrpSpPr/>
        <p:nvPr/>
      </p:nvGrpSpPr>
      <p:grpSpPr>
        <a:xfrm>
          <a:off x="0" y="0"/>
          <a:ext cx="0" cy="0"/>
          <a:chOff x="0" y="0"/>
          <a:chExt cx="0" cy="0"/>
        </a:xfrm>
      </p:grpSpPr>
      <p:sp>
        <p:nvSpPr>
          <p:cNvPr id="4368" name="Google Shape;4368;g2c33aec8de2_0_1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9" name="Google Shape;4369;g2c33aec8de2_0_1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3" name="Shape 4373"/>
        <p:cNvGrpSpPr/>
        <p:nvPr/>
      </p:nvGrpSpPr>
      <p:grpSpPr>
        <a:xfrm>
          <a:off x="0" y="0"/>
          <a:ext cx="0" cy="0"/>
          <a:chOff x="0" y="0"/>
          <a:chExt cx="0" cy="0"/>
        </a:xfrm>
      </p:grpSpPr>
      <p:sp>
        <p:nvSpPr>
          <p:cNvPr id="4374" name="Google Shape;4374;g2ed25e6ebfd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5" name="Google Shape;4375;g2ed25e6ebfd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5" name="Shape 4385"/>
        <p:cNvGrpSpPr/>
        <p:nvPr/>
      </p:nvGrpSpPr>
      <p:grpSpPr>
        <a:xfrm>
          <a:off x="0" y="0"/>
          <a:ext cx="0" cy="0"/>
          <a:chOff x="0" y="0"/>
          <a:chExt cx="0" cy="0"/>
        </a:xfrm>
      </p:grpSpPr>
      <p:sp>
        <p:nvSpPr>
          <p:cNvPr id="4386" name="Google Shape;4386;g2ed25e6ebf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7" name="Google Shape;4387;g2ed25e6ebf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over CER here as a class.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6" name="Shape 4026"/>
        <p:cNvGrpSpPr/>
        <p:nvPr/>
      </p:nvGrpSpPr>
      <p:grpSpPr>
        <a:xfrm>
          <a:off x="0" y="0"/>
          <a:ext cx="0" cy="0"/>
          <a:chOff x="0" y="0"/>
          <a:chExt cx="0" cy="0"/>
        </a:xfrm>
      </p:grpSpPr>
      <p:sp>
        <p:nvSpPr>
          <p:cNvPr id="4027" name="Google Shape;4027;g2dd3982595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8" name="Google Shape;4028;g2dd3982595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3" name="Shape 4033"/>
        <p:cNvGrpSpPr/>
        <p:nvPr/>
      </p:nvGrpSpPr>
      <p:grpSpPr>
        <a:xfrm>
          <a:off x="0" y="0"/>
          <a:ext cx="0" cy="0"/>
          <a:chOff x="0" y="0"/>
          <a:chExt cx="0" cy="0"/>
        </a:xfrm>
      </p:grpSpPr>
      <p:sp>
        <p:nvSpPr>
          <p:cNvPr id="4034" name="Google Shape;4034;g2dd3982595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5" name="Google Shape;4035;g2dd3982595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u="sng">
                <a:solidFill>
                  <a:srgbClr val="1155CC"/>
                </a:solidFill>
                <a:hlinkClick r:id="rId2">
                  <a:extLst>
                    <a:ext uri="{A12FA001-AC4F-418D-AE19-62706E023703}">
                      <ahyp:hlinkClr val="tx"/>
                    </a:ext>
                  </a:extLst>
                </a:hlinkClick>
              </a:rPr>
              <a:t>AQI Atmotube Lab Doc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9" name="Shape 4039"/>
        <p:cNvGrpSpPr/>
        <p:nvPr/>
      </p:nvGrpSpPr>
      <p:grpSpPr>
        <a:xfrm>
          <a:off x="0" y="0"/>
          <a:ext cx="0" cy="0"/>
          <a:chOff x="0" y="0"/>
          <a:chExt cx="0" cy="0"/>
        </a:xfrm>
      </p:grpSpPr>
      <p:sp>
        <p:nvSpPr>
          <p:cNvPr id="4040" name="Google Shape;4040;g2718f1879e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1" name="Google Shape;4041;g2718f1879e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AQI Atmotube Instructions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7" name="Shape 4047"/>
        <p:cNvGrpSpPr/>
        <p:nvPr/>
      </p:nvGrpSpPr>
      <p:grpSpPr>
        <a:xfrm>
          <a:off x="0" y="0"/>
          <a:ext cx="0" cy="0"/>
          <a:chOff x="0" y="0"/>
          <a:chExt cx="0" cy="0"/>
        </a:xfrm>
      </p:grpSpPr>
      <p:sp>
        <p:nvSpPr>
          <p:cNvPr id="4048" name="Google Shape;4048;g2dd3982595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9" name="Google Shape;4049;g2dd3982595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AQI Atmotube Exit Ticket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4" name="Shape 4054"/>
        <p:cNvGrpSpPr/>
        <p:nvPr/>
      </p:nvGrpSpPr>
      <p:grpSpPr>
        <a:xfrm>
          <a:off x="0" y="0"/>
          <a:ext cx="0" cy="0"/>
          <a:chOff x="0" y="0"/>
          <a:chExt cx="0" cy="0"/>
        </a:xfrm>
      </p:grpSpPr>
      <p:sp>
        <p:nvSpPr>
          <p:cNvPr id="4055" name="Google Shape;4055;g23f0ff4c524_0_1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6" name="Google Shape;4056;g23f0ff4c524_0_1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rot="5400000">
            <a:off x="-2508752" y="-1993629"/>
            <a:ext cx="7236064" cy="737297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flipH="1">
            <a:off x="4801044" y="451349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flipH="1" rot="-5400000">
            <a:off x="7592635" y="3478533"/>
            <a:ext cx="2241432" cy="2283840"/>
            <a:chOff x="5510175" y="238275"/>
            <a:chExt cx="2841932" cy="2895701"/>
          </a:xfrm>
        </p:grpSpPr>
        <p:sp>
          <p:nvSpPr>
            <p:cNvPr id="12" name="Google Shape;12;p2"/>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flipH="1">
            <a:off x="8587918" y="272431"/>
            <a:ext cx="458032" cy="801281"/>
            <a:chOff x="2458950" y="394315"/>
            <a:chExt cx="267012" cy="467110"/>
          </a:xfrm>
        </p:grpSpPr>
        <p:sp>
          <p:nvSpPr>
            <p:cNvPr id="27" name="Google Shape;27;p2"/>
            <p:cNvSpPr/>
            <p:nvPr/>
          </p:nvSpPr>
          <p:spPr>
            <a:xfrm>
              <a:off x="2637962" y="39431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 name="Google Shape;31;p2"/>
          <p:cNvGrpSpPr/>
          <p:nvPr/>
        </p:nvGrpSpPr>
        <p:grpSpPr>
          <a:xfrm flipH="1">
            <a:off x="1318103" y="599275"/>
            <a:ext cx="211171" cy="242778"/>
            <a:chOff x="2084367" y="2625888"/>
            <a:chExt cx="211171" cy="242778"/>
          </a:xfrm>
        </p:grpSpPr>
        <p:sp>
          <p:nvSpPr>
            <p:cNvPr id="32" name="Google Shape;32;p2"/>
            <p:cNvSpPr/>
            <p:nvPr/>
          </p:nvSpPr>
          <p:spPr>
            <a:xfrm>
              <a:off x="2119678" y="2802384"/>
              <a:ext cx="85335" cy="66281"/>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084367" y="2625888"/>
              <a:ext cx="85335" cy="66302"/>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214297" y="2670227"/>
              <a:ext cx="81241" cy="74847"/>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flipH="1">
            <a:off x="251690" y="248679"/>
            <a:ext cx="469882" cy="778495"/>
            <a:chOff x="3330825" y="1367375"/>
            <a:chExt cx="280075" cy="464025"/>
          </a:xfrm>
        </p:grpSpPr>
        <p:sp>
          <p:nvSpPr>
            <p:cNvPr id="36" name="Google Shape;36;p2"/>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2"/>
          <p:cNvSpPr/>
          <p:nvPr/>
        </p:nvSpPr>
        <p:spPr>
          <a:xfrm flipH="1">
            <a:off x="2029825" y="-2707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2"/>
          <p:cNvGrpSpPr/>
          <p:nvPr/>
        </p:nvGrpSpPr>
        <p:grpSpPr>
          <a:xfrm flipH="1" rot="3707652">
            <a:off x="-291291" y="2777434"/>
            <a:ext cx="1767069" cy="870534"/>
            <a:chOff x="5928075" y="1199831"/>
            <a:chExt cx="2240310" cy="1103673"/>
          </a:xfrm>
        </p:grpSpPr>
        <p:sp>
          <p:nvSpPr>
            <p:cNvPr id="46" name="Google Shape;46;p2"/>
            <p:cNvSpPr/>
            <p:nvPr/>
          </p:nvSpPr>
          <p:spPr>
            <a:xfrm>
              <a:off x="5928075" y="1199831"/>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6400988" y="162447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6733218" y="1235015"/>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8044400" y="13297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2"/>
          <p:cNvSpPr/>
          <p:nvPr/>
        </p:nvSpPr>
        <p:spPr>
          <a:xfrm flipH="1">
            <a:off x="5000874" y="-33970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txBox="1"/>
          <p:nvPr>
            <p:ph type="ctrTitle"/>
          </p:nvPr>
        </p:nvSpPr>
        <p:spPr>
          <a:xfrm flipH="1">
            <a:off x="3896475" y="1473375"/>
            <a:ext cx="4528800" cy="2104800"/>
          </a:xfrm>
          <a:prstGeom prst="rect">
            <a:avLst/>
          </a:prstGeom>
        </p:spPr>
        <p:txBody>
          <a:bodyPr anchorCtr="0" anchor="ctr" bIns="91425" lIns="91425" spcFirstLastPara="1" rIns="91425" wrap="square" tIns="91425">
            <a:noAutofit/>
          </a:bodyPr>
          <a:lstStyle>
            <a:lvl1pPr lvl="0" algn="r">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7" name="Google Shape;57;p2"/>
          <p:cNvSpPr txBox="1"/>
          <p:nvPr>
            <p:ph idx="1" type="subTitle"/>
          </p:nvPr>
        </p:nvSpPr>
        <p:spPr>
          <a:xfrm flipH="1">
            <a:off x="5901075" y="3406825"/>
            <a:ext cx="2524200" cy="666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3" name="Shape 383"/>
        <p:cNvGrpSpPr/>
        <p:nvPr/>
      </p:nvGrpSpPr>
      <p:grpSpPr>
        <a:xfrm>
          <a:off x="0" y="0"/>
          <a:ext cx="0" cy="0"/>
          <a:chOff x="0" y="0"/>
          <a:chExt cx="0" cy="0"/>
        </a:xfrm>
      </p:grpSpPr>
      <p:grpSp>
        <p:nvGrpSpPr>
          <p:cNvPr id="384" name="Google Shape;384;p11"/>
          <p:cNvGrpSpPr/>
          <p:nvPr/>
        </p:nvGrpSpPr>
        <p:grpSpPr>
          <a:xfrm>
            <a:off x="4815482" y="-2556261"/>
            <a:ext cx="6493094" cy="6372526"/>
            <a:chOff x="4761682" y="-2556261"/>
            <a:chExt cx="6493094" cy="6372526"/>
          </a:xfrm>
        </p:grpSpPr>
        <p:sp>
          <p:nvSpPr>
            <p:cNvPr id="385" name="Google Shape;385;p11"/>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11"/>
            <p:cNvGrpSpPr/>
            <p:nvPr/>
          </p:nvGrpSpPr>
          <p:grpSpPr>
            <a:xfrm flipH="1" rot="8999737">
              <a:off x="5698194" y="267985"/>
              <a:ext cx="1337226" cy="899542"/>
              <a:chOff x="5898017" y="1162960"/>
              <a:chExt cx="1695492" cy="1140544"/>
            </a:xfrm>
          </p:grpSpPr>
          <p:sp>
            <p:nvSpPr>
              <p:cNvPr id="387" name="Google Shape;387;p1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7" name="Google Shape;397;p11"/>
          <p:cNvGrpSpPr/>
          <p:nvPr/>
        </p:nvGrpSpPr>
        <p:grpSpPr>
          <a:xfrm>
            <a:off x="-4402193" y="-828924"/>
            <a:ext cx="6493094" cy="6372526"/>
            <a:chOff x="-5101468" y="-829074"/>
            <a:chExt cx="6493094" cy="6372526"/>
          </a:xfrm>
        </p:grpSpPr>
        <p:sp>
          <p:nvSpPr>
            <p:cNvPr id="398" name="Google Shape;398;p11"/>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 name="Google Shape;399;p11"/>
            <p:cNvGrpSpPr/>
            <p:nvPr/>
          </p:nvGrpSpPr>
          <p:grpSpPr>
            <a:xfrm flipH="1" rot="-5400000">
              <a:off x="-218007" y="3904809"/>
              <a:ext cx="1337234" cy="899547"/>
              <a:chOff x="5898017" y="1162960"/>
              <a:chExt cx="1695492" cy="1140544"/>
            </a:xfrm>
          </p:grpSpPr>
          <p:sp>
            <p:nvSpPr>
              <p:cNvPr id="400" name="Google Shape;400;p1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0" name="Google Shape;410;p11"/>
          <p:cNvGrpSpPr/>
          <p:nvPr/>
        </p:nvGrpSpPr>
        <p:grpSpPr>
          <a:xfrm rot="10800000">
            <a:off x="1974883" y="555416"/>
            <a:ext cx="1195720" cy="842731"/>
            <a:chOff x="2458950" y="370151"/>
            <a:chExt cx="697050" cy="491274"/>
          </a:xfrm>
        </p:grpSpPr>
        <p:sp>
          <p:nvSpPr>
            <p:cNvPr id="411" name="Google Shape;411;p1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11"/>
          <p:cNvGrpSpPr/>
          <p:nvPr/>
        </p:nvGrpSpPr>
        <p:grpSpPr>
          <a:xfrm rot="10800000">
            <a:off x="7151533" y="3939728"/>
            <a:ext cx="1195720" cy="995131"/>
            <a:chOff x="2458950" y="370151"/>
            <a:chExt cx="697050" cy="580116"/>
          </a:xfrm>
        </p:grpSpPr>
        <p:sp>
          <p:nvSpPr>
            <p:cNvPr id="419" name="Google Shape;419;p1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1"/>
            <p:cNvSpPr/>
            <p:nvPr/>
          </p:nvSpPr>
          <p:spPr>
            <a:xfrm>
              <a:off x="2458950" y="817242"/>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1"/>
            <p:cNvSpPr/>
            <p:nvPr/>
          </p:nvSpPr>
          <p:spPr>
            <a:xfrm>
              <a:off x="2521600" y="896142"/>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1"/>
            <p:cNvSpPr/>
            <p:nvPr/>
          </p:nvSpPr>
          <p:spPr>
            <a:xfrm>
              <a:off x="2562825" y="802942"/>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 name="Google Shape;426;p11"/>
          <p:cNvSpPr/>
          <p:nvPr/>
        </p:nvSpPr>
        <p:spPr>
          <a:xfrm rot="7199975">
            <a:off x="3081781" y="4164955"/>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1"/>
          <p:cNvSpPr/>
          <p:nvPr/>
        </p:nvSpPr>
        <p:spPr>
          <a:xfrm>
            <a:off x="3829570" y="405740"/>
            <a:ext cx="836977" cy="684869"/>
          </a:xfrm>
          <a:custGeom>
            <a:rect b="b" l="l" r="r" t="t"/>
            <a:pathLst>
              <a:path extrusionOk="0" h="6326" w="7731">
                <a:moveTo>
                  <a:pt x="6794" y="1"/>
                </a:moveTo>
                <a:cubicBezTo>
                  <a:pt x="6485" y="1"/>
                  <a:pt x="6187" y="171"/>
                  <a:pt x="6038" y="480"/>
                </a:cubicBezTo>
                <a:cubicBezTo>
                  <a:pt x="5846" y="885"/>
                  <a:pt x="6027" y="1385"/>
                  <a:pt x="6443" y="1576"/>
                </a:cubicBezTo>
                <a:lnTo>
                  <a:pt x="6453" y="1576"/>
                </a:lnTo>
                <a:lnTo>
                  <a:pt x="6006" y="3727"/>
                </a:lnTo>
                <a:cubicBezTo>
                  <a:pt x="5920" y="3717"/>
                  <a:pt x="5835" y="3706"/>
                  <a:pt x="5750" y="3706"/>
                </a:cubicBezTo>
                <a:cubicBezTo>
                  <a:pt x="5260" y="3706"/>
                  <a:pt x="4792" y="3983"/>
                  <a:pt x="4569" y="4462"/>
                </a:cubicBezTo>
                <a:cubicBezTo>
                  <a:pt x="4515" y="4569"/>
                  <a:pt x="4483" y="4675"/>
                  <a:pt x="4462" y="4782"/>
                </a:cubicBezTo>
                <a:lnTo>
                  <a:pt x="1746" y="4686"/>
                </a:lnTo>
                <a:cubicBezTo>
                  <a:pt x="1704" y="4430"/>
                  <a:pt x="1545" y="4196"/>
                  <a:pt x="1289" y="4079"/>
                </a:cubicBezTo>
                <a:cubicBezTo>
                  <a:pt x="1171" y="4025"/>
                  <a:pt x="1055" y="3994"/>
                  <a:pt x="937" y="3994"/>
                </a:cubicBezTo>
                <a:cubicBezTo>
                  <a:pt x="629" y="3994"/>
                  <a:pt x="331" y="4175"/>
                  <a:pt x="192" y="4473"/>
                </a:cubicBezTo>
                <a:cubicBezTo>
                  <a:pt x="0" y="4888"/>
                  <a:pt x="171" y="5378"/>
                  <a:pt x="586" y="5570"/>
                </a:cubicBezTo>
                <a:cubicBezTo>
                  <a:pt x="703" y="5623"/>
                  <a:pt x="820" y="5655"/>
                  <a:pt x="937" y="5655"/>
                </a:cubicBezTo>
                <a:cubicBezTo>
                  <a:pt x="1246" y="5655"/>
                  <a:pt x="1545" y="5474"/>
                  <a:pt x="1683" y="5175"/>
                </a:cubicBezTo>
                <a:cubicBezTo>
                  <a:pt x="1725" y="5101"/>
                  <a:pt x="1746" y="5026"/>
                  <a:pt x="1758" y="4941"/>
                </a:cubicBezTo>
                <a:lnTo>
                  <a:pt x="4441" y="5048"/>
                </a:lnTo>
                <a:cubicBezTo>
                  <a:pt x="4451" y="5527"/>
                  <a:pt x="4728" y="5985"/>
                  <a:pt x="5196" y="6198"/>
                </a:cubicBezTo>
                <a:cubicBezTo>
                  <a:pt x="5378" y="6283"/>
                  <a:pt x="5569" y="6325"/>
                  <a:pt x="5750" y="6325"/>
                </a:cubicBezTo>
                <a:cubicBezTo>
                  <a:pt x="6240" y="6325"/>
                  <a:pt x="6719" y="6049"/>
                  <a:pt x="6943" y="5570"/>
                </a:cubicBezTo>
                <a:cubicBezTo>
                  <a:pt x="7241" y="4910"/>
                  <a:pt x="6964" y="4132"/>
                  <a:pt x="6304" y="3824"/>
                </a:cubicBezTo>
                <a:cubicBezTo>
                  <a:pt x="6294" y="3824"/>
                  <a:pt x="6272" y="3813"/>
                  <a:pt x="6261" y="3813"/>
                </a:cubicBezTo>
                <a:lnTo>
                  <a:pt x="6708" y="1651"/>
                </a:lnTo>
                <a:lnTo>
                  <a:pt x="6794" y="1651"/>
                </a:lnTo>
                <a:cubicBezTo>
                  <a:pt x="7103" y="1651"/>
                  <a:pt x="7401" y="1470"/>
                  <a:pt x="7539" y="1172"/>
                </a:cubicBezTo>
                <a:cubicBezTo>
                  <a:pt x="7731" y="757"/>
                  <a:pt x="7550" y="267"/>
                  <a:pt x="7145" y="75"/>
                </a:cubicBezTo>
                <a:cubicBezTo>
                  <a:pt x="7028" y="22"/>
                  <a:pt x="6911" y="1"/>
                  <a:pt x="67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1"/>
          <p:cNvSpPr/>
          <p:nvPr/>
        </p:nvSpPr>
        <p:spPr>
          <a:xfrm>
            <a:off x="7951768" y="442643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1"/>
          <p:cNvSpPr/>
          <p:nvPr/>
        </p:nvSpPr>
        <p:spPr>
          <a:xfrm>
            <a:off x="5056206" y="4275625"/>
            <a:ext cx="1248545" cy="1118630"/>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1"/>
          <p:cNvSpPr/>
          <p:nvPr/>
        </p:nvSpPr>
        <p:spPr>
          <a:xfrm>
            <a:off x="1095149"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1"/>
          <p:cNvSpPr txBox="1"/>
          <p:nvPr>
            <p:ph hasCustomPrompt="1" type="title"/>
          </p:nvPr>
        </p:nvSpPr>
        <p:spPr>
          <a:xfrm>
            <a:off x="1284000" y="1387300"/>
            <a:ext cx="6576000" cy="21003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0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2" name="Google Shape;432;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CUSTOM_9_1_1">
    <p:spTree>
      <p:nvGrpSpPr>
        <p:cNvPr id="3644" name="Shape 3644"/>
        <p:cNvGrpSpPr/>
        <p:nvPr/>
      </p:nvGrpSpPr>
      <p:grpSpPr>
        <a:xfrm>
          <a:off x="0" y="0"/>
          <a:ext cx="0" cy="0"/>
          <a:chOff x="0" y="0"/>
          <a:chExt cx="0" cy="0"/>
        </a:xfrm>
      </p:grpSpPr>
      <p:sp>
        <p:nvSpPr>
          <p:cNvPr id="3645" name="Google Shape;3645;p102"/>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3646" name="Google Shape;3646;p102"/>
          <p:cNvSpPr txBox="1"/>
          <p:nvPr>
            <p:ph idx="1" type="body"/>
          </p:nvPr>
        </p:nvSpPr>
        <p:spPr>
          <a:xfrm>
            <a:off x="713225" y="1046900"/>
            <a:ext cx="7717500" cy="3561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Font typeface="Livvic"/>
              <a:buAutoNum type="arabicPeriod"/>
              <a:defRPr/>
            </a:lvl1pPr>
            <a:lvl2pPr indent="-317500" lvl="1" marL="914400" rtl="0">
              <a:spcBef>
                <a:spcPts val="1600"/>
              </a:spcBef>
              <a:spcAft>
                <a:spcPts val="0"/>
              </a:spcAft>
              <a:buClr>
                <a:srgbClr val="434343"/>
              </a:buClr>
              <a:buSzPts val="1400"/>
              <a:buFont typeface="Roboto Condensed Light"/>
              <a:buAutoNum type="alphaLcPeriod"/>
              <a:defRPr/>
            </a:lvl2pPr>
            <a:lvl3pPr indent="-317500" lvl="2" marL="1371600" rtl="0">
              <a:spcBef>
                <a:spcPts val="1600"/>
              </a:spcBef>
              <a:spcAft>
                <a:spcPts val="0"/>
              </a:spcAft>
              <a:buClr>
                <a:srgbClr val="434343"/>
              </a:buClr>
              <a:buSzPts val="1400"/>
              <a:buFont typeface="Roboto Condensed Light"/>
              <a:buAutoNum type="romanLcPeriod"/>
              <a:defRPr/>
            </a:lvl3pPr>
            <a:lvl4pPr indent="-317500" lvl="3" marL="1828800" rtl="0">
              <a:spcBef>
                <a:spcPts val="1600"/>
              </a:spcBef>
              <a:spcAft>
                <a:spcPts val="0"/>
              </a:spcAft>
              <a:buClr>
                <a:srgbClr val="434343"/>
              </a:buClr>
              <a:buSzPts val="1400"/>
              <a:buFont typeface="Roboto Condensed Light"/>
              <a:buAutoNum type="arabicPeriod"/>
              <a:defRPr/>
            </a:lvl4pPr>
            <a:lvl5pPr indent="-317500" lvl="4" marL="2286000" rtl="0">
              <a:spcBef>
                <a:spcPts val="1600"/>
              </a:spcBef>
              <a:spcAft>
                <a:spcPts val="0"/>
              </a:spcAft>
              <a:buClr>
                <a:srgbClr val="434343"/>
              </a:buClr>
              <a:buSzPts val="1400"/>
              <a:buFont typeface="Roboto Condensed Light"/>
              <a:buAutoNum type="alphaLcPeriod"/>
              <a:defRPr/>
            </a:lvl5pPr>
            <a:lvl6pPr indent="-317500" lvl="5" marL="2743200" rtl="0">
              <a:spcBef>
                <a:spcPts val="1600"/>
              </a:spcBef>
              <a:spcAft>
                <a:spcPts val="0"/>
              </a:spcAft>
              <a:buClr>
                <a:srgbClr val="434343"/>
              </a:buClr>
              <a:buSzPts val="1400"/>
              <a:buFont typeface="Roboto Condensed Light"/>
              <a:buAutoNum type="romanLcPeriod"/>
              <a:defRPr/>
            </a:lvl6pPr>
            <a:lvl7pPr indent="-317500" lvl="6" marL="3200400" rtl="0">
              <a:spcBef>
                <a:spcPts val="1600"/>
              </a:spcBef>
              <a:spcAft>
                <a:spcPts val="0"/>
              </a:spcAft>
              <a:buClr>
                <a:srgbClr val="434343"/>
              </a:buClr>
              <a:buSzPts val="1400"/>
              <a:buFont typeface="Roboto Condensed Light"/>
              <a:buAutoNum type="arabicPeriod"/>
              <a:defRPr/>
            </a:lvl7pPr>
            <a:lvl8pPr indent="-317500" lvl="7" marL="3657600" rtl="0">
              <a:spcBef>
                <a:spcPts val="1600"/>
              </a:spcBef>
              <a:spcAft>
                <a:spcPts val="0"/>
              </a:spcAft>
              <a:buClr>
                <a:srgbClr val="434343"/>
              </a:buClr>
              <a:buSzPts val="1400"/>
              <a:buFont typeface="Roboto Condensed Light"/>
              <a:buAutoNum type="alphaLcPeriod"/>
              <a:defRPr/>
            </a:lvl8pPr>
            <a:lvl9pPr indent="-317500" lvl="8" marL="4114800" rtl="0">
              <a:spcBef>
                <a:spcPts val="1600"/>
              </a:spcBef>
              <a:spcAft>
                <a:spcPts val="1600"/>
              </a:spcAft>
              <a:buClr>
                <a:srgbClr val="434343"/>
              </a:buClr>
              <a:buSzPts val="1400"/>
              <a:buFont typeface="Roboto Condensed Light"/>
              <a:buAutoNum type="romanLcPeriod"/>
              <a:defRPr/>
            </a:lvl9pPr>
          </a:lstStyle>
          <a:p/>
        </p:txBody>
      </p:sp>
      <p:sp>
        <p:nvSpPr>
          <p:cNvPr id="3647" name="Google Shape;3647;p102"/>
          <p:cNvSpPr/>
          <p:nvPr/>
        </p:nvSpPr>
        <p:spPr>
          <a:xfrm rot="5400000">
            <a:off x="145209" y="3651418"/>
            <a:ext cx="1372659" cy="1689623"/>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102"/>
          <p:cNvSpPr/>
          <p:nvPr/>
        </p:nvSpPr>
        <p:spPr>
          <a:xfrm rot="10800000">
            <a:off x="6885976" y="-13093"/>
            <a:ext cx="2258024" cy="105998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3649" name="Shape 3649"/>
        <p:cNvGrpSpPr/>
        <p:nvPr/>
      </p:nvGrpSpPr>
      <p:grpSpPr>
        <a:xfrm>
          <a:off x="0" y="0"/>
          <a:ext cx="0" cy="0"/>
          <a:chOff x="0" y="0"/>
          <a:chExt cx="0" cy="0"/>
        </a:xfrm>
      </p:grpSpPr>
      <p:sp>
        <p:nvSpPr>
          <p:cNvPr id="3650" name="Google Shape;3650;p103"/>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51" name="Google Shape;3651;p103"/>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52" name="Google Shape;3652;p103"/>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103"/>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103"/>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ONE_COLUMN_TEXT_2">
    <p:spTree>
      <p:nvGrpSpPr>
        <p:cNvPr id="3655" name="Shape 3655"/>
        <p:cNvGrpSpPr/>
        <p:nvPr/>
      </p:nvGrpSpPr>
      <p:grpSpPr>
        <a:xfrm>
          <a:off x="0" y="0"/>
          <a:ext cx="0" cy="0"/>
          <a:chOff x="0" y="0"/>
          <a:chExt cx="0" cy="0"/>
        </a:xfrm>
      </p:grpSpPr>
      <p:sp>
        <p:nvSpPr>
          <p:cNvPr id="3656" name="Google Shape;3656;p104"/>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57" name="Google Shape;3657;p104"/>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58" name="Google Shape;3658;p104"/>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104"/>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04"/>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_1">
    <p:spTree>
      <p:nvGrpSpPr>
        <p:cNvPr id="3661" name="Shape 3661"/>
        <p:cNvGrpSpPr/>
        <p:nvPr/>
      </p:nvGrpSpPr>
      <p:grpSpPr>
        <a:xfrm>
          <a:off x="0" y="0"/>
          <a:ext cx="0" cy="0"/>
          <a:chOff x="0" y="0"/>
          <a:chExt cx="0" cy="0"/>
        </a:xfrm>
      </p:grpSpPr>
      <p:sp>
        <p:nvSpPr>
          <p:cNvPr id="3662" name="Google Shape;3662;p105"/>
          <p:cNvSpPr/>
          <p:nvPr/>
        </p:nvSpPr>
        <p:spPr>
          <a:xfrm rot="-1778951">
            <a:off x="2022869" y="753024"/>
            <a:ext cx="5384410" cy="3637452"/>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105"/>
          <p:cNvSpPr txBox="1"/>
          <p:nvPr>
            <p:ph type="title"/>
          </p:nvPr>
        </p:nvSpPr>
        <p:spPr>
          <a:xfrm>
            <a:off x="2630813" y="3260025"/>
            <a:ext cx="3388200" cy="31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ctr">
              <a:spcBef>
                <a:spcPts val="0"/>
              </a:spcBef>
              <a:spcAft>
                <a:spcPts val="0"/>
              </a:spcAft>
              <a:buSzPts val="2400"/>
              <a:buFont typeface="Margarine"/>
              <a:buNone/>
              <a:defRPr sz="2400">
                <a:latin typeface="Margarine"/>
                <a:ea typeface="Margarine"/>
                <a:cs typeface="Margarine"/>
                <a:sym typeface="Margarine"/>
              </a:defRPr>
            </a:lvl2pPr>
            <a:lvl3pPr lvl="2" rtl="0" algn="ctr">
              <a:spcBef>
                <a:spcPts val="0"/>
              </a:spcBef>
              <a:spcAft>
                <a:spcPts val="0"/>
              </a:spcAft>
              <a:buSzPts val="2400"/>
              <a:buFont typeface="Margarine"/>
              <a:buNone/>
              <a:defRPr sz="2400">
                <a:latin typeface="Margarine"/>
                <a:ea typeface="Margarine"/>
                <a:cs typeface="Margarine"/>
                <a:sym typeface="Margarine"/>
              </a:defRPr>
            </a:lvl3pPr>
            <a:lvl4pPr lvl="3" rtl="0" algn="ctr">
              <a:spcBef>
                <a:spcPts val="0"/>
              </a:spcBef>
              <a:spcAft>
                <a:spcPts val="0"/>
              </a:spcAft>
              <a:buSzPts val="2400"/>
              <a:buFont typeface="Margarine"/>
              <a:buNone/>
              <a:defRPr sz="2400">
                <a:latin typeface="Margarine"/>
                <a:ea typeface="Margarine"/>
                <a:cs typeface="Margarine"/>
                <a:sym typeface="Margarine"/>
              </a:defRPr>
            </a:lvl4pPr>
            <a:lvl5pPr lvl="4" rtl="0" algn="ctr">
              <a:spcBef>
                <a:spcPts val="0"/>
              </a:spcBef>
              <a:spcAft>
                <a:spcPts val="0"/>
              </a:spcAft>
              <a:buSzPts val="2400"/>
              <a:buFont typeface="Margarine"/>
              <a:buNone/>
              <a:defRPr sz="2400">
                <a:latin typeface="Margarine"/>
                <a:ea typeface="Margarine"/>
                <a:cs typeface="Margarine"/>
                <a:sym typeface="Margarine"/>
              </a:defRPr>
            </a:lvl5pPr>
            <a:lvl6pPr lvl="5" rtl="0" algn="ctr">
              <a:spcBef>
                <a:spcPts val="0"/>
              </a:spcBef>
              <a:spcAft>
                <a:spcPts val="0"/>
              </a:spcAft>
              <a:buSzPts val="2400"/>
              <a:buFont typeface="Margarine"/>
              <a:buNone/>
              <a:defRPr sz="2400">
                <a:latin typeface="Margarine"/>
                <a:ea typeface="Margarine"/>
                <a:cs typeface="Margarine"/>
                <a:sym typeface="Margarine"/>
              </a:defRPr>
            </a:lvl6pPr>
            <a:lvl7pPr lvl="6" rtl="0" algn="ctr">
              <a:spcBef>
                <a:spcPts val="0"/>
              </a:spcBef>
              <a:spcAft>
                <a:spcPts val="0"/>
              </a:spcAft>
              <a:buSzPts val="2400"/>
              <a:buFont typeface="Margarine"/>
              <a:buNone/>
              <a:defRPr sz="2400">
                <a:latin typeface="Margarine"/>
                <a:ea typeface="Margarine"/>
                <a:cs typeface="Margarine"/>
                <a:sym typeface="Margarine"/>
              </a:defRPr>
            </a:lvl7pPr>
            <a:lvl8pPr lvl="7" rtl="0" algn="ctr">
              <a:spcBef>
                <a:spcPts val="0"/>
              </a:spcBef>
              <a:spcAft>
                <a:spcPts val="0"/>
              </a:spcAft>
              <a:buSzPts val="2400"/>
              <a:buFont typeface="Margarine"/>
              <a:buNone/>
              <a:defRPr sz="2400">
                <a:latin typeface="Margarine"/>
                <a:ea typeface="Margarine"/>
                <a:cs typeface="Margarine"/>
                <a:sym typeface="Margarine"/>
              </a:defRPr>
            </a:lvl8pPr>
            <a:lvl9pPr lvl="8" rtl="0" algn="ctr">
              <a:spcBef>
                <a:spcPts val="0"/>
              </a:spcBef>
              <a:spcAft>
                <a:spcPts val="0"/>
              </a:spcAft>
              <a:buSzPts val="2400"/>
              <a:buFont typeface="Margarine"/>
              <a:buNone/>
              <a:defRPr sz="2400">
                <a:latin typeface="Margarine"/>
                <a:ea typeface="Margarine"/>
                <a:cs typeface="Margarine"/>
                <a:sym typeface="Margarine"/>
              </a:defRPr>
            </a:lvl9pPr>
          </a:lstStyle>
          <a:p/>
        </p:txBody>
      </p:sp>
      <p:sp>
        <p:nvSpPr>
          <p:cNvPr id="3664" name="Google Shape;3664;p105"/>
          <p:cNvSpPr/>
          <p:nvPr/>
        </p:nvSpPr>
        <p:spPr>
          <a:xfrm>
            <a:off x="6476525" y="1851300"/>
            <a:ext cx="2674645" cy="3292254"/>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105"/>
          <p:cNvSpPr/>
          <p:nvPr/>
        </p:nvSpPr>
        <p:spPr>
          <a:xfrm flipH="1" rot="5400000">
            <a:off x="329396" y="-355304"/>
            <a:ext cx="2965108" cy="3649789"/>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105"/>
          <p:cNvSpPr txBox="1"/>
          <p:nvPr>
            <p:ph idx="1" type="subTitle"/>
          </p:nvPr>
        </p:nvSpPr>
        <p:spPr>
          <a:xfrm>
            <a:off x="2530713" y="2091950"/>
            <a:ext cx="4045200" cy="108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3667" name="Shape 3667"/>
        <p:cNvGrpSpPr/>
        <p:nvPr/>
      </p:nvGrpSpPr>
      <p:grpSpPr>
        <a:xfrm>
          <a:off x="0" y="0"/>
          <a:ext cx="0" cy="0"/>
          <a:chOff x="0" y="0"/>
          <a:chExt cx="0" cy="0"/>
        </a:xfrm>
      </p:grpSpPr>
      <p:sp>
        <p:nvSpPr>
          <p:cNvPr id="3668" name="Google Shape;3668;p106"/>
          <p:cNvSpPr txBox="1"/>
          <p:nvPr>
            <p:ph hasCustomPrompt="1" type="title"/>
          </p:nvPr>
        </p:nvSpPr>
        <p:spPr>
          <a:xfrm>
            <a:off x="1149675" y="1882400"/>
            <a:ext cx="6844500" cy="93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69" name="Google Shape;3669;p106"/>
          <p:cNvSpPr txBox="1"/>
          <p:nvPr>
            <p:ph idx="1" type="subTitle"/>
          </p:nvPr>
        </p:nvSpPr>
        <p:spPr>
          <a:xfrm>
            <a:off x="2354550" y="2910825"/>
            <a:ext cx="4434900" cy="40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70" name="Google Shape;3670;p106"/>
          <p:cNvSpPr/>
          <p:nvPr/>
        </p:nvSpPr>
        <p:spPr>
          <a:xfrm rot="5400000">
            <a:off x="235948" y="-235975"/>
            <a:ext cx="2057551" cy="2529501"/>
          </a:xfrm>
          <a:custGeom>
            <a:rect b="b" l="l" r="r" t="t"/>
            <a:pathLst>
              <a:path extrusionOk="0" h="113711" w="92495">
                <a:moveTo>
                  <a:pt x="0" y="113710"/>
                </a:moveTo>
                <a:lnTo>
                  <a:pt x="0" y="1"/>
                </a:lnTo>
                <a:cubicBezTo>
                  <a:pt x="8328" y="7356"/>
                  <a:pt x="14924" y="18481"/>
                  <a:pt x="17781" y="33375"/>
                </a:cubicBezTo>
                <a:cubicBezTo>
                  <a:pt x="23891" y="65199"/>
                  <a:pt x="56627" y="59667"/>
                  <a:pt x="76932" y="76202"/>
                </a:cubicBezTo>
                <a:cubicBezTo>
                  <a:pt x="90792" y="87509"/>
                  <a:pt x="92494" y="102221"/>
                  <a:pt x="86780" y="11371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106"/>
          <p:cNvSpPr/>
          <p:nvPr/>
        </p:nvSpPr>
        <p:spPr>
          <a:xfrm rot="-5400000">
            <a:off x="7293852" y="3293139"/>
            <a:ext cx="2184960" cy="1515763"/>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_2">
    <p:spTree>
      <p:nvGrpSpPr>
        <p:cNvPr id="3672" name="Shape 3672"/>
        <p:cNvGrpSpPr/>
        <p:nvPr/>
      </p:nvGrpSpPr>
      <p:grpSpPr>
        <a:xfrm>
          <a:off x="0" y="0"/>
          <a:ext cx="0" cy="0"/>
          <a:chOff x="0" y="0"/>
          <a:chExt cx="0" cy="0"/>
        </a:xfrm>
      </p:grpSpPr>
      <p:sp>
        <p:nvSpPr>
          <p:cNvPr id="3673" name="Google Shape;3673;p107"/>
          <p:cNvSpPr txBox="1"/>
          <p:nvPr>
            <p:ph idx="1" type="subTitle"/>
          </p:nvPr>
        </p:nvSpPr>
        <p:spPr>
          <a:xfrm>
            <a:off x="3522514"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74" name="Google Shape;3674;p107"/>
          <p:cNvSpPr txBox="1"/>
          <p:nvPr>
            <p:ph idx="2" type="subTitle"/>
          </p:nvPr>
        </p:nvSpPr>
        <p:spPr>
          <a:xfrm>
            <a:off x="3522487"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3675" name="Google Shape;3675;p107"/>
          <p:cNvSpPr txBox="1"/>
          <p:nvPr>
            <p:ph idx="3" type="subTitle"/>
          </p:nvPr>
        </p:nvSpPr>
        <p:spPr>
          <a:xfrm>
            <a:off x="5899154"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76" name="Google Shape;3676;p107"/>
          <p:cNvSpPr txBox="1"/>
          <p:nvPr>
            <p:ph idx="4" type="subTitle"/>
          </p:nvPr>
        </p:nvSpPr>
        <p:spPr>
          <a:xfrm>
            <a:off x="5899175"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grpSp>
        <p:nvGrpSpPr>
          <p:cNvPr id="3677" name="Google Shape;3677;p107"/>
          <p:cNvGrpSpPr/>
          <p:nvPr/>
        </p:nvGrpSpPr>
        <p:grpSpPr>
          <a:xfrm>
            <a:off x="-396291" y="3184318"/>
            <a:ext cx="2548615" cy="1990833"/>
            <a:chOff x="-396291" y="3184318"/>
            <a:chExt cx="2548615" cy="1990833"/>
          </a:xfrm>
        </p:grpSpPr>
        <p:sp>
          <p:nvSpPr>
            <p:cNvPr id="3678" name="Google Shape;3678;p107"/>
            <p:cNvSpPr/>
            <p:nvPr/>
          </p:nvSpPr>
          <p:spPr>
            <a:xfrm flipH="1">
              <a:off x="-80728" y="3260491"/>
              <a:ext cx="2233052" cy="1914660"/>
            </a:xfrm>
            <a:custGeom>
              <a:rect b="b" l="l" r="r" t="t"/>
              <a:pathLst>
                <a:path extrusionOk="0" h="191994" w="223921">
                  <a:moveTo>
                    <a:pt x="206593" y="1"/>
                  </a:moveTo>
                  <a:cubicBezTo>
                    <a:pt x="201272" y="3571"/>
                    <a:pt x="196451" y="7891"/>
                    <a:pt x="192381" y="12849"/>
                  </a:cubicBezTo>
                  <a:cubicBezTo>
                    <a:pt x="182830" y="24537"/>
                    <a:pt x="177532" y="39045"/>
                    <a:pt x="172506" y="53280"/>
                  </a:cubicBezTo>
                  <a:cubicBezTo>
                    <a:pt x="167480" y="67515"/>
                    <a:pt x="162432" y="82069"/>
                    <a:pt x="153223" y="94030"/>
                  </a:cubicBezTo>
                  <a:cubicBezTo>
                    <a:pt x="144477" y="105411"/>
                    <a:pt x="131137" y="114207"/>
                    <a:pt x="116904" y="114207"/>
                  </a:cubicBezTo>
                  <a:cubicBezTo>
                    <a:pt x="116149" y="114207"/>
                    <a:pt x="115392" y="114182"/>
                    <a:pt x="114633" y="114132"/>
                  </a:cubicBezTo>
                  <a:cubicBezTo>
                    <a:pt x="85139" y="112154"/>
                    <a:pt x="65787" y="79590"/>
                    <a:pt x="38204" y="70972"/>
                  </a:cubicBezTo>
                  <a:cubicBezTo>
                    <a:pt x="34732" y="69886"/>
                    <a:pt x="31029" y="69277"/>
                    <a:pt x="27364" y="69277"/>
                  </a:cubicBezTo>
                  <a:cubicBezTo>
                    <a:pt x="21668" y="69277"/>
                    <a:pt x="16063" y="70747"/>
                    <a:pt x="11553" y="74178"/>
                  </a:cubicBezTo>
                  <a:cubicBezTo>
                    <a:pt x="1206" y="82046"/>
                    <a:pt x="1" y="98055"/>
                    <a:pt x="5845" y="109652"/>
                  </a:cubicBezTo>
                  <a:cubicBezTo>
                    <a:pt x="11712" y="121272"/>
                    <a:pt x="22900" y="129209"/>
                    <a:pt x="34338" y="135417"/>
                  </a:cubicBezTo>
                  <a:cubicBezTo>
                    <a:pt x="43093" y="140192"/>
                    <a:pt x="52280" y="144240"/>
                    <a:pt x="61717" y="147492"/>
                  </a:cubicBezTo>
                  <a:cubicBezTo>
                    <a:pt x="73610" y="151607"/>
                    <a:pt x="86504" y="154814"/>
                    <a:pt x="95395" y="163705"/>
                  </a:cubicBezTo>
                  <a:cubicBezTo>
                    <a:pt x="106697" y="174984"/>
                    <a:pt x="104377" y="183784"/>
                    <a:pt x="98192" y="191994"/>
                  </a:cubicBezTo>
                  <a:lnTo>
                    <a:pt x="223921" y="191994"/>
                  </a:lnTo>
                  <a:lnTo>
                    <a:pt x="22392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107"/>
            <p:cNvSpPr/>
            <p:nvPr/>
          </p:nvSpPr>
          <p:spPr>
            <a:xfrm rot="10800000">
              <a:off x="-396291" y="3184318"/>
              <a:ext cx="597300" cy="546900"/>
            </a:xfrm>
            <a:prstGeom prst="chord">
              <a:avLst>
                <a:gd fmla="val 5436455"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0" name="Google Shape;3680;p107"/>
          <p:cNvSpPr txBox="1"/>
          <p:nvPr>
            <p:ph idx="5" type="subTitle"/>
          </p:nvPr>
        </p:nvSpPr>
        <p:spPr>
          <a:xfrm>
            <a:off x="1145875"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1" name="Google Shape;3681;p107"/>
          <p:cNvSpPr txBox="1"/>
          <p:nvPr>
            <p:ph idx="6" type="subTitle"/>
          </p:nvPr>
        </p:nvSpPr>
        <p:spPr>
          <a:xfrm>
            <a:off x="1145900"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3682" name="Google Shape;3682;p107"/>
          <p:cNvSpPr/>
          <p:nvPr/>
        </p:nvSpPr>
        <p:spPr>
          <a:xfrm flipH="1" rot="5400000">
            <a:off x="131725" y="-131625"/>
            <a:ext cx="1140968" cy="1404432"/>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107"/>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8_1_1">
    <p:spTree>
      <p:nvGrpSpPr>
        <p:cNvPr id="3684" name="Shape 3684"/>
        <p:cNvGrpSpPr/>
        <p:nvPr/>
      </p:nvGrpSpPr>
      <p:grpSpPr>
        <a:xfrm>
          <a:off x="0" y="0"/>
          <a:ext cx="0" cy="0"/>
          <a:chOff x="0" y="0"/>
          <a:chExt cx="0" cy="0"/>
        </a:xfrm>
      </p:grpSpPr>
      <p:sp>
        <p:nvSpPr>
          <p:cNvPr id="3685" name="Google Shape;3685;p108"/>
          <p:cNvSpPr txBox="1"/>
          <p:nvPr>
            <p:ph idx="1" type="subTitle"/>
          </p:nvPr>
        </p:nvSpPr>
        <p:spPr>
          <a:xfrm>
            <a:off x="889544" y="1845950"/>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86" name="Google Shape;3686;p108"/>
          <p:cNvSpPr txBox="1"/>
          <p:nvPr>
            <p:ph idx="2" type="subTitle"/>
          </p:nvPr>
        </p:nvSpPr>
        <p:spPr>
          <a:xfrm>
            <a:off x="889557"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87" name="Google Shape;3687;p108"/>
          <p:cNvSpPr txBox="1"/>
          <p:nvPr>
            <p:ph idx="3" type="subTitle"/>
          </p:nvPr>
        </p:nvSpPr>
        <p:spPr>
          <a:xfrm>
            <a:off x="889544"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88" name="Google Shape;3688;p108"/>
          <p:cNvSpPr txBox="1"/>
          <p:nvPr>
            <p:ph idx="4" type="subTitle"/>
          </p:nvPr>
        </p:nvSpPr>
        <p:spPr>
          <a:xfrm>
            <a:off x="889557"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89" name="Google Shape;3689;p108"/>
          <p:cNvSpPr txBox="1"/>
          <p:nvPr>
            <p:ph idx="5" type="subTitle"/>
          </p:nvPr>
        </p:nvSpPr>
        <p:spPr>
          <a:xfrm>
            <a:off x="3569394"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90" name="Google Shape;3690;p108"/>
          <p:cNvSpPr txBox="1"/>
          <p:nvPr>
            <p:ph idx="6" type="subTitle"/>
          </p:nvPr>
        </p:nvSpPr>
        <p:spPr>
          <a:xfrm>
            <a:off x="3569369"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91" name="Google Shape;3691;p108"/>
          <p:cNvSpPr txBox="1"/>
          <p:nvPr>
            <p:ph idx="7" type="subTitle"/>
          </p:nvPr>
        </p:nvSpPr>
        <p:spPr>
          <a:xfrm>
            <a:off x="3569394"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92" name="Google Shape;3692;p108"/>
          <p:cNvSpPr txBox="1"/>
          <p:nvPr>
            <p:ph idx="8" type="subTitle"/>
          </p:nvPr>
        </p:nvSpPr>
        <p:spPr>
          <a:xfrm>
            <a:off x="6308895" y="1845950"/>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93" name="Google Shape;3693;p108"/>
          <p:cNvSpPr txBox="1"/>
          <p:nvPr>
            <p:ph idx="9" type="subTitle"/>
          </p:nvPr>
        </p:nvSpPr>
        <p:spPr>
          <a:xfrm>
            <a:off x="6249256"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94" name="Google Shape;3694;p108"/>
          <p:cNvSpPr txBox="1"/>
          <p:nvPr>
            <p:ph idx="13" type="subTitle"/>
          </p:nvPr>
        </p:nvSpPr>
        <p:spPr>
          <a:xfrm>
            <a:off x="6249194"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95" name="Google Shape;3695;p108"/>
          <p:cNvSpPr txBox="1"/>
          <p:nvPr>
            <p:ph idx="14" type="subTitle"/>
          </p:nvPr>
        </p:nvSpPr>
        <p:spPr>
          <a:xfrm>
            <a:off x="6249256"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696" name="Google Shape;3696;p108"/>
          <p:cNvSpPr txBox="1"/>
          <p:nvPr>
            <p:ph idx="15" type="subTitle"/>
          </p:nvPr>
        </p:nvSpPr>
        <p:spPr>
          <a:xfrm>
            <a:off x="3569395" y="1845950"/>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3697" name="Google Shape;3697;p108"/>
          <p:cNvSpPr/>
          <p:nvPr/>
        </p:nvSpPr>
        <p:spPr>
          <a:xfrm rot="7593155">
            <a:off x="-875618" y="-401034"/>
            <a:ext cx="2871183" cy="1939671"/>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108"/>
          <p:cNvSpPr/>
          <p:nvPr/>
        </p:nvSpPr>
        <p:spPr>
          <a:xfrm rot="2916113">
            <a:off x="7486346" y="3959099"/>
            <a:ext cx="1979896" cy="2096285"/>
          </a:xfrm>
          <a:custGeom>
            <a:rect b="b" l="l" r="r" t="t"/>
            <a:pathLst>
              <a:path extrusionOk="0" h="148699" w="140443">
                <a:moveTo>
                  <a:pt x="107816" y="0"/>
                </a:moveTo>
                <a:cubicBezTo>
                  <a:pt x="81259" y="0"/>
                  <a:pt x="81455" y="34867"/>
                  <a:pt x="80454" y="53513"/>
                </a:cubicBezTo>
                <a:cubicBezTo>
                  <a:pt x="79795" y="66406"/>
                  <a:pt x="75952" y="77253"/>
                  <a:pt x="69516" y="85985"/>
                </a:cubicBezTo>
                <a:cubicBezTo>
                  <a:pt x="60989" y="97560"/>
                  <a:pt x="47913" y="105451"/>
                  <a:pt x="31586" y="109567"/>
                </a:cubicBezTo>
                <a:cubicBezTo>
                  <a:pt x="24696" y="111318"/>
                  <a:pt x="17510" y="112477"/>
                  <a:pt x="11302" y="115911"/>
                </a:cubicBezTo>
                <a:cubicBezTo>
                  <a:pt x="5117" y="119345"/>
                  <a:pt x="0" y="125803"/>
                  <a:pt x="773" y="132670"/>
                </a:cubicBezTo>
                <a:cubicBezTo>
                  <a:pt x="1728" y="141107"/>
                  <a:pt x="10893" y="146383"/>
                  <a:pt x="19488" y="147724"/>
                </a:cubicBezTo>
                <a:cubicBezTo>
                  <a:pt x="23517" y="148351"/>
                  <a:pt x="27659" y="148698"/>
                  <a:pt x="31801" y="148698"/>
                </a:cubicBezTo>
                <a:cubicBezTo>
                  <a:pt x="46292" y="148698"/>
                  <a:pt x="60795" y="144451"/>
                  <a:pt x="70540" y="133080"/>
                </a:cubicBezTo>
                <a:cubicBezTo>
                  <a:pt x="80318" y="121710"/>
                  <a:pt x="83933" y="105746"/>
                  <a:pt x="94803" y="95423"/>
                </a:cubicBezTo>
                <a:cubicBezTo>
                  <a:pt x="105332" y="85440"/>
                  <a:pt x="121295" y="82074"/>
                  <a:pt x="130414" y="70795"/>
                </a:cubicBezTo>
                <a:cubicBezTo>
                  <a:pt x="135235" y="64860"/>
                  <a:pt x="137600" y="57265"/>
                  <a:pt x="138782" y="49715"/>
                </a:cubicBezTo>
                <a:cubicBezTo>
                  <a:pt x="140442" y="39005"/>
                  <a:pt x="139805" y="27658"/>
                  <a:pt x="134916" y="17970"/>
                </a:cubicBezTo>
                <a:cubicBezTo>
                  <a:pt x="130050" y="8306"/>
                  <a:pt x="120431" y="665"/>
                  <a:pt x="109607" y="51"/>
                </a:cubicBezTo>
                <a:cubicBezTo>
                  <a:pt x="108997" y="17"/>
                  <a:pt x="108400" y="0"/>
                  <a:pt x="1078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108"/>
          <p:cNvSpPr/>
          <p:nvPr/>
        </p:nvSpPr>
        <p:spPr>
          <a:xfrm>
            <a:off x="8555651" y="4312503"/>
            <a:ext cx="827435" cy="828060"/>
          </a:xfrm>
          <a:custGeom>
            <a:rect b="b" l="l" r="r" t="t"/>
            <a:pathLst>
              <a:path extrusionOk="0" h="71927" w="71904">
                <a:moveTo>
                  <a:pt x="35952" y="1"/>
                </a:moveTo>
                <a:cubicBezTo>
                  <a:pt x="16100" y="1"/>
                  <a:pt x="0" y="16100"/>
                  <a:pt x="0" y="35975"/>
                </a:cubicBezTo>
                <a:cubicBezTo>
                  <a:pt x="0" y="55827"/>
                  <a:pt x="16100" y="71927"/>
                  <a:pt x="35952" y="71927"/>
                </a:cubicBezTo>
                <a:cubicBezTo>
                  <a:pt x="55804" y="71927"/>
                  <a:pt x="71904" y="55827"/>
                  <a:pt x="71904" y="35975"/>
                </a:cubicBezTo>
                <a:cubicBezTo>
                  <a:pt x="71904" y="16100"/>
                  <a:pt x="55804" y="1"/>
                  <a:pt x="359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108"/>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3701" name="Google Shape;3701;p108"/>
          <p:cNvSpPr/>
          <p:nvPr/>
        </p:nvSpPr>
        <p:spPr>
          <a:xfrm rot="8805984">
            <a:off x="-133310" y="2164927"/>
            <a:ext cx="710042" cy="710042"/>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2" name="Google Shape;3702;p108"/>
          <p:cNvGrpSpPr/>
          <p:nvPr/>
        </p:nvGrpSpPr>
        <p:grpSpPr>
          <a:xfrm>
            <a:off x="7700747" y="-335163"/>
            <a:ext cx="2693254" cy="1912077"/>
            <a:chOff x="7700747" y="-335163"/>
            <a:chExt cx="2693254" cy="1912077"/>
          </a:xfrm>
        </p:grpSpPr>
        <p:sp>
          <p:nvSpPr>
            <p:cNvPr id="3703" name="Google Shape;3703;p108"/>
            <p:cNvSpPr/>
            <p:nvPr/>
          </p:nvSpPr>
          <p:spPr>
            <a:xfrm rot="1103114">
              <a:off x="8659780" y="400657"/>
              <a:ext cx="450093" cy="426966"/>
            </a:xfrm>
            <a:custGeom>
              <a:rect b="b" l="l" r="r" t="t"/>
              <a:pathLst>
                <a:path extrusionOk="0" h="8677" w="9147">
                  <a:moveTo>
                    <a:pt x="8263" y="321"/>
                  </a:moveTo>
                  <a:cubicBezTo>
                    <a:pt x="8248" y="328"/>
                    <a:pt x="8237" y="332"/>
                    <a:pt x="8234" y="332"/>
                  </a:cubicBezTo>
                  <a:cubicBezTo>
                    <a:pt x="8233" y="332"/>
                    <a:pt x="8233" y="332"/>
                    <a:pt x="8233" y="331"/>
                  </a:cubicBezTo>
                  <a:cubicBezTo>
                    <a:pt x="8243" y="328"/>
                    <a:pt x="8253" y="324"/>
                    <a:pt x="8263" y="321"/>
                  </a:cubicBezTo>
                  <a:close/>
                  <a:moveTo>
                    <a:pt x="6529" y="998"/>
                  </a:moveTo>
                  <a:cubicBezTo>
                    <a:pt x="6519" y="998"/>
                    <a:pt x="6501" y="1004"/>
                    <a:pt x="6482" y="1013"/>
                  </a:cubicBezTo>
                  <a:cubicBezTo>
                    <a:pt x="6498" y="1009"/>
                    <a:pt x="6513" y="1004"/>
                    <a:pt x="6529" y="998"/>
                  </a:cubicBezTo>
                  <a:lnTo>
                    <a:pt x="6529" y="998"/>
                  </a:lnTo>
                  <a:cubicBezTo>
                    <a:pt x="6529" y="998"/>
                    <a:pt x="6529" y="998"/>
                    <a:pt x="6529" y="998"/>
                  </a:cubicBezTo>
                  <a:close/>
                  <a:moveTo>
                    <a:pt x="9073" y="1"/>
                  </a:moveTo>
                  <a:cubicBezTo>
                    <a:pt x="8926" y="1"/>
                    <a:pt x="8581" y="167"/>
                    <a:pt x="8382" y="264"/>
                  </a:cubicBezTo>
                  <a:lnTo>
                    <a:pt x="8382" y="264"/>
                  </a:lnTo>
                  <a:cubicBezTo>
                    <a:pt x="8343" y="272"/>
                    <a:pt x="8226" y="313"/>
                    <a:pt x="8165" y="354"/>
                  </a:cubicBezTo>
                  <a:lnTo>
                    <a:pt x="8165" y="399"/>
                  </a:lnTo>
                  <a:cubicBezTo>
                    <a:pt x="8085" y="433"/>
                    <a:pt x="8074" y="433"/>
                    <a:pt x="8062" y="433"/>
                  </a:cubicBezTo>
                  <a:cubicBezTo>
                    <a:pt x="8051" y="433"/>
                    <a:pt x="8039" y="433"/>
                    <a:pt x="7960" y="468"/>
                  </a:cubicBezTo>
                  <a:cubicBezTo>
                    <a:pt x="7937" y="445"/>
                    <a:pt x="8074" y="377"/>
                    <a:pt x="8210" y="308"/>
                  </a:cubicBezTo>
                  <a:lnTo>
                    <a:pt x="8210" y="308"/>
                  </a:lnTo>
                  <a:cubicBezTo>
                    <a:pt x="8096" y="354"/>
                    <a:pt x="7960" y="399"/>
                    <a:pt x="7937" y="445"/>
                  </a:cubicBezTo>
                  <a:cubicBezTo>
                    <a:pt x="7920" y="448"/>
                    <a:pt x="7908" y="450"/>
                    <a:pt x="7900" y="450"/>
                  </a:cubicBezTo>
                  <a:cubicBezTo>
                    <a:pt x="7867" y="450"/>
                    <a:pt x="7887" y="429"/>
                    <a:pt x="7865" y="429"/>
                  </a:cubicBezTo>
                  <a:cubicBezTo>
                    <a:pt x="7855" y="429"/>
                    <a:pt x="7836" y="433"/>
                    <a:pt x="7801" y="445"/>
                  </a:cubicBezTo>
                  <a:cubicBezTo>
                    <a:pt x="7710" y="490"/>
                    <a:pt x="7596" y="559"/>
                    <a:pt x="7482" y="604"/>
                  </a:cubicBezTo>
                  <a:cubicBezTo>
                    <a:pt x="7209" y="672"/>
                    <a:pt x="7096" y="809"/>
                    <a:pt x="6846" y="877"/>
                  </a:cubicBezTo>
                  <a:lnTo>
                    <a:pt x="6868" y="854"/>
                  </a:lnTo>
                  <a:lnTo>
                    <a:pt x="6868" y="854"/>
                  </a:lnTo>
                  <a:cubicBezTo>
                    <a:pt x="6787" y="875"/>
                    <a:pt x="6668" y="950"/>
                    <a:pt x="6529" y="998"/>
                  </a:cubicBezTo>
                  <a:lnTo>
                    <a:pt x="6529" y="998"/>
                  </a:lnTo>
                  <a:cubicBezTo>
                    <a:pt x="6541" y="999"/>
                    <a:pt x="6535" y="1010"/>
                    <a:pt x="6482" y="1036"/>
                  </a:cubicBezTo>
                  <a:cubicBezTo>
                    <a:pt x="6300" y="1104"/>
                    <a:pt x="6186" y="1173"/>
                    <a:pt x="6050" y="1195"/>
                  </a:cubicBezTo>
                  <a:lnTo>
                    <a:pt x="5936" y="1286"/>
                  </a:lnTo>
                  <a:cubicBezTo>
                    <a:pt x="5322" y="1536"/>
                    <a:pt x="2957" y="2560"/>
                    <a:pt x="2343" y="2833"/>
                  </a:cubicBezTo>
                  <a:lnTo>
                    <a:pt x="2366" y="2810"/>
                  </a:lnTo>
                  <a:lnTo>
                    <a:pt x="2366" y="2810"/>
                  </a:lnTo>
                  <a:cubicBezTo>
                    <a:pt x="1775" y="3083"/>
                    <a:pt x="910" y="3447"/>
                    <a:pt x="1" y="3833"/>
                  </a:cubicBezTo>
                  <a:cubicBezTo>
                    <a:pt x="615" y="4265"/>
                    <a:pt x="1274" y="4720"/>
                    <a:pt x="1866" y="5129"/>
                  </a:cubicBezTo>
                  <a:cubicBezTo>
                    <a:pt x="2229" y="5379"/>
                    <a:pt x="2548" y="5607"/>
                    <a:pt x="2821" y="5766"/>
                  </a:cubicBezTo>
                  <a:cubicBezTo>
                    <a:pt x="2934" y="5880"/>
                    <a:pt x="3116" y="5993"/>
                    <a:pt x="3253" y="6107"/>
                  </a:cubicBezTo>
                  <a:cubicBezTo>
                    <a:pt x="3215" y="6070"/>
                    <a:pt x="3205" y="6053"/>
                    <a:pt x="3215" y="6053"/>
                  </a:cubicBezTo>
                  <a:cubicBezTo>
                    <a:pt x="3223" y="6053"/>
                    <a:pt x="3245" y="6064"/>
                    <a:pt x="3275" y="6084"/>
                  </a:cubicBezTo>
                  <a:cubicBezTo>
                    <a:pt x="3480" y="6232"/>
                    <a:pt x="3491" y="6232"/>
                    <a:pt x="3503" y="6232"/>
                  </a:cubicBezTo>
                  <a:cubicBezTo>
                    <a:pt x="3514" y="6232"/>
                    <a:pt x="3526" y="6232"/>
                    <a:pt x="3730" y="6380"/>
                  </a:cubicBezTo>
                  <a:cubicBezTo>
                    <a:pt x="3980" y="6539"/>
                    <a:pt x="4526" y="6903"/>
                    <a:pt x="5072" y="7312"/>
                  </a:cubicBezTo>
                  <a:cubicBezTo>
                    <a:pt x="5845" y="7858"/>
                    <a:pt x="6618" y="8404"/>
                    <a:pt x="6982" y="8677"/>
                  </a:cubicBezTo>
                  <a:cubicBezTo>
                    <a:pt x="7005" y="8586"/>
                    <a:pt x="7028" y="8540"/>
                    <a:pt x="7050" y="8495"/>
                  </a:cubicBezTo>
                  <a:cubicBezTo>
                    <a:pt x="7096" y="8222"/>
                    <a:pt x="7164" y="7949"/>
                    <a:pt x="7232" y="7676"/>
                  </a:cubicBezTo>
                  <a:cubicBezTo>
                    <a:pt x="7278" y="7540"/>
                    <a:pt x="7300" y="7403"/>
                    <a:pt x="7346" y="7267"/>
                  </a:cubicBezTo>
                  <a:cubicBezTo>
                    <a:pt x="7346" y="7221"/>
                    <a:pt x="7369" y="7176"/>
                    <a:pt x="7369" y="7130"/>
                  </a:cubicBezTo>
                  <a:cubicBezTo>
                    <a:pt x="7391" y="7085"/>
                    <a:pt x="7391" y="7039"/>
                    <a:pt x="7391" y="7017"/>
                  </a:cubicBezTo>
                  <a:lnTo>
                    <a:pt x="7391" y="7039"/>
                  </a:lnTo>
                  <a:cubicBezTo>
                    <a:pt x="7460" y="6744"/>
                    <a:pt x="7937" y="5129"/>
                    <a:pt x="8005" y="4788"/>
                  </a:cubicBezTo>
                  <a:lnTo>
                    <a:pt x="8005" y="4788"/>
                  </a:lnTo>
                  <a:lnTo>
                    <a:pt x="7983" y="4834"/>
                  </a:lnTo>
                  <a:cubicBezTo>
                    <a:pt x="8051" y="4538"/>
                    <a:pt x="8074" y="4584"/>
                    <a:pt x="8142" y="4356"/>
                  </a:cubicBezTo>
                  <a:lnTo>
                    <a:pt x="8142" y="4356"/>
                  </a:lnTo>
                  <a:cubicBezTo>
                    <a:pt x="8140" y="4357"/>
                    <a:pt x="8138" y="4358"/>
                    <a:pt x="8136" y="4358"/>
                  </a:cubicBezTo>
                  <a:cubicBezTo>
                    <a:pt x="8100" y="4358"/>
                    <a:pt x="8143" y="4125"/>
                    <a:pt x="8165" y="4038"/>
                  </a:cubicBezTo>
                  <a:cubicBezTo>
                    <a:pt x="8210" y="3879"/>
                    <a:pt x="8255" y="3560"/>
                    <a:pt x="8324" y="3310"/>
                  </a:cubicBezTo>
                  <a:lnTo>
                    <a:pt x="8346" y="3333"/>
                  </a:lnTo>
                  <a:cubicBezTo>
                    <a:pt x="8369" y="3128"/>
                    <a:pt x="8483" y="2764"/>
                    <a:pt x="8506" y="2605"/>
                  </a:cubicBezTo>
                  <a:cubicBezTo>
                    <a:pt x="8597" y="2287"/>
                    <a:pt x="8778" y="1787"/>
                    <a:pt x="8869" y="1354"/>
                  </a:cubicBezTo>
                  <a:lnTo>
                    <a:pt x="9006" y="1082"/>
                  </a:lnTo>
                  <a:lnTo>
                    <a:pt x="9006" y="1036"/>
                  </a:lnTo>
                  <a:lnTo>
                    <a:pt x="9142" y="58"/>
                  </a:lnTo>
                  <a:cubicBezTo>
                    <a:pt x="9146" y="18"/>
                    <a:pt x="9120" y="1"/>
                    <a:pt x="90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108"/>
            <p:cNvSpPr/>
            <p:nvPr/>
          </p:nvSpPr>
          <p:spPr>
            <a:xfrm rot="1103114">
              <a:off x="8750338" y="-288935"/>
              <a:ext cx="371953" cy="487047"/>
            </a:xfrm>
            <a:custGeom>
              <a:rect b="b" l="l" r="r" t="t"/>
              <a:pathLst>
                <a:path extrusionOk="0" h="9898" w="7559">
                  <a:moveTo>
                    <a:pt x="171" y="2818"/>
                  </a:moveTo>
                  <a:cubicBezTo>
                    <a:pt x="169" y="2827"/>
                    <a:pt x="168" y="2838"/>
                    <a:pt x="168" y="2849"/>
                  </a:cubicBezTo>
                  <a:cubicBezTo>
                    <a:pt x="169" y="2838"/>
                    <a:pt x="171" y="2828"/>
                    <a:pt x="171" y="2818"/>
                  </a:cubicBezTo>
                  <a:close/>
                  <a:moveTo>
                    <a:pt x="167" y="0"/>
                  </a:moveTo>
                  <a:cubicBezTo>
                    <a:pt x="1" y="0"/>
                    <a:pt x="166" y="961"/>
                    <a:pt x="122" y="961"/>
                  </a:cubicBezTo>
                  <a:cubicBezTo>
                    <a:pt x="122" y="987"/>
                    <a:pt x="122" y="1011"/>
                    <a:pt x="122" y="1029"/>
                  </a:cubicBezTo>
                  <a:lnTo>
                    <a:pt x="168" y="1052"/>
                  </a:lnTo>
                  <a:cubicBezTo>
                    <a:pt x="191" y="1234"/>
                    <a:pt x="145" y="1098"/>
                    <a:pt x="145" y="1257"/>
                  </a:cubicBezTo>
                  <a:cubicBezTo>
                    <a:pt x="144" y="1258"/>
                    <a:pt x="142" y="1259"/>
                    <a:pt x="141" y="1259"/>
                  </a:cubicBezTo>
                  <a:cubicBezTo>
                    <a:pt x="122" y="1259"/>
                    <a:pt x="121" y="1112"/>
                    <a:pt x="100" y="984"/>
                  </a:cubicBezTo>
                  <a:lnTo>
                    <a:pt x="100" y="984"/>
                  </a:lnTo>
                  <a:cubicBezTo>
                    <a:pt x="100" y="1098"/>
                    <a:pt x="100" y="1234"/>
                    <a:pt x="122" y="1280"/>
                  </a:cubicBezTo>
                  <a:cubicBezTo>
                    <a:pt x="122" y="1327"/>
                    <a:pt x="118" y="1331"/>
                    <a:pt x="114" y="1331"/>
                  </a:cubicBezTo>
                  <a:cubicBezTo>
                    <a:pt x="113" y="1331"/>
                    <a:pt x="112" y="1331"/>
                    <a:pt x="111" y="1331"/>
                  </a:cubicBezTo>
                  <a:cubicBezTo>
                    <a:pt x="105" y="1331"/>
                    <a:pt x="100" y="1336"/>
                    <a:pt x="100" y="1416"/>
                  </a:cubicBezTo>
                  <a:cubicBezTo>
                    <a:pt x="100" y="1507"/>
                    <a:pt x="145" y="1643"/>
                    <a:pt x="122" y="1757"/>
                  </a:cubicBezTo>
                  <a:cubicBezTo>
                    <a:pt x="122" y="2030"/>
                    <a:pt x="191" y="2189"/>
                    <a:pt x="168" y="2439"/>
                  </a:cubicBezTo>
                  <a:lnTo>
                    <a:pt x="168" y="2417"/>
                  </a:lnTo>
                  <a:lnTo>
                    <a:pt x="168" y="2417"/>
                  </a:lnTo>
                  <a:cubicBezTo>
                    <a:pt x="147" y="2502"/>
                    <a:pt x="185" y="2667"/>
                    <a:pt x="171" y="2818"/>
                  </a:cubicBezTo>
                  <a:lnTo>
                    <a:pt x="171" y="2818"/>
                  </a:lnTo>
                  <a:cubicBezTo>
                    <a:pt x="175" y="2805"/>
                    <a:pt x="180" y="2796"/>
                    <a:pt x="186" y="2796"/>
                  </a:cubicBezTo>
                  <a:cubicBezTo>
                    <a:pt x="194" y="2796"/>
                    <a:pt x="204" y="2810"/>
                    <a:pt x="213" y="2849"/>
                  </a:cubicBezTo>
                  <a:cubicBezTo>
                    <a:pt x="191" y="3053"/>
                    <a:pt x="213" y="3167"/>
                    <a:pt x="213" y="3303"/>
                  </a:cubicBezTo>
                  <a:lnTo>
                    <a:pt x="236" y="3440"/>
                  </a:lnTo>
                  <a:cubicBezTo>
                    <a:pt x="259" y="4099"/>
                    <a:pt x="441" y="6692"/>
                    <a:pt x="486" y="7351"/>
                  </a:cubicBezTo>
                  <a:lnTo>
                    <a:pt x="464" y="7328"/>
                  </a:lnTo>
                  <a:lnTo>
                    <a:pt x="464" y="7328"/>
                  </a:lnTo>
                  <a:cubicBezTo>
                    <a:pt x="509" y="7965"/>
                    <a:pt x="554" y="8897"/>
                    <a:pt x="623" y="9898"/>
                  </a:cubicBezTo>
                  <a:cubicBezTo>
                    <a:pt x="1237" y="9466"/>
                    <a:pt x="1896" y="8988"/>
                    <a:pt x="2487" y="8579"/>
                  </a:cubicBezTo>
                  <a:cubicBezTo>
                    <a:pt x="2828" y="8329"/>
                    <a:pt x="3147" y="8079"/>
                    <a:pt x="3397" y="7897"/>
                  </a:cubicBezTo>
                  <a:cubicBezTo>
                    <a:pt x="3533" y="7829"/>
                    <a:pt x="3715" y="7692"/>
                    <a:pt x="3852" y="7601"/>
                  </a:cubicBezTo>
                  <a:lnTo>
                    <a:pt x="3852" y="7601"/>
                  </a:lnTo>
                  <a:cubicBezTo>
                    <a:pt x="3826" y="7619"/>
                    <a:pt x="3813" y="7626"/>
                    <a:pt x="3810" y="7626"/>
                  </a:cubicBezTo>
                  <a:cubicBezTo>
                    <a:pt x="3804" y="7626"/>
                    <a:pt x="3824" y="7607"/>
                    <a:pt x="3852" y="7578"/>
                  </a:cubicBezTo>
                  <a:cubicBezTo>
                    <a:pt x="4284" y="7283"/>
                    <a:pt x="3875" y="7556"/>
                    <a:pt x="4284" y="7237"/>
                  </a:cubicBezTo>
                  <a:cubicBezTo>
                    <a:pt x="4511" y="7078"/>
                    <a:pt x="5057" y="6692"/>
                    <a:pt x="5603" y="6305"/>
                  </a:cubicBezTo>
                  <a:cubicBezTo>
                    <a:pt x="6399" y="5782"/>
                    <a:pt x="7195" y="5236"/>
                    <a:pt x="7558" y="4963"/>
                  </a:cubicBezTo>
                  <a:cubicBezTo>
                    <a:pt x="7490" y="4918"/>
                    <a:pt x="7445" y="4895"/>
                    <a:pt x="7399" y="4850"/>
                  </a:cubicBezTo>
                  <a:cubicBezTo>
                    <a:pt x="7172" y="4713"/>
                    <a:pt x="6944" y="4554"/>
                    <a:pt x="6694" y="4395"/>
                  </a:cubicBezTo>
                  <a:cubicBezTo>
                    <a:pt x="6581" y="4327"/>
                    <a:pt x="6467" y="4236"/>
                    <a:pt x="6353" y="4168"/>
                  </a:cubicBezTo>
                  <a:cubicBezTo>
                    <a:pt x="6308" y="4122"/>
                    <a:pt x="6262" y="4099"/>
                    <a:pt x="6217" y="4077"/>
                  </a:cubicBezTo>
                  <a:lnTo>
                    <a:pt x="6126" y="4008"/>
                  </a:lnTo>
                  <a:lnTo>
                    <a:pt x="6171" y="4031"/>
                  </a:lnTo>
                  <a:cubicBezTo>
                    <a:pt x="5921" y="3872"/>
                    <a:pt x="4534" y="2871"/>
                    <a:pt x="4261" y="2689"/>
                  </a:cubicBezTo>
                  <a:lnTo>
                    <a:pt x="4261" y="2689"/>
                  </a:lnTo>
                  <a:lnTo>
                    <a:pt x="4284" y="2712"/>
                  </a:lnTo>
                  <a:cubicBezTo>
                    <a:pt x="4034" y="2576"/>
                    <a:pt x="4079" y="2553"/>
                    <a:pt x="3897" y="2417"/>
                  </a:cubicBezTo>
                  <a:cubicBezTo>
                    <a:pt x="3897" y="2423"/>
                    <a:pt x="3893" y="2426"/>
                    <a:pt x="3885" y="2426"/>
                  </a:cubicBezTo>
                  <a:cubicBezTo>
                    <a:pt x="3836" y="2426"/>
                    <a:pt x="3657" y="2319"/>
                    <a:pt x="3579" y="2280"/>
                  </a:cubicBezTo>
                  <a:lnTo>
                    <a:pt x="3602" y="2280"/>
                  </a:lnTo>
                  <a:cubicBezTo>
                    <a:pt x="3465" y="2189"/>
                    <a:pt x="3170" y="2030"/>
                    <a:pt x="2965" y="1894"/>
                  </a:cubicBezTo>
                  <a:lnTo>
                    <a:pt x="2988" y="1894"/>
                  </a:lnTo>
                  <a:cubicBezTo>
                    <a:pt x="2806" y="1780"/>
                    <a:pt x="2487" y="1552"/>
                    <a:pt x="2374" y="1484"/>
                  </a:cubicBezTo>
                  <a:cubicBezTo>
                    <a:pt x="2101" y="1280"/>
                    <a:pt x="1691" y="938"/>
                    <a:pt x="1305" y="711"/>
                  </a:cubicBezTo>
                  <a:lnTo>
                    <a:pt x="1100" y="506"/>
                  </a:lnTo>
                  <a:lnTo>
                    <a:pt x="1055" y="484"/>
                  </a:lnTo>
                  <a:lnTo>
                    <a:pt x="191" y="6"/>
                  </a:lnTo>
                  <a:cubicBezTo>
                    <a:pt x="182" y="2"/>
                    <a:pt x="174" y="0"/>
                    <a:pt x="1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108"/>
            <p:cNvSpPr/>
            <p:nvPr/>
          </p:nvSpPr>
          <p:spPr>
            <a:xfrm rot="1103114">
              <a:off x="8304755" y="-67498"/>
              <a:ext cx="248100" cy="192742"/>
            </a:xfrm>
            <a:custGeom>
              <a:rect b="b" l="l" r="r" t="t"/>
              <a:pathLst>
                <a:path extrusionOk="0" h="3917" w="5042">
                  <a:moveTo>
                    <a:pt x="4526" y="28"/>
                  </a:moveTo>
                  <a:cubicBezTo>
                    <a:pt x="4480" y="28"/>
                    <a:pt x="4412" y="28"/>
                    <a:pt x="4389" y="51"/>
                  </a:cubicBezTo>
                  <a:cubicBezTo>
                    <a:pt x="4389" y="51"/>
                    <a:pt x="4457" y="28"/>
                    <a:pt x="4526" y="28"/>
                  </a:cubicBezTo>
                  <a:close/>
                  <a:moveTo>
                    <a:pt x="4922" y="1"/>
                  </a:moveTo>
                  <a:cubicBezTo>
                    <a:pt x="4781" y="1"/>
                    <a:pt x="4548" y="51"/>
                    <a:pt x="4548" y="51"/>
                  </a:cubicBezTo>
                  <a:cubicBezTo>
                    <a:pt x="4571" y="28"/>
                    <a:pt x="4617" y="28"/>
                    <a:pt x="4617" y="28"/>
                  </a:cubicBezTo>
                  <a:lnTo>
                    <a:pt x="4617" y="28"/>
                  </a:lnTo>
                  <a:cubicBezTo>
                    <a:pt x="4617" y="28"/>
                    <a:pt x="4548" y="28"/>
                    <a:pt x="4503" y="51"/>
                  </a:cubicBezTo>
                  <a:cubicBezTo>
                    <a:pt x="4473" y="59"/>
                    <a:pt x="4460" y="61"/>
                    <a:pt x="4453" y="61"/>
                  </a:cubicBezTo>
                  <a:cubicBezTo>
                    <a:pt x="4440" y="61"/>
                    <a:pt x="4450" y="51"/>
                    <a:pt x="4389" y="51"/>
                  </a:cubicBezTo>
                  <a:cubicBezTo>
                    <a:pt x="4321" y="51"/>
                    <a:pt x="4389" y="28"/>
                    <a:pt x="4321" y="28"/>
                  </a:cubicBezTo>
                  <a:cubicBezTo>
                    <a:pt x="4253" y="51"/>
                    <a:pt x="4207" y="51"/>
                    <a:pt x="4139" y="51"/>
                  </a:cubicBezTo>
                  <a:cubicBezTo>
                    <a:pt x="4003" y="51"/>
                    <a:pt x="3912" y="97"/>
                    <a:pt x="3798" y="97"/>
                  </a:cubicBezTo>
                  <a:cubicBezTo>
                    <a:pt x="3752" y="97"/>
                    <a:pt x="3662" y="119"/>
                    <a:pt x="3571" y="119"/>
                  </a:cubicBezTo>
                  <a:cubicBezTo>
                    <a:pt x="3480" y="119"/>
                    <a:pt x="3411" y="142"/>
                    <a:pt x="3343" y="142"/>
                  </a:cubicBezTo>
                  <a:lnTo>
                    <a:pt x="3275" y="165"/>
                  </a:lnTo>
                  <a:cubicBezTo>
                    <a:pt x="2934" y="188"/>
                    <a:pt x="1638" y="324"/>
                    <a:pt x="1297" y="369"/>
                  </a:cubicBezTo>
                  <a:cubicBezTo>
                    <a:pt x="978" y="392"/>
                    <a:pt x="501" y="460"/>
                    <a:pt x="0" y="506"/>
                  </a:cubicBezTo>
                  <a:cubicBezTo>
                    <a:pt x="228" y="802"/>
                    <a:pt x="478" y="1120"/>
                    <a:pt x="705" y="1416"/>
                  </a:cubicBezTo>
                  <a:cubicBezTo>
                    <a:pt x="842" y="1597"/>
                    <a:pt x="978" y="1757"/>
                    <a:pt x="1069" y="1870"/>
                  </a:cubicBezTo>
                  <a:cubicBezTo>
                    <a:pt x="1115" y="1939"/>
                    <a:pt x="1183" y="2029"/>
                    <a:pt x="1228" y="2098"/>
                  </a:cubicBezTo>
                  <a:cubicBezTo>
                    <a:pt x="1219" y="2078"/>
                    <a:pt x="1217" y="2071"/>
                    <a:pt x="1220" y="2071"/>
                  </a:cubicBezTo>
                  <a:cubicBezTo>
                    <a:pt x="1225" y="2071"/>
                    <a:pt x="1238" y="2085"/>
                    <a:pt x="1251" y="2098"/>
                  </a:cubicBezTo>
                  <a:cubicBezTo>
                    <a:pt x="1331" y="2200"/>
                    <a:pt x="1336" y="2200"/>
                    <a:pt x="1342" y="2200"/>
                  </a:cubicBezTo>
                  <a:cubicBezTo>
                    <a:pt x="1348" y="2200"/>
                    <a:pt x="1353" y="2200"/>
                    <a:pt x="1433" y="2302"/>
                  </a:cubicBezTo>
                  <a:cubicBezTo>
                    <a:pt x="1524" y="2416"/>
                    <a:pt x="1729" y="2689"/>
                    <a:pt x="1933" y="2962"/>
                  </a:cubicBezTo>
                  <a:cubicBezTo>
                    <a:pt x="2229" y="3348"/>
                    <a:pt x="2525" y="3735"/>
                    <a:pt x="2661" y="3917"/>
                  </a:cubicBezTo>
                  <a:cubicBezTo>
                    <a:pt x="2706" y="3894"/>
                    <a:pt x="2706" y="3871"/>
                    <a:pt x="2729" y="3849"/>
                  </a:cubicBezTo>
                  <a:cubicBezTo>
                    <a:pt x="2797" y="3712"/>
                    <a:pt x="2866" y="3599"/>
                    <a:pt x="2934" y="3485"/>
                  </a:cubicBezTo>
                  <a:cubicBezTo>
                    <a:pt x="2979" y="3417"/>
                    <a:pt x="3025" y="3348"/>
                    <a:pt x="3048" y="3303"/>
                  </a:cubicBezTo>
                  <a:lnTo>
                    <a:pt x="3093" y="3235"/>
                  </a:lnTo>
                  <a:lnTo>
                    <a:pt x="3116" y="3189"/>
                  </a:lnTo>
                  <a:cubicBezTo>
                    <a:pt x="3207" y="3053"/>
                    <a:pt x="3662" y="2348"/>
                    <a:pt x="3752" y="2189"/>
                  </a:cubicBezTo>
                  <a:lnTo>
                    <a:pt x="3752" y="2211"/>
                  </a:lnTo>
                  <a:cubicBezTo>
                    <a:pt x="3821" y="2075"/>
                    <a:pt x="3821" y="2098"/>
                    <a:pt x="3889" y="1984"/>
                  </a:cubicBezTo>
                  <a:lnTo>
                    <a:pt x="3889" y="1984"/>
                  </a:lnTo>
                  <a:cubicBezTo>
                    <a:pt x="3887" y="1986"/>
                    <a:pt x="3886" y="1987"/>
                    <a:pt x="3885" y="1987"/>
                  </a:cubicBezTo>
                  <a:cubicBezTo>
                    <a:pt x="3876" y="1987"/>
                    <a:pt x="3936" y="1867"/>
                    <a:pt x="3957" y="1825"/>
                  </a:cubicBezTo>
                  <a:lnTo>
                    <a:pt x="3957" y="1848"/>
                  </a:lnTo>
                  <a:cubicBezTo>
                    <a:pt x="4003" y="1779"/>
                    <a:pt x="4071" y="1620"/>
                    <a:pt x="4139" y="1506"/>
                  </a:cubicBezTo>
                  <a:lnTo>
                    <a:pt x="4139" y="1529"/>
                  </a:lnTo>
                  <a:cubicBezTo>
                    <a:pt x="4185" y="1416"/>
                    <a:pt x="4298" y="1256"/>
                    <a:pt x="4344" y="1188"/>
                  </a:cubicBezTo>
                  <a:cubicBezTo>
                    <a:pt x="4435" y="1052"/>
                    <a:pt x="4594" y="847"/>
                    <a:pt x="4685" y="642"/>
                  </a:cubicBezTo>
                  <a:lnTo>
                    <a:pt x="4799" y="529"/>
                  </a:lnTo>
                  <a:lnTo>
                    <a:pt x="4821" y="506"/>
                  </a:lnTo>
                  <a:lnTo>
                    <a:pt x="5026" y="51"/>
                  </a:lnTo>
                  <a:cubicBezTo>
                    <a:pt x="5041" y="13"/>
                    <a:pt x="4993" y="1"/>
                    <a:pt x="49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108"/>
            <p:cNvSpPr/>
            <p:nvPr/>
          </p:nvSpPr>
          <p:spPr>
            <a:xfrm rot="1103114">
              <a:off x="10166543" y="538479"/>
              <a:ext cx="193185" cy="248592"/>
            </a:xfrm>
            <a:custGeom>
              <a:rect b="b" l="l" r="r" t="t"/>
              <a:pathLst>
                <a:path extrusionOk="0" h="5052" w="3926">
                  <a:moveTo>
                    <a:pt x="92" y="1"/>
                  </a:moveTo>
                  <a:cubicBezTo>
                    <a:pt x="1" y="1"/>
                    <a:pt x="104" y="482"/>
                    <a:pt x="83" y="504"/>
                  </a:cubicBezTo>
                  <a:cubicBezTo>
                    <a:pt x="83" y="512"/>
                    <a:pt x="83" y="519"/>
                    <a:pt x="83" y="527"/>
                  </a:cubicBezTo>
                  <a:lnTo>
                    <a:pt x="105" y="527"/>
                  </a:lnTo>
                  <a:cubicBezTo>
                    <a:pt x="105" y="617"/>
                    <a:pt x="83" y="549"/>
                    <a:pt x="105" y="640"/>
                  </a:cubicBezTo>
                  <a:cubicBezTo>
                    <a:pt x="83" y="640"/>
                    <a:pt x="83" y="572"/>
                    <a:pt x="60" y="504"/>
                  </a:cubicBezTo>
                  <a:lnTo>
                    <a:pt x="60" y="504"/>
                  </a:lnTo>
                  <a:cubicBezTo>
                    <a:pt x="83" y="572"/>
                    <a:pt x="60" y="617"/>
                    <a:pt x="83" y="663"/>
                  </a:cubicBezTo>
                  <a:cubicBezTo>
                    <a:pt x="83" y="676"/>
                    <a:pt x="81" y="680"/>
                    <a:pt x="78" y="680"/>
                  </a:cubicBezTo>
                  <a:cubicBezTo>
                    <a:pt x="75" y="680"/>
                    <a:pt x="71" y="676"/>
                    <a:pt x="67" y="676"/>
                  </a:cubicBezTo>
                  <a:cubicBezTo>
                    <a:pt x="63" y="676"/>
                    <a:pt x="60" y="682"/>
                    <a:pt x="60" y="708"/>
                  </a:cubicBezTo>
                  <a:cubicBezTo>
                    <a:pt x="83" y="777"/>
                    <a:pt x="83" y="845"/>
                    <a:pt x="83" y="890"/>
                  </a:cubicBezTo>
                  <a:cubicBezTo>
                    <a:pt x="83" y="1050"/>
                    <a:pt x="128" y="1118"/>
                    <a:pt x="128" y="1254"/>
                  </a:cubicBezTo>
                  <a:lnTo>
                    <a:pt x="105" y="1231"/>
                  </a:lnTo>
                  <a:lnTo>
                    <a:pt x="105" y="1231"/>
                  </a:lnTo>
                  <a:cubicBezTo>
                    <a:pt x="105" y="1277"/>
                    <a:pt x="128" y="1368"/>
                    <a:pt x="128" y="1459"/>
                  </a:cubicBezTo>
                  <a:cubicBezTo>
                    <a:pt x="128" y="1446"/>
                    <a:pt x="128" y="1433"/>
                    <a:pt x="132" y="1433"/>
                  </a:cubicBezTo>
                  <a:cubicBezTo>
                    <a:pt x="136" y="1433"/>
                    <a:pt x="141" y="1440"/>
                    <a:pt x="151" y="1459"/>
                  </a:cubicBezTo>
                  <a:cubicBezTo>
                    <a:pt x="151" y="1550"/>
                    <a:pt x="151" y="1618"/>
                    <a:pt x="151" y="1686"/>
                  </a:cubicBezTo>
                  <a:lnTo>
                    <a:pt x="173" y="1754"/>
                  </a:lnTo>
                  <a:cubicBezTo>
                    <a:pt x="196" y="2096"/>
                    <a:pt x="310" y="3414"/>
                    <a:pt x="333" y="3756"/>
                  </a:cubicBezTo>
                  <a:lnTo>
                    <a:pt x="333" y="3733"/>
                  </a:lnTo>
                  <a:cubicBezTo>
                    <a:pt x="355" y="4074"/>
                    <a:pt x="401" y="4529"/>
                    <a:pt x="424" y="5052"/>
                  </a:cubicBezTo>
                  <a:cubicBezTo>
                    <a:pt x="742" y="4824"/>
                    <a:pt x="1060" y="4574"/>
                    <a:pt x="1379" y="4347"/>
                  </a:cubicBezTo>
                  <a:cubicBezTo>
                    <a:pt x="1538" y="4210"/>
                    <a:pt x="1697" y="4097"/>
                    <a:pt x="1834" y="4006"/>
                  </a:cubicBezTo>
                  <a:cubicBezTo>
                    <a:pt x="1902" y="3960"/>
                    <a:pt x="1993" y="3892"/>
                    <a:pt x="2061" y="3847"/>
                  </a:cubicBezTo>
                  <a:lnTo>
                    <a:pt x="2061" y="3847"/>
                  </a:lnTo>
                  <a:cubicBezTo>
                    <a:pt x="2048" y="3853"/>
                    <a:pt x="2040" y="3856"/>
                    <a:pt x="2037" y="3856"/>
                  </a:cubicBezTo>
                  <a:cubicBezTo>
                    <a:pt x="2029" y="3856"/>
                    <a:pt x="2045" y="3840"/>
                    <a:pt x="2061" y="3824"/>
                  </a:cubicBezTo>
                  <a:cubicBezTo>
                    <a:pt x="2266" y="3665"/>
                    <a:pt x="2061" y="3801"/>
                    <a:pt x="2288" y="3642"/>
                  </a:cubicBezTo>
                  <a:cubicBezTo>
                    <a:pt x="2402" y="3551"/>
                    <a:pt x="2652" y="3369"/>
                    <a:pt x="2948" y="3164"/>
                  </a:cubicBezTo>
                  <a:cubicBezTo>
                    <a:pt x="3334" y="2869"/>
                    <a:pt x="3744" y="2596"/>
                    <a:pt x="3926" y="2459"/>
                  </a:cubicBezTo>
                  <a:cubicBezTo>
                    <a:pt x="3880" y="2437"/>
                    <a:pt x="3857" y="2414"/>
                    <a:pt x="3835" y="2391"/>
                  </a:cubicBezTo>
                  <a:cubicBezTo>
                    <a:pt x="3721" y="2323"/>
                    <a:pt x="3607" y="2255"/>
                    <a:pt x="3471" y="2164"/>
                  </a:cubicBezTo>
                  <a:cubicBezTo>
                    <a:pt x="3425" y="2141"/>
                    <a:pt x="3357" y="2096"/>
                    <a:pt x="3312" y="2050"/>
                  </a:cubicBezTo>
                  <a:lnTo>
                    <a:pt x="3221" y="2005"/>
                  </a:lnTo>
                  <a:lnTo>
                    <a:pt x="3175" y="1982"/>
                  </a:lnTo>
                  <a:lnTo>
                    <a:pt x="3198" y="1982"/>
                  </a:lnTo>
                  <a:cubicBezTo>
                    <a:pt x="3061" y="1914"/>
                    <a:pt x="2357" y="1413"/>
                    <a:pt x="2197" y="1322"/>
                  </a:cubicBezTo>
                  <a:lnTo>
                    <a:pt x="2197" y="1322"/>
                  </a:lnTo>
                  <a:lnTo>
                    <a:pt x="2220" y="1345"/>
                  </a:lnTo>
                  <a:cubicBezTo>
                    <a:pt x="2084" y="1277"/>
                    <a:pt x="2106" y="1254"/>
                    <a:pt x="2015" y="1186"/>
                  </a:cubicBezTo>
                  <a:cubicBezTo>
                    <a:pt x="2015" y="1189"/>
                    <a:pt x="2013" y="1191"/>
                    <a:pt x="2009" y="1191"/>
                  </a:cubicBezTo>
                  <a:cubicBezTo>
                    <a:pt x="1985" y="1191"/>
                    <a:pt x="1895" y="1137"/>
                    <a:pt x="1856" y="1118"/>
                  </a:cubicBezTo>
                  <a:cubicBezTo>
                    <a:pt x="1811" y="1072"/>
                    <a:pt x="1652" y="1004"/>
                    <a:pt x="1538" y="936"/>
                  </a:cubicBezTo>
                  <a:lnTo>
                    <a:pt x="1561" y="936"/>
                  </a:lnTo>
                  <a:cubicBezTo>
                    <a:pt x="1447" y="890"/>
                    <a:pt x="1288" y="777"/>
                    <a:pt x="1242" y="731"/>
                  </a:cubicBezTo>
                  <a:cubicBezTo>
                    <a:pt x="1083" y="617"/>
                    <a:pt x="878" y="458"/>
                    <a:pt x="674" y="345"/>
                  </a:cubicBezTo>
                  <a:lnTo>
                    <a:pt x="583" y="231"/>
                  </a:lnTo>
                  <a:lnTo>
                    <a:pt x="560" y="231"/>
                  </a:lnTo>
                  <a:lnTo>
                    <a:pt x="105" y="3"/>
                  </a:lnTo>
                  <a:cubicBezTo>
                    <a:pt x="101" y="2"/>
                    <a:pt x="96" y="1"/>
                    <a:pt x="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108"/>
            <p:cNvSpPr/>
            <p:nvPr/>
          </p:nvSpPr>
          <p:spPr>
            <a:xfrm rot="1103114">
              <a:off x="8299012" y="1087222"/>
              <a:ext cx="405118" cy="436955"/>
            </a:xfrm>
            <a:custGeom>
              <a:rect b="b" l="l" r="r" t="t"/>
              <a:pathLst>
                <a:path extrusionOk="0" h="8880" w="8233">
                  <a:moveTo>
                    <a:pt x="6649" y="516"/>
                  </a:moveTo>
                  <a:cubicBezTo>
                    <a:pt x="6644" y="518"/>
                    <a:pt x="6639" y="522"/>
                    <a:pt x="6633" y="526"/>
                  </a:cubicBezTo>
                  <a:lnTo>
                    <a:pt x="6633" y="526"/>
                  </a:lnTo>
                  <a:cubicBezTo>
                    <a:pt x="6638" y="522"/>
                    <a:pt x="6643" y="519"/>
                    <a:pt x="6648" y="517"/>
                  </a:cubicBezTo>
                  <a:lnTo>
                    <a:pt x="6648" y="517"/>
                  </a:lnTo>
                  <a:cubicBezTo>
                    <a:pt x="6648" y="517"/>
                    <a:pt x="6649" y="516"/>
                    <a:pt x="6649" y="516"/>
                  </a:cubicBezTo>
                  <a:close/>
                  <a:moveTo>
                    <a:pt x="3795" y="7707"/>
                  </a:moveTo>
                  <a:cubicBezTo>
                    <a:pt x="3804" y="7710"/>
                    <a:pt x="3820" y="7714"/>
                    <a:pt x="3844" y="7720"/>
                  </a:cubicBezTo>
                  <a:cubicBezTo>
                    <a:pt x="3828" y="7716"/>
                    <a:pt x="3811" y="7711"/>
                    <a:pt x="3795" y="7707"/>
                  </a:cubicBezTo>
                  <a:close/>
                  <a:moveTo>
                    <a:pt x="7277" y="0"/>
                  </a:moveTo>
                  <a:cubicBezTo>
                    <a:pt x="7150" y="0"/>
                    <a:pt x="6817" y="348"/>
                    <a:pt x="6649" y="516"/>
                  </a:cubicBezTo>
                  <a:lnTo>
                    <a:pt x="6649" y="516"/>
                  </a:lnTo>
                  <a:cubicBezTo>
                    <a:pt x="6655" y="513"/>
                    <a:pt x="6659" y="512"/>
                    <a:pt x="6663" y="512"/>
                  </a:cubicBezTo>
                  <a:cubicBezTo>
                    <a:pt x="6660" y="512"/>
                    <a:pt x="6655" y="514"/>
                    <a:pt x="6648" y="517"/>
                  </a:cubicBezTo>
                  <a:lnTo>
                    <a:pt x="6648" y="517"/>
                  </a:lnTo>
                  <a:cubicBezTo>
                    <a:pt x="6595" y="569"/>
                    <a:pt x="6559" y="603"/>
                    <a:pt x="6551" y="603"/>
                  </a:cubicBezTo>
                  <a:cubicBezTo>
                    <a:pt x="6550" y="603"/>
                    <a:pt x="6550" y="603"/>
                    <a:pt x="6550" y="603"/>
                  </a:cubicBezTo>
                  <a:cubicBezTo>
                    <a:pt x="6579" y="573"/>
                    <a:pt x="6609" y="543"/>
                    <a:pt x="6633" y="526"/>
                  </a:cubicBezTo>
                  <a:lnTo>
                    <a:pt x="6633" y="526"/>
                  </a:lnTo>
                  <a:cubicBezTo>
                    <a:pt x="6589" y="553"/>
                    <a:pt x="6516" y="614"/>
                    <a:pt x="6481" y="648"/>
                  </a:cubicBezTo>
                  <a:lnTo>
                    <a:pt x="6504" y="694"/>
                  </a:lnTo>
                  <a:cubicBezTo>
                    <a:pt x="6368" y="807"/>
                    <a:pt x="6459" y="694"/>
                    <a:pt x="6322" y="830"/>
                  </a:cubicBezTo>
                  <a:cubicBezTo>
                    <a:pt x="6299" y="807"/>
                    <a:pt x="6413" y="694"/>
                    <a:pt x="6527" y="603"/>
                  </a:cubicBezTo>
                  <a:lnTo>
                    <a:pt x="6527" y="603"/>
                  </a:lnTo>
                  <a:cubicBezTo>
                    <a:pt x="6436" y="671"/>
                    <a:pt x="6322" y="762"/>
                    <a:pt x="6299" y="807"/>
                  </a:cubicBezTo>
                  <a:cubicBezTo>
                    <a:pt x="6271" y="828"/>
                    <a:pt x="6260" y="834"/>
                    <a:pt x="6256" y="834"/>
                  </a:cubicBezTo>
                  <a:cubicBezTo>
                    <a:pt x="6250" y="834"/>
                    <a:pt x="6253" y="826"/>
                    <a:pt x="6244" y="826"/>
                  </a:cubicBezTo>
                  <a:cubicBezTo>
                    <a:pt x="6237" y="826"/>
                    <a:pt x="6221" y="831"/>
                    <a:pt x="6186" y="853"/>
                  </a:cubicBezTo>
                  <a:cubicBezTo>
                    <a:pt x="6118" y="944"/>
                    <a:pt x="6027" y="1057"/>
                    <a:pt x="5936" y="1126"/>
                  </a:cubicBezTo>
                  <a:lnTo>
                    <a:pt x="5936" y="1103"/>
                  </a:lnTo>
                  <a:cubicBezTo>
                    <a:pt x="5708" y="1285"/>
                    <a:pt x="5640" y="1421"/>
                    <a:pt x="5435" y="1580"/>
                  </a:cubicBezTo>
                  <a:lnTo>
                    <a:pt x="5458" y="1558"/>
                  </a:lnTo>
                  <a:lnTo>
                    <a:pt x="5458" y="1558"/>
                  </a:lnTo>
                  <a:cubicBezTo>
                    <a:pt x="5367" y="1603"/>
                    <a:pt x="5253" y="1740"/>
                    <a:pt x="5140" y="1853"/>
                  </a:cubicBezTo>
                  <a:cubicBezTo>
                    <a:pt x="5151" y="1842"/>
                    <a:pt x="5168" y="1831"/>
                    <a:pt x="5174" y="1831"/>
                  </a:cubicBezTo>
                  <a:cubicBezTo>
                    <a:pt x="5180" y="1831"/>
                    <a:pt x="5174" y="1842"/>
                    <a:pt x="5140" y="1876"/>
                  </a:cubicBezTo>
                  <a:cubicBezTo>
                    <a:pt x="4981" y="1990"/>
                    <a:pt x="4912" y="2103"/>
                    <a:pt x="4799" y="2172"/>
                  </a:cubicBezTo>
                  <a:lnTo>
                    <a:pt x="4708" y="2285"/>
                  </a:lnTo>
                  <a:cubicBezTo>
                    <a:pt x="4230" y="2717"/>
                    <a:pt x="2343" y="4514"/>
                    <a:pt x="1865" y="4969"/>
                  </a:cubicBezTo>
                  <a:lnTo>
                    <a:pt x="1888" y="4946"/>
                  </a:lnTo>
                  <a:lnTo>
                    <a:pt x="1888" y="4946"/>
                  </a:lnTo>
                  <a:cubicBezTo>
                    <a:pt x="1410" y="5378"/>
                    <a:pt x="728" y="6015"/>
                    <a:pt x="0" y="6697"/>
                  </a:cubicBezTo>
                  <a:cubicBezTo>
                    <a:pt x="728" y="6902"/>
                    <a:pt x="1501" y="7106"/>
                    <a:pt x="2206" y="7288"/>
                  </a:cubicBezTo>
                  <a:cubicBezTo>
                    <a:pt x="2638" y="7402"/>
                    <a:pt x="3002" y="7493"/>
                    <a:pt x="3321" y="7561"/>
                  </a:cubicBezTo>
                  <a:cubicBezTo>
                    <a:pt x="3443" y="7622"/>
                    <a:pt x="3640" y="7665"/>
                    <a:pt x="3795" y="7707"/>
                  </a:cubicBezTo>
                  <a:lnTo>
                    <a:pt x="3795" y="7707"/>
                  </a:lnTo>
                  <a:cubicBezTo>
                    <a:pt x="3767" y="7697"/>
                    <a:pt x="3793" y="7697"/>
                    <a:pt x="3844" y="7697"/>
                  </a:cubicBezTo>
                  <a:cubicBezTo>
                    <a:pt x="4094" y="7766"/>
                    <a:pt x="4105" y="7766"/>
                    <a:pt x="4116" y="7766"/>
                  </a:cubicBezTo>
                  <a:cubicBezTo>
                    <a:pt x="4128" y="7766"/>
                    <a:pt x="4139" y="7766"/>
                    <a:pt x="4389" y="7834"/>
                  </a:cubicBezTo>
                  <a:cubicBezTo>
                    <a:pt x="4662" y="7879"/>
                    <a:pt x="5299" y="8061"/>
                    <a:pt x="5958" y="8243"/>
                  </a:cubicBezTo>
                  <a:cubicBezTo>
                    <a:pt x="6868" y="8493"/>
                    <a:pt x="7800" y="8766"/>
                    <a:pt x="8232" y="8880"/>
                  </a:cubicBezTo>
                  <a:cubicBezTo>
                    <a:pt x="8232" y="8789"/>
                    <a:pt x="8210" y="8743"/>
                    <a:pt x="8210" y="8698"/>
                  </a:cubicBezTo>
                  <a:cubicBezTo>
                    <a:pt x="8164" y="8425"/>
                    <a:pt x="8141" y="8129"/>
                    <a:pt x="8119" y="7857"/>
                  </a:cubicBezTo>
                  <a:cubicBezTo>
                    <a:pt x="8096" y="7720"/>
                    <a:pt x="8096" y="7584"/>
                    <a:pt x="8073" y="7447"/>
                  </a:cubicBezTo>
                  <a:cubicBezTo>
                    <a:pt x="8073" y="7379"/>
                    <a:pt x="8073" y="7334"/>
                    <a:pt x="8073" y="7288"/>
                  </a:cubicBezTo>
                  <a:cubicBezTo>
                    <a:pt x="8050" y="7243"/>
                    <a:pt x="8050" y="7220"/>
                    <a:pt x="8050" y="7174"/>
                  </a:cubicBezTo>
                  <a:lnTo>
                    <a:pt x="8050" y="7197"/>
                  </a:lnTo>
                  <a:cubicBezTo>
                    <a:pt x="8028" y="6902"/>
                    <a:pt x="7914" y="5219"/>
                    <a:pt x="7869" y="4878"/>
                  </a:cubicBezTo>
                  <a:lnTo>
                    <a:pt x="7869" y="4923"/>
                  </a:lnTo>
                  <a:cubicBezTo>
                    <a:pt x="7800" y="4628"/>
                    <a:pt x="7846" y="4673"/>
                    <a:pt x="7846" y="4423"/>
                  </a:cubicBezTo>
                  <a:lnTo>
                    <a:pt x="7846" y="4423"/>
                  </a:lnTo>
                  <a:cubicBezTo>
                    <a:pt x="7842" y="4426"/>
                    <a:pt x="7839" y="4428"/>
                    <a:pt x="7835" y="4428"/>
                  </a:cubicBezTo>
                  <a:cubicBezTo>
                    <a:pt x="7794" y="4428"/>
                    <a:pt x="7755" y="4189"/>
                    <a:pt x="7755" y="4105"/>
                  </a:cubicBezTo>
                  <a:cubicBezTo>
                    <a:pt x="7732" y="3968"/>
                    <a:pt x="7664" y="3627"/>
                    <a:pt x="7641" y="3377"/>
                  </a:cubicBezTo>
                  <a:lnTo>
                    <a:pt x="7641" y="3377"/>
                  </a:lnTo>
                  <a:lnTo>
                    <a:pt x="7664" y="3400"/>
                  </a:lnTo>
                  <a:cubicBezTo>
                    <a:pt x="7618" y="3195"/>
                    <a:pt x="7596" y="2808"/>
                    <a:pt x="7596" y="2649"/>
                  </a:cubicBezTo>
                  <a:cubicBezTo>
                    <a:pt x="7573" y="2331"/>
                    <a:pt x="7550" y="1808"/>
                    <a:pt x="7482" y="1353"/>
                  </a:cubicBezTo>
                  <a:lnTo>
                    <a:pt x="7527" y="1057"/>
                  </a:lnTo>
                  <a:lnTo>
                    <a:pt x="7527" y="1012"/>
                  </a:lnTo>
                  <a:lnTo>
                    <a:pt x="7323" y="34"/>
                  </a:lnTo>
                  <a:cubicBezTo>
                    <a:pt x="7315" y="11"/>
                    <a:pt x="7299" y="0"/>
                    <a:pt x="727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108"/>
            <p:cNvSpPr/>
            <p:nvPr/>
          </p:nvSpPr>
          <p:spPr>
            <a:xfrm rot="1103114">
              <a:off x="9262427" y="810614"/>
              <a:ext cx="481290" cy="392079"/>
            </a:xfrm>
            <a:custGeom>
              <a:rect b="b" l="l" r="r" t="t"/>
              <a:pathLst>
                <a:path extrusionOk="0" h="7968" w="9781">
                  <a:moveTo>
                    <a:pt x="8778" y="99"/>
                  </a:moveTo>
                  <a:lnTo>
                    <a:pt x="8778" y="99"/>
                  </a:lnTo>
                  <a:cubicBezTo>
                    <a:pt x="8766" y="102"/>
                    <a:pt x="8754" y="104"/>
                    <a:pt x="8742" y="106"/>
                  </a:cubicBezTo>
                  <a:lnTo>
                    <a:pt x="8742" y="106"/>
                  </a:lnTo>
                  <a:cubicBezTo>
                    <a:pt x="8754" y="104"/>
                    <a:pt x="8766" y="102"/>
                    <a:pt x="8778" y="99"/>
                  </a:cubicBezTo>
                  <a:close/>
                  <a:moveTo>
                    <a:pt x="9617" y="0"/>
                  </a:moveTo>
                  <a:cubicBezTo>
                    <a:pt x="9430" y="0"/>
                    <a:pt x="9105" y="68"/>
                    <a:pt x="8927" y="103"/>
                  </a:cubicBezTo>
                  <a:lnTo>
                    <a:pt x="8927" y="103"/>
                  </a:lnTo>
                  <a:cubicBezTo>
                    <a:pt x="8900" y="107"/>
                    <a:pt x="8862" y="113"/>
                    <a:pt x="8825" y="121"/>
                  </a:cubicBezTo>
                  <a:lnTo>
                    <a:pt x="8825" y="121"/>
                  </a:lnTo>
                  <a:cubicBezTo>
                    <a:pt x="8826" y="121"/>
                    <a:pt x="8828" y="121"/>
                    <a:pt x="8830" y="121"/>
                  </a:cubicBezTo>
                  <a:lnTo>
                    <a:pt x="8830" y="121"/>
                  </a:lnTo>
                  <a:cubicBezTo>
                    <a:pt x="8826" y="122"/>
                    <a:pt x="8823" y="122"/>
                    <a:pt x="8820" y="122"/>
                  </a:cubicBezTo>
                  <a:lnTo>
                    <a:pt x="8820" y="122"/>
                  </a:lnTo>
                  <a:cubicBezTo>
                    <a:pt x="8822" y="122"/>
                    <a:pt x="8823" y="122"/>
                    <a:pt x="8825" y="121"/>
                  </a:cubicBezTo>
                  <a:lnTo>
                    <a:pt x="8825" y="121"/>
                  </a:lnTo>
                  <a:cubicBezTo>
                    <a:pt x="8817" y="122"/>
                    <a:pt x="8809" y="122"/>
                    <a:pt x="8801" y="122"/>
                  </a:cubicBezTo>
                  <a:cubicBezTo>
                    <a:pt x="8801" y="123"/>
                    <a:pt x="8802" y="124"/>
                    <a:pt x="8806" y="124"/>
                  </a:cubicBezTo>
                  <a:cubicBezTo>
                    <a:pt x="8809" y="124"/>
                    <a:pt x="8814" y="123"/>
                    <a:pt x="8820" y="122"/>
                  </a:cubicBezTo>
                  <a:lnTo>
                    <a:pt x="8820" y="122"/>
                  </a:lnTo>
                  <a:cubicBezTo>
                    <a:pt x="8788" y="129"/>
                    <a:pt x="8756" y="137"/>
                    <a:pt x="8733" y="145"/>
                  </a:cubicBezTo>
                  <a:lnTo>
                    <a:pt x="8733" y="168"/>
                  </a:lnTo>
                  <a:cubicBezTo>
                    <a:pt x="8665" y="185"/>
                    <a:pt x="8642" y="189"/>
                    <a:pt x="8629" y="189"/>
                  </a:cubicBezTo>
                  <a:cubicBezTo>
                    <a:pt x="8616" y="189"/>
                    <a:pt x="8616" y="184"/>
                    <a:pt x="8587" y="184"/>
                  </a:cubicBezTo>
                  <a:cubicBezTo>
                    <a:pt x="8571" y="184"/>
                    <a:pt x="8546" y="185"/>
                    <a:pt x="8505" y="190"/>
                  </a:cubicBezTo>
                  <a:cubicBezTo>
                    <a:pt x="8505" y="170"/>
                    <a:pt x="8618" y="130"/>
                    <a:pt x="8742" y="106"/>
                  </a:cubicBezTo>
                  <a:lnTo>
                    <a:pt x="8742" y="106"/>
                  </a:lnTo>
                  <a:cubicBezTo>
                    <a:pt x="8640" y="123"/>
                    <a:pt x="8543" y="127"/>
                    <a:pt x="8482" y="168"/>
                  </a:cubicBezTo>
                  <a:cubicBezTo>
                    <a:pt x="8391" y="168"/>
                    <a:pt x="8461" y="139"/>
                    <a:pt x="8422" y="139"/>
                  </a:cubicBezTo>
                  <a:cubicBezTo>
                    <a:pt x="8412" y="139"/>
                    <a:pt x="8396" y="140"/>
                    <a:pt x="8369" y="145"/>
                  </a:cubicBezTo>
                  <a:cubicBezTo>
                    <a:pt x="8255" y="168"/>
                    <a:pt x="8141" y="213"/>
                    <a:pt x="8028" y="213"/>
                  </a:cubicBezTo>
                  <a:cubicBezTo>
                    <a:pt x="7732" y="236"/>
                    <a:pt x="7596" y="327"/>
                    <a:pt x="7345" y="350"/>
                  </a:cubicBezTo>
                  <a:lnTo>
                    <a:pt x="7368" y="327"/>
                  </a:lnTo>
                  <a:cubicBezTo>
                    <a:pt x="7277" y="327"/>
                    <a:pt x="7095" y="372"/>
                    <a:pt x="6936" y="395"/>
                  </a:cubicBezTo>
                  <a:cubicBezTo>
                    <a:pt x="6982" y="395"/>
                    <a:pt x="7027" y="395"/>
                    <a:pt x="6936" y="418"/>
                  </a:cubicBezTo>
                  <a:cubicBezTo>
                    <a:pt x="6754" y="441"/>
                    <a:pt x="6618" y="463"/>
                    <a:pt x="6481" y="486"/>
                  </a:cubicBezTo>
                  <a:lnTo>
                    <a:pt x="6368" y="532"/>
                  </a:lnTo>
                  <a:cubicBezTo>
                    <a:pt x="5708" y="623"/>
                    <a:pt x="3161" y="1100"/>
                    <a:pt x="2502" y="1214"/>
                  </a:cubicBezTo>
                  <a:lnTo>
                    <a:pt x="2525" y="1191"/>
                  </a:lnTo>
                  <a:lnTo>
                    <a:pt x="2525" y="1191"/>
                  </a:lnTo>
                  <a:cubicBezTo>
                    <a:pt x="1888" y="1305"/>
                    <a:pt x="978" y="1464"/>
                    <a:pt x="0" y="1646"/>
                  </a:cubicBezTo>
                  <a:cubicBezTo>
                    <a:pt x="501" y="2214"/>
                    <a:pt x="1024" y="2806"/>
                    <a:pt x="1524" y="3351"/>
                  </a:cubicBezTo>
                  <a:cubicBezTo>
                    <a:pt x="1820" y="3670"/>
                    <a:pt x="2070" y="3943"/>
                    <a:pt x="2297" y="4170"/>
                  </a:cubicBezTo>
                  <a:cubicBezTo>
                    <a:pt x="2388" y="4306"/>
                    <a:pt x="2525" y="4466"/>
                    <a:pt x="2638" y="4602"/>
                  </a:cubicBezTo>
                  <a:cubicBezTo>
                    <a:pt x="2615" y="4568"/>
                    <a:pt x="2610" y="4551"/>
                    <a:pt x="2615" y="4551"/>
                  </a:cubicBezTo>
                  <a:cubicBezTo>
                    <a:pt x="2621" y="4551"/>
                    <a:pt x="2638" y="4568"/>
                    <a:pt x="2661" y="4602"/>
                  </a:cubicBezTo>
                  <a:cubicBezTo>
                    <a:pt x="3002" y="4966"/>
                    <a:pt x="2706" y="4602"/>
                    <a:pt x="3048" y="4989"/>
                  </a:cubicBezTo>
                  <a:cubicBezTo>
                    <a:pt x="3252" y="5193"/>
                    <a:pt x="3684" y="5671"/>
                    <a:pt x="4139" y="6194"/>
                  </a:cubicBezTo>
                  <a:cubicBezTo>
                    <a:pt x="4753" y="6899"/>
                    <a:pt x="5390" y="7626"/>
                    <a:pt x="5685" y="7968"/>
                  </a:cubicBezTo>
                  <a:cubicBezTo>
                    <a:pt x="5731" y="7899"/>
                    <a:pt x="5754" y="7854"/>
                    <a:pt x="5776" y="7808"/>
                  </a:cubicBezTo>
                  <a:cubicBezTo>
                    <a:pt x="5890" y="7558"/>
                    <a:pt x="6026" y="7308"/>
                    <a:pt x="6163" y="7058"/>
                  </a:cubicBezTo>
                  <a:cubicBezTo>
                    <a:pt x="6208" y="6921"/>
                    <a:pt x="6277" y="6808"/>
                    <a:pt x="6345" y="6694"/>
                  </a:cubicBezTo>
                  <a:cubicBezTo>
                    <a:pt x="6368" y="6626"/>
                    <a:pt x="6390" y="6580"/>
                    <a:pt x="6413" y="6535"/>
                  </a:cubicBezTo>
                  <a:lnTo>
                    <a:pt x="6459" y="6444"/>
                  </a:lnTo>
                  <a:lnTo>
                    <a:pt x="6459" y="6467"/>
                  </a:lnTo>
                  <a:cubicBezTo>
                    <a:pt x="6590" y="6204"/>
                    <a:pt x="7351" y="4849"/>
                    <a:pt x="7551" y="4462"/>
                  </a:cubicBezTo>
                  <a:lnTo>
                    <a:pt x="7551" y="4462"/>
                  </a:lnTo>
                  <a:cubicBezTo>
                    <a:pt x="7551" y="4463"/>
                    <a:pt x="7550" y="4464"/>
                    <a:pt x="7550" y="4466"/>
                  </a:cubicBezTo>
                  <a:lnTo>
                    <a:pt x="7573" y="4420"/>
                  </a:lnTo>
                  <a:lnTo>
                    <a:pt x="7573" y="4420"/>
                  </a:lnTo>
                  <a:cubicBezTo>
                    <a:pt x="7567" y="4433"/>
                    <a:pt x="7559" y="4447"/>
                    <a:pt x="7551" y="4462"/>
                  </a:cubicBezTo>
                  <a:lnTo>
                    <a:pt x="7551" y="4462"/>
                  </a:lnTo>
                  <a:cubicBezTo>
                    <a:pt x="7664" y="4170"/>
                    <a:pt x="7687" y="4237"/>
                    <a:pt x="7800" y="4033"/>
                  </a:cubicBezTo>
                  <a:cubicBezTo>
                    <a:pt x="7755" y="4033"/>
                    <a:pt x="7846" y="3806"/>
                    <a:pt x="7891" y="3715"/>
                  </a:cubicBezTo>
                  <a:lnTo>
                    <a:pt x="7914" y="3715"/>
                  </a:lnTo>
                  <a:cubicBezTo>
                    <a:pt x="7959" y="3579"/>
                    <a:pt x="8096" y="3260"/>
                    <a:pt x="8209" y="3056"/>
                  </a:cubicBezTo>
                  <a:lnTo>
                    <a:pt x="8232" y="3078"/>
                  </a:lnTo>
                  <a:cubicBezTo>
                    <a:pt x="8300" y="2874"/>
                    <a:pt x="8482" y="2533"/>
                    <a:pt x="8551" y="2419"/>
                  </a:cubicBezTo>
                  <a:cubicBezTo>
                    <a:pt x="8733" y="2123"/>
                    <a:pt x="9005" y="1669"/>
                    <a:pt x="9187" y="1259"/>
                  </a:cubicBezTo>
                  <a:lnTo>
                    <a:pt x="9392" y="1032"/>
                  </a:lnTo>
                  <a:lnTo>
                    <a:pt x="9392" y="1009"/>
                  </a:lnTo>
                  <a:lnTo>
                    <a:pt x="9756" y="77"/>
                  </a:lnTo>
                  <a:cubicBezTo>
                    <a:pt x="9781" y="20"/>
                    <a:pt x="9719" y="0"/>
                    <a:pt x="96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108"/>
            <p:cNvSpPr/>
            <p:nvPr/>
          </p:nvSpPr>
          <p:spPr>
            <a:xfrm rot="1103114">
              <a:off x="9324587" y="25150"/>
              <a:ext cx="408464" cy="434987"/>
            </a:xfrm>
            <a:custGeom>
              <a:rect b="b" l="l" r="r" t="t"/>
              <a:pathLst>
                <a:path extrusionOk="0" h="8840" w="8301">
                  <a:moveTo>
                    <a:pt x="4952" y="1913"/>
                  </a:moveTo>
                  <a:cubicBezTo>
                    <a:pt x="4946" y="1917"/>
                    <a:pt x="4940" y="1922"/>
                    <a:pt x="4935" y="1927"/>
                  </a:cubicBezTo>
                  <a:cubicBezTo>
                    <a:pt x="4941" y="1922"/>
                    <a:pt x="4946" y="1918"/>
                    <a:pt x="4952" y="1913"/>
                  </a:cubicBezTo>
                  <a:close/>
                  <a:moveTo>
                    <a:pt x="3847" y="7857"/>
                  </a:moveTo>
                  <a:lnTo>
                    <a:pt x="3847" y="7857"/>
                  </a:lnTo>
                  <a:cubicBezTo>
                    <a:pt x="3853" y="7859"/>
                    <a:pt x="3859" y="7860"/>
                    <a:pt x="3866" y="7862"/>
                  </a:cubicBezTo>
                  <a:cubicBezTo>
                    <a:pt x="3860" y="7860"/>
                    <a:pt x="3854" y="7859"/>
                    <a:pt x="3847" y="7857"/>
                  </a:cubicBezTo>
                  <a:close/>
                  <a:moveTo>
                    <a:pt x="6986" y="1"/>
                  </a:moveTo>
                  <a:cubicBezTo>
                    <a:pt x="6850" y="1"/>
                    <a:pt x="6439" y="481"/>
                    <a:pt x="6313" y="603"/>
                  </a:cubicBezTo>
                  <a:lnTo>
                    <a:pt x="6313" y="603"/>
                  </a:lnTo>
                  <a:cubicBezTo>
                    <a:pt x="6308" y="608"/>
                    <a:pt x="6302" y="612"/>
                    <a:pt x="6297" y="617"/>
                  </a:cubicBezTo>
                  <a:lnTo>
                    <a:pt x="6297" y="617"/>
                  </a:lnTo>
                  <a:cubicBezTo>
                    <a:pt x="6299" y="615"/>
                    <a:pt x="6302" y="613"/>
                    <a:pt x="6304" y="612"/>
                  </a:cubicBezTo>
                  <a:lnTo>
                    <a:pt x="6304" y="612"/>
                  </a:lnTo>
                  <a:cubicBezTo>
                    <a:pt x="6294" y="621"/>
                    <a:pt x="6287" y="627"/>
                    <a:pt x="6282" y="630"/>
                  </a:cubicBezTo>
                  <a:lnTo>
                    <a:pt x="6282" y="630"/>
                  </a:lnTo>
                  <a:cubicBezTo>
                    <a:pt x="6287" y="625"/>
                    <a:pt x="6292" y="621"/>
                    <a:pt x="6297" y="617"/>
                  </a:cubicBezTo>
                  <a:lnTo>
                    <a:pt x="6297" y="617"/>
                  </a:lnTo>
                  <a:cubicBezTo>
                    <a:pt x="6291" y="621"/>
                    <a:pt x="6284" y="626"/>
                    <a:pt x="6276" y="631"/>
                  </a:cubicBezTo>
                  <a:cubicBezTo>
                    <a:pt x="6277" y="631"/>
                    <a:pt x="6277" y="631"/>
                    <a:pt x="6278" y="631"/>
                  </a:cubicBezTo>
                  <a:cubicBezTo>
                    <a:pt x="6279" y="631"/>
                    <a:pt x="6280" y="631"/>
                    <a:pt x="6282" y="630"/>
                  </a:cubicBezTo>
                  <a:lnTo>
                    <a:pt x="6282" y="630"/>
                  </a:lnTo>
                  <a:cubicBezTo>
                    <a:pt x="6262" y="647"/>
                    <a:pt x="6244" y="664"/>
                    <a:pt x="6231" y="676"/>
                  </a:cubicBezTo>
                  <a:lnTo>
                    <a:pt x="6254" y="722"/>
                  </a:lnTo>
                  <a:cubicBezTo>
                    <a:pt x="6197" y="790"/>
                    <a:pt x="6186" y="790"/>
                    <a:pt x="6174" y="790"/>
                  </a:cubicBezTo>
                  <a:cubicBezTo>
                    <a:pt x="6163" y="790"/>
                    <a:pt x="6151" y="790"/>
                    <a:pt x="6095" y="858"/>
                  </a:cubicBezTo>
                  <a:cubicBezTo>
                    <a:pt x="6072" y="835"/>
                    <a:pt x="6163" y="722"/>
                    <a:pt x="6254" y="631"/>
                  </a:cubicBezTo>
                  <a:lnTo>
                    <a:pt x="6254" y="631"/>
                  </a:lnTo>
                  <a:cubicBezTo>
                    <a:pt x="6163" y="722"/>
                    <a:pt x="6072" y="790"/>
                    <a:pt x="6049" y="835"/>
                  </a:cubicBezTo>
                  <a:cubicBezTo>
                    <a:pt x="6019" y="866"/>
                    <a:pt x="6009" y="873"/>
                    <a:pt x="6004" y="873"/>
                  </a:cubicBezTo>
                  <a:cubicBezTo>
                    <a:pt x="6000" y="873"/>
                    <a:pt x="6002" y="866"/>
                    <a:pt x="5995" y="866"/>
                  </a:cubicBezTo>
                  <a:cubicBezTo>
                    <a:pt x="5988" y="866"/>
                    <a:pt x="5973" y="873"/>
                    <a:pt x="5935" y="904"/>
                  </a:cubicBezTo>
                  <a:cubicBezTo>
                    <a:pt x="5867" y="995"/>
                    <a:pt x="5799" y="1086"/>
                    <a:pt x="5708" y="1177"/>
                  </a:cubicBezTo>
                  <a:lnTo>
                    <a:pt x="5708" y="1154"/>
                  </a:lnTo>
                  <a:cubicBezTo>
                    <a:pt x="5481" y="1336"/>
                    <a:pt x="5435" y="1495"/>
                    <a:pt x="5230" y="1654"/>
                  </a:cubicBezTo>
                  <a:lnTo>
                    <a:pt x="5230" y="1631"/>
                  </a:lnTo>
                  <a:cubicBezTo>
                    <a:pt x="5166" y="1675"/>
                    <a:pt x="5060" y="1820"/>
                    <a:pt x="4952" y="1913"/>
                  </a:cubicBezTo>
                  <a:lnTo>
                    <a:pt x="4952" y="1913"/>
                  </a:lnTo>
                  <a:cubicBezTo>
                    <a:pt x="4959" y="1908"/>
                    <a:pt x="4966" y="1904"/>
                    <a:pt x="4969" y="1904"/>
                  </a:cubicBezTo>
                  <a:cubicBezTo>
                    <a:pt x="4975" y="1904"/>
                    <a:pt x="4969" y="1916"/>
                    <a:pt x="4935" y="1950"/>
                  </a:cubicBezTo>
                  <a:cubicBezTo>
                    <a:pt x="4798" y="2086"/>
                    <a:pt x="4707" y="2177"/>
                    <a:pt x="4594" y="2268"/>
                  </a:cubicBezTo>
                  <a:lnTo>
                    <a:pt x="4526" y="2382"/>
                  </a:lnTo>
                  <a:cubicBezTo>
                    <a:pt x="4071" y="2837"/>
                    <a:pt x="2252" y="4701"/>
                    <a:pt x="1797" y="5179"/>
                  </a:cubicBezTo>
                  <a:lnTo>
                    <a:pt x="1811" y="5164"/>
                  </a:lnTo>
                  <a:lnTo>
                    <a:pt x="1811" y="5164"/>
                  </a:lnTo>
                  <a:cubicBezTo>
                    <a:pt x="1357" y="5619"/>
                    <a:pt x="701" y="6275"/>
                    <a:pt x="0" y="6998"/>
                  </a:cubicBezTo>
                  <a:cubicBezTo>
                    <a:pt x="751" y="7157"/>
                    <a:pt x="1524" y="7339"/>
                    <a:pt x="2229" y="7498"/>
                  </a:cubicBezTo>
                  <a:cubicBezTo>
                    <a:pt x="2661" y="7566"/>
                    <a:pt x="3047" y="7657"/>
                    <a:pt x="3343" y="7726"/>
                  </a:cubicBezTo>
                  <a:cubicBezTo>
                    <a:pt x="3474" y="7769"/>
                    <a:pt x="3689" y="7813"/>
                    <a:pt x="3847" y="7857"/>
                  </a:cubicBezTo>
                  <a:lnTo>
                    <a:pt x="3847" y="7857"/>
                  </a:lnTo>
                  <a:cubicBezTo>
                    <a:pt x="3803" y="7843"/>
                    <a:pt x="3809" y="7830"/>
                    <a:pt x="3838" y="7830"/>
                  </a:cubicBezTo>
                  <a:cubicBezTo>
                    <a:pt x="3851" y="7830"/>
                    <a:pt x="3869" y="7833"/>
                    <a:pt x="3889" y="7839"/>
                  </a:cubicBezTo>
                  <a:cubicBezTo>
                    <a:pt x="4093" y="7886"/>
                    <a:pt x="4138" y="7894"/>
                    <a:pt x="4154" y="7894"/>
                  </a:cubicBezTo>
                  <a:cubicBezTo>
                    <a:pt x="4163" y="7894"/>
                    <a:pt x="4163" y="7891"/>
                    <a:pt x="4177" y="7891"/>
                  </a:cubicBezTo>
                  <a:cubicBezTo>
                    <a:pt x="4199" y="7891"/>
                    <a:pt x="4256" y="7898"/>
                    <a:pt x="4435" y="7930"/>
                  </a:cubicBezTo>
                  <a:cubicBezTo>
                    <a:pt x="4707" y="7976"/>
                    <a:pt x="5344" y="8135"/>
                    <a:pt x="6004" y="8294"/>
                  </a:cubicBezTo>
                  <a:cubicBezTo>
                    <a:pt x="6936" y="8499"/>
                    <a:pt x="7868" y="8726"/>
                    <a:pt x="8300" y="8840"/>
                  </a:cubicBezTo>
                  <a:cubicBezTo>
                    <a:pt x="8300" y="8749"/>
                    <a:pt x="8300" y="8681"/>
                    <a:pt x="8278" y="8635"/>
                  </a:cubicBezTo>
                  <a:cubicBezTo>
                    <a:pt x="8232" y="8362"/>
                    <a:pt x="8187" y="8090"/>
                    <a:pt x="8164" y="7817"/>
                  </a:cubicBezTo>
                  <a:cubicBezTo>
                    <a:pt x="8141" y="7680"/>
                    <a:pt x="8118" y="7544"/>
                    <a:pt x="8096" y="7407"/>
                  </a:cubicBezTo>
                  <a:cubicBezTo>
                    <a:pt x="8096" y="7339"/>
                    <a:pt x="8096" y="7294"/>
                    <a:pt x="8073" y="7248"/>
                  </a:cubicBezTo>
                  <a:cubicBezTo>
                    <a:pt x="8073" y="7203"/>
                    <a:pt x="8073" y="7180"/>
                    <a:pt x="8050" y="7134"/>
                  </a:cubicBezTo>
                  <a:lnTo>
                    <a:pt x="8050" y="7134"/>
                  </a:lnTo>
                  <a:lnTo>
                    <a:pt x="8073" y="7157"/>
                  </a:lnTo>
                  <a:cubicBezTo>
                    <a:pt x="8027" y="6862"/>
                    <a:pt x="7846" y="5179"/>
                    <a:pt x="7777" y="4838"/>
                  </a:cubicBezTo>
                  <a:lnTo>
                    <a:pt x="7777" y="4883"/>
                  </a:lnTo>
                  <a:cubicBezTo>
                    <a:pt x="7709" y="4588"/>
                    <a:pt x="7755" y="4633"/>
                    <a:pt x="7732" y="4406"/>
                  </a:cubicBezTo>
                  <a:lnTo>
                    <a:pt x="7732" y="4406"/>
                  </a:lnTo>
                  <a:cubicBezTo>
                    <a:pt x="7731" y="4407"/>
                    <a:pt x="7730" y="4407"/>
                    <a:pt x="7729" y="4407"/>
                  </a:cubicBezTo>
                  <a:cubicBezTo>
                    <a:pt x="7703" y="4407"/>
                    <a:pt x="7641" y="4174"/>
                    <a:pt x="7641" y="4087"/>
                  </a:cubicBezTo>
                  <a:cubicBezTo>
                    <a:pt x="7618" y="3928"/>
                    <a:pt x="7550" y="3610"/>
                    <a:pt x="7504" y="3360"/>
                  </a:cubicBezTo>
                  <a:lnTo>
                    <a:pt x="7527" y="3360"/>
                  </a:lnTo>
                  <a:cubicBezTo>
                    <a:pt x="7482" y="3178"/>
                    <a:pt x="7436" y="2791"/>
                    <a:pt x="7413" y="2632"/>
                  </a:cubicBezTo>
                  <a:cubicBezTo>
                    <a:pt x="7391" y="2314"/>
                    <a:pt x="7345" y="1791"/>
                    <a:pt x="7254" y="1336"/>
                  </a:cubicBezTo>
                  <a:lnTo>
                    <a:pt x="7300" y="1040"/>
                  </a:lnTo>
                  <a:lnTo>
                    <a:pt x="7277" y="995"/>
                  </a:lnTo>
                  <a:lnTo>
                    <a:pt x="7027" y="40"/>
                  </a:lnTo>
                  <a:cubicBezTo>
                    <a:pt x="7021" y="12"/>
                    <a:pt x="7007" y="1"/>
                    <a:pt x="6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108"/>
            <p:cNvSpPr/>
            <p:nvPr/>
          </p:nvSpPr>
          <p:spPr>
            <a:xfrm rot="1103114">
              <a:off x="8071578" y="488467"/>
              <a:ext cx="417420" cy="422488"/>
            </a:xfrm>
            <a:custGeom>
              <a:rect b="b" l="l" r="r" t="t"/>
              <a:pathLst>
                <a:path extrusionOk="0" h="8586" w="8483">
                  <a:moveTo>
                    <a:pt x="5531" y="600"/>
                  </a:moveTo>
                  <a:lnTo>
                    <a:pt x="5531" y="600"/>
                  </a:lnTo>
                  <a:cubicBezTo>
                    <a:pt x="5480" y="671"/>
                    <a:pt x="5444" y="718"/>
                    <a:pt x="5436" y="718"/>
                  </a:cubicBezTo>
                  <a:cubicBezTo>
                    <a:pt x="5436" y="718"/>
                    <a:pt x="5435" y="718"/>
                    <a:pt x="5435" y="718"/>
                  </a:cubicBezTo>
                  <a:cubicBezTo>
                    <a:pt x="5470" y="665"/>
                    <a:pt x="5506" y="626"/>
                    <a:pt x="5531" y="600"/>
                  </a:cubicBezTo>
                  <a:close/>
                  <a:moveTo>
                    <a:pt x="6072" y="0"/>
                  </a:moveTo>
                  <a:cubicBezTo>
                    <a:pt x="5956" y="0"/>
                    <a:pt x="5692" y="375"/>
                    <a:pt x="5542" y="583"/>
                  </a:cubicBezTo>
                  <a:lnTo>
                    <a:pt x="5542" y="583"/>
                  </a:lnTo>
                  <a:cubicBezTo>
                    <a:pt x="5512" y="599"/>
                    <a:pt x="5432" y="700"/>
                    <a:pt x="5390" y="763"/>
                  </a:cubicBezTo>
                  <a:lnTo>
                    <a:pt x="5412" y="786"/>
                  </a:lnTo>
                  <a:cubicBezTo>
                    <a:pt x="5321" y="945"/>
                    <a:pt x="5367" y="809"/>
                    <a:pt x="5276" y="945"/>
                  </a:cubicBezTo>
                  <a:cubicBezTo>
                    <a:pt x="5253" y="945"/>
                    <a:pt x="5344" y="809"/>
                    <a:pt x="5412" y="718"/>
                  </a:cubicBezTo>
                  <a:lnTo>
                    <a:pt x="5412" y="718"/>
                  </a:lnTo>
                  <a:cubicBezTo>
                    <a:pt x="5344" y="809"/>
                    <a:pt x="5253" y="900"/>
                    <a:pt x="5230" y="945"/>
                  </a:cubicBezTo>
                  <a:cubicBezTo>
                    <a:pt x="5208" y="976"/>
                    <a:pt x="5200" y="983"/>
                    <a:pt x="5197" y="983"/>
                  </a:cubicBezTo>
                  <a:cubicBezTo>
                    <a:pt x="5193" y="983"/>
                    <a:pt x="5194" y="976"/>
                    <a:pt x="5188" y="976"/>
                  </a:cubicBezTo>
                  <a:cubicBezTo>
                    <a:pt x="5182" y="976"/>
                    <a:pt x="5170" y="983"/>
                    <a:pt x="5139" y="1014"/>
                  </a:cubicBezTo>
                  <a:cubicBezTo>
                    <a:pt x="5071" y="1105"/>
                    <a:pt x="5003" y="1218"/>
                    <a:pt x="4935" y="1309"/>
                  </a:cubicBezTo>
                  <a:cubicBezTo>
                    <a:pt x="4730" y="1514"/>
                    <a:pt x="4707" y="1673"/>
                    <a:pt x="4525" y="1855"/>
                  </a:cubicBezTo>
                  <a:lnTo>
                    <a:pt x="4525" y="1832"/>
                  </a:lnTo>
                  <a:cubicBezTo>
                    <a:pt x="4457" y="1900"/>
                    <a:pt x="4366" y="2060"/>
                    <a:pt x="4253" y="2173"/>
                  </a:cubicBezTo>
                  <a:cubicBezTo>
                    <a:pt x="4275" y="2151"/>
                    <a:pt x="4292" y="2134"/>
                    <a:pt x="4298" y="2134"/>
                  </a:cubicBezTo>
                  <a:cubicBezTo>
                    <a:pt x="4304" y="2134"/>
                    <a:pt x="4298" y="2151"/>
                    <a:pt x="4275" y="2196"/>
                  </a:cubicBezTo>
                  <a:cubicBezTo>
                    <a:pt x="4139" y="2333"/>
                    <a:pt x="4071" y="2446"/>
                    <a:pt x="3980" y="2537"/>
                  </a:cubicBezTo>
                  <a:lnTo>
                    <a:pt x="3911" y="2674"/>
                  </a:lnTo>
                  <a:cubicBezTo>
                    <a:pt x="3502" y="3174"/>
                    <a:pt x="1956" y="5243"/>
                    <a:pt x="1546" y="5766"/>
                  </a:cubicBezTo>
                  <a:lnTo>
                    <a:pt x="1569" y="5766"/>
                  </a:lnTo>
                  <a:cubicBezTo>
                    <a:pt x="1183" y="6267"/>
                    <a:pt x="614" y="7017"/>
                    <a:pt x="0" y="7813"/>
                  </a:cubicBezTo>
                  <a:cubicBezTo>
                    <a:pt x="751" y="7881"/>
                    <a:pt x="1546" y="7949"/>
                    <a:pt x="2274" y="8018"/>
                  </a:cubicBezTo>
                  <a:cubicBezTo>
                    <a:pt x="2706" y="8063"/>
                    <a:pt x="3093" y="8086"/>
                    <a:pt x="3411" y="8108"/>
                  </a:cubicBezTo>
                  <a:cubicBezTo>
                    <a:pt x="3570" y="8154"/>
                    <a:pt x="3775" y="8154"/>
                    <a:pt x="3957" y="8177"/>
                  </a:cubicBezTo>
                  <a:cubicBezTo>
                    <a:pt x="3866" y="8154"/>
                    <a:pt x="3889" y="8154"/>
                    <a:pt x="3957" y="8154"/>
                  </a:cubicBezTo>
                  <a:cubicBezTo>
                    <a:pt x="4150" y="8171"/>
                    <a:pt x="4207" y="8175"/>
                    <a:pt x="4227" y="8175"/>
                  </a:cubicBezTo>
                  <a:cubicBezTo>
                    <a:pt x="4248" y="8175"/>
                    <a:pt x="4226" y="8170"/>
                    <a:pt x="4290" y="8170"/>
                  </a:cubicBezTo>
                  <a:cubicBezTo>
                    <a:pt x="4326" y="8170"/>
                    <a:pt x="4389" y="8172"/>
                    <a:pt x="4503" y="8177"/>
                  </a:cubicBezTo>
                  <a:cubicBezTo>
                    <a:pt x="4798" y="8199"/>
                    <a:pt x="5458" y="8268"/>
                    <a:pt x="6117" y="8336"/>
                  </a:cubicBezTo>
                  <a:cubicBezTo>
                    <a:pt x="7072" y="8450"/>
                    <a:pt x="8027" y="8541"/>
                    <a:pt x="8482" y="8586"/>
                  </a:cubicBezTo>
                  <a:cubicBezTo>
                    <a:pt x="8459" y="8495"/>
                    <a:pt x="8437" y="8450"/>
                    <a:pt x="8437" y="8404"/>
                  </a:cubicBezTo>
                  <a:cubicBezTo>
                    <a:pt x="8346" y="8131"/>
                    <a:pt x="8277" y="7881"/>
                    <a:pt x="8187" y="7608"/>
                  </a:cubicBezTo>
                  <a:cubicBezTo>
                    <a:pt x="8164" y="7472"/>
                    <a:pt x="8118" y="7335"/>
                    <a:pt x="8096" y="7199"/>
                  </a:cubicBezTo>
                  <a:cubicBezTo>
                    <a:pt x="8073" y="7153"/>
                    <a:pt x="8050" y="7085"/>
                    <a:pt x="8050" y="7040"/>
                  </a:cubicBezTo>
                  <a:cubicBezTo>
                    <a:pt x="8027" y="7017"/>
                    <a:pt x="8027" y="6971"/>
                    <a:pt x="8005" y="6949"/>
                  </a:cubicBezTo>
                  <a:lnTo>
                    <a:pt x="8005" y="6949"/>
                  </a:lnTo>
                  <a:lnTo>
                    <a:pt x="8027" y="6971"/>
                  </a:lnTo>
                  <a:cubicBezTo>
                    <a:pt x="7936" y="6676"/>
                    <a:pt x="7550" y="5039"/>
                    <a:pt x="7459" y="4697"/>
                  </a:cubicBezTo>
                  <a:lnTo>
                    <a:pt x="7459" y="4743"/>
                  </a:lnTo>
                  <a:cubicBezTo>
                    <a:pt x="7368" y="4470"/>
                    <a:pt x="7413" y="4493"/>
                    <a:pt x="7368" y="4265"/>
                  </a:cubicBezTo>
                  <a:cubicBezTo>
                    <a:pt x="7364" y="4269"/>
                    <a:pt x="7360" y="4271"/>
                    <a:pt x="7356" y="4271"/>
                  </a:cubicBezTo>
                  <a:cubicBezTo>
                    <a:pt x="7308" y="4271"/>
                    <a:pt x="7230" y="4053"/>
                    <a:pt x="7209" y="3970"/>
                  </a:cubicBezTo>
                  <a:lnTo>
                    <a:pt x="7231" y="3970"/>
                  </a:lnTo>
                  <a:cubicBezTo>
                    <a:pt x="7186" y="3811"/>
                    <a:pt x="7050" y="3492"/>
                    <a:pt x="6981" y="3265"/>
                  </a:cubicBezTo>
                  <a:lnTo>
                    <a:pt x="7004" y="3265"/>
                  </a:lnTo>
                  <a:cubicBezTo>
                    <a:pt x="6936" y="3083"/>
                    <a:pt x="6845" y="2696"/>
                    <a:pt x="6822" y="2560"/>
                  </a:cubicBezTo>
                  <a:cubicBezTo>
                    <a:pt x="6731" y="2242"/>
                    <a:pt x="6640" y="1719"/>
                    <a:pt x="6504" y="1287"/>
                  </a:cubicBezTo>
                  <a:lnTo>
                    <a:pt x="6481" y="991"/>
                  </a:lnTo>
                  <a:lnTo>
                    <a:pt x="6481" y="945"/>
                  </a:lnTo>
                  <a:lnTo>
                    <a:pt x="6117" y="36"/>
                  </a:lnTo>
                  <a:cubicBezTo>
                    <a:pt x="6107" y="11"/>
                    <a:pt x="6092" y="0"/>
                    <a:pt x="60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108"/>
            <p:cNvSpPr/>
            <p:nvPr/>
          </p:nvSpPr>
          <p:spPr>
            <a:xfrm rot="1103114">
              <a:off x="7744773" y="-52652"/>
              <a:ext cx="489409" cy="358372"/>
            </a:xfrm>
            <a:custGeom>
              <a:rect b="b" l="l" r="r" t="t"/>
              <a:pathLst>
                <a:path extrusionOk="0" h="7283" w="9946">
                  <a:moveTo>
                    <a:pt x="2864" y="7274"/>
                  </a:moveTo>
                  <a:lnTo>
                    <a:pt x="2864" y="7274"/>
                  </a:lnTo>
                  <a:cubicBezTo>
                    <a:pt x="2874" y="7276"/>
                    <a:pt x="2885" y="7278"/>
                    <a:pt x="2897" y="7278"/>
                  </a:cubicBezTo>
                  <a:cubicBezTo>
                    <a:pt x="2886" y="7276"/>
                    <a:pt x="2875" y="7275"/>
                    <a:pt x="2864" y="7274"/>
                  </a:cubicBezTo>
                  <a:close/>
                  <a:moveTo>
                    <a:pt x="5375" y="1"/>
                  </a:moveTo>
                  <a:cubicBezTo>
                    <a:pt x="5330" y="69"/>
                    <a:pt x="5284" y="115"/>
                    <a:pt x="5262" y="160"/>
                  </a:cubicBezTo>
                  <a:cubicBezTo>
                    <a:pt x="5102" y="387"/>
                    <a:pt x="4943" y="615"/>
                    <a:pt x="4761" y="842"/>
                  </a:cubicBezTo>
                  <a:cubicBezTo>
                    <a:pt x="4670" y="933"/>
                    <a:pt x="4602" y="1047"/>
                    <a:pt x="4511" y="1161"/>
                  </a:cubicBezTo>
                  <a:cubicBezTo>
                    <a:pt x="4488" y="1206"/>
                    <a:pt x="4443" y="1252"/>
                    <a:pt x="4420" y="1297"/>
                  </a:cubicBezTo>
                  <a:lnTo>
                    <a:pt x="4352" y="1388"/>
                  </a:lnTo>
                  <a:lnTo>
                    <a:pt x="4375" y="1343"/>
                  </a:lnTo>
                  <a:lnTo>
                    <a:pt x="4375" y="1343"/>
                  </a:lnTo>
                  <a:cubicBezTo>
                    <a:pt x="4193" y="1593"/>
                    <a:pt x="3147" y="2912"/>
                    <a:pt x="2942" y="3207"/>
                  </a:cubicBezTo>
                  <a:lnTo>
                    <a:pt x="2965" y="3162"/>
                  </a:lnTo>
                  <a:lnTo>
                    <a:pt x="2965" y="3162"/>
                  </a:lnTo>
                  <a:cubicBezTo>
                    <a:pt x="2806" y="3412"/>
                    <a:pt x="2783" y="3366"/>
                    <a:pt x="2646" y="3548"/>
                  </a:cubicBezTo>
                  <a:cubicBezTo>
                    <a:pt x="2692" y="3548"/>
                    <a:pt x="2555" y="3753"/>
                    <a:pt x="2487" y="3844"/>
                  </a:cubicBezTo>
                  <a:lnTo>
                    <a:pt x="2487" y="3821"/>
                  </a:lnTo>
                  <a:cubicBezTo>
                    <a:pt x="2396" y="3958"/>
                    <a:pt x="2214" y="4253"/>
                    <a:pt x="2078" y="4435"/>
                  </a:cubicBezTo>
                  <a:lnTo>
                    <a:pt x="2055" y="4412"/>
                  </a:lnTo>
                  <a:cubicBezTo>
                    <a:pt x="1964" y="4594"/>
                    <a:pt x="1714" y="4890"/>
                    <a:pt x="1623" y="5004"/>
                  </a:cubicBezTo>
                  <a:cubicBezTo>
                    <a:pt x="1418" y="5277"/>
                    <a:pt x="1077" y="5663"/>
                    <a:pt x="804" y="6050"/>
                  </a:cubicBezTo>
                  <a:lnTo>
                    <a:pt x="577" y="6232"/>
                  </a:lnTo>
                  <a:lnTo>
                    <a:pt x="577" y="6277"/>
                  </a:lnTo>
                  <a:lnTo>
                    <a:pt x="54" y="7118"/>
                  </a:lnTo>
                  <a:cubicBezTo>
                    <a:pt x="1" y="7214"/>
                    <a:pt x="206" y="7235"/>
                    <a:pt x="440" y="7235"/>
                  </a:cubicBezTo>
                  <a:cubicBezTo>
                    <a:pt x="596" y="7235"/>
                    <a:pt x="764" y="7226"/>
                    <a:pt x="876" y="7223"/>
                  </a:cubicBezTo>
                  <a:lnTo>
                    <a:pt x="876" y="7223"/>
                  </a:lnTo>
                  <a:cubicBezTo>
                    <a:pt x="875" y="7223"/>
                    <a:pt x="874" y="7222"/>
                    <a:pt x="873" y="7222"/>
                  </a:cubicBezTo>
                  <a:lnTo>
                    <a:pt x="873" y="7222"/>
                  </a:lnTo>
                  <a:cubicBezTo>
                    <a:pt x="874" y="7222"/>
                    <a:pt x="876" y="7223"/>
                    <a:pt x="878" y="7223"/>
                  </a:cubicBezTo>
                  <a:lnTo>
                    <a:pt x="878" y="7223"/>
                  </a:lnTo>
                  <a:cubicBezTo>
                    <a:pt x="898" y="7222"/>
                    <a:pt x="917" y="7222"/>
                    <a:pt x="933" y="7222"/>
                  </a:cubicBezTo>
                  <a:cubicBezTo>
                    <a:pt x="980" y="7222"/>
                    <a:pt x="1008" y="7225"/>
                    <a:pt x="1009" y="7232"/>
                  </a:cubicBezTo>
                  <a:lnTo>
                    <a:pt x="1009" y="7232"/>
                  </a:lnTo>
                  <a:cubicBezTo>
                    <a:pt x="962" y="7231"/>
                    <a:pt x="909" y="7229"/>
                    <a:pt x="878" y="7223"/>
                  </a:cubicBezTo>
                  <a:lnTo>
                    <a:pt x="878" y="7223"/>
                  </a:lnTo>
                  <a:cubicBezTo>
                    <a:pt x="878" y="7223"/>
                    <a:pt x="877" y="7223"/>
                    <a:pt x="876" y="7223"/>
                  </a:cubicBezTo>
                  <a:lnTo>
                    <a:pt x="876" y="7223"/>
                  </a:lnTo>
                  <a:cubicBezTo>
                    <a:pt x="908" y="7232"/>
                    <a:pt x="959" y="7232"/>
                    <a:pt x="1009" y="7232"/>
                  </a:cubicBezTo>
                  <a:cubicBezTo>
                    <a:pt x="1009" y="7232"/>
                    <a:pt x="1009" y="7232"/>
                    <a:pt x="1009" y="7232"/>
                  </a:cubicBezTo>
                  <a:lnTo>
                    <a:pt x="1009" y="7232"/>
                  </a:lnTo>
                  <a:cubicBezTo>
                    <a:pt x="1035" y="7232"/>
                    <a:pt x="1059" y="7232"/>
                    <a:pt x="1077" y="7232"/>
                  </a:cubicBezTo>
                  <a:lnTo>
                    <a:pt x="1100" y="7209"/>
                  </a:lnTo>
                  <a:cubicBezTo>
                    <a:pt x="1153" y="7202"/>
                    <a:pt x="1176" y="7199"/>
                    <a:pt x="1189" y="7199"/>
                  </a:cubicBezTo>
                  <a:cubicBezTo>
                    <a:pt x="1214" y="7199"/>
                    <a:pt x="1199" y="7209"/>
                    <a:pt x="1305" y="7209"/>
                  </a:cubicBezTo>
                  <a:cubicBezTo>
                    <a:pt x="1305" y="7232"/>
                    <a:pt x="1168" y="7255"/>
                    <a:pt x="1009" y="7255"/>
                  </a:cubicBezTo>
                  <a:cubicBezTo>
                    <a:pt x="1077" y="7255"/>
                    <a:pt x="1140" y="7261"/>
                    <a:pt x="1194" y="7261"/>
                  </a:cubicBezTo>
                  <a:cubicBezTo>
                    <a:pt x="1248" y="7261"/>
                    <a:pt x="1293" y="7255"/>
                    <a:pt x="1328" y="7232"/>
                  </a:cubicBezTo>
                  <a:lnTo>
                    <a:pt x="1328" y="7232"/>
                  </a:lnTo>
                  <a:cubicBezTo>
                    <a:pt x="1441" y="7255"/>
                    <a:pt x="1305" y="7278"/>
                    <a:pt x="1441" y="7278"/>
                  </a:cubicBezTo>
                  <a:cubicBezTo>
                    <a:pt x="1555" y="7278"/>
                    <a:pt x="1691" y="7255"/>
                    <a:pt x="1805" y="7255"/>
                  </a:cubicBezTo>
                  <a:lnTo>
                    <a:pt x="1805" y="7278"/>
                  </a:lnTo>
                  <a:cubicBezTo>
                    <a:pt x="1845" y="7281"/>
                    <a:pt x="1882" y="7282"/>
                    <a:pt x="1917" y="7282"/>
                  </a:cubicBezTo>
                  <a:cubicBezTo>
                    <a:pt x="2086" y="7282"/>
                    <a:pt x="2206" y="7250"/>
                    <a:pt x="2375" y="7250"/>
                  </a:cubicBezTo>
                  <a:cubicBezTo>
                    <a:pt x="2410" y="7250"/>
                    <a:pt x="2447" y="7252"/>
                    <a:pt x="2487" y="7255"/>
                  </a:cubicBezTo>
                  <a:lnTo>
                    <a:pt x="2464" y="7255"/>
                  </a:lnTo>
                  <a:cubicBezTo>
                    <a:pt x="2510" y="7266"/>
                    <a:pt x="2573" y="7266"/>
                    <a:pt x="2646" y="7266"/>
                  </a:cubicBezTo>
                  <a:cubicBezTo>
                    <a:pt x="2712" y="7266"/>
                    <a:pt x="2786" y="7266"/>
                    <a:pt x="2864" y="7274"/>
                  </a:cubicBezTo>
                  <a:lnTo>
                    <a:pt x="2864" y="7274"/>
                  </a:lnTo>
                  <a:cubicBezTo>
                    <a:pt x="2837" y="7268"/>
                    <a:pt x="2828" y="7255"/>
                    <a:pt x="2897" y="7255"/>
                  </a:cubicBezTo>
                  <a:lnTo>
                    <a:pt x="3351" y="7255"/>
                  </a:lnTo>
                  <a:lnTo>
                    <a:pt x="3488" y="7232"/>
                  </a:lnTo>
                  <a:cubicBezTo>
                    <a:pt x="3614" y="7236"/>
                    <a:pt x="3810" y="7238"/>
                    <a:pt x="4050" y="7238"/>
                  </a:cubicBezTo>
                  <a:cubicBezTo>
                    <a:pt x="5067" y="7238"/>
                    <a:pt x="6866" y="7205"/>
                    <a:pt x="7399" y="7187"/>
                  </a:cubicBezTo>
                  <a:lnTo>
                    <a:pt x="7399" y="7187"/>
                  </a:lnTo>
                  <a:lnTo>
                    <a:pt x="7376" y="7209"/>
                  </a:lnTo>
                  <a:cubicBezTo>
                    <a:pt x="8013" y="7187"/>
                    <a:pt x="8945" y="7187"/>
                    <a:pt x="9946" y="7187"/>
                  </a:cubicBezTo>
                  <a:cubicBezTo>
                    <a:pt x="9537" y="6550"/>
                    <a:pt x="9127" y="5868"/>
                    <a:pt x="8718" y="5254"/>
                  </a:cubicBezTo>
                  <a:cubicBezTo>
                    <a:pt x="8491" y="4890"/>
                    <a:pt x="8263" y="4572"/>
                    <a:pt x="8104" y="4299"/>
                  </a:cubicBezTo>
                  <a:cubicBezTo>
                    <a:pt x="8036" y="4162"/>
                    <a:pt x="7922" y="3980"/>
                    <a:pt x="7831" y="3821"/>
                  </a:cubicBezTo>
                  <a:lnTo>
                    <a:pt x="7831" y="3821"/>
                  </a:lnTo>
                  <a:cubicBezTo>
                    <a:pt x="7854" y="3867"/>
                    <a:pt x="7854" y="3884"/>
                    <a:pt x="7845" y="3884"/>
                  </a:cubicBezTo>
                  <a:cubicBezTo>
                    <a:pt x="7837" y="3884"/>
                    <a:pt x="7820" y="3867"/>
                    <a:pt x="7808" y="3844"/>
                  </a:cubicBezTo>
                  <a:cubicBezTo>
                    <a:pt x="7536" y="3412"/>
                    <a:pt x="7763" y="3821"/>
                    <a:pt x="7490" y="3389"/>
                  </a:cubicBezTo>
                  <a:cubicBezTo>
                    <a:pt x="7331" y="3162"/>
                    <a:pt x="6967" y="2593"/>
                    <a:pt x="6626" y="2025"/>
                  </a:cubicBezTo>
                  <a:cubicBezTo>
                    <a:pt x="6126" y="1206"/>
                    <a:pt x="5625" y="387"/>
                    <a:pt x="53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2_1">
    <p:spTree>
      <p:nvGrpSpPr>
        <p:cNvPr id="3712" name="Shape 3712"/>
        <p:cNvGrpSpPr/>
        <p:nvPr/>
      </p:nvGrpSpPr>
      <p:grpSpPr>
        <a:xfrm>
          <a:off x="0" y="0"/>
          <a:ext cx="0" cy="0"/>
          <a:chOff x="0" y="0"/>
          <a:chExt cx="0" cy="0"/>
        </a:xfrm>
      </p:grpSpPr>
      <p:sp>
        <p:nvSpPr>
          <p:cNvPr id="3713" name="Google Shape;3713;p109"/>
          <p:cNvSpPr txBox="1"/>
          <p:nvPr>
            <p:ph idx="1" type="subTitle"/>
          </p:nvPr>
        </p:nvSpPr>
        <p:spPr>
          <a:xfrm>
            <a:off x="6160206" y="2324125"/>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14" name="Google Shape;3714;p109"/>
          <p:cNvSpPr txBox="1"/>
          <p:nvPr>
            <p:ph idx="2" type="subTitle"/>
          </p:nvPr>
        </p:nvSpPr>
        <p:spPr>
          <a:xfrm>
            <a:off x="3845694" y="2102283"/>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15" name="Google Shape;3715;p109"/>
          <p:cNvSpPr txBox="1"/>
          <p:nvPr>
            <p:ph idx="3" type="subTitle"/>
          </p:nvPr>
        </p:nvSpPr>
        <p:spPr>
          <a:xfrm>
            <a:off x="3383544" y="2324121"/>
            <a:ext cx="23769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16" name="Google Shape;3716;p109"/>
          <p:cNvSpPr txBox="1"/>
          <p:nvPr>
            <p:ph idx="4" type="subTitle"/>
          </p:nvPr>
        </p:nvSpPr>
        <p:spPr>
          <a:xfrm>
            <a:off x="1125594" y="2076187"/>
            <a:ext cx="1452600" cy="34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17" name="Google Shape;3717;p109"/>
          <p:cNvSpPr txBox="1"/>
          <p:nvPr>
            <p:ph idx="5" type="subTitle"/>
          </p:nvPr>
        </p:nvSpPr>
        <p:spPr>
          <a:xfrm>
            <a:off x="719994" y="2343787"/>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18" name="Google Shape;3718;p109"/>
          <p:cNvSpPr txBox="1"/>
          <p:nvPr>
            <p:ph type="title"/>
          </p:nvPr>
        </p:nvSpPr>
        <p:spPr>
          <a:xfrm>
            <a:off x="720000" y="540000"/>
            <a:ext cx="7704000" cy="47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719" name="Google Shape;3719;p109"/>
          <p:cNvSpPr txBox="1"/>
          <p:nvPr>
            <p:ph idx="6" type="subTitle"/>
          </p:nvPr>
        </p:nvSpPr>
        <p:spPr>
          <a:xfrm>
            <a:off x="6565806" y="2102283"/>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20" name="Google Shape;3720;p109"/>
          <p:cNvSpPr txBox="1"/>
          <p:nvPr>
            <p:ph idx="7" type="subTitle"/>
          </p:nvPr>
        </p:nvSpPr>
        <p:spPr>
          <a:xfrm>
            <a:off x="6160206"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21" name="Google Shape;3721;p109"/>
          <p:cNvSpPr txBox="1"/>
          <p:nvPr>
            <p:ph idx="8" type="subTitle"/>
          </p:nvPr>
        </p:nvSpPr>
        <p:spPr>
          <a:xfrm>
            <a:off x="3440094"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22" name="Google Shape;3722;p109"/>
          <p:cNvSpPr txBox="1"/>
          <p:nvPr>
            <p:ph idx="9" type="subTitle"/>
          </p:nvPr>
        </p:nvSpPr>
        <p:spPr>
          <a:xfrm>
            <a:off x="719994"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723" name="Google Shape;3723;p109"/>
          <p:cNvSpPr txBox="1"/>
          <p:nvPr>
            <p:ph idx="13" type="subTitle"/>
          </p:nvPr>
        </p:nvSpPr>
        <p:spPr>
          <a:xfrm>
            <a:off x="3845694" y="3801900"/>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24" name="Google Shape;3724;p109"/>
          <p:cNvSpPr txBox="1"/>
          <p:nvPr>
            <p:ph idx="14" type="subTitle"/>
          </p:nvPr>
        </p:nvSpPr>
        <p:spPr>
          <a:xfrm>
            <a:off x="1125594" y="3801891"/>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25" name="Google Shape;3725;p109"/>
          <p:cNvSpPr txBox="1"/>
          <p:nvPr>
            <p:ph idx="15" type="subTitle"/>
          </p:nvPr>
        </p:nvSpPr>
        <p:spPr>
          <a:xfrm>
            <a:off x="6565806" y="3801900"/>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3726" name="Google Shape;3726;p109"/>
          <p:cNvSpPr/>
          <p:nvPr/>
        </p:nvSpPr>
        <p:spPr>
          <a:xfrm flipH="1" rot="10800000">
            <a:off x="8441062" y="4679045"/>
            <a:ext cx="702945" cy="702906"/>
          </a:xfrm>
          <a:custGeom>
            <a:rect b="b" l="l" r="r" t="t"/>
            <a:pathLst>
              <a:path extrusionOk="0" h="15938" w="15938">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7" name="Google Shape;3727;p109"/>
          <p:cNvGrpSpPr/>
          <p:nvPr/>
        </p:nvGrpSpPr>
        <p:grpSpPr>
          <a:xfrm flipH="1" rot="10800000">
            <a:off x="7882828" y="4759914"/>
            <a:ext cx="541170" cy="541170"/>
            <a:chOff x="7072361" y="-871003"/>
            <a:chExt cx="1042917" cy="1042917"/>
          </a:xfrm>
        </p:grpSpPr>
        <p:sp>
          <p:nvSpPr>
            <p:cNvPr id="3728" name="Google Shape;3728;p109"/>
            <p:cNvSpPr/>
            <p:nvPr/>
          </p:nvSpPr>
          <p:spPr>
            <a:xfrm>
              <a:off x="8109704" y="-871003"/>
              <a:ext cx="5575" cy="4442"/>
            </a:xfrm>
            <a:custGeom>
              <a:rect b="b" l="l" r="r" t="t"/>
              <a:pathLst>
                <a:path extrusionOk="0" h="51" w="64">
                  <a:moveTo>
                    <a:pt x="1" y="1"/>
                  </a:moveTo>
                  <a:lnTo>
                    <a:pt x="63" y="51"/>
                  </a:lnTo>
                  <a:lnTo>
                    <a:pt x="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109"/>
            <p:cNvSpPr/>
            <p:nvPr/>
          </p:nvSpPr>
          <p:spPr>
            <a:xfrm>
              <a:off x="7977477" y="-871003"/>
              <a:ext cx="137800" cy="88673"/>
            </a:xfrm>
            <a:custGeom>
              <a:rect b="b" l="l" r="r" t="t"/>
              <a:pathLst>
                <a:path extrusionOk="0" h="1018" w="1582">
                  <a:moveTo>
                    <a:pt x="0" y="1"/>
                  </a:moveTo>
                  <a:lnTo>
                    <a:pt x="1581" y="1017"/>
                  </a:lnTo>
                  <a:lnTo>
                    <a:pt x="1581" y="641"/>
                  </a:lnTo>
                  <a:lnTo>
                    <a:pt x="59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109"/>
            <p:cNvSpPr/>
            <p:nvPr/>
          </p:nvSpPr>
          <p:spPr>
            <a:xfrm>
              <a:off x="7844118" y="-871003"/>
              <a:ext cx="271158" cy="173949"/>
            </a:xfrm>
            <a:custGeom>
              <a:rect b="b" l="l" r="r" t="t"/>
              <a:pathLst>
                <a:path extrusionOk="0" h="1997" w="3113">
                  <a:moveTo>
                    <a:pt x="0" y="1"/>
                  </a:moveTo>
                  <a:lnTo>
                    <a:pt x="3112" y="1996"/>
                  </a:lnTo>
                  <a:lnTo>
                    <a:pt x="3112" y="1620"/>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109"/>
            <p:cNvSpPr/>
            <p:nvPr/>
          </p:nvSpPr>
          <p:spPr>
            <a:xfrm>
              <a:off x="7711805" y="-871003"/>
              <a:ext cx="403470" cy="259137"/>
            </a:xfrm>
            <a:custGeom>
              <a:rect b="b" l="l" r="r" t="t"/>
              <a:pathLst>
                <a:path extrusionOk="0" h="2975" w="4632">
                  <a:moveTo>
                    <a:pt x="1" y="1"/>
                  </a:moveTo>
                  <a:lnTo>
                    <a:pt x="4631" y="2975"/>
                  </a:lnTo>
                  <a:lnTo>
                    <a:pt x="4631" y="2586"/>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109"/>
            <p:cNvSpPr/>
            <p:nvPr/>
          </p:nvSpPr>
          <p:spPr>
            <a:xfrm>
              <a:off x="7588289" y="-869871"/>
              <a:ext cx="526985" cy="343281"/>
            </a:xfrm>
            <a:custGeom>
              <a:rect b="b" l="l" r="r" t="t"/>
              <a:pathLst>
                <a:path extrusionOk="0" h="3941" w="605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109"/>
            <p:cNvSpPr/>
            <p:nvPr/>
          </p:nvSpPr>
          <p:spPr>
            <a:xfrm>
              <a:off x="7488814" y="-854540"/>
              <a:ext cx="626459" cy="412094"/>
            </a:xfrm>
            <a:custGeom>
              <a:rect b="b" l="l" r="r" t="t"/>
              <a:pathLst>
                <a:path extrusionOk="0" h="4731" w="7192">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109"/>
            <p:cNvSpPr/>
            <p:nvPr/>
          </p:nvSpPr>
          <p:spPr>
            <a:xfrm>
              <a:off x="7406847" y="-825098"/>
              <a:ext cx="708425" cy="465750"/>
            </a:xfrm>
            <a:custGeom>
              <a:rect b="b" l="l" r="r" t="t"/>
              <a:pathLst>
                <a:path extrusionOk="0" h="5347" w="8133">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109"/>
            <p:cNvSpPr/>
            <p:nvPr/>
          </p:nvSpPr>
          <p:spPr>
            <a:xfrm>
              <a:off x="7336901" y="-787904"/>
              <a:ext cx="768527" cy="505122"/>
            </a:xfrm>
            <a:custGeom>
              <a:rect b="b" l="l" r="r" t="t"/>
              <a:pathLst>
                <a:path extrusionOk="0" h="5799" w="8823">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109"/>
            <p:cNvSpPr/>
            <p:nvPr/>
          </p:nvSpPr>
          <p:spPr>
            <a:xfrm>
              <a:off x="7276798" y="-744177"/>
              <a:ext cx="810076" cy="532386"/>
            </a:xfrm>
            <a:custGeom>
              <a:rect b="b" l="l" r="r" t="t"/>
              <a:pathLst>
                <a:path extrusionOk="0" h="6112" w="930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109"/>
            <p:cNvSpPr/>
            <p:nvPr/>
          </p:nvSpPr>
          <p:spPr>
            <a:xfrm>
              <a:off x="7224361" y="-694962"/>
              <a:ext cx="836208" cy="548762"/>
            </a:xfrm>
            <a:custGeom>
              <a:rect b="b" l="l" r="r" t="t"/>
              <a:pathLst>
                <a:path extrusionOk="0" h="6300" w="960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109"/>
            <p:cNvSpPr/>
            <p:nvPr/>
          </p:nvSpPr>
          <p:spPr>
            <a:xfrm>
              <a:off x="7179501" y="-640347"/>
              <a:ext cx="847183" cy="556427"/>
            </a:xfrm>
            <a:custGeom>
              <a:rect b="b" l="l" r="r" t="t"/>
              <a:pathLst>
                <a:path extrusionOk="0" h="6388" w="9726">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109"/>
            <p:cNvSpPr/>
            <p:nvPr/>
          </p:nvSpPr>
          <p:spPr>
            <a:xfrm>
              <a:off x="7142307" y="-581289"/>
              <a:ext cx="842915" cy="553117"/>
            </a:xfrm>
            <a:custGeom>
              <a:rect b="b" l="l" r="r" t="t"/>
              <a:pathLst>
                <a:path extrusionOk="0" h="6350" w="9677">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109"/>
            <p:cNvSpPr/>
            <p:nvPr/>
          </p:nvSpPr>
          <p:spPr>
            <a:xfrm>
              <a:off x="7111733" y="-517876"/>
              <a:ext cx="824275" cy="542229"/>
            </a:xfrm>
            <a:custGeom>
              <a:rect b="b" l="l" r="r" t="t"/>
              <a:pathLst>
                <a:path extrusionOk="0" h="6225" w="9463">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109"/>
            <p:cNvSpPr/>
            <p:nvPr/>
          </p:nvSpPr>
          <p:spPr>
            <a:xfrm>
              <a:off x="7089869" y="-449063"/>
              <a:ext cx="789258" cy="519320"/>
            </a:xfrm>
            <a:custGeom>
              <a:rect b="b" l="l" r="r" t="t"/>
              <a:pathLst>
                <a:path extrusionOk="0" h="5962" w="9061">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109"/>
            <p:cNvSpPr/>
            <p:nvPr/>
          </p:nvSpPr>
          <p:spPr>
            <a:xfrm>
              <a:off x="7075671" y="-374761"/>
              <a:ext cx="737866" cy="485436"/>
            </a:xfrm>
            <a:custGeom>
              <a:rect b="b" l="l" r="r" t="t"/>
              <a:pathLst>
                <a:path extrusionOk="0" h="5573" w="8471">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109"/>
            <p:cNvSpPr/>
            <p:nvPr/>
          </p:nvSpPr>
          <p:spPr>
            <a:xfrm>
              <a:off x="7072361" y="-294885"/>
              <a:ext cx="665831" cy="438399"/>
            </a:xfrm>
            <a:custGeom>
              <a:rect b="b" l="l" r="r" t="t"/>
              <a:pathLst>
                <a:path extrusionOk="0" h="5033" w="7644">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109"/>
            <p:cNvSpPr/>
            <p:nvPr/>
          </p:nvSpPr>
          <p:spPr>
            <a:xfrm>
              <a:off x="7072361" y="-210741"/>
              <a:ext cx="575067" cy="377165"/>
            </a:xfrm>
            <a:custGeom>
              <a:rect b="b" l="l" r="r" t="t"/>
              <a:pathLst>
                <a:path extrusionOk="0" h="4330" w="6602">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109"/>
            <p:cNvSpPr/>
            <p:nvPr/>
          </p:nvSpPr>
          <p:spPr>
            <a:xfrm>
              <a:off x="7072361" y="-125465"/>
              <a:ext cx="463573" cy="297376"/>
            </a:xfrm>
            <a:custGeom>
              <a:rect b="b" l="l" r="r" t="t"/>
              <a:pathLst>
                <a:path extrusionOk="0" h="3414" w="5322">
                  <a:moveTo>
                    <a:pt x="1" y="0"/>
                  </a:moveTo>
                  <a:lnTo>
                    <a:pt x="1" y="389"/>
                  </a:lnTo>
                  <a:lnTo>
                    <a:pt x="4732" y="3413"/>
                  </a:lnTo>
                  <a:lnTo>
                    <a:pt x="5322" y="3413"/>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109"/>
            <p:cNvSpPr/>
            <p:nvPr/>
          </p:nvSpPr>
          <p:spPr>
            <a:xfrm>
              <a:off x="7072361" y="-40275"/>
              <a:ext cx="331347" cy="212188"/>
            </a:xfrm>
            <a:custGeom>
              <a:rect b="b" l="l" r="r" t="t"/>
              <a:pathLst>
                <a:path extrusionOk="0" h="2436" w="3804">
                  <a:moveTo>
                    <a:pt x="1" y="1"/>
                  </a:moveTo>
                  <a:lnTo>
                    <a:pt x="1" y="377"/>
                  </a:lnTo>
                  <a:lnTo>
                    <a:pt x="3213" y="2435"/>
                  </a:lnTo>
                  <a:lnTo>
                    <a:pt x="3803" y="2435"/>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109"/>
            <p:cNvSpPr/>
            <p:nvPr/>
          </p:nvSpPr>
          <p:spPr>
            <a:xfrm>
              <a:off x="7072361" y="45001"/>
              <a:ext cx="199035" cy="126912"/>
            </a:xfrm>
            <a:custGeom>
              <a:rect b="b" l="l" r="r" t="t"/>
              <a:pathLst>
                <a:path extrusionOk="0" h="1457" w="2285">
                  <a:moveTo>
                    <a:pt x="1" y="1"/>
                  </a:moveTo>
                  <a:lnTo>
                    <a:pt x="1" y="377"/>
                  </a:lnTo>
                  <a:lnTo>
                    <a:pt x="1695" y="1456"/>
                  </a:lnTo>
                  <a:lnTo>
                    <a:pt x="2285" y="1456"/>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109"/>
            <p:cNvSpPr/>
            <p:nvPr/>
          </p:nvSpPr>
          <p:spPr>
            <a:xfrm>
              <a:off x="7072361" y="129146"/>
              <a:ext cx="66810" cy="42769"/>
            </a:xfrm>
            <a:custGeom>
              <a:rect b="b" l="l" r="r" t="t"/>
              <a:pathLst>
                <a:path extrusionOk="0" h="491" w="767">
                  <a:moveTo>
                    <a:pt x="1" y="1"/>
                  </a:moveTo>
                  <a:lnTo>
                    <a:pt x="1" y="390"/>
                  </a:lnTo>
                  <a:lnTo>
                    <a:pt x="164" y="490"/>
                  </a:lnTo>
                  <a:lnTo>
                    <a:pt x="766" y="490"/>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9" name="Google Shape;3749;p109"/>
          <p:cNvSpPr/>
          <p:nvPr/>
        </p:nvSpPr>
        <p:spPr>
          <a:xfrm flipH="1">
            <a:off x="-424122" y="-90880"/>
            <a:ext cx="702945" cy="702906"/>
          </a:xfrm>
          <a:custGeom>
            <a:rect b="b" l="l" r="r" t="t"/>
            <a:pathLst>
              <a:path extrusionOk="0" h="15938" w="15938">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0" name="Google Shape;3750;p109"/>
          <p:cNvGrpSpPr/>
          <p:nvPr/>
        </p:nvGrpSpPr>
        <p:grpSpPr>
          <a:xfrm flipH="1">
            <a:off x="324263" y="-227189"/>
            <a:ext cx="541170" cy="541170"/>
            <a:chOff x="7072361" y="-871003"/>
            <a:chExt cx="1042917" cy="1042917"/>
          </a:xfrm>
        </p:grpSpPr>
        <p:sp>
          <p:nvSpPr>
            <p:cNvPr id="3751" name="Google Shape;3751;p109"/>
            <p:cNvSpPr/>
            <p:nvPr/>
          </p:nvSpPr>
          <p:spPr>
            <a:xfrm>
              <a:off x="8109704" y="-871003"/>
              <a:ext cx="5575" cy="4442"/>
            </a:xfrm>
            <a:custGeom>
              <a:rect b="b" l="l" r="r" t="t"/>
              <a:pathLst>
                <a:path extrusionOk="0" h="51" w="64">
                  <a:moveTo>
                    <a:pt x="1" y="1"/>
                  </a:moveTo>
                  <a:lnTo>
                    <a:pt x="63" y="51"/>
                  </a:lnTo>
                  <a:lnTo>
                    <a:pt x="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109"/>
            <p:cNvSpPr/>
            <p:nvPr/>
          </p:nvSpPr>
          <p:spPr>
            <a:xfrm>
              <a:off x="7977477" y="-871003"/>
              <a:ext cx="137800" cy="88673"/>
            </a:xfrm>
            <a:custGeom>
              <a:rect b="b" l="l" r="r" t="t"/>
              <a:pathLst>
                <a:path extrusionOk="0" h="1018" w="1582">
                  <a:moveTo>
                    <a:pt x="0" y="1"/>
                  </a:moveTo>
                  <a:lnTo>
                    <a:pt x="1581" y="1017"/>
                  </a:lnTo>
                  <a:lnTo>
                    <a:pt x="1581" y="641"/>
                  </a:lnTo>
                  <a:lnTo>
                    <a:pt x="59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109"/>
            <p:cNvSpPr/>
            <p:nvPr/>
          </p:nvSpPr>
          <p:spPr>
            <a:xfrm>
              <a:off x="7844118" y="-871003"/>
              <a:ext cx="271158" cy="173949"/>
            </a:xfrm>
            <a:custGeom>
              <a:rect b="b" l="l" r="r" t="t"/>
              <a:pathLst>
                <a:path extrusionOk="0" h="1997" w="3113">
                  <a:moveTo>
                    <a:pt x="0" y="1"/>
                  </a:moveTo>
                  <a:lnTo>
                    <a:pt x="3112" y="1996"/>
                  </a:lnTo>
                  <a:lnTo>
                    <a:pt x="3112" y="1620"/>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109"/>
            <p:cNvSpPr/>
            <p:nvPr/>
          </p:nvSpPr>
          <p:spPr>
            <a:xfrm>
              <a:off x="7711805" y="-871003"/>
              <a:ext cx="403470" cy="259137"/>
            </a:xfrm>
            <a:custGeom>
              <a:rect b="b" l="l" r="r" t="t"/>
              <a:pathLst>
                <a:path extrusionOk="0" h="2975" w="4632">
                  <a:moveTo>
                    <a:pt x="1" y="1"/>
                  </a:moveTo>
                  <a:lnTo>
                    <a:pt x="4631" y="2975"/>
                  </a:lnTo>
                  <a:lnTo>
                    <a:pt x="4631" y="2586"/>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109"/>
            <p:cNvSpPr/>
            <p:nvPr/>
          </p:nvSpPr>
          <p:spPr>
            <a:xfrm>
              <a:off x="7588289" y="-869871"/>
              <a:ext cx="526985" cy="343281"/>
            </a:xfrm>
            <a:custGeom>
              <a:rect b="b" l="l" r="r" t="t"/>
              <a:pathLst>
                <a:path extrusionOk="0" h="3941" w="605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109"/>
            <p:cNvSpPr/>
            <p:nvPr/>
          </p:nvSpPr>
          <p:spPr>
            <a:xfrm>
              <a:off x="7488814" y="-854540"/>
              <a:ext cx="626459" cy="412094"/>
            </a:xfrm>
            <a:custGeom>
              <a:rect b="b" l="l" r="r" t="t"/>
              <a:pathLst>
                <a:path extrusionOk="0" h="4731" w="7192">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109"/>
            <p:cNvSpPr/>
            <p:nvPr/>
          </p:nvSpPr>
          <p:spPr>
            <a:xfrm>
              <a:off x="7406847" y="-825098"/>
              <a:ext cx="708425" cy="465750"/>
            </a:xfrm>
            <a:custGeom>
              <a:rect b="b" l="l" r="r" t="t"/>
              <a:pathLst>
                <a:path extrusionOk="0" h="5347" w="8133">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109"/>
            <p:cNvSpPr/>
            <p:nvPr/>
          </p:nvSpPr>
          <p:spPr>
            <a:xfrm>
              <a:off x="7336901" y="-787904"/>
              <a:ext cx="768527" cy="505122"/>
            </a:xfrm>
            <a:custGeom>
              <a:rect b="b" l="l" r="r" t="t"/>
              <a:pathLst>
                <a:path extrusionOk="0" h="5799" w="8823">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109"/>
            <p:cNvSpPr/>
            <p:nvPr/>
          </p:nvSpPr>
          <p:spPr>
            <a:xfrm>
              <a:off x="7276798" y="-744177"/>
              <a:ext cx="810076" cy="532386"/>
            </a:xfrm>
            <a:custGeom>
              <a:rect b="b" l="l" r="r" t="t"/>
              <a:pathLst>
                <a:path extrusionOk="0" h="6112" w="930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109"/>
            <p:cNvSpPr/>
            <p:nvPr/>
          </p:nvSpPr>
          <p:spPr>
            <a:xfrm>
              <a:off x="7224361" y="-694962"/>
              <a:ext cx="836208" cy="548762"/>
            </a:xfrm>
            <a:custGeom>
              <a:rect b="b" l="l" r="r" t="t"/>
              <a:pathLst>
                <a:path extrusionOk="0" h="6300" w="960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109"/>
            <p:cNvSpPr/>
            <p:nvPr/>
          </p:nvSpPr>
          <p:spPr>
            <a:xfrm>
              <a:off x="7179501" y="-640347"/>
              <a:ext cx="847183" cy="556427"/>
            </a:xfrm>
            <a:custGeom>
              <a:rect b="b" l="l" r="r" t="t"/>
              <a:pathLst>
                <a:path extrusionOk="0" h="6388" w="9726">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109"/>
            <p:cNvSpPr/>
            <p:nvPr/>
          </p:nvSpPr>
          <p:spPr>
            <a:xfrm>
              <a:off x="7142307" y="-581289"/>
              <a:ext cx="842915" cy="553117"/>
            </a:xfrm>
            <a:custGeom>
              <a:rect b="b" l="l" r="r" t="t"/>
              <a:pathLst>
                <a:path extrusionOk="0" h="6350" w="9677">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109"/>
            <p:cNvSpPr/>
            <p:nvPr/>
          </p:nvSpPr>
          <p:spPr>
            <a:xfrm>
              <a:off x="7111733" y="-517876"/>
              <a:ext cx="824275" cy="542229"/>
            </a:xfrm>
            <a:custGeom>
              <a:rect b="b" l="l" r="r" t="t"/>
              <a:pathLst>
                <a:path extrusionOk="0" h="6225" w="9463">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109"/>
            <p:cNvSpPr/>
            <p:nvPr/>
          </p:nvSpPr>
          <p:spPr>
            <a:xfrm>
              <a:off x="7089869" y="-449063"/>
              <a:ext cx="789258" cy="519320"/>
            </a:xfrm>
            <a:custGeom>
              <a:rect b="b" l="l" r="r" t="t"/>
              <a:pathLst>
                <a:path extrusionOk="0" h="5962" w="9061">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109"/>
            <p:cNvSpPr/>
            <p:nvPr/>
          </p:nvSpPr>
          <p:spPr>
            <a:xfrm>
              <a:off x="7075671" y="-374761"/>
              <a:ext cx="737866" cy="485436"/>
            </a:xfrm>
            <a:custGeom>
              <a:rect b="b" l="l" r="r" t="t"/>
              <a:pathLst>
                <a:path extrusionOk="0" h="5573" w="8471">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109"/>
            <p:cNvSpPr/>
            <p:nvPr/>
          </p:nvSpPr>
          <p:spPr>
            <a:xfrm>
              <a:off x="7072361" y="-294885"/>
              <a:ext cx="665831" cy="438399"/>
            </a:xfrm>
            <a:custGeom>
              <a:rect b="b" l="l" r="r" t="t"/>
              <a:pathLst>
                <a:path extrusionOk="0" h="5033" w="7644">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109"/>
            <p:cNvSpPr/>
            <p:nvPr/>
          </p:nvSpPr>
          <p:spPr>
            <a:xfrm>
              <a:off x="7072361" y="-210741"/>
              <a:ext cx="575067" cy="377165"/>
            </a:xfrm>
            <a:custGeom>
              <a:rect b="b" l="l" r="r" t="t"/>
              <a:pathLst>
                <a:path extrusionOk="0" h="4330" w="6602">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109"/>
            <p:cNvSpPr/>
            <p:nvPr/>
          </p:nvSpPr>
          <p:spPr>
            <a:xfrm>
              <a:off x="7072361" y="-125465"/>
              <a:ext cx="463573" cy="297376"/>
            </a:xfrm>
            <a:custGeom>
              <a:rect b="b" l="l" r="r" t="t"/>
              <a:pathLst>
                <a:path extrusionOk="0" h="3414" w="5322">
                  <a:moveTo>
                    <a:pt x="1" y="0"/>
                  </a:moveTo>
                  <a:lnTo>
                    <a:pt x="1" y="389"/>
                  </a:lnTo>
                  <a:lnTo>
                    <a:pt x="4732" y="3413"/>
                  </a:lnTo>
                  <a:lnTo>
                    <a:pt x="5322" y="3413"/>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109"/>
            <p:cNvSpPr/>
            <p:nvPr/>
          </p:nvSpPr>
          <p:spPr>
            <a:xfrm>
              <a:off x="7072361" y="-40275"/>
              <a:ext cx="331347" cy="212188"/>
            </a:xfrm>
            <a:custGeom>
              <a:rect b="b" l="l" r="r" t="t"/>
              <a:pathLst>
                <a:path extrusionOk="0" h="2436" w="3804">
                  <a:moveTo>
                    <a:pt x="1" y="1"/>
                  </a:moveTo>
                  <a:lnTo>
                    <a:pt x="1" y="377"/>
                  </a:lnTo>
                  <a:lnTo>
                    <a:pt x="3213" y="2435"/>
                  </a:lnTo>
                  <a:lnTo>
                    <a:pt x="3803" y="2435"/>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109"/>
            <p:cNvSpPr/>
            <p:nvPr/>
          </p:nvSpPr>
          <p:spPr>
            <a:xfrm>
              <a:off x="7072361" y="45001"/>
              <a:ext cx="199035" cy="126912"/>
            </a:xfrm>
            <a:custGeom>
              <a:rect b="b" l="l" r="r" t="t"/>
              <a:pathLst>
                <a:path extrusionOk="0" h="1457" w="2285">
                  <a:moveTo>
                    <a:pt x="1" y="1"/>
                  </a:moveTo>
                  <a:lnTo>
                    <a:pt x="1" y="377"/>
                  </a:lnTo>
                  <a:lnTo>
                    <a:pt x="1695" y="1456"/>
                  </a:lnTo>
                  <a:lnTo>
                    <a:pt x="2285" y="1456"/>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109"/>
            <p:cNvSpPr/>
            <p:nvPr/>
          </p:nvSpPr>
          <p:spPr>
            <a:xfrm>
              <a:off x="7072361" y="129146"/>
              <a:ext cx="66810" cy="42769"/>
            </a:xfrm>
            <a:custGeom>
              <a:rect b="b" l="l" r="r" t="t"/>
              <a:pathLst>
                <a:path extrusionOk="0" h="491" w="767">
                  <a:moveTo>
                    <a:pt x="1" y="1"/>
                  </a:moveTo>
                  <a:lnTo>
                    <a:pt x="1" y="390"/>
                  </a:lnTo>
                  <a:lnTo>
                    <a:pt x="164" y="490"/>
                  </a:lnTo>
                  <a:lnTo>
                    <a:pt x="766" y="490"/>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3772" name="Shape 3772"/>
        <p:cNvGrpSpPr/>
        <p:nvPr/>
      </p:nvGrpSpPr>
      <p:grpSpPr>
        <a:xfrm>
          <a:off x="0" y="0"/>
          <a:ext cx="0" cy="0"/>
          <a:chOff x="0" y="0"/>
          <a:chExt cx="0" cy="0"/>
        </a:xfrm>
      </p:grpSpPr>
      <p:sp>
        <p:nvSpPr>
          <p:cNvPr id="3773" name="Google Shape;3773;p110"/>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3774" name="Google Shape;3774;p110"/>
          <p:cNvSpPr txBox="1"/>
          <p:nvPr>
            <p:ph idx="1" type="subTitle"/>
          </p:nvPr>
        </p:nvSpPr>
        <p:spPr>
          <a:xfrm>
            <a:off x="4697500" y="2971675"/>
            <a:ext cx="2710800" cy="805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75" name="Google Shape;3775;p110"/>
          <p:cNvSpPr txBox="1"/>
          <p:nvPr>
            <p:ph idx="2" type="subTitle"/>
          </p:nvPr>
        </p:nvSpPr>
        <p:spPr>
          <a:xfrm>
            <a:off x="5003512" y="2577988"/>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3776" name="Google Shape;3776;p110"/>
          <p:cNvSpPr txBox="1"/>
          <p:nvPr>
            <p:ph idx="3" type="subTitle"/>
          </p:nvPr>
        </p:nvSpPr>
        <p:spPr>
          <a:xfrm>
            <a:off x="1735700" y="2971675"/>
            <a:ext cx="2710800" cy="805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77" name="Google Shape;3777;p110"/>
          <p:cNvSpPr txBox="1"/>
          <p:nvPr>
            <p:ph idx="4" type="subTitle"/>
          </p:nvPr>
        </p:nvSpPr>
        <p:spPr>
          <a:xfrm>
            <a:off x="2041675" y="2577988"/>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3778" name="Google Shape;3778;p110"/>
          <p:cNvSpPr/>
          <p:nvPr/>
        </p:nvSpPr>
        <p:spPr>
          <a:xfrm rot="-5400293">
            <a:off x="7017998" y="1118135"/>
            <a:ext cx="4830408" cy="3181322"/>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110"/>
          <p:cNvSpPr/>
          <p:nvPr/>
        </p:nvSpPr>
        <p:spPr>
          <a:xfrm>
            <a:off x="-13000" y="3603398"/>
            <a:ext cx="3023455" cy="1613113"/>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ONE_COLUMN_TEXT_3">
    <p:spTree>
      <p:nvGrpSpPr>
        <p:cNvPr id="3780" name="Shape 3780"/>
        <p:cNvGrpSpPr/>
        <p:nvPr/>
      </p:nvGrpSpPr>
      <p:grpSpPr>
        <a:xfrm>
          <a:off x="0" y="0"/>
          <a:ext cx="0" cy="0"/>
          <a:chOff x="0" y="0"/>
          <a:chExt cx="0" cy="0"/>
        </a:xfrm>
      </p:grpSpPr>
      <p:sp>
        <p:nvSpPr>
          <p:cNvPr id="3781" name="Google Shape;3781;p111"/>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82" name="Google Shape;3782;p111"/>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783" name="Google Shape;3783;p111"/>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111"/>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111"/>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33" name="Shape 433"/>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4">
  <p:cSld name="ONE_COLUMN_TEXT_4">
    <p:spTree>
      <p:nvGrpSpPr>
        <p:cNvPr id="3786" name="Shape 3786"/>
        <p:cNvGrpSpPr/>
        <p:nvPr/>
      </p:nvGrpSpPr>
      <p:grpSpPr>
        <a:xfrm>
          <a:off x="0" y="0"/>
          <a:ext cx="0" cy="0"/>
          <a:chOff x="0" y="0"/>
          <a:chExt cx="0" cy="0"/>
        </a:xfrm>
      </p:grpSpPr>
      <p:sp>
        <p:nvSpPr>
          <p:cNvPr id="3787" name="Google Shape;3787;p112"/>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88" name="Google Shape;3788;p112"/>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789" name="Google Shape;3789;p112"/>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112"/>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112"/>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chemeClr val="accent1"/>
        </a:solidFill>
      </p:bgPr>
    </p:bg>
    <p:spTree>
      <p:nvGrpSpPr>
        <p:cNvPr id="3792" name="Shape 3792"/>
        <p:cNvGrpSpPr/>
        <p:nvPr/>
      </p:nvGrpSpPr>
      <p:grpSpPr>
        <a:xfrm>
          <a:off x="0" y="0"/>
          <a:ext cx="0" cy="0"/>
          <a:chOff x="0" y="0"/>
          <a:chExt cx="0" cy="0"/>
        </a:xfrm>
      </p:grpSpPr>
      <p:sp>
        <p:nvSpPr>
          <p:cNvPr id="3793" name="Google Shape;3793;p113"/>
          <p:cNvSpPr/>
          <p:nvPr/>
        </p:nvSpPr>
        <p:spPr>
          <a:xfrm>
            <a:off x="406950" y="416250"/>
            <a:ext cx="8330100" cy="43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113"/>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FFFFFF"/>
                </a:solidFill>
                <a:latin typeface="Arvo"/>
                <a:ea typeface="Arvo"/>
                <a:cs typeface="Arvo"/>
                <a:sym typeface="Arvo"/>
              </a:defRPr>
            </a:lvl1pPr>
            <a:lvl2pPr lvl="1" rtl="0">
              <a:buNone/>
              <a:defRPr sz="1200">
                <a:solidFill>
                  <a:srgbClr val="FFFFFF"/>
                </a:solidFill>
                <a:latin typeface="Arvo"/>
                <a:ea typeface="Arvo"/>
                <a:cs typeface="Arvo"/>
                <a:sym typeface="Arvo"/>
              </a:defRPr>
            </a:lvl2pPr>
            <a:lvl3pPr lvl="2" rtl="0">
              <a:buNone/>
              <a:defRPr sz="1200">
                <a:solidFill>
                  <a:srgbClr val="FFFFFF"/>
                </a:solidFill>
                <a:latin typeface="Arvo"/>
                <a:ea typeface="Arvo"/>
                <a:cs typeface="Arvo"/>
                <a:sym typeface="Arvo"/>
              </a:defRPr>
            </a:lvl3pPr>
            <a:lvl4pPr lvl="3" rtl="0">
              <a:buNone/>
              <a:defRPr sz="1200">
                <a:solidFill>
                  <a:srgbClr val="FFFFFF"/>
                </a:solidFill>
                <a:latin typeface="Arvo"/>
                <a:ea typeface="Arvo"/>
                <a:cs typeface="Arvo"/>
                <a:sym typeface="Arvo"/>
              </a:defRPr>
            </a:lvl4pPr>
            <a:lvl5pPr lvl="4" rtl="0">
              <a:buNone/>
              <a:defRPr sz="1200">
                <a:solidFill>
                  <a:srgbClr val="FFFFFF"/>
                </a:solidFill>
                <a:latin typeface="Arvo"/>
                <a:ea typeface="Arvo"/>
                <a:cs typeface="Arvo"/>
                <a:sym typeface="Arvo"/>
              </a:defRPr>
            </a:lvl5pPr>
            <a:lvl6pPr lvl="5" rtl="0">
              <a:buNone/>
              <a:defRPr sz="1200">
                <a:solidFill>
                  <a:srgbClr val="FFFFFF"/>
                </a:solidFill>
                <a:latin typeface="Arvo"/>
                <a:ea typeface="Arvo"/>
                <a:cs typeface="Arvo"/>
                <a:sym typeface="Arvo"/>
              </a:defRPr>
            </a:lvl6pPr>
            <a:lvl7pPr lvl="6" rtl="0">
              <a:buNone/>
              <a:defRPr sz="1200">
                <a:solidFill>
                  <a:srgbClr val="FFFFFF"/>
                </a:solidFill>
                <a:latin typeface="Arvo"/>
                <a:ea typeface="Arvo"/>
                <a:cs typeface="Arvo"/>
                <a:sym typeface="Arvo"/>
              </a:defRPr>
            </a:lvl7pPr>
            <a:lvl8pPr lvl="7" rtl="0">
              <a:buNone/>
              <a:defRPr sz="1200">
                <a:solidFill>
                  <a:srgbClr val="FFFFFF"/>
                </a:solidFill>
                <a:latin typeface="Arvo"/>
                <a:ea typeface="Arvo"/>
                <a:cs typeface="Arvo"/>
                <a:sym typeface="Arvo"/>
              </a:defRPr>
            </a:lvl8pPr>
            <a:lvl9pPr lvl="8" rtl="0">
              <a:buNone/>
              <a:defRPr sz="1200">
                <a:solidFill>
                  <a:srgbClr val="FFFFFF"/>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3795" name="Google Shape;3795;p113"/>
          <p:cNvSpPr txBox="1"/>
          <p:nvPr>
            <p:ph type="title"/>
          </p:nvPr>
        </p:nvSpPr>
        <p:spPr>
          <a:xfrm>
            <a:off x="783525" y="621500"/>
            <a:ext cx="7618200" cy="393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1">
  <p:cSld name="3_Title and Content_1">
    <p:spTree>
      <p:nvGrpSpPr>
        <p:cNvPr id="3796" name="Shape 3796"/>
        <p:cNvGrpSpPr/>
        <p:nvPr/>
      </p:nvGrpSpPr>
      <p:grpSpPr>
        <a:xfrm>
          <a:off x="0" y="0"/>
          <a:ext cx="0" cy="0"/>
          <a:chOff x="0" y="0"/>
          <a:chExt cx="0" cy="0"/>
        </a:xfrm>
      </p:grpSpPr>
      <p:sp>
        <p:nvSpPr>
          <p:cNvPr id="3797" name="Google Shape;3797;p114"/>
          <p:cNvSpPr txBox="1"/>
          <p:nvPr>
            <p:ph idx="1" type="body"/>
          </p:nvPr>
        </p:nvSpPr>
        <p:spPr>
          <a:xfrm>
            <a:off x="628650" y="1196316"/>
            <a:ext cx="7886700" cy="3436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99CB5A"/>
              </a:buClr>
              <a:buSzPts val="2800"/>
              <a:buFont typeface="Montserrat"/>
              <a:buNone/>
              <a:defRPr i="0" sz="2800" u="none" cap="none" strike="noStrike">
                <a:solidFill>
                  <a:srgbClr val="154067"/>
                </a:solidFill>
                <a:latin typeface="Montserrat"/>
                <a:ea typeface="Montserrat"/>
                <a:cs typeface="Montserrat"/>
                <a:sym typeface="Montserrat"/>
              </a:defRPr>
            </a:lvl1pPr>
            <a:lvl2pPr indent="-381000" lvl="1" marL="914400" marR="0" rtl="0" algn="l">
              <a:lnSpc>
                <a:spcPct val="90000"/>
              </a:lnSpc>
              <a:spcBef>
                <a:spcPts val="1600"/>
              </a:spcBef>
              <a:spcAft>
                <a:spcPts val="0"/>
              </a:spcAft>
              <a:buClr>
                <a:srgbClr val="99CB5A"/>
              </a:buClr>
              <a:buSzPts val="2400"/>
              <a:buFont typeface="Montserrat"/>
              <a:buChar char="•"/>
              <a:defRPr i="0" sz="2400" u="none" cap="none" strike="noStrike">
                <a:solidFill>
                  <a:srgbClr val="154067"/>
                </a:solidFill>
                <a:latin typeface="Montserrat"/>
                <a:ea typeface="Montserrat"/>
                <a:cs typeface="Montserrat"/>
                <a:sym typeface="Montserrat"/>
              </a:defRPr>
            </a:lvl2pPr>
            <a:lvl3pPr indent="-355600" lvl="2" marL="1371600" marR="0" rtl="0" algn="l">
              <a:lnSpc>
                <a:spcPct val="90000"/>
              </a:lnSpc>
              <a:spcBef>
                <a:spcPts val="1600"/>
              </a:spcBef>
              <a:spcAft>
                <a:spcPts val="0"/>
              </a:spcAft>
              <a:buClr>
                <a:srgbClr val="99CB5A"/>
              </a:buClr>
              <a:buSzPts val="2000"/>
              <a:buFont typeface="Montserrat"/>
              <a:buChar char="•"/>
              <a:defRPr i="0" sz="2000" u="none" cap="none" strike="noStrike">
                <a:solidFill>
                  <a:srgbClr val="154067"/>
                </a:solidFill>
                <a:latin typeface="Montserrat"/>
                <a:ea typeface="Montserrat"/>
                <a:cs typeface="Montserrat"/>
                <a:sym typeface="Montserrat"/>
              </a:defRPr>
            </a:lvl3pPr>
            <a:lvl4pPr indent="-342900" lvl="3" marL="1828800" marR="0" rtl="0" algn="l">
              <a:lnSpc>
                <a:spcPct val="90000"/>
              </a:lnSpc>
              <a:spcBef>
                <a:spcPts val="1600"/>
              </a:spcBef>
              <a:spcAft>
                <a:spcPts val="0"/>
              </a:spcAft>
              <a:buClr>
                <a:srgbClr val="99CB5A"/>
              </a:buClr>
              <a:buSzPts val="1800"/>
              <a:buFont typeface="Montserrat"/>
              <a:buChar char="•"/>
              <a:defRPr i="0" sz="1800" u="none" cap="none" strike="noStrike">
                <a:solidFill>
                  <a:srgbClr val="154067"/>
                </a:solidFill>
                <a:latin typeface="Montserrat"/>
                <a:ea typeface="Montserrat"/>
                <a:cs typeface="Montserrat"/>
                <a:sym typeface="Montserrat"/>
              </a:defRPr>
            </a:lvl4pPr>
            <a:lvl5pPr indent="-342900" lvl="4" marL="2286000" marR="0" rtl="0" algn="l">
              <a:lnSpc>
                <a:spcPct val="90000"/>
              </a:lnSpc>
              <a:spcBef>
                <a:spcPts val="1600"/>
              </a:spcBef>
              <a:spcAft>
                <a:spcPts val="0"/>
              </a:spcAft>
              <a:buClr>
                <a:srgbClr val="99CB5A"/>
              </a:buClr>
              <a:buSzPts val="1800"/>
              <a:buFont typeface="Montserrat"/>
              <a:buChar char="•"/>
              <a:defRPr i="0" sz="1800" u="none" cap="none" strike="noStrike">
                <a:solidFill>
                  <a:srgbClr val="154067"/>
                </a:solidFill>
                <a:latin typeface="Montserrat"/>
                <a:ea typeface="Montserrat"/>
                <a:cs typeface="Montserrat"/>
                <a:sym typeface="Montserrat"/>
              </a:defRPr>
            </a:lvl5pPr>
            <a:lvl6pPr indent="-342900" lvl="5" marL="27432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1600"/>
              </a:spcBef>
              <a:spcAft>
                <a:spcPts val="160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
        <p:nvSpPr>
          <p:cNvPr id="3798" name="Google Shape;3798;p114"/>
          <p:cNvSpPr txBox="1"/>
          <p:nvPr>
            <p:ph idx="11" type="ftr"/>
          </p:nvPr>
        </p:nvSpPr>
        <p:spPr>
          <a:xfrm>
            <a:off x="6081588" y="4869656"/>
            <a:ext cx="2557500" cy="171600"/>
          </a:xfrm>
          <a:prstGeom prst="rect">
            <a:avLst/>
          </a:prstGeom>
          <a:noFill/>
          <a:ln>
            <a:noFill/>
          </a:ln>
        </p:spPr>
        <p:txBody>
          <a:bodyPr anchorCtr="0" anchor="t" bIns="45700" lIns="91425" spcFirstLastPara="1" rIns="0" wrap="square" tIns="45700">
            <a:noAutofit/>
          </a:bodyPr>
          <a:lstStyle>
            <a:lvl1pPr lvl="0" marR="0" rtl="0" algn="r">
              <a:spcBef>
                <a:spcPts val="0"/>
              </a:spcBef>
              <a:spcAft>
                <a:spcPts val="0"/>
              </a:spcAft>
              <a:buSzPts val="1400"/>
              <a:buNone/>
              <a:defRPr sz="6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99" name="Google Shape;3799;p114"/>
          <p:cNvSpPr txBox="1"/>
          <p:nvPr>
            <p:ph idx="12" type="sldNum"/>
          </p:nvPr>
        </p:nvSpPr>
        <p:spPr>
          <a:xfrm>
            <a:off x="8588250" y="4869656"/>
            <a:ext cx="374700" cy="1716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600">
                <a:solidFill>
                  <a:schemeClr val="dk1"/>
                </a:solidFill>
                <a:latin typeface="Arial"/>
                <a:ea typeface="Arial"/>
                <a:cs typeface="Arial"/>
                <a:sym typeface="Arial"/>
              </a:defRPr>
            </a:lvl1pPr>
            <a:lvl2pPr indent="0" lvl="1" marL="0" marR="0" rtl="0" algn="r">
              <a:spcBef>
                <a:spcPts val="0"/>
              </a:spcBef>
              <a:buNone/>
              <a:defRPr sz="600">
                <a:solidFill>
                  <a:schemeClr val="dk1"/>
                </a:solidFill>
                <a:latin typeface="Arial"/>
                <a:ea typeface="Arial"/>
                <a:cs typeface="Arial"/>
                <a:sym typeface="Arial"/>
              </a:defRPr>
            </a:lvl2pPr>
            <a:lvl3pPr indent="0" lvl="2" marL="0" marR="0" rtl="0" algn="r">
              <a:spcBef>
                <a:spcPts val="0"/>
              </a:spcBef>
              <a:buNone/>
              <a:defRPr sz="600">
                <a:solidFill>
                  <a:schemeClr val="dk1"/>
                </a:solidFill>
                <a:latin typeface="Arial"/>
                <a:ea typeface="Arial"/>
                <a:cs typeface="Arial"/>
                <a:sym typeface="Arial"/>
              </a:defRPr>
            </a:lvl3pPr>
            <a:lvl4pPr indent="0" lvl="3" marL="0" marR="0" rtl="0" algn="r">
              <a:spcBef>
                <a:spcPts val="0"/>
              </a:spcBef>
              <a:buNone/>
              <a:defRPr sz="600">
                <a:solidFill>
                  <a:schemeClr val="dk1"/>
                </a:solidFill>
                <a:latin typeface="Arial"/>
                <a:ea typeface="Arial"/>
                <a:cs typeface="Arial"/>
                <a:sym typeface="Arial"/>
              </a:defRPr>
            </a:lvl4pPr>
            <a:lvl5pPr indent="0" lvl="4" marL="0" marR="0" rtl="0" algn="r">
              <a:spcBef>
                <a:spcPts val="0"/>
              </a:spcBef>
              <a:buNone/>
              <a:defRPr sz="600">
                <a:solidFill>
                  <a:schemeClr val="dk1"/>
                </a:solidFill>
                <a:latin typeface="Arial"/>
                <a:ea typeface="Arial"/>
                <a:cs typeface="Arial"/>
                <a:sym typeface="Arial"/>
              </a:defRPr>
            </a:lvl5pPr>
            <a:lvl6pPr indent="0" lvl="5" marL="0" marR="0" rtl="0" algn="r">
              <a:spcBef>
                <a:spcPts val="0"/>
              </a:spcBef>
              <a:buNone/>
              <a:defRPr sz="600">
                <a:solidFill>
                  <a:schemeClr val="dk1"/>
                </a:solidFill>
                <a:latin typeface="Arial"/>
                <a:ea typeface="Arial"/>
                <a:cs typeface="Arial"/>
                <a:sym typeface="Arial"/>
              </a:defRPr>
            </a:lvl6pPr>
            <a:lvl7pPr indent="0" lvl="6" marL="0" marR="0" rtl="0" algn="r">
              <a:spcBef>
                <a:spcPts val="0"/>
              </a:spcBef>
              <a:buNone/>
              <a:defRPr sz="600">
                <a:solidFill>
                  <a:schemeClr val="dk1"/>
                </a:solidFill>
                <a:latin typeface="Arial"/>
                <a:ea typeface="Arial"/>
                <a:cs typeface="Arial"/>
                <a:sym typeface="Arial"/>
              </a:defRPr>
            </a:lvl7pPr>
            <a:lvl8pPr indent="0" lvl="7" marL="0" marR="0" rtl="0" algn="r">
              <a:spcBef>
                <a:spcPts val="0"/>
              </a:spcBef>
              <a:buNone/>
              <a:defRPr sz="600">
                <a:solidFill>
                  <a:schemeClr val="dk1"/>
                </a:solidFill>
                <a:latin typeface="Arial"/>
                <a:ea typeface="Arial"/>
                <a:cs typeface="Arial"/>
                <a:sym typeface="Arial"/>
              </a:defRPr>
            </a:lvl8pPr>
            <a:lvl9pPr indent="0" lvl="8" marL="0" marR="0" rtl="0" algn="r">
              <a:spcBef>
                <a:spcPts val="0"/>
              </a:spcBef>
              <a:buNone/>
              <a:defRPr sz="6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fh-hor-ny-no-csh.png" id="3800" name="Google Shape;3800;p114"/>
          <p:cNvPicPr preferRelativeResize="0"/>
          <p:nvPr/>
        </p:nvPicPr>
        <p:blipFill rotWithShape="1">
          <a:blip r:embed="rId2">
            <a:alphaModFix/>
          </a:blip>
          <a:srcRect b="0" l="0" r="0" t="0"/>
          <a:stretch/>
        </p:blipFill>
        <p:spPr>
          <a:xfrm>
            <a:off x="188456" y="4848225"/>
            <a:ext cx="725090" cy="172641"/>
          </a:xfrm>
          <a:prstGeom prst="rect">
            <a:avLst/>
          </a:prstGeom>
          <a:noFill/>
          <a:ln>
            <a:noFill/>
          </a:ln>
        </p:spPr>
      </p:pic>
      <p:sp>
        <p:nvSpPr>
          <p:cNvPr id="3801" name="Google Shape;3801;p114"/>
          <p:cNvSpPr/>
          <p:nvPr/>
        </p:nvSpPr>
        <p:spPr>
          <a:xfrm>
            <a:off x="446088" y="939141"/>
            <a:ext cx="8237400" cy="41700"/>
          </a:xfrm>
          <a:prstGeom prst="rect">
            <a:avLst/>
          </a:prstGeom>
          <a:gradFill>
            <a:gsLst>
              <a:gs pos="0">
                <a:srgbClr val="154067"/>
              </a:gs>
              <a:gs pos="50000">
                <a:srgbClr val="42C2C6"/>
              </a:gs>
              <a:gs pos="100000">
                <a:srgbClr val="99CB5A"/>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3802" name="Google Shape;3802;p114"/>
          <p:cNvSpPr txBox="1"/>
          <p:nvPr>
            <p:ph type="title"/>
          </p:nvPr>
        </p:nvSpPr>
        <p:spPr>
          <a:xfrm>
            <a:off x="628650" y="273845"/>
            <a:ext cx="7886700" cy="687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154067"/>
              </a:buClr>
              <a:buSzPts val="4000"/>
              <a:buFont typeface="Montserrat"/>
              <a:buNone/>
              <a:defRPr b="1" i="0" sz="4000" u="none" cap="none" strike="noStrike">
                <a:solidFill>
                  <a:srgbClr val="154067"/>
                </a:solidFill>
                <a:latin typeface="Montserrat"/>
                <a:ea typeface="Montserrat"/>
                <a:cs typeface="Montserrat"/>
                <a:sym typeface="Montserrat"/>
              </a:defRPr>
            </a:lvl1pPr>
            <a:lvl2pPr lvl="1" rtl="0">
              <a:spcBef>
                <a:spcPts val="0"/>
              </a:spcBef>
              <a:spcAft>
                <a:spcPts val="0"/>
              </a:spcAft>
              <a:buSzPts val="3000"/>
              <a:buFont typeface="Montserrat"/>
              <a:buNone/>
              <a:defRPr sz="1800">
                <a:latin typeface="Montserrat"/>
                <a:ea typeface="Montserrat"/>
                <a:cs typeface="Montserrat"/>
                <a:sym typeface="Montserrat"/>
              </a:defRPr>
            </a:lvl2pPr>
            <a:lvl3pPr lvl="2" rtl="0">
              <a:spcBef>
                <a:spcPts val="0"/>
              </a:spcBef>
              <a:spcAft>
                <a:spcPts val="0"/>
              </a:spcAft>
              <a:buSzPts val="3000"/>
              <a:buFont typeface="Montserrat"/>
              <a:buNone/>
              <a:defRPr sz="1800">
                <a:latin typeface="Montserrat"/>
                <a:ea typeface="Montserrat"/>
                <a:cs typeface="Montserrat"/>
                <a:sym typeface="Montserrat"/>
              </a:defRPr>
            </a:lvl3pPr>
            <a:lvl4pPr lvl="3" rtl="0">
              <a:spcBef>
                <a:spcPts val="0"/>
              </a:spcBef>
              <a:spcAft>
                <a:spcPts val="0"/>
              </a:spcAft>
              <a:buSzPts val="3000"/>
              <a:buFont typeface="Montserrat"/>
              <a:buNone/>
              <a:defRPr sz="1800">
                <a:latin typeface="Montserrat"/>
                <a:ea typeface="Montserrat"/>
                <a:cs typeface="Montserrat"/>
                <a:sym typeface="Montserrat"/>
              </a:defRPr>
            </a:lvl4pPr>
            <a:lvl5pPr lvl="4" rtl="0">
              <a:spcBef>
                <a:spcPts val="0"/>
              </a:spcBef>
              <a:spcAft>
                <a:spcPts val="0"/>
              </a:spcAft>
              <a:buSzPts val="3000"/>
              <a:buFont typeface="Montserrat"/>
              <a:buNone/>
              <a:defRPr sz="1800">
                <a:latin typeface="Montserrat"/>
                <a:ea typeface="Montserrat"/>
                <a:cs typeface="Montserrat"/>
                <a:sym typeface="Montserrat"/>
              </a:defRPr>
            </a:lvl5pPr>
            <a:lvl6pPr lvl="5" rtl="0">
              <a:spcBef>
                <a:spcPts val="0"/>
              </a:spcBef>
              <a:spcAft>
                <a:spcPts val="0"/>
              </a:spcAft>
              <a:buSzPts val="3000"/>
              <a:buFont typeface="Montserrat"/>
              <a:buNone/>
              <a:defRPr sz="1800">
                <a:latin typeface="Montserrat"/>
                <a:ea typeface="Montserrat"/>
                <a:cs typeface="Montserrat"/>
                <a:sym typeface="Montserrat"/>
              </a:defRPr>
            </a:lvl6pPr>
            <a:lvl7pPr lvl="6" rtl="0">
              <a:spcBef>
                <a:spcPts val="0"/>
              </a:spcBef>
              <a:spcAft>
                <a:spcPts val="0"/>
              </a:spcAft>
              <a:buSzPts val="3000"/>
              <a:buFont typeface="Montserrat"/>
              <a:buNone/>
              <a:defRPr sz="1800">
                <a:latin typeface="Montserrat"/>
                <a:ea typeface="Montserrat"/>
                <a:cs typeface="Montserrat"/>
                <a:sym typeface="Montserrat"/>
              </a:defRPr>
            </a:lvl7pPr>
            <a:lvl8pPr lvl="7" rtl="0">
              <a:spcBef>
                <a:spcPts val="0"/>
              </a:spcBef>
              <a:spcAft>
                <a:spcPts val="0"/>
              </a:spcAft>
              <a:buSzPts val="3000"/>
              <a:buFont typeface="Montserrat"/>
              <a:buNone/>
              <a:defRPr sz="1800">
                <a:latin typeface="Montserrat"/>
                <a:ea typeface="Montserrat"/>
                <a:cs typeface="Montserrat"/>
                <a:sym typeface="Montserrat"/>
              </a:defRPr>
            </a:lvl8pPr>
            <a:lvl9pPr lvl="8" rtl="0">
              <a:spcBef>
                <a:spcPts val="0"/>
              </a:spcBef>
              <a:spcAft>
                <a:spcPts val="0"/>
              </a:spcAft>
              <a:buSzPts val="3000"/>
              <a:buFont typeface="Montserrat"/>
              <a:buNone/>
              <a:defRPr sz="1800">
                <a:latin typeface="Montserrat"/>
                <a:ea typeface="Montserrat"/>
                <a:cs typeface="Montserrat"/>
                <a:sym typeface="Montserra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solidFill>
          <a:srgbClr val="18243D"/>
        </a:solidFill>
      </p:bgPr>
    </p:bg>
    <p:spTree>
      <p:nvGrpSpPr>
        <p:cNvPr id="3803" name="Shape 3803"/>
        <p:cNvGrpSpPr/>
        <p:nvPr/>
      </p:nvGrpSpPr>
      <p:grpSpPr>
        <a:xfrm>
          <a:off x="0" y="0"/>
          <a:ext cx="0" cy="0"/>
          <a:chOff x="0" y="0"/>
          <a:chExt cx="0" cy="0"/>
        </a:xfrm>
      </p:grpSpPr>
      <p:sp>
        <p:nvSpPr>
          <p:cNvPr id="3804" name="Google Shape;3804;p115"/>
          <p:cNvSpPr txBox="1"/>
          <p:nvPr/>
        </p:nvSpPr>
        <p:spPr>
          <a:xfrm>
            <a:off x="1699200" y="1787400"/>
            <a:ext cx="184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5" name="Google Shape;3805;p115"/>
          <p:cNvSpPr txBox="1"/>
          <p:nvPr>
            <p:ph type="title"/>
          </p:nvPr>
        </p:nvSpPr>
        <p:spPr>
          <a:xfrm>
            <a:off x="458788" y="2246400"/>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700"/>
              <a:buFont typeface="Montserrat"/>
              <a:buNone/>
              <a:defRPr b="1" i="0" sz="4700" u="none" cap="none" strike="noStrike">
                <a:solidFill>
                  <a:schemeClr val="lt1"/>
                </a:solidFill>
                <a:latin typeface="Montserrat"/>
                <a:ea typeface="Montserrat"/>
                <a:cs typeface="Montserrat"/>
                <a:sym typeface="Montserrat"/>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3806" name="Google Shape;3806;p115"/>
          <p:cNvSpPr txBox="1"/>
          <p:nvPr>
            <p:ph idx="11" type="ftr"/>
          </p:nvPr>
        </p:nvSpPr>
        <p:spPr>
          <a:xfrm>
            <a:off x="6081588" y="4869656"/>
            <a:ext cx="2557500" cy="171600"/>
          </a:xfrm>
          <a:prstGeom prst="rect">
            <a:avLst/>
          </a:prstGeom>
          <a:noFill/>
          <a:ln>
            <a:noFill/>
          </a:ln>
        </p:spPr>
        <p:txBody>
          <a:bodyPr anchorCtr="0" anchor="t" bIns="45700" lIns="91425" spcFirstLastPara="1" rIns="0" wrap="square" tIns="45700">
            <a:noAutofit/>
          </a:bodyPr>
          <a:lstStyle>
            <a:lvl1pPr lvl="0" marR="0" rtl="0" algn="r">
              <a:spcBef>
                <a:spcPts val="0"/>
              </a:spcBef>
              <a:spcAft>
                <a:spcPts val="0"/>
              </a:spcAft>
              <a:buSzPts val="1400"/>
              <a:buNone/>
              <a:defRPr sz="6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07" name="Google Shape;3807;p115"/>
          <p:cNvSpPr txBox="1"/>
          <p:nvPr>
            <p:ph idx="12" type="sldNum"/>
          </p:nvPr>
        </p:nvSpPr>
        <p:spPr>
          <a:xfrm>
            <a:off x="8588250" y="4869656"/>
            <a:ext cx="374700" cy="1716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sz="600" u="none">
                <a:solidFill>
                  <a:srgbClr val="FFFFFF"/>
                </a:solidFill>
                <a:latin typeface="Arial"/>
                <a:ea typeface="Arial"/>
                <a:cs typeface="Arial"/>
                <a:sym typeface="Arial"/>
              </a:defRPr>
            </a:lvl1pPr>
            <a:lvl2pPr indent="0" lvl="1" marL="0" marR="0" rtl="0" algn="r">
              <a:spcBef>
                <a:spcPts val="0"/>
              </a:spcBef>
              <a:buNone/>
              <a:defRPr b="0" sz="600" u="none">
                <a:solidFill>
                  <a:srgbClr val="FFFFFF"/>
                </a:solidFill>
                <a:latin typeface="Arial"/>
                <a:ea typeface="Arial"/>
                <a:cs typeface="Arial"/>
                <a:sym typeface="Arial"/>
              </a:defRPr>
            </a:lvl2pPr>
            <a:lvl3pPr indent="0" lvl="2" marL="0" marR="0" rtl="0" algn="r">
              <a:spcBef>
                <a:spcPts val="0"/>
              </a:spcBef>
              <a:buNone/>
              <a:defRPr b="0" sz="600" u="none">
                <a:solidFill>
                  <a:srgbClr val="FFFFFF"/>
                </a:solidFill>
                <a:latin typeface="Arial"/>
                <a:ea typeface="Arial"/>
                <a:cs typeface="Arial"/>
                <a:sym typeface="Arial"/>
              </a:defRPr>
            </a:lvl3pPr>
            <a:lvl4pPr indent="0" lvl="3" marL="0" marR="0" rtl="0" algn="r">
              <a:spcBef>
                <a:spcPts val="0"/>
              </a:spcBef>
              <a:buNone/>
              <a:defRPr b="0" sz="600" u="none">
                <a:solidFill>
                  <a:srgbClr val="FFFFFF"/>
                </a:solidFill>
                <a:latin typeface="Arial"/>
                <a:ea typeface="Arial"/>
                <a:cs typeface="Arial"/>
                <a:sym typeface="Arial"/>
              </a:defRPr>
            </a:lvl4pPr>
            <a:lvl5pPr indent="0" lvl="4" marL="0" marR="0" rtl="0" algn="r">
              <a:spcBef>
                <a:spcPts val="0"/>
              </a:spcBef>
              <a:buNone/>
              <a:defRPr b="0" sz="600" u="none">
                <a:solidFill>
                  <a:srgbClr val="FFFFFF"/>
                </a:solidFill>
                <a:latin typeface="Arial"/>
                <a:ea typeface="Arial"/>
                <a:cs typeface="Arial"/>
                <a:sym typeface="Arial"/>
              </a:defRPr>
            </a:lvl5pPr>
            <a:lvl6pPr indent="0" lvl="5" marL="0" marR="0" rtl="0" algn="r">
              <a:spcBef>
                <a:spcPts val="0"/>
              </a:spcBef>
              <a:buNone/>
              <a:defRPr b="0" sz="600" u="none">
                <a:solidFill>
                  <a:srgbClr val="FFFFFF"/>
                </a:solidFill>
                <a:latin typeface="Arial"/>
                <a:ea typeface="Arial"/>
                <a:cs typeface="Arial"/>
                <a:sym typeface="Arial"/>
              </a:defRPr>
            </a:lvl6pPr>
            <a:lvl7pPr indent="0" lvl="6" marL="0" marR="0" rtl="0" algn="r">
              <a:spcBef>
                <a:spcPts val="0"/>
              </a:spcBef>
              <a:buNone/>
              <a:defRPr b="0" sz="600" u="none">
                <a:solidFill>
                  <a:srgbClr val="FFFFFF"/>
                </a:solidFill>
                <a:latin typeface="Arial"/>
                <a:ea typeface="Arial"/>
                <a:cs typeface="Arial"/>
                <a:sym typeface="Arial"/>
              </a:defRPr>
            </a:lvl7pPr>
            <a:lvl8pPr indent="0" lvl="7" marL="0" marR="0" rtl="0" algn="r">
              <a:spcBef>
                <a:spcPts val="0"/>
              </a:spcBef>
              <a:buNone/>
              <a:defRPr b="0" sz="600" u="none">
                <a:solidFill>
                  <a:srgbClr val="FFFFFF"/>
                </a:solidFill>
                <a:latin typeface="Arial"/>
                <a:ea typeface="Arial"/>
                <a:cs typeface="Arial"/>
                <a:sym typeface="Arial"/>
              </a:defRPr>
            </a:lvl8pPr>
            <a:lvl9pPr indent="0" lvl="8" marL="0" marR="0" rtl="0" algn="r">
              <a:spcBef>
                <a:spcPts val="0"/>
              </a:spcBef>
              <a:buNone/>
              <a:defRPr b="0" sz="600" u="non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fh-hor-wh-no-cash.png" id="3808" name="Google Shape;3808;p115"/>
          <p:cNvPicPr preferRelativeResize="0"/>
          <p:nvPr/>
        </p:nvPicPr>
        <p:blipFill rotWithShape="1">
          <a:blip r:embed="rId2">
            <a:alphaModFix/>
          </a:blip>
          <a:srcRect b="0" l="0" r="0" t="0"/>
          <a:stretch/>
        </p:blipFill>
        <p:spPr>
          <a:xfrm>
            <a:off x="188456" y="4852988"/>
            <a:ext cx="722710" cy="172641"/>
          </a:xfrm>
          <a:prstGeom prst="rect">
            <a:avLst/>
          </a:prstGeom>
          <a:noFill/>
          <a:ln>
            <a:noFill/>
          </a:ln>
        </p:spPr>
      </p:pic>
      <p:sp>
        <p:nvSpPr>
          <p:cNvPr id="3809" name="Google Shape;3809;p115"/>
          <p:cNvSpPr txBox="1"/>
          <p:nvPr>
            <p:ph idx="2" type="title"/>
          </p:nvPr>
        </p:nvSpPr>
        <p:spPr>
          <a:xfrm>
            <a:off x="459588" y="1230244"/>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99CC00"/>
              </a:buClr>
              <a:buSzPts val="4500"/>
              <a:buFont typeface="Montserrat"/>
              <a:buNone/>
              <a:defRPr b="1" i="0" sz="4500" u="none" cap="none" strike="noStrike">
                <a:solidFill>
                  <a:srgbClr val="99CC00"/>
                </a:solidFill>
                <a:latin typeface="Montserrat"/>
                <a:ea typeface="Montserrat"/>
                <a:cs typeface="Montserrat"/>
                <a:sym typeface="Montserrat"/>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3810" name="Google Shape;3810;p115"/>
          <p:cNvSpPr txBox="1"/>
          <p:nvPr>
            <p:ph idx="3" type="title"/>
          </p:nvPr>
        </p:nvSpPr>
        <p:spPr>
          <a:xfrm>
            <a:off x="459588" y="3492131"/>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99CC00"/>
              </a:buClr>
              <a:buSzPts val="2400"/>
              <a:buFont typeface="Montserrat"/>
              <a:buNone/>
              <a:defRPr i="0" sz="2400" u="none" cap="none" strike="noStrike">
                <a:solidFill>
                  <a:srgbClr val="99CC00"/>
                </a:solidFill>
                <a:latin typeface="Montserrat"/>
                <a:ea typeface="Montserrat"/>
                <a:cs typeface="Montserrat"/>
                <a:sym typeface="Montserra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_2">
    <p:bg>
      <p:bgPr>
        <a:solidFill>
          <a:schemeClr val="lt1"/>
        </a:solidFill>
      </p:bgPr>
    </p:bg>
    <p:spTree>
      <p:nvGrpSpPr>
        <p:cNvPr id="3811" name="Shape 3811"/>
        <p:cNvGrpSpPr/>
        <p:nvPr/>
      </p:nvGrpSpPr>
      <p:grpSpPr>
        <a:xfrm>
          <a:off x="0" y="0"/>
          <a:ext cx="0" cy="0"/>
          <a:chOff x="0" y="0"/>
          <a:chExt cx="0" cy="0"/>
        </a:xfrm>
      </p:grpSpPr>
      <p:sp>
        <p:nvSpPr>
          <p:cNvPr id="3812" name="Google Shape;3812;p116"/>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116"/>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3814" name="Google Shape;3814;p116"/>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3815" name="Google Shape;3815;p116"/>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816" name="Shape 3816"/>
        <p:cNvGrpSpPr/>
        <p:nvPr/>
      </p:nvGrpSpPr>
      <p:grpSpPr>
        <a:xfrm>
          <a:off x="0" y="0"/>
          <a:ext cx="0" cy="0"/>
          <a:chOff x="0" y="0"/>
          <a:chExt cx="0" cy="0"/>
        </a:xfrm>
      </p:grpSpPr>
      <p:sp>
        <p:nvSpPr>
          <p:cNvPr id="3817" name="Google Shape;3817;p1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11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19" name="Google Shape;3819;p11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820" name="Google Shape;3820;p11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21" name="Google Shape;3821;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1">
  <p:cSld name="BIG_NUMBER_3">
    <p:bg>
      <p:bgPr>
        <a:solidFill>
          <a:schemeClr val="lt1"/>
        </a:solidFill>
      </p:bgPr>
    </p:bg>
    <p:spTree>
      <p:nvGrpSpPr>
        <p:cNvPr id="3822" name="Shape 3822"/>
        <p:cNvGrpSpPr/>
        <p:nvPr/>
      </p:nvGrpSpPr>
      <p:grpSpPr>
        <a:xfrm>
          <a:off x="0" y="0"/>
          <a:ext cx="0" cy="0"/>
          <a:chOff x="0" y="0"/>
          <a:chExt cx="0" cy="0"/>
        </a:xfrm>
      </p:grpSpPr>
      <p:sp>
        <p:nvSpPr>
          <p:cNvPr id="3823" name="Google Shape;3823;p118"/>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11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3825" name="Google Shape;3825;p118"/>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3826" name="Google Shape;3826;p118"/>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_1">
    <p:spTree>
      <p:nvGrpSpPr>
        <p:cNvPr id="3827" name="Shape 3827"/>
        <p:cNvGrpSpPr/>
        <p:nvPr/>
      </p:nvGrpSpPr>
      <p:grpSpPr>
        <a:xfrm>
          <a:off x="0" y="0"/>
          <a:ext cx="0" cy="0"/>
          <a:chOff x="0" y="0"/>
          <a:chExt cx="0" cy="0"/>
        </a:xfrm>
      </p:grpSpPr>
      <p:sp>
        <p:nvSpPr>
          <p:cNvPr id="3828" name="Google Shape;3828;p119"/>
          <p:cNvSpPr/>
          <p:nvPr/>
        </p:nvSpPr>
        <p:spPr>
          <a:xfrm>
            <a:off x="0" y="1027350"/>
            <a:ext cx="9144000" cy="308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119"/>
          <p:cNvSpPr txBox="1"/>
          <p:nvPr>
            <p:ph type="title"/>
          </p:nvPr>
        </p:nvSpPr>
        <p:spPr>
          <a:xfrm>
            <a:off x="1630100" y="1725450"/>
            <a:ext cx="3055500" cy="11145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30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3830" name="Google Shape;3830;p119"/>
          <p:cNvSpPr txBox="1"/>
          <p:nvPr>
            <p:ph idx="1" type="subTitle"/>
          </p:nvPr>
        </p:nvSpPr>
        <p:spPr>
          <a:xfrm>
            <a:off x="1915400" y="2839950"/>
            <a:ext cx="2770200" cy="5781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chemeClr val="dk2"/>
                </a:solidFill>
              </a:defRPr>
            </a:lvl1pPr>
            <a:lvl2pPr lvl="1" rtl="0" algn="r">
              <a:spcBef>
                <a:spcPts val="1600"/>
              </a:spcBef>
              <a:spcAft>
                <a:spcPts val="0"/>
              </a:spcAft>
              <a:buNone/>
              <a:defRPr>
                <a:solidFill>
                  <a:schemeClr val="dk2"/>
                </a:solidFill>
              </a:defRPr>
            </a:lvl2pPr>
            <a:lvl3pPr lvl="2" rtl="0" algn="r">
              <a:spcBef>
                <a:spcPts val="1600"/>
              </a:spcBef>
              <a:spcAft>
                <a:spcPts val="0"/>
              </a:spcAft>
              <a:buNone/>
              <a:defRPr>
                <a:solidFill>
                  <a:schemeClr val="dk2"/>
                </a:solidFill>
              </a:defRPr>
            </a:lvl3pPr>
            <a:lvl4pPr lvl="3" rtl="0" algn="r">
              <a:spcBef>
                <a:spcPts val="1600"/>
              </a:spcBef>
              <a:spcAft>
                <a:spcPts val="0"/>
              </a:spcAft>
              <a:buNone/>
              <a:defRPr>
                <a:solidFill>
                  <a:schemeClr val="dk2"/>
                </a:solidFill>
              </a:defRPr>
            </a:lvl4pPr>
            <a:lvl5pPr lvl="4" rtl="0" algn="r">
              <a:spcBef>
                <a:spcPts val="1600"/>
              </a:spcBef>
              <a:spcAft>
                <a:spcPts val="0"/>
              </a:spcAft>
              <a:buNone/>
              <a:defRPr>
                <a:solidFill>
                  <a:schemeClr val="dk2"/>
                </a:solidFill>
              </a:defRPr>
            </a:lvl5pPr>
            <a:lvl6pPr lvl="5" rtl="0" algn="r">
              <a:spcBef>
                <a:spcPts val="1600"/>
              </a:spcBef>
              <a:spcAft>
                <a:spcPts val="0"/>
              </a:spcAft>
              <a:buNone/>
              <a:defRPr>
                <a:solidFill>
                  <a:schemeClr val="dk2"/>
                </a:solidFill>
              </a:defRPr>
            </a:lvl6pPr>
            <a:lvl7pPr lvl="6" rtl="0" algn="r">
              <a:spcBef>
                <a:spcPts val="1600"/>
              </a:spcBef>
              <a:spcAft>
                <a:spcPts val="0"/>
              </a:spcAft>
              <a:buNone/>
              <a:defRPr>
                <a:solidFill>
                  <a:schemeClr val="dk2"/>
                </a:solidFill>
              </a:defRPr>
            </a:lvl7pPr>
            <a:lvl8pPr lvl="7" rtl="0" algn="r">
              <a:spcBef>
                <a:spcPts val="1600"/>
              </a:spcBef>
              <a:spcAft>
                <a:spcPts val="0"/>
              </a:spcAft>
              <a:buNone/>
              <a:defRPr>
                <a:solidFill>
                  <a:schemeClr val="dk2"/>
                </a:solidFill>
              </a:defRPr>
            </a:lvl8pPr>
            <a:lvl9pPr lvl="8" rtl="0" algn="r">
              <a:spcBef>
                <a:spcPts val="1600"/>
              </a:spcBef>
              <a:spcAft>
                <a:spcPts val="1600"/>
              </a:spcAft>
              <a:buNone/>
              <a:defRPr>
                <a:solidFill>
                  <a:schemeClr val="dk2"/>
                </a:solidFill>
              </a:defRPr>
            </a:lvl9pPr>
          </a:lstStyle>
          <a:p/>
        </p:txBody>
      </p:sp>
      <p:sp>
        <p:nvSpPr>
          <p:cNvPr id="3831" name="Google Shape;3831;p119"/>
          <p:cNvSpPr txBox="1"/>
          <p:nvPr>
            <p:ph idx="12" type="sldNum"/>
          </p:nvPr>
        </p:nvSpPr>
        <p:spPr>
          <a:xfrm>
            <a:off x="8364708" y="4269092"/>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p:cSld name="SECTION_HEADER_2">
    <p:bg>
      <p:bgPr>
        <a:solidFill>
          <a:schemeClr val="lt1"/>
        </a:solidFill>
      </p:bgPr>
    </p:bg>
    <p:spTree>
      <p:nvGrpSpPr>
        <p:cNvPr id="3832" name="Shape 3832"/>
        <p:cNvGrpSpPr/>
        <p:nvPr/>
      </p:nvGrpSpPr>
      <p:grpSpPr>
        <a:xfrm>
          <a:off x="0" y="0"/>
          <a:ext cx="0" cy="0"/>
          <a:chOff x="0" y="0"/>
          <a:chExt cx="0" cy="0"/>
        </a:xfrm>
      </p:grpSpPr>
      <p:sp>
        <p:nvSpPr>
          <p:cNvPr id="3833" name="Google Shape;3833;p120"/>
          <p:cNvSpPr txBox="1"/>
          <p:nvPr>
            <p:ph type="title"/>
          </p:nvPr>
        </p:nvSpPr>
        <p:spPr>
          <a:xfrm>
            <a:off x="4698275"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0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3834" name="Google Shape;3834;p120"/>
          <p:cNvSpPr txBox="1"/>
          <p:nvPr>
            <p:ph idx="1" type="subTitle"/>
          </p:nvPr>
        </p:nvSpPr>
        <p:spPr>
          <a:xfrm>
            <a:off x="4696224" y="170944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3835" name="Google Shape;3835;p120"/>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3836" name="Google Shape;3836;p120"/>
          <p:cNvSpPr/>
          <p:nvPr/>
        </p:nvSpPr>
        <p:spPr>
          <a:xfrm>
            <a:off x="4572000" y="429350"/>
            <a:ext cx="2772000" cy="6357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837" name="Google Shape;3837;p120"/>
          <p:cNvSpPr txBox="1"/>
          <p:nvPr>
            <p:ph idx="2" type="title"/>
          </p:nvPr>
        </p:nvSpPr>
        <p:spPr>
          <a:xfrm>
            <a:off x="4696225" y="1198788"/>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3838" name="Google Shape;3838;p120"/>
          <p:cNvSpPr txBox="1"/>
          <p:nvPr>
            <p:ph idx="3" type="subTitle"/>
          </p:nvPr>
        </p:nvSpPr>
        <p:spPr>
          <a:xfrm>
            <a:off x="4696224" y="283667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3839" name="Google Shape;3839;p120"/>
          <p:cNvSpPr txBox="1"/>
          <p:nvPr>
            <p:ph idx="4" type="title"/>
          </p:nvPr>
        </p:nvSpPr>
        <p:spPr>
          <a:xfrm>
            <a:off x="4696225" y="2326013"/>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3840" name="Google Shape;3840;p120"/>
          <p:cNvSpPr txBox="1"/>
          <p:nvPr>
            <p:ph idx="5" type="subTitle"/>
          </p:nvPr>
        </p:nvSpPr>
        <p:spPr>
          <a:xfrm>
            <a:off x="4696224" y="3967490"/>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3841" name="Google Shape;3841;p120"/>
          <p:cNvSpPr txBox="1"/>
          <p:nvPr>
            <p:ph idx="6" type="title"/>
          </p:nvPr>
        </p:nvSpPr>
        <p:spPr>
          <a:xfrm>
            <a:off x="4696225" y="3453254"/>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3842" name="Google Shape;3842;p120"/>
          <p:cNvSpPr/>
          <p:nvPr/>
        </p:nvSpPr>
        <p:spPr>
          <a:xfrm>
            <a:off x="0" y="0"/>
            <a:ext cx="2855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120"/>
          <p:cNvSpPr/>
          <p:nvPr/>
        </p:nvSpPr>
        <p:spPr>
          <a:xfrm>
            <a:off x="3582225" y="142617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120"/>
          <p:cNvSpPr/>
          <p:nvPr/>
        </p:nvSpPr>
        <p:spPr>
          <a:xfrm>
            <a:off x="3582225" y="2553400"/>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120"/>
          <p:cNvSpPr/>
          <p:nvPr/>
        </p:nvSpPr>
        <p:spPr>
          <a:xfrm>
            <a:off x="3582225" y="368062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120"/>
          <p:cNvSpPr txBox="1"/>
          <p:nvPr>
            <p:ph hasCustomPrompt="1" idx="7" type="title"/>
          </p:nvPr>
        </p:nvSpPr>
        <p:spPr>
          <a:xfrm>
            <a:off x="3372225" y="151827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847" name="Google Shape;3847;p120"/>
          <p:cNvSpPr txBox="1"/>
          <p:nvPr>
            <p:ph hasCustomPrompt="1" idx="8" type="title"/>
          </p:nvPr>
        </p:nvSpPr>
        <p:spPr>
          <a:xfrm>
            <a:off x="3372225" y="2645500"/>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3848" name="Google Shape;3848;p120"/>
          <p:cNvSpPr txBox="1"/>
          <p:nvPr>
            <p:ph hasCustomPrompt="1" idx="9" type="title"/>
          </p:nvPr>
        </p:nvSpPr>
        <p:spPr>
          <a:xfrm>
            <a:off x="3372225" y="377272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chemeClr val="lt1"/>
        </a:solidFill>
      </p:bgPr>
    </p:bg>
    <p:spTree>
      <p:nvGrpSpPr>
        <p:cNvPr id="3849" name="Shape 3849"/>
        <p:cNvGrpSpPr/>
        <p:nvPr/>
      </p:nvGrpSpPr>
      <p:grpSpPr>
        <a:xfrm>
          <a:off x="0" y="0"/>
          <a:ext cx="0" cy="0"/>
          <a:chOff x="0" y="0"/>
          <a:chExt cx="0" cy="0"/>
        </a:xfrm>
      </p:grpSpPr>
      <p:sp>
        <p:nvSpPr>
          <p:cNvPr id="3850" name="Google Shape;3850;p121"/>
          <p:cNvSpPr txBox="1"/>
          <p:nvPr>
            <p:ph type="title"/>
          </p:nvPr>
        </p:nvSpPr>
        <p:spPr>
          <a:xfrm>
            <a:off x="956273" y="3469550"/>
            <a:ext cx="34830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0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3851" name="Google Shape;3851;p121"/>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3852" name="Google Shape;3852;p121"/>
          <p:cNvCxnSpPr/>
          <p:nvPr/>
        </p:nvCxnSpPr>
        <p:spPr>
          <a:xfrm>
            <a:off x="1068750" y="461975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34" name="Shape 434"/>
        <p:cNvGrpSpPr/>
        <p:nvPr/>
      </p:nvGrpSpPr>
      <p:grpSpPr>
        <a:xfrm>
          <a:off x="0" y="0"/>
          <a:ext cx="0" cy="0"/>
          <a:chOff x="0" y="0"/>
          <a:chExt cx="0" cy="0"/>
        </a:xfrm>
      </p:grpSpPr>
      <p:sp>
        <p:nvSpPr>
          <p:cNvPr id="435" name="Google Shape;435;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6" name="Google Shape;436;p13"/>
          <p:cNvSpPr txBox="1"/>
          <p:nvPr>
            <p:ph idx="2" type="title"/>
          </p:nvPr>
        </p:nvSpPr>
        <p:spPr>
          <a:xfrm>
            <a:off x="720000"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7" name="Google Shape;437;p13"/>
          <p:cNvSpPr txBox="1"/>
          <p:nvPr>
            <p:ph idx="1" type="subTitle"/>
          </p:nvPr>
        </p:nvSpPr>
        <p:spPr>
          <a:xfrm>
            <a:off x="720000"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8" name="Google Shape;438;p13"/>
          <p:cNvSpPr txBox="1"/>
          <p:nvPr>
            <p:ph idx="3" type="title"/>
          </p:nvPr>
        </p:nvSpPr>
        <p:spPr>
          <a:xfrm>
            <a:off x="3419269"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9" name="Google Shape;439;p13"/>
          <p:cNvSpPr txBox="1"/>
          <p:nvPr>
            <p:ph idx="4" type="subTitle"/>
          </p:nvPr>
        </p:nvSpPr>
        <p:spPr>
          <a:xfrm>
            <a:off x="3419269"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0" name="Google Shape;440;p13"/>
          <p:cNvSpPr txBox="1"/>
          <p:nvPr>
            <p:ph idx="5" type="title"/>
          </p:nvPr>
        </p:nvSpPr>
        <p:spPr>
          <a:xfrm>
            <a:off x="720000"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1" name="Google Shape;441;p13"/>
          <p:cNvSpPr txBox="1"/>
          <p:nvPr>
            <p:ph idx="6" type="subTitle"/>
          </p:nvPr>
        </p:nvSpPr>
        <p:spPr>
          <a:xfrm>
            <a:off x="720000"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2" name="Google Shape;442;p13"/>
          <p:cNvSpPr txBox="1"/>
          <p:nvPr>
            <p:ph idx="7" type="title"/>
          </p:nvPr>
        </p:nvSpPr>
        <p:spPr>
          <a:xfrm>
            <a:off x="3419269"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3" name="Google Shape;443;p13"/>
          <p:cNvSpPr txBox="1"/>
          <p:nvPr>
            <p:ph idx="8" type="subTitle"/>
          </p:nvPr>
        </p:nvSpPr>
        <p:spPr>
          <a:xfrm>
            <a:off x="3419269"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 name="Google Shape;444;p13"/>
          <p:cNvSpPr txBox="1"/>
          <p:nvPr>
            <p:ph idx="9" type="title"/>
          </p:nvPr>
        </p:nvSpPr>
        <p:spPr>
          <a:xfrm>
            <a:off x="6118548"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5" name="Google Shape;445;p13"/>
          <p:cNvSpPr txBox="1"/>
          <p:nvPr>
            <p:ph idx="13" type="subTitle"/>
          </p:nvPr>
        </p:nvSpPr>
        <p:spPr>
          <a:xfrm>
            <a:off x="6118548"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6" name="Google Shape;446;p13"/>
          <p:cNvSpPr txBox="1"/>
          <p:nvPr>
            <p:ph idx="14" type="title"/>
          </p:nvPr>
        </p:nvSpPr>
        <p:spPr>
          <a:xfrm>
            <a:off x="6118548"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7" name="Google Shape;447;p13"/>
          <p:cNvSpPr txBox="1"/>
          <p:nvPr>
            <p:ph idx="15" type="subTitle"/>
          </p:nvPr>
        </p:nvSpPr>
        <p:spPr>
          <a:xfrm>
            <a:off x="6118548"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8" name="Google Shape;448;p13"/>
          <p:cNvSpPr txBox="1"/>
          <p:nvPr>
            <p:ph hasCustomPrompt="1" idx="16" type="title"/>
          </p:nvPr>
        </p:nvSpPr>
        <p:spPr>
          <a:xfrm>
            <a:off x="1523700" y="1396530"/>
            <a:ext cx="698100" cy="2805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49" name="Google Shape;449;p13"/>
          <p:cNvSpPr txBox="1"/>
          <p:nvPr>
            <p:ph hasCustomPrompt="1" idx="17" type="title"/>
          </p:nvPr>
        </p:nvSpPr>
        <p:spPr>
          <a:xfrm>
            <a:off x="4222969" y="1396530"/>
            <a:ext cx="698100" cy="2805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50" name="Google Shape;450;p13"/>
          <p:cNvSpPr txBox="1"/>
          <p:nvPr>
            <p:ph hasCustomPrompt="1" idx="18" type="title"/>
          </p:nvPr>
        </p:nvSpPr>
        <p:spPr>
          <a:xfrm>
            <a:off x="6922248" y="1396380"/>
            <a:ext cx="698100" cy="280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51" name="Google Shape;451;p13"/>
          <p:cNvSpPr txBox="1"/>
          <p:nvPr>
            <p:ph hasCustomPrompt="1" idx="19" type="title"/>
          </p:nvPr>
        </p:nvSpPr>
        <p:spPr>
          <a:xfrm>
            <a:off x="1523700" y="3086289"/>
            <a:ext cx="698100" cy="280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52" name="Google Shape;452;p13"/>
          <p:cNvSpPr txBox="1"/>
          <p:nvPr>
            <p:ph hasCustomPrompt="1" idx="20" type="title"/>
          </p:nvPr>
        </p:nvSpPr>
        <p:spPr>
          <a:xfrm>
            <a:off x="4222969" y="3086289"/>
            <a:ext cx="698100" cy="280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53" name="Google Shape;453;p13"/>
          <p:cNvSpPr txBox="1"/>
          <p:nvPr>
            <p:ph hasCustomPrompt="1" idx="21" type="title"/>
          </p:nvPr>
        </p:nvSpPr>
        <p:spPr>
          <a:xfrm>
            <a:off x="6922248" y="3086289"/>
            <a:ext cx="698100" cy="280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454" name="Google Shape;454;p13"/>
          <p:cNvSpPr/>
          <p:nvPr/>
        </p:nvSpPr>
        <p:spPr>
          <a:xfrm>
            <a:off x="8094190" y="315499"/>
            <a:ext cx="868471" cy="831756"/>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 name="Google Shape;455;p13"/>
          <p:cNvGrpSpPr/>
          <p:nvPr/>
        </p:nvGrpSpPr>
        <p:grpSpPr>
          <a:xfrm flipH="1" rot="-5400000">
            <a:off x="71667" y="467029"/>
            <a:ext cx="1296652" cy="913867"/>
            <a:chOff x="2458950" y="370151"/>
            <a:chExt cx="697050" cy="491274"/>
          </a:xfrm>
        </p:grpSpPr>
        <p:sp>
          <p:nvSpPr>
            <p:cNvPr id="456" name="Google Shape;456;p13"/>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3"/>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3"/>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3"/>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3"/>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3"/>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3"/>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13"/>
          <p:cNvGrpSpPr/>
          <p:nvPr/>
        </p:nvGrpSpPr>
        <p:grpSpPr>
          <a:xfrm rot="-8999975">
            <a:off x="8491571" y="4359238"/>
            <a:ext cx="295979" cy="490416"/>
            <a:chOff x="3330825" y="1367375"/>
            <a:chExt cx="280075" cy="464025"/>
          </a:xfrm>
        </p:grpSpPr>
        <p:sp>
          <p:nvSpPr>
            <p:cNvPr id="464" name="Google Shape;464;p13"/>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3"/>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3"/>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3"/>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3"/>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3"/>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3"/>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3"/>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_1">
    <p:spTree>
      <p:nvGrpSpPr>
        <p:cNvPr id="3853" name="Shape 3853"/>
        <p:cNvGrpSpPr/>
        <p:nvPr/>
      </p:nvGrpSpPr>
      <p:grpSpPr>
        <a:xfrm>
          <a:off x="0" y="0"/>
          <a:ext cx="0" cy="0"/>
          <a:chOff x="0" y="0"/>
          <a:chExt cx="0" cy="0"/>
        </a:xfrm>
      </p:grpSpPr>
      <p:sp>
        <p:nvSpPr>
          <p:cNvPr id="3854" name="Google Shape;3854;p122"/>
          <p:cNvSpPr/>
          <p:nvPr/>
        </p:nvSpPr>
        <p:spPr>
          <a:xfrm>
            <a:off x="-73650" y="-11150"/>
            <a:ext cx="9228900" cy="521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122"/>
          <p:cNvSpPr/>
          <p:nvPr/>
        </p:nvSpPr>
        <p:spPr>
          <a:xfrm>
            <a:off x="1430400" y="653850"/>
            <a:ext cx="6283200" cy="383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122"/>
          <p:cNvSpPr/>
          <p:nvPr/>
        </p:nvSpPr>
        <p:spPr>
          <a:xfrm>
            <a:off x="1430400" y="1371450"/>
            <a:ext cx="1147200" cy="399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122"/>
          <p:cNvSpPr txBox="1"/>
          <p:nvPr>
            <p:ph type="title"/>
          </p:nvPr>
        </p:nvSpPr>
        <p:spPr>
          <a:xfrm>
            <a:off x="2675900" y="1220035"/>
            <a:ext cx="3926100" cy="482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858" name="Google Shape;3858;p122"/>
          <p:cNvSpPr txBox="1"/>
          <p:nvPr>
            <p:ph idx="1" type="subTitle"/>
          </p:nvPr>
        </p:nvSpPr>
        <p:spPr>
          <a:xfrm>
            <a:off x="2675901" y="2547750"/>
            <a:ext cx="31362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2">
  <p:cSld name="BIG_NUMBER_4">
    <p:bg>
      <p:bgPr>
        <a:solidFill>
          <a:schemeClr val="lt1"/>
        </a:solidFill>
      </p:bgPr>
    </p:bg>
    <p:spTree>
      <p:nvGrpSpPr>
        <p:cNvPr id="3859" name="Shape 3859"/>
        <p:cNvGrpSpPr/>
        <p:nvPr/>
      </p:nvGrpSpPr>
      <p:grpSpPr>
        <a:xfrm>
          <a:off x="0" y="0"/>
          <a:ext cx="0" cy="0"/>
          <a:chOff x="0" y="0"/>
          <a:chExt cx="0" cy="0"/>
        </a:xfrm>
      </p:grpSpPr>
      <p:sp>
        <p:nvSpPr>
          <p:cNvPr id="3860" name="Google Shape;3860;p123"/>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123"/>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3862" name="Google Shape;3862;p123"/>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3863" name="Google Shape;3863;p123"/>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5">
  <p:cSld name="ONE_COLUMN_TEXT_5">
    <p:spTree>
      <p:nvGrpSpPr>
        <p:cNvPr id="3864" name="Shape 3864"/>
        <p:cNvGrpSpPr/>
        <p:nvPr/>
      </p:nvGrpSpPr>
      <p:grpSpPr>
        <a:xfrm>
          <a:off x="0" y="0"/>
          <a:ext cx="0" cy="0"/>
          <a:chOff x="0" y="0"/>
          <a:chExt cx="0" cy="0"/>
        </a:xfrm>
      </p:grpSpPr>
      <p:sp>
        <p:nvSpPr>
          <p:cNvPr id="3865" name="Google Shape;3865;p124"/>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66" name="Google Shape;3866;p124"/>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67" name="Google Shape;3867;p124"/>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124"/>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124"/>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_3">
    <p:spTree>
      <p:nvGrpSpPr>
        <p:cNvPr id="3870" name="Shape 3870"/>
        <p:cNvGrpSpPr/>
        <p:nvPr/>
      </p:nvGrpSpPr>
      <p:grpSpPr>
        <a:xfrm>
          <a:off x="0" y="0"/>
          <a:ext cx="0" cy="0"/>
          <a:chOff x="0" y="0"/>
          <a:chExt cx="0" cy="0"/>
        </a:xfrm>
      </p:grpSpPr>
      <p:sp>
        <p:nvSpPr>
          <p:cNvPr id="3871" name="Google Shape;3871;p125"/>
          <p:cNvSpPr txBox="1"/>
          <p:nvPr>
            <p:ph type="title"/>
          </p:nvPr>
        </p:nvSpPr>
        <p:spPr>
          <a:xfrm>
            <a:off x="722376" y="540000"/>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4"/>
              </a:buClr>
              <a:buSzPts val="3000"/>
              <a:buNone/>
              <a:defRPr>
                <a:solidFill>
                  <a:schemeClr val="accent4"/>
                </a:solidFill>
              </a:defRPr>
            </a:lvl1pPr>
            <a:lvl2pPr lvl="1" rtl="0">
              <a:spcBef>
                <a:spcPts val="0"/>
              </a:spcBef>
              <a:spcAft>
                <a:spcPts val="0"/>
              </a:spcAft>
              <a:buClr>
                <a:schemeClr val="accent4"/>
              </a:buClr>
              <a:buSzPts val="3000"/>
              <a:buNone/>
              <a:defRPr>
                <a:solidFill>
                  <a:schemeClr val="accent4"/>
                </a:solidFill>
              </a:defRPr>
            </a:lvl2pPr>
            <a:lvl3pPr lvl="2" rtl="0">
              <a:spcBef>
                <a:spcPts val="0"/>
              </a:spcBef>
              <a:spcAft>
                <a:spcPts val="0"/>
              </a:spcAft>
              <a:buClr>
                <a:schemeClr val="accent4"/>
              </a:buClr>
              <a:buSzPts val="3000"/>
              <a:buNone/>
              <a:defRPr>
                <a:solidFill>
                  <a:schemeClr val="accent4"/>
                </a:solidFill>
              </a:defRPr>
            </a:lvl3pPr>
            <a:lvl4pPr lvl="3" rtl="0">
              <a:spcBef>
                <a:spcPts val="0"/>
              </a:spcBef>
              <a:spcAft>
                <a:spcPts val="0"/>
              </a:spcAft>
              <a:buClr>
                <a:schemeClr val="accent4"/>
              </a:buClr>
              <a:buSzPts val="3000"/>
              <a:buNone/>
              <a:defRPr>
                <a:solidFill>
                  <a:schemeClr val="accent4"/>
                </a:solidFill>
              </a:defRPr>
            </a:lvl4pPr>
            <a:lvl5pPr lvl="4" rtl="0">
              <a:spcBef>
                <a:spcPts val="0"/>
              </a:spcBef>
              <a:spcAft>
                <a:spcPts val="0"/>
              </a:spcAft>
              <a:buClr>
                <a:schemeClr val="accent4"/>
              </a:buClr>
              <a:buSzPts val="3000"/>
              <a:buNone/>
              <a:defRPr>
                <a:solidFill>
                  <a:schemeClr val="accent4"/>
                </a:solidFill>
              </a:defRPr>
            </a:lvl5pPr>
            <a:lvl6pPr lvl="5" rtl="0">
              <a:spcBef>
                <a:spcPts val="0"/>
              </a:spcBef>
              <a:spcAft>
                <a:spcPts val="0"/>
              </a:spcAft>
              <a:buClr>
                <a:schemeClr val="accent4"/>
              </a:buClr>
              <a:buSzPts val="3000"/>
              <a:buNone/>
              <a:defRPr>
                <a:solidFill>
                  <a:schemeClr val="accent4"/>
                </a:solidFill>
              </a:defRPr>
            </a:lvl6pPr>
            <a:lvl7pPr lvl="6" rtl="0">
              <a:spcBef>
                <a:spcPts val="0"/>
              </a:spcBef>
              <a:spcAft>
                <a:spcPts val="0"/>
              </a:spcAft>
              <a:buClr>
                <a:schemeClr val="accent4"/>
              </a:buClr>
              <a:buSzPts val="3000"/>
              <a:buNone/>
              <a:defRPr>
                <a:solidFill>
                  <a:schemeClr val="accent4"/>
                </a:solidFill>
              </a:defRPr>
            </a:lvl7pPr>
            <a:lvl8pPr lvl="7" rtl="0">
              <a:spcBef>
                <a:spcPts val="0"/>
              </a:spcBef>
              <a:spcAft>
                <a:spcPts val="0"/>
              </a:spcAft>
              <a:buClr>
                <a:schemeClr val="accent4"/>
              </a:buClr>
              <a:buSzPts val="3000"/>
              <a:buNone/>
              <a:defRPr>
                <a:solidFill>
                  <a:schemeClr val="accent4"/>
                </a:solidFill>
              </a:defRPr>
            </a:lvl8pPr>
            <a:lvl9pPr lvl="8" rtl="0">
              <a:spcBef>
                <a:spcPts val="0"/>
              </a:spcBef>
              <a:spcAft>
                <a:spcPts val="0"/>
              </a:spcAft>
              <a:buClr>
                <a:schemeClr val="accent4"/>
              </a:buClr>
              <a:buSzPts val="3000"/>
              <a:buNone/>
              <a:defRPr>
                <a:solidFill>
                  <a:schemeClr val="accent4"/>
                </a:solidFill>
              </a:defRPr>
            </a:lvl9pPr>
          </a:lstStyle>
          <a:p/>
        </p:txBody>
      </p:sp>
      <p:sp>
        <p:nvSpPr>
          <p:cNvPr id="3872" name="Google Shape;3872;p125"/>
          <p:cNvSpPr/>
          <p:nvPr/>
        </p:nvSpPr>
        <p:spPr>
          <a:xfrm>
            <a:off x="7603320" y="-103275"/>
            <a:ext cx="1950375" cy="2953900"/>
          </a:xfrm>
          <a:custGeom>
            <a:rect b="b" l="l" r="r" t="t"/>
            <a:pathLst>
              <a:path extrusionOk="0" h="118156" w="78015">
                <a:moveTo>
                  <a:pt x="5303" y="0"/>
                </a:moveTo>
                <a:cubicBezTo>
                  <a:pt x="4615" y="5095"/>
                  <a:pt x="-2822" y="20381"/>
                  <a:pt x="1172" y="30571"/>
                </a:cubicBezTo>
                <a:cubicBezTo>
                  <a:pt x="5166" y="40762"/>
                  <a:pt x="23619" y="49162"/>
                  <a:pt x="29265" y="61143"/>
                </a:cubicBezTo>
                <a:cubicBezTo>
                  <a:pt x="34911" y="73124"/>
                  <a:pt x="26924" y="92955"/>
                  <a:pt x="35049" y="102457"/>
                </a:cubicBezTo>
                <a:cubicBezTo>
                  <a:pt x="43174" y="111959"/>
                  <a:pt x="70854" y="115540"/>
                  <a:pt x="78015" y="118156"/>
                </a:cubicBezTo>
              </a:path>
            </a:pathLst>
          </a:custGeom>
          <a:noFill/>
          <a:ln cap="rnd" cmpd="sng" w="28575">
            <a:solidFill>
              <a:schemeClr val="lt1"/>
            </a:solidFill>
            <a:prstDash val="dash"/>
            <a:round/>
            <a:headEnd len="med" w="med" type="none"/>
            <a:tailEnd len="med" w="med" type="none"/>
          </a:ln>
        </p:spPr>
      </p:sp>
      <p:sp>
        <p:nvSpPr>
          <p:cNvPr id="3873" name="Google Shape;3873;p125"/>
          <p:cNvSpPr/>
          <p:nvPr/>
        </p:nvSpPr>
        <p:spPr>
          <a:xfrm>
            <a:off x="-154925" y="1137718"/>
            <a:ext cx="1806650" cy="4129725"/>
          </a:xfrm>
          <a:custGeom>
            <a:rect b="b" l="l" r="r" t="t"/>
            <a:pathLst>
              <a:path extrusionOk="0" h="165189" w="72266">
                <a:moveTo>
                  <a:pt x="0" y="4067"/>
                </a:moveTo>
                <a:cubicBezTo>
                  <a:pt x="5509" y="3654"/>
                  <a:pt x="24651" y="-2956"/>
                  <a:pt x="33051" y="1588"/>
                </a:cubicBezTo>
                <a:cubicBezTo>
                  <a:pt x="41451" y="6133"/>
                  <a:pt x="50953" y="18252"/>
                  <a:pt x="50402" y="31334"/>
                </a:cubicBezTo>
                <a:cubicBezTo>
                  <a:pt x="49851" y="44417"/>
                  <a:pt x="28369" y="66587"/>
                  <a:pt x="29746" y="80083"/>
                </a:cubicBezTo>
                <a:cubicBezTo>
                  <a:pt x="31123" y="93579"/>
                  <a:pt x="51780" y="100603"/>
                  <a:pt x="58665" y="112308"/>
                </a:cubicBezTo>
                <a:cubicBezTo>
                  <a:pt x="65551" y="124014"/>
                  <a:pt x="68856" y="141503"/>
                  <a:pt x="71059" y="150316"/>
                </a:cubicBezTo>
                <a:cubicBezTo>
                  <a:pt x="73262" y="159130"/>
                  <a:pt x="71747" y="162710"/>
                  <a:pt x="71885" y="165189"/>
                </a:cubicBezTo>
              </a:path>
            </a:pathLst>
          </a:custGeom>
          <a:noFill/>
          <a:ln cap="rnd" cmpd="sng" w="28575">
            <a:solidFill>
              <a:schemeClr val="lt1"/>
            </a:solidFill>
            <a:prstDash val="dash"/>
            <a:round/>
            <a:headEnd len="med" w="med" type="none"/>
            <a:tailEnd len="med" w="med" type="none"/>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78" name="Shape 3878"/>
        <p:cNvGrpSpPr/>
        <p:nvPr/>
      </p:nvGrpSpPr>
      <p:grpSpPr>
        <a:xfrm>
          <a:off x="0" y="0"/>
          <a:ext cx="0" cy="0"/>
          <a:chOff x="0" y="0"/>
          <a:chExt cx="0" cy="0"/>
        </a:xfrm>
      </p:grpSpPr>
      <p:sp>
        <p:nvSpPr>
          <p:cNvPr id="3879" name="Google Shape;3879;p1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80" name="Google Shape;3880;p1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81" name="Google Shape;3881;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82" name="Shape 3882"/>
        <p:cNvGrpSpPr/>
        <p:nvPr/>
      </p:nvGrpSpPr>
      <p:grpSpPr>
        <a:xfrm>
          <a:off x="0" y="0"/>
          <a:ext cx="0" cy="0"/>
          <a:chOff x="0" y="0"/>
          <a:chExt cx="0" cy="0"/>
        </a:xfrm>
      </p:grpSpPr>
      <p:sp>
        <p:nvSpPr>
          <p:cNvPr id="3883" name="Google Shape;3883;p1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884" name="Google Shape;3884;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85" name="Shape 3885"/>
        <p:cNvGrpSpPr/>
        <p:nvPr/>
      </p:nvGrpSpPr>
      <p:grpSpPr>
        <a:xfrm>
          <a:off x="0" y="0"/>
          <a:ext cx="0" cy="0"/>
          <a:chOff x="0" y="0"/>
          <a:chExt cx="0" cy="0"/>
        </a:xfrm>
      </p:grpSpPr>
      <p:sp>
        <p:nvSpPr>
          <p:cNvPr id="3886" name="Google Shape;3886;p1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87" name="Google Shape;3887;p1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888" name="Google Shape;3888;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89" name="Shape 3889"/>
        <p:cNvGrpSpPr/>
        <p:nvPr/>
      </p:nvGrpSpPr>
      <p:grpSpPr>
        <a:xfrm>
          <a:off x="0" y="0"/>
          <a:ext cx="0" cy="0"/>
          <a:chOff x="0" y="0"/>
          <a:chExt cx="0" cy="0"/>
        </a:xfrm>
      </p:grpSpPr>
      <p:sp>
        <p:nvSpPr>
          <p:cNvPr id="3890" name="Google Shape;3890;p1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91" name="Google Shape;3891;p1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92" name="Google Shape;3892;p1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93" name="Google Shape;3893;p1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94" name="Shape 3894"/>
        <p:cNvGrpSpPr/>
        <p:nvPr/>
      </p:nvGrpSpPr>
      <p:grpSpPr>
        <a:xfrm>
          <a:off x="0" y="0"/>
          <a:ext cx="0" cy="0"/>
          <a:chOff x="0" y="0"/>
          <a:chExt cx="0" cy="0"/>
        </a:xfrm>
      </p:grpSpPr>
      <p:sp>
        <p:nvSpPr>
          <p:cNvPr id="3895" name="Google Shape;3895;p1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96" name="Google Shape;3896;p1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97" name="Shape 3897"/>
        <p:cNvGrpSpPr/>
        <p:nvPr/>
      </p:nvGrpSpPr>
      <p:grpSpPr>
        <a:xfrm>
          <a:off x="0" y="0"/>
          <a:ext cx="0" cy="0"/>
          <a:chOff x="0" y="0"/>
          <a:chExt cx="0" cy="0"/>
        </a:xfrm>
      </p:grpSpPr>
      <p:sp>
        <p:nvSpPr>
          <p:cNvPr id="3898" name="Google Shape;3898;p1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99" name="Google Shape;3899;p1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900" name="Google Shape;3900;p1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bg>
      <p:bgPr>
        <a:solidFill>
          <a:schemeClr val="lt2"/>
        </a:solidFill>
      </p:bgPr>
    </p:bg>
    <p:spTree>
      <p:nvGrpSpPr>
        <p:cNvPr id="472" name="Shape 472"/>
        <p:cNvGrpSpPr/>
        <p:nvPr/>
      </p:nvGrpSpPr>
      <p:grpSpPr>
        <a:xfrm>
          <a:off x="0" y="0"/>
          <a:ext cx="0" cy="0"/>
          <a:chOff x="0" y="0"/>
          <a:chExt cx="0" cy="0"/>
        </a:xfrm>
      </p:grpSpPr>
      <p:grpSp>
        <p:nvGrpSpPr>
          <p:cNvPr id="473" name="Google Shape;473;p14"/>
          <p:cNvGrpSpPr/>
          <p:nvPr/>
        </p:nvGrpSpPr>
        <p:grpSpPr>
          <a:xfrm flipH="1" rot="10800000">
            <a:off x="7303287" y="-207117"/>
            <a:ext cx="2241432" cy="2283840"/>
            <a:chOff x="5510175" y="238275"/>
            <a:chExt cx="2841932" cy="2895701"/>
          </a:xfrm>
        </p:grpSpPr>
        <p:sp>
          <p:nvSpPr>
            <p:cNvPr id="474" name="Google Shape;474;p1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14"/>
          <p:cNvGrpSpPr/>
          <p:nvPr/>
        </p:nvGrpSpPr>
        <p:grpSpPr>
          <a:xfrm>
            <a:off x="-5101468" y="-829074"/>
            <a:ext cx="6493094" cy="6372526"/>
            <a:chOff x="4654307" y="-1438674"/>
            <a:chExt cx="6493094" cy="6372526"/>
          </a:xfrm>
        </p:grpSpPr>
        <p:sp>
          <p:nvSpPr>
            <p:cNvPr id="489" name="Google Shape;489;p14"/>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 name="Google Shape;490;p14"/>
            <p:cNvGrpSpPr/>
            <p:nvPr/>
          </p:nvGrpSpPr>
          <p:grpSpPr>
            <a:xfrm flipH="1" rot="-5400000">
              <a:off x="9297318" y="3154658"/>
              <a:ext cx="1437133" cy="1280547"/>
              <a:chOff x="5898017" y="679887"/>
              <a:chExt cx="1822155" cy="1623617"/>
            </a:xfrm>
          </p:grpSpPr>
          <p:sp>
            <p:nvSpPr>
              <p:cNvPr id="491" name="Google Shape;491;p1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1" name="Google Shape;501;p14"/>
            <p:cNvGrpSpPr/>
            <p:nvPr/>
          </p:nvGrpSpPr>
          <p:grpSpPr>
            <a:xfrm flipH="1" rot="4230358">
              <a:off x="6798065" y="2153049"/>
              <a:ext cx="1437155" cy="1280566"/>
              <a:chOff x="5898017" y="679887"/>
              <a:chExt cx="1822155" cy="1623617"/>
            </a:xfrm>
          </p:grpSpPr>
          <p:sp>
            <p:nvSpPr>
              <p:cNvPr id="502" name="Google Shape;502;p1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2" name="Google Shape;512;p14"/>
          <p:cNvSpPr/>
          <p:nvPr/>
        </p:nvSpPr>
        <p:spPr>
          <a:xfrm>
            <a:off x="3647405" y="436434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4"/>
          <p:cNvSpPr/>
          <p:nvPr/>
        </p:nvSpPr>
        <p:spPr>
          <a:xfrm>
            <a:off x="5928347" y="24075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4"/>
          <p:cNvSpPr/>
          <p:nvPr/>
        </p:nvSpPr>
        <p:spPr>
          <a:xfrm>
            <a:off x="8602738" y="24182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4"/>
          <p:cNvSpPr/>
          <p:nvPr/>
        </p:nvSpPr>
        <p:spPr>
          <a:xfrm>
            <a:off x="6632923" y="4119767"/>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14"/>
          <p:cNvGrpSpPr/>
          <p:nvPr/>
        </p:nvGrpSpPr>
        <p:grpSpPr>
          <a:xfrm rot="-9000002">
            <a:off x="7963690" y="3374311"/>
            <a:ext cx="609388" cy="1009690"/>
            <a:chOff x="3330825" y="1367375"/>
            <a:chExt cx="280075" cy="464025"/>
          </a:xfrm>
        </p:grpSpPr>
        <p:sp>
          <p:nvSpPr>
            <p:cNvPr id="517" name="Google Shape;517;p14"/>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4"/>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4"/>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4"/>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4"/>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4"/>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4"/>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4"/>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 name="Google Shape;525;p14"/>
          <p:cNvGrpSpPr/>
          <p:nvPr/>
        </p:nvGrpSpPr>
        <p:grpSpPr>
          <a:xfrm rot="-9000043">
            <a:off x="575247" y="371684"/>
            <a:ext cx="941968" cy="1560706"/>
            <a:chOff x="3330825" y="1367375"/>
            <a:chExt cx="280075" cy="464025"/>
          </a:xfrm>
        </p:grpSpPr>
        <p:sp>
          <p:nvSpPr>
            <p:cNvPr id="526" name="Google Shape;526;p14"/>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4"/>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4"/>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4"/>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4"/>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4"/>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4"/>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4"/>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4" name="Google Shape;534;p14"/>
          <p:cNvSpPr/>
          <p:nvPr/>
        </p:nvSpPr>
        <p:spPr>
          <a:xfrm>
            <a:off x="1735950" y="8712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4"/>
          <p:cNvSpPr/>
          <p:nvPr/>
        </p:nvSpPr>
        <p:spPr>
          <a:xfrm>
            <a:off x="8602741" y="4513504"/>
            <a:ext cx="204305" cy="196751"/>
          </a:xfrm>
          <a:custGeom>
            <a:rect b="b" l="l" r="r" t="t"/>
            <a:pathLst>
              <a:path extrusionOk="0" h="3341" w="3470">
                <a:moveTo>
                  <a:pt x="697" y="1"/>
                </a:moveTo>
                <a:cubicBezTo>
                  <a:pt x="330" y="1"/>
                  <a:pt x="1" y="450"/>
                  <a:pt x="339" y="749"/>
                </a:cubicBezTo>
                <a:cubicBezTo>
                  <a:pt x="587" y="965"/>
                  <a:pt x="824" y="1192"/>
                  <a:pt x="1051" y="1429"/>
                </a:cubicBezTo>
                <a:cubicBezTo>
                  <a:pt x="855" y="1563"/>
                  <a:pt x="669" y="1708"/>
                  <a:pt x="494" y="1873"/>
                </a:cubicBezTo>
                <a:cubicBezTo>
                  <a:pt x="173" y="2185"/>
                  <a:pt x="475" y="2654"/>
                  <a:pt x="824" y="2654"/>
                </a:cubicBezTo>
                <a:cubicBezTo>
                  <a:pt x="925" y="2654"/>
                  <a:pt x="1029" y="2615"/>
                  <a:pt x="1123" y="2523"/>
                </a:cubicBezTo>
                <a:cubicBezTo>
                  <a:pt x="1288" y="2368"/>
                  <a:pt x="1463" y="2234"/>
                  <a:pt x="1649" y="2100"/>
                </a:cubicBezTo>
                <a:cubicBezTo>
                  <a:pt x="1958" y="2450"/>
                  <a:pt x="2247" y="2812"/>
                  <a:pt x="2547" y="3183"/>
                </a:cubicBezTo>
                <a:cubicBezTo>
                  <a:pt x="2635" y="3294"/>
                  <a:pt x="2740" y="3340"/>
                  <a:pt x="2844" y="3340"/>
                </a:cubicBezTo>
                <a:cubicBezTo>
                  <a:pt x="3164" y="3340"/>
                  <a:pt x="3469" y="2897"/>
                  <a:pt x="3196" y="2553"/>
                </a:cubicBezTo>
                <a:cubicBezTo>
                  <a:pt x="2928" y="2223"/>
                  <a:pt x="2660" y="1893"/>
                  <a:pt x="2392" y="1574"/>
                </a:cubicBezTo>
                <a:cubicBezTo>
                  <a:pt x="2609" y="1419"/>
                  <a:pt x="2804" y="1244"/>
                  <a:pt x="2990" y="1047"/>
                </a:cubicBezTo>
                <a:cubicBezTo>
                  <a:pt x="3283" y="715"/>
                  <a:pt x="2987" y="255"/>
                  <a:pt x="2656" y="255"/>
                </a:cubicBezTo>
                <a:cubicBezTo>
                  <a:pt x="2556" y="255"/>
                  <a:pt x="2452" y="297"/>
                  <a:pt x="2361" y="398"/>
                </a:cubicBezTo>
                <a:cubicBezTo>
                  <a:pt x="2185" y="584"/>
                  <a:pt x="2000" y="749"/>
                  <a:pt x="1793" y="903"/>
                </a:cubicBezTo>
                <a:cubicBezTo>
                  <a:pt x="1536" y="635"/>
                  <a:pt x="1278" y="367"/>
                  <a:pt x="999" y="119"/>
                </a:cubicBezTo>
                <a:cubicBezTo>
                  <a:pt x="905" y="36"/>
                  <a:pt x="799" y="1"/>
                  <a:pt x="6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4"/>
          <p:cNvSpPr/>
          <p:nvPr/>
        </p:nvSpPr>
        <p:spPr>
          <a:xfrm>
            <a:off x="4086800" y="310478"/>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4"/>
          <p:cNvSpPr/>
          <p:nvPr/>
        </p:nvSpPr>
        <p:spPr>
          <a:xfrm>
            <a:off x="532635" y="2879901"/>
            <a:ext cx="374724" cy="409690"/>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4"/>
          <p:cNvSpPr txBox="1"/>
          <p:nvPr>
            <p:ph type="title"/>
          </p:nvPr>
        </p:nvSpPr>
        <p:spPr>
          <a:xfrm>
            <a:off x="1361225" y="1397563"/>
            <a:ext cx="65145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7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539" name="Google Shape;539;p14"/>
          <p:cNvSpPr txBox="1"/>
          <p:nvPr>
            <p:ph idx="1" type="subTitle"/>
          </p:nvPr>
        </p:nvSpPr>
        <p:spPr>
          <a:xfrm>
            <a:off x="2158550" y="292490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atin typeface="Oxygen"/>
                <a:ea typeface="Oxygen"/>
                <a:cs typeface="Oxygen"/>
                <a:sym typeface="Oxygen"/>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01" name="Shape 3901"/>
        <p:cNvGrpSpPr/>
        <p:nvPr/>
      </p:nvGrpSpPr>
      <p:grpSpPr>
        <a:xfrm>
          <a:off x="0" y="0"/>
          <a:ext cx="0" cy="0"/>
          <a:chOff x="0" y="0"/>
          <a:chExt cx="0" cy="0"/>
        </a:xfrm>
      </p:grpSpPr>
      <p:sp>
        <p:nvSpPr>
          <p:cNvPr id="3902" name="Google Shape;3902;p1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903" name="Google Shape;3903;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04" name="Shape 3904"/>
        <p:cNvGrpSpPr/>
        <p:nvPr/>
      </p:nvGrpSpPr>
      <p:grpSpPr>
        <a:xfrm>
          <a:off x="0" y="0"/>
          <a:ext cx="0" cy="0"/>
          <a:chOff x="0" y="0"/>
          <a:chExt cx="0" cy="0"/>
        </a:xfrm>
      </p:grpSpPr>
      <p:sp>
        <p:nvSpPr>
          <p:cNvPr id="3905" name="Google Shape;3905;p1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1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07" name="Google Shape;3907;p1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08" name="Google Shape;3908;p13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09" name="Google Shape;3909;p1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10" name="Shape 3910"/>
        <p:cNvGrpSpPr/>
        <p:nvPr/>
      </p:nvGrpSpPr>
      <p:grpSpPr>
        <a:xfrm>
          <a:off x="0" y="0"/>
          <a:ext cx="0" cy="0"/>
          <a:chOff x="0" y="0"/>
          <a:chExt cx="0" cy="0"/>
        </a:xfrm>
      </p:grpSpPr>
      <p:sp>
        <p:nvSpPr>
          <p:cNvPr id="3911" name="Google Shape;3911;p13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912" name="Google Shape;3912;p1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13" name="Shape 3913"/>
        <p:cNvGrpSpPr/>
        <p:nvPr/>
      </p:nvGrpSpPr>
      <p:grpSpPr>
        <a:xfrm>
          <a:off x="0" y="0"/>
          <a:ext cx="0" cy="0"/>
          <a:chOff x="0" y="0"/>
          <a:chExt cx="0" cy="0"/>
        </a:xfrm>
      </p:grpSpPr>
      <p:sp>
        <p:nvSpPr>
          <p:cNvPr id="3914" name="Google Shape;3914;p1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15" name="Google Shape;3915;p13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916" name="Google Shape;3916;p1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17" name="Shape 3917"/>
        <p:cNvGrpSpPr/>
        <p:nvPr/>
      </p:nvGrpSpPr>
      <p:grpSpPr>
        <a:xfrm>
          <a:off x="0" y="0"/>
          <a:ext cx="0" cy="0"/>
          <a:chOff x="0" y="0"/>
          <a:chExt cx="0" cy="0"/>
        </a:xfrm>
      </p:grpSpPr>
      <p:sp>
        <p:nvSpPr>
          <p:cNvPr id="3918" name="Google Shape;3918;p1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919" name="Shape 3919"/>
        <p:cNvGrpSpPr/>
        <p:nvPr/>
      </p:nvGrpSpPr>
      <p:grpSpPr>
        <a:xfrm>
          <a:off x="0" y="0"/>
          <a:ext cx="0" cy="0"/>
          <a:chOff x="0" y="0"/>
          <a:chExt cx="0" cy="0"/>
        </a:xfrm>
      </p:grpSpPr>
      <p:pic>
        <p:nvPicPr>
          <p:cNvPr id="3920" name="Google Shape;3920;p138"/>
          <p:cNvPicPr preferRelativeResize="0"/>
          <p:nvPr/>
        </p:nvPicPr>
        <p:blipFill rotWithShape="1">
          <a:blip r:embed="rId2">
            <a:alphaModFix/>
          </a:blip>
          <a:srcRect b="0" l="0" r="0" t="0"/>
          <a:stretch/>
        </p:blipFill>
        <p:spPr>
          <a:xfrm>
            <a:off x="446" y="0"/>
            <a:ext cx="9143111" cy="5143502"/>
          </a:xfrm>
          <a:prstGeom prst="rect">
            <a:avLst/>
          </a:prstGeom>
          <a:noFill/>
          <a:ln>
            <a:noFill/>
          </a:ln>
        </p:spPr>
      </p:pic>
      <p:grpSp>
        <p:nvGrpSpPr>
          <p:cNvPr id="3921" name="Google Shape;3921;p138"/>
          <p:cNvGrpSpPr/>
          <p:nvPr/>
        </p:nvGrpSpPr>
        <p:grpSpPr>
          <a:xfrm>
            <a:off x="931900" y="379200"/>
            <a:ext cx="7939200" cy="4385100"/>
            <a:chOff x="931900" y="379200"/>
            <a:chExt cx="7939200" cy="4385100"/>
          </a:xfrm>
        </p:grpSpPr>
        <p:sp>
          <p:nvSpPr>
            <p:cNvPr id="3922" name="Google Shape;3922;p138"/>
            <p:cNvSpPr/>
            <p:nvPr/>
          </p:nvSpPr>
          <p:spPr>
            <a:xfrm>
              <a:off x="931900" y="379200"/>
              <a:ext cx="7939200" cy="43851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138"/>
            <p:cNvSpPr/>
            <p:nvPr/>
          </p:nvSpPr>
          <p:spPr>
            <a:xfrm>
              <a:off x="931900" y="379200"/>
              <a:ext cx="7355700" cy="572700"/>
            </a:xfrm>
            <a:prstGeom prst="rect">
              <a:avLst/>
            </a:prstGeom>
            <a:solidFill>
              <a:schemeClr val="accen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138"/>
            <p:cNvSpPr/>
            <p:nvPr/>
          </p:nvSpPr>
          <p:spPr>
            <a:xfrm>
              <a:off x="8287600" y="379200"/>
              <a:ext cx="583500" cy="572700"/>
            </a:xfrm>
            <a:prstGeom prst="rect">
              <a:avLst/>
            </a:prstGeom>
            <a:solidFill>
              <a:schemeClr val="accen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5" name="Google Shape;3925;p138"/>
          <p:cNvSpPr txBox="1"/>
          <p:nvPr>
            <p:ph type="title"/>
          </p:nvPr>
        </p:nvSpPr>
        <p:spPr>
          <a:xfrm>
            <a:off x="1114050" y="393425"/>
            <a:ext cx="6915900" cy="572700"/>
          </a:xfrm>
          <a:prstGeom prst="rect">
            <a:avLst/>
          </a:prstGeom>
        </p:spPr>
        <p:txBody>
          <a:bodyPr anchorCtr="0" anchor="ctr" bIns="0" lIns="0" spcFirstLastPara="1" rIns="0" wrap="square" tIns="0">
            <a:normAutofit/>
          </a:bodyPr>
          <a:lstStyle>
            <a:lvl1pPr lvl="0" rtl="0">
              <a:spcBef>
                <a:spcPts val="0"/>
              </a:spcBef>
              <a:spcAft>
                <a:spcPts val="0"/>
              </a:spcAft>
              <a:buClr>
                <a:schemeClr val="dk1"/>
              </a:buClr>
              <a:buSzPts val="3600"/>
              <a:buFont typeface="Raleway Black"/>
              <a:buNone/>
              <a:defRPr>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926" name="Google Shape;3926;p138"/>
          <p:cNvSpPr txBox="1"/>
          <p:nvPr>
            <p:ph idx="1" type="subTitle"/>
          </p:nvPr>
        </p:nvSpPr>
        <p:spPr>
          <a:xfrm>
            <a:off x="1814598" y="3285154"/>
            <a:ext cx="21765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000"/>
              <a:buFont typeface="Raleway"/>
              <a:buNone/>
              <a:defRPr sz="2000">
                <a:solidFill>
                  <a:schemeClr val="dk1"/>
                </a:solidFill>
                <a:latin typeface="Raleway ExtraBold"/>
                <a:ea typeface="Raleway ExtraBold"/>
                <a:cs typeface="Raleway ExtraBold"/>
                <a:sym typeface="Raleway ExtraBold"/>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3927" name="Google Shape;3927;p138"/>
          <p:cNvSpPr txBox="1"/>
          <p:nvPr>
            <p:ph idx="2" type="subTitle"/>
          </p:nvPr>
        </p:nvSpPr>
        <p:spPr>
          <a:xfrm>
            <a:off x="1814600" y="3654568"/>
            <a:ext cx="21765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28" name="Google Shape;3928;p138"/>
          <p:cNvSpPr txBox="1"/>
          <p:nvPr>
            <p:ph idx="3" type="subTitle"/>
          </p:nvPr>
        </p:nvSpPr>
        <p:spPr>
          <a:xfrm>
            <a:off x="5811898" y="3285154"/>
            <a:ext cx="21765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000"/>
              <a:buFont typeface="Raleway"/>
              <a:buNone/>
              <a:defRPr sz="2000">
                <a:solidFill>
                  <a:schemeClr val="dk1"/>
                </a:solidFill>
                <a:latin typeface="Raleway ExtraBold"/>
                <a:ea typeface="Raleway ExtraBold"/>
                <a:cs typeface="Raleway ExtraBold"/>
                <a:sym typeface="Raleway ExtraBold"/>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3929" name="Google Shape;3929;p138"/>
          <p:cNvSpPr txBox="1"/>
          <p:nvPr>
            <p:ph idx="4" type="subTitle"/>
          </p:nvPr>
        </p:nvSpPr>
        <p:spPr>
          <a:xfrm>
            <a:off x="5811900" y="3654568"/>
            <a:ext cx="21765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30" name="Google Shape;3930;p138">
            <a:hlinkClick/>
          </p:cNvPr>
          <p:cNvSpPr txBox="1"/>
          <p:nvPr>
            <p:ph idx="5" type="subTitle"/>
          </p:nvPr>
        </p:nvSpPr>
        <p:spPr>
          <a:xfrm>
            <a:off x="1814598" y="1481591"/>
            <a:ext cx="21765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000"/>
              <a:buFont typeface="Raleway"/>
              <a:buNone/>
              <a:defRPr sz="2000">
                <a:solidFill>
                  <a:schemeClr val="dk1"/>
                </a:solidFill>
                <a:latin typeface="Raleway ExtraBold"/>
                <a:ea typeface="Raleway ExtraBold"/>
                <a:cs typeface="Raleway ExtraBold"/>
                <a:sym typeface="Raleway ExtraBold"/>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3931" name="Google Shape;3931;p138"/>
          <p:cNvSpPr txBox="1"/>
          <p:nvPr>
            <p:ph idx="6" type="subTitle"/>
          </p:nvPr>
        </p:nvSpPr>
        <p:spPr>
          <a:xfrm>
            <a:off x="1814600" y="1851005"/>
            <a:ext cx="21765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32" name="Google Shape;3932;p138"/>
          <p:cNvSpPr txBox="1"/>
          <p:nvPr>
            <p:ph idx="7" type="subTitle"/>
          </p:nvPr>
        </p:nvSpPr>
        <p:spPr>
          <a:xfrm>
            <a:off x="5811898" y="1481591"/>
            <a:ext cx="21765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000"/>
              <a:buFont typeface="Raleway"/>
              <a:buNone/>
              <a:defRPr sz="2000">
                <a:solidFill>
                  <a:schemeClr val="dk1"/>
                </a:solidFill>
                <a:latin typeface="Raleway ExtraBold"/>
                <a:ea typeface="Raleway ExtraBold"/>
                <a:cs typeface="Raleway ExtraBold"/>
                <a:sym typeface="Raleway ExtraBold"/>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3933" name="Google Shape;3933;p138"/>
          <p:cNvSpPr txBox="1"/>
          <p:nvPr>
            <p:ph idx="8" type="subTitle"/>
          </p:nvPr>
        </p:nvSpPr>
        <p:spPr>
          <a:xfrm>
            <a:off x="5811900" y="1851005"/>
            <a:ext cx="21765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34" name="Google Shape;3934;p138">
            <a:hlinkClick/>
          </p:cNvPr>
          <p:cNvSpPr/>
          <p:nvPr/>
        </p:nvSpPr>
        <p:spPr>
          <a:xfrm>
            <a:off x="18500" y="3619106"/>
            <a:ext cx="732600" cy="519600"/>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91425" lIns="216000" spcFirstLastPara="1" rIns="91425" wrap="square" tIns="91425">
            <a:noAutofit/>
          </a:bodyPr>
          <a:lstStyle/>
          <a:p>
            <a:pPr indent="0" lvl="0" marL="0" rtl="0" algn="l">
              <a:spcBef>
                <a:spcPts val="0"/>
              </a:spcBef>
              <a:spcAft>
                <a:spcPts val="0"/>
              </a:spcAft>
              <a:buNone/>
            </a:pPr>
            <a:r>
              <a:t/>
            </a:r>
            <a:endParaRPr sz="1600">
              <a:solidFill>
                <a:schemeClr val="accent4"/>
              </a:solidFill>
              <a:latin typeface="Bebas Neue"/>
              <a:ea typeface="Bebas Neue"/>
              <a:cs typeface="Bebas Neue"/>
              <a:sym typeface="Bebas Neue"/>
            </a:endParaRPr>
          </a:p>
        </p:txBody>
      </p:sp>
      <p:sp>
        <p:nvSpPr>
          <p:cNvPr id="3935" name="Google Shape;3935;p138">
            <a:hlinkClick/>
          </p:cNvPr>
          <p:cNvSpPr/>
          <p:nvPr/>
        </p:nvSpPr>
        <p:spPr>
          <a:xfrm>
            <a:off x="18500" y="3106538"/>
            <a:ext cx="732600" cy="5196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216000" spcFirstLastPara="1" rIns="91425" wrap="square" tIns="91425">
            <a:noAutofit/>
          </a:bodyPr>
          <a:lstStyle/>
          <a:p>
            <a:pPr indent="0" lvl="0" marL="0" rtl="0" algn="l">
              <a:spcBef>
                <a:spcPts val="0"/>
              </a:spcBef>
              <a:spcAft>
                <a:spcPts val="0"/>
              </a:spcAft>
              <a:buNone/>
            </a:pPr>
            <a:r>
              <a:t/>
            </a:r>
            <a:endParaRPr sz="1600">
              <a:solidFill>
                <a:schemeClr val="accent4"/>
              </a:solidFill>
              <a:latin typeface="Bebas Neue"/>
              <a:ea typeface="Bebas Neue"/>
              <a:cs typeface="Bebas Neue"/>
              <a:sym typeface="Bebas Neue"/>
            </a:endParaRPr>
          </a:p>
        </p:txBody>
      </p:sp>
      <p:sp>
        <p:nvSpPr>
          <p:cNvPr id="3936" name="Google Shape;3936;p138">
            <a:hlinkClick/>
          </p:cNvPr>
          <p:cNvSpPr/>
          <p:nvPr/>
        </p:nvSpPr>
        <p:spPr>
          <a:xfrm>
            <a:off x="18500" y="2593988"/>
            <a:ext cx="732600" cy="5196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216000" spcFirstLastPara="1" rIns="91425" wrap="square" tIns="91425">
            <a:noAutofit/>
          </a:bodyPr>
          <a:lstStyle/>
          <a:p>
            <a:pPr indent="0" lvl="0" marL="0" rtl="0" algn="l">
              <a:spcBef>
                <a:spcPts val="0"/>
              </a:spcBef>
              <a:spcAft>
                <a:spcPts val="0"/>
              </a:spcAft>
              <a:buNone/>
            </a:pPr>
            <a:r>
              <a:t/>
            </a:r>
            <a:endParaRPr sz="1600">
              <a:solidFill>
                <a:schemeClr val="accent4"/>
              </a:solidFill>
              <a:latin typeface="Bebas Neue"/>
              <a:ea typeface="Bebas Neue"/>
              <a:cs typeface="Bebas Neue"/>
              <a:sym typeface="Bebas Neue"/>
            </a:endParaRPr>
          </a:p>
        </p:txBody>
      </p:sp>
      <p:sp>
        <p:nvSpPr>
          <p:cNvPr id="3937" name="Google Shape;3937;p138">
            <a:hlinkClick/>
          </p:cNvPr>
          <p:cNvSpPr/>
          <p:nvPr/>
        </p:nvSpPr>
        <p:spPr>
          <a:xfrm>
            <a:off x="18500" y="2081413"/>
            <a:ext cx="732600" cy="5196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216000" spcFirstLastPara="1" rIns="91425" wrap="square" tIns="91425">
            <a:noAutofit/>
          </a:bodyPr>
          <a:lstStyle/>
          <a:p>
            <a:pPr indent="0" lvl="0" marL="0" rtl="0" algn="l">
              <a:spcBef>
                <a:spcPts val="0"/>
              </a:spcBef>
              <a:spcAft>
                <a:spcPts val="0"/>
              </a:spcAft>
              <a:buNone/>
            </a:pPr>
            <a:r>
              <a:t/>
            </a:r>
            <a:endParaRPr sz="1600">
              <a:solidFill>
                <a:schemeClr val="accent4"/>
              </a:solidFill>
              <a:latin typeface="Bebas Neue"/>
              <a:ea typeface="Bebas Neue"/>
              <a:cs typeface="Bebas Neue"/>
              <a:sym typeface="Bebas Neue"/>
            </a:endParaRPr>
          </a:p>
        </p:txBody>
      </p:sp>
      <p:sp>
        <p:nvSpPr>
          <p:cNvPr id="3938" name="Google Shape;3938;p138">
            <a:hlinkClick/>
          </p:cNvPr>
          <p:cNvSpPr/>
          <p:nvPr/>
        </p:nvSpPr>
        <p:spPr>
          <a:xfrm>
            <a:off x="18500" y="1568863"/>
            <a:ext cx="732600" cy="519600"/>
          </a:xfrm>
          <a:prstGeom prst="rect">
            <a:avLst/>
          </a:prstGeom>
          <a:solidFill>
            <a:schemeClr val="lt2"/>
          </a:solidFill>
          <a:ln cap="flat" cmpd="sng" w="38100">
            <a:solidFill>
              <a:schemeClr val="dk1"/>
            </a:solidFill>
            <a:prstDash val="solid"/>
            <a:round/>
            <a:headEnd len="sm" w="sm" type="none"/>
            <a:tailEnd len="sm" w="sm" type="none"/>
          </a:ln>
        </p:spPr>
        <p:txBody>
          <a:bodyPr anchorCtr="0" anchor="ctr" bIns="91425" lIns="216000" spcFirstLastPara="1" rIns="91425" wrap="square" tIns="91425">
            <a:noAutofit/>
          </a:bodyPr>
          <a:lstStyle/>
          <a:p>
            <a:pPr indent="0" lvl="0" marL="0" rtl="0" algn="l">
              <a:spcBef>
                <a:spcPts val="0"/>
              </a:spcBef>
              <a:spcAft>
                <a:spcPts val="0"/>
              </a:spcAft>
              <a:buNone/>
            </a:pPr>
            <a:r>
              <a:t/>
            </a:r>
            <a:endParaRPr sz="1600">
              <a:solidFill>
                <a:schemeClr val="accent4"/>
              </a:solidFill>
              <a:latin typeface="Bebas Neue"/>
              <a:ea typeface="Bebas Neue"/>
              <a:cs typeface="Bebas Neue"/>
              <a:sym typeface="Bebas Neue"/>
            </a:endParaRPr>
          </a:p>
        </p:txBody>
      </p:sp>
      <p:sp>
        <p:nvSpPr>
          <p:cNvPr id="3939" name="Google Shape;3939;p138">
            <a:hlinkClick action="ppaction://hlinkshowjump?jump=previousslide"/>
          </p:cNvPr>
          <p:cNvSpPr/>
          <p:nvPr/>
        </p:nvSpPr>
        <p:spPr>
          <a:xfrm>
            <a:off x="18500" y="1057888"/>
            <a:ext cx="732600" cy="519600"/>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91425" lIns="270000" spcFirstLastPara="1" rIns="91425" wrap="square" tIns="91425">
            <a:noAutofit/>
          </a:bodyPr>
          <a:lstStyle/>
          <a:p>
            <a:pPr indent="0" lvl="0" marL="0" rtl="0" algn="l">
              <a:spcBef>
                <a:spcPts val="0"/>
              </a:spcBef>
              <a:spcAft>
                <a:spcPts val="0"/>
              </a:spcAft>
              <a:buNone/>
            </a:pPr>
            <a:r>
              <a:t/>
            </a:r>
            <a:endParaRPr sz="1600">
              <a:solidFill>
                <a:schemeClr val="lt1"/>
              </a:solidFill>
              <a:latin typeface="Bebas Neue"/>
              <a:ea typeface="Bebas Neue"/>
              <a:cs typeface="Bebas Neue"/>
              <a:sym typeface="Bebas Neue"/>
            </a:endParaRPr>
          </a:p>
        </p:txBody>
      </p:sp>
      <p:sp>
        <p:nvSpPr>
          <p:cNvPr id="3940" name="Google Shape;3940;p138">
            <a:hlinkClick/>
          </p:cNvPr>
          <p:cNvSpPr/>
          <p:nvPr/>
        </p:nvSpPr>
        <p:spPr>
          <a:xfrm>
            <a:off x="18500" y="4244699"/>
            <a:ext cx="732600" cy="519600"/>
          </a:xfrm>
          <a:prstGeom prst="rect">
            <a:avLst/>
          </a:prstGeom>
          <a:solidFill>
            <a:schemeClr val="accent1"/>
          </a:solidFill>
          <a:ln cap="flat" cmpd="sng" w="38100">
            <a:solidFill>
              <a:schemeClr val="dk1"/>
            </a:solidFill>
            <a:prstDash val="solid"/>
            <a:round/>
            <a:headEnd len="sm" w="sm" type="none"/>
            <a:tailEnd len="sm" w="sm" type="none"/>
          </a:ln>
        </p:spPr>
        <p:txBody>
          <a:bodyPr anchorCtr="0" anchor="ctr" bIns="91425" lIns="270000" spcFirstLastPara="1" rIns="91425" wrap="square" tIns="91425">
            <a:noAutofit/>
          </a:bodyPr>
          <a:lstStyle/>
          <a:p>
            <a:pPr indent="0" lvl="0" marL="0" rtl="0" algn="l">
              <a:spcBef>
                <a:spcPts val="0"/>
              </a:spcBef>
              <a:spcAft>
                <a:spcPts val="0"/>
              </a:spcAft>
              <a:buNone/>
            </a:pPr>
            <a:r>
              <a:t/>
            </a:r>
            <a:endParaRPr sz="1600">
              <a:solidFill>
                <a:schemeClr val="lt1"/>
              </a:solidFill>
              <a:latin typeface="Bebas Neue"/>
              <a:ea typeface="Bebas Neue"/>
              <a:cs typeface="Bebas Neue"/>
              <a:sym typeface="Bebas Neue"/>
            </a:endParaRPr>
          </a:p>
        </p:txBody>
      </p:sp>
      <p:sp>
        <p:nvSpPr>
          <p:cNvPr id="3941" name="Google Shape;3941;p138">
            <a:hlinkClick/>
          </p:cNvPr>
          <p:cNvSpPr/>
          <p:nvPr/>
        </p:nvSpPr>
        <p:spPr>
          <a:xfrm>
            <a:off x="18450" y="379200"/>
            <a:ext cx="732600" cy="572700"/>
          </a:xfrm>
          <a:prstGeom prst="rect">
            <a:avLst/>
          </a:prstGeom>
          <a:solidFill>
            <a:schemeClr val="accen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spTree>
      <p:nvGrpSpPr>
        <p:cNvPr id="3942" name="Shape 3942"/>
        <p:cNvGrpSpPr/>
        <p:nvPr/>
      </p:nvGrpSpPr>
      <p:grpSpPr>
        <a:xfrm>
          <a:off x="0" y="0"/>
          <a:ext cx="0" cy="0"/>
          <a:chOff x="0" y="0"/>
          <a:chExt cx="0" cy="0"/>
        </a:xfrm>
      </p:grpSpPr>
      <p:sp>
        <p:nvSpPr>
          <p:cNvPr id="3943" name="Google Shape;3943;p139"/>
          <p:cNvSpPr/>
          <p:nvPr/>
        </p:nvSpPr>
        <p:spPr>
          <a:xfrm flipH="1" rot="-904">
            <a:off x="2029466" y="81519"/>
            <a:ext cx="5084059" cy="4980504"/>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139"/>
          <p:cNvSpPr txBox="1"/>
          <p:nvPr>
            <p:ph type="ctrTitle"/>
          </p:nvPr>
        </p:nvSpPr>
        <p:spPr>
          <a:xfrm>
            <a:off x="1392900" y="1686300"/>
            <a:ext cx="6358200" cy="1770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3945" name="Google Shape;3945;p139"/>
          <p:cNvSpPr/>
          <p:nvPr/>
        </p:nvSpPr>
        <p:spPr>
          <a:xfrm rot="3667486">
            <a:off x="-625774" y="3285369"/>
            <a:ext cx="2237614" cy="1539616"/>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139"/>
          <p:cNvSpPr/>
          <p:nvPr/>
        </p:nvSpPr>
        <p:spPr>
          <a:xfrm rot="10674058">
            <a:off x="-102974" y="2221164"/>
            <a:ext cx="601192" cy="601192"/>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139"/>
          <p:cNvSpPr/>
          <p:nvPr/>
        </p:nvSpPr>
        <p:spPr>
          <a:xfrm rot="-7911519">
            <a:off x="7331745" y="441612"/>
            <a:ext cx="2198045" cy="1512541"/>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139"/>
          <p:cNvSpPr/>
          <p:nvPr/>
        </p:nvSpPr>
        <p:spPr>
          <a:xfrm rot="-904966">
            <a:off x="8800262" y="2276491"/>
            <a:ext cx="590513" cy="590513"/>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3949" name="Shape 3949"/>
        <p:cNvGrpSpPr/>
        <p:nvPr/>
      </p:nvGrpSpPr>
      <p:grpSpPr>
        <a:xfrm>
          <a:off x="0" y="0"/>
          <a:ext cx="0" cy="0"/>
          <a:chOff x="0" y="0"/>
          <a:chExt cx="0" cy="0"/>
        </a:xfrm>
      </p:grpSpPr>
      <p:sp>
        <p:nvSpPr>
          <p:cNvPr id="3950" name="Google Shape;3950;p140"/>
          <p:cNvSpPr/>
          <p:nvPr/>
        </p:nvSpPr>
        <p:spPr>
          <a:xfrm flipH="1" rot="2700000">
            <a:off x="7459135" y="3864352"/>
            <a:ext cx="1943287" cy="1970536"/>
          </a:xfrm>
          <a:custGeom>
            <a:rect b="b" l="l" r="r" t="t"/>
            <a:pathLst>
              <a:path extrusionOk="0" h="101967" w="100557">
                <a:moveTo>
                  <a:pt x="14981" y="1"/>
                </a:moveTo>
                <a:cubicBezTo>
                  <a:pt x="14968" y="1"/>
                  <a:pt x="14954" y="1"/>
                  <a:pt x="14941" y="1"/>
                </a:cubicBezTo>
                <a:cubicBezTo>
                  <a:pt x="9097" y="24"/>
                  <a:pt x="4821" y="5890"/>
                  <a:pt x="3275" y="11666"/>
                </a:cubicBezTo>
                <a:cubicBezTo>
                  <a:pt x="1" y="23809"/>
                  <a:pt x="410" y="37954"/>
                  <a:pt x="9460" y="47595"/>
                </a:cubicBezTo>
                <a:cubicBezTo>
                  <a:pt x="16487" y="55122"/>
                  <a:pt x="27107" y="58783"/>
                  <a:pt x="33360" y="66970"/>
                </a:cubicBezTo>
                <a:cubicBezTo>
                  <a:pt x="39386" y="74906"/>
                  <a:pt x="40500" y="86049"/>
                  <a:pt x="47504" y="93121"/>
                </a:cubicBezTo>
                <a:cubicBezTo>
                  <a:pt x="51211" y="96850"/>
                  <a:pt x="56214" y="99033"/>
                  <a:pt x="61285" y="100397"/>
                </a:cubicBezTo>
                <a:cubicBezTo>
                  <a:pt x="64931" y="101378"/>
                  <a:pt x="68736" y="101967"/>
                  <a:pt x="72509" y="101967"/>
                </a:cubicBezTo>
                <a:cubicBezTo>
                  <a:pt x="76170" y="101967"/>
                  <a:pt x="79802" y="101413"/>
                  <a:pt x="83229" y="100125"/>
                </a:cubicBezTo>
                <a:cubicBezTo>
                  <a:pt x="90210" y="97510"/>
                  <a:pt x="96145" y="91506"/>
                  <a:pt x="97350" y="84184"/>
                </a:cubicBezTo>
                <a:cubicBezTo>
                  <a:pt x="100557" y="64946"/>
                  <a:pt x="75952" y="62399"/>
                  <a:pt x="63036" y="60307"/>
                </a:cubicBezTo>
                <a:cubicBezTo>
                  <a:pt x="54281" y="58874"/>
                  <a:pt x="47163" y="55441"/>
                  <a:pt x="41683" y="50415"/>
                </a:cubicBezTo>
                <a:cubicBezTo>
                  <a:pt x="34406" y="43730"/>
                  <a:pt x="29995" y="34202"/>
                  <a:pt x="28403" y="22763"/>
                </a:cubicBezTo>
                <a:cubicBezTo>
                  <a:pt x="27721" y="17920"/>
                  <a:pt x="27470" y="12917"/>
                  <a:pt x="25583" y="8437"/>
                </a:cubicBezTo>
                <a:cubicBezTo>
                  <a:pt x="23701" y="3970"/>
                  <a:pt x="19693" y="1"/>
                  <a:pt x="149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140"/>
          <p:cNvSpPr/>
          <p:nvPr/>
        </p:nvSpPr>
        <p:spPr>
          <a:xfrm flipH="1" rot="10800000">
            <a:off x="0" y="1"/>
            <a:ext cx="4564756" cy="2965151"/>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140"/>
          <p:cNvSpPr txBox="1"/>
          <p:nvPr>
            <p:ph type="title"/>
          </p:nvPr>
        </p:nvSpPr>
        <p:spPr>
          <a:xfrm>
            <a:off x="713225" y="589025"/>
            <a:ext cx="3728100" cy="656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2"/>
        </a:solidFill>
      </p:bgPr>
    </p:bg>
    <p:spTree>
      <p:nvGrpSpPr>
        <p:cNvPr id="540" name="Shape 540"/>
        <p:cNvGrpSpPr/>
        <p:nvPr/>
      </p:nvGrpSpPr>
      <p:grpSpPr>
        <a:xfrm>
          <a:off x="0" y="0"/>
          <a:ext cx="0" cy="0"/>
          <a:chOff x="0" y="0"/>
          <a:chExt cx="0" cy="0"/>
        </a:xfrm>
      </p:grpSpPr>
      <p:grpSp>
        <p:nvGrpSpPr>
          <p:cNvPr id="541" name="Google Shape;541;p15"/>
          <p:cNvGrpSpPr/>
          <p:nvPr/>
        </p:nvGrpSpPr>
        <p:grpSpPr>
          <a:xfrm>
            <a:off x="-5070576" y="-5290283"/>
            <a:ext cx="15949847" cy="13119469"/>
            <a:chOff x="-5070576" y="-5290283"/>
            <a:chExt cx="15949847" cy="13119469"/>
          </a:xfrm>
        </p:grpSpPr>
        <p:grpSp>
          <p:nvGrpSpPr>
            <p:cNvPr id="542" name="Google Shape;542;p15"/>
            <p:cNvGrpSpPr/>
            <p:nvPr/>
          </p:nvGrpSpPr>
          <p:grpSpPr>
            <a:xfrm>
              <a:off x="-5070576" y="-829074"/>
              <a:ext cx="6493094" cy="6372526"/>
              <a:chOff x="-5070576" y="-829074"/>
              <a:chExt cx="6493094" cy="6372526"/>
            </a:xfrm>
          </p:grpSpPr>
          <p:sp>
            <p:nvSpPr>
              <p:cNvPr id="543" name="Google Shape;543;p15"/>
              <p:cNvSpPr/>
              <p:nvPr/>
            </p:nvSpPr>
            <p:spPr>
              <a:xfrm rot="5400000">
                <a:off x="-5010291"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4" name="Google Shape;544;p15"/>
              <p:cNvGrpSpPr/>
              <p:nvPr/>
            </p:nvGrpSpPr>
            <p:grpSpPr>
              <a:xfrm flipH="1" rot="-5400000">
                <a:off x="-218007" y="3904809"/>
                <a:ext cx="1337234" cy="899547"/>
                <a:chOff x="5898017" y="1162960"/>
                <a:chExt cx="1695492" cy="1140544"/>
              </a:xfrm>
            </p:grpSpPr>
            <p:sp>
              <p:nvSpPr>
                <p:cNvPr id="545" name="Google Shape;545;p1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5" name="Google Shape;555;p15"/>
            <p:cNvGrpSpPr/>
            <p:nvPr/>
          </p:nvGrpSpPr>
          <p:grpSpPr>
            <a:xfrm>
              <a:off x="3322217" y="-5290283"/>
              <a:ext cx="6372526" cy="6493094"/>
              <a:chOff x="3322217" y="-5290283"/>
              <a:chExt cx="6372526" cy="6493094"/>
            </a:xfrm>
          </p:grpSpPr>
          <p:sp>
            <p:nvSpPr>
              <p:cNvPr id="556" name="Google Shape;556;p15"/>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 name="Google Shape;557;p15"/>
              <p:cNvGrpSpPr/>
              <p:nvPr/>
            </p:nvGrpSpPr>
            <p:grpSpPr>
              <a:xfrm>
                <a:off x="7837255" y="-568979"/>
                <a:ext cx="1437133" cy="1280547"/>
                <a:chOff x="5898017" y="679887"/>
                <a:chExt cx="1822155" cy="1623617"/>
              </a:xfrm>
            </p:grpSpPr>
            <p:sp>
              <p:nvSpPr>
                <p:cNvPr id="558" name="Google Shape;558;p1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8" name="Google Shape;568;p15"/>
            <p:cNvGrpSpPr/>
            <p:nvPr/>
          </p:nvGrpSpPr>
          <p:grpSpPr>
            <a:xfrm>
              <a:off x="6981160" y="3857323"/>
              <a:ext cx="3898111" cy="3971863"/>
              <a:chOff x="6981160" y="3857323"/>
              <a:chExt cx="3898111" cy="3971863"/>
            </a:xfrm>
          </p:grpSpPr>
          <p:sp>
            <p:nvSpPr>
              <p:cNvPr id="569" name="Google Shape;569;p15"/>
              <p:cNvSpPr/>
              <p:nvPr/>
            </p:nvSpPr>
            <p:spPr>
              <a:xfrm flipH="1">
                <a:off x="6981160" y="3857323"/>
                <a:ext cx="3898111" cy="397186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15"/>
              <p:cNvGrpSpPr/>
              <p:nvPr/>
            </p:nvGrpSpPr>
            <p:grpSpPr>
              <a:xfrm rot="10800000">
                <a:off x="7238697" y="4157927"/>
                <a:ext cx="879007" cy="783233"/>
                <a:chOff x="5898017" y="679887"/>
                <a:chExt cx="1822155" cy="1623617"/>
              </a:xfrm>
            </p:grpSpPr>
            <p:sp>
              <p:nvSpPr>
                <p:cNvPr id="571" name="Google Shape;571;p1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1" name="Google Shape;581;p15"/>
            <p:cNvGrpSpPr/>
            <p:nvPr/>
          </p:nvGrpSpPr>
          <p:grpSpPr>
            <a:xfrm rot="10800000">
              <a:off x="-92964" y="-47572"/>
              <a:ext cx="1252641" cy="1229270"/>
              <a:chOff x="5774125" y="679887"/>
              <a:chExt cx="1950850" cy="1914453"/>
            </a:xfrm>
          </p:grpSpPr>
          <p:sp>
            <p:nvSpPr>
              <p:cNvPr id="582" name="Google Shape;582;p1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15"/>
            <p:cNvSpPr/>
            <p:nvPr/>
          </p:nvSpPr>
          <p:spPr>
            <a:xfrm>
              <a:off x="2493105" y="-353730"/>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5"/>
            <p:cNvSpPr/>
            <p:nvPr/>
          </p:nvSpPr>
          <p:spPr>
            <a:xfrm>
              <a:off x="8424001" y="2073444"/>
              <a:ext cx="1252634" cy="1122335"/>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5"/>
            <p:cNvSpPr/>
            <p:nvPr/>
          </p:nvSpPr>
          <p:spPr>
            <a:xfrm rot="5400000">
              <a:off x="2470423" y="3923642"/>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8" name="Google Shape;598;p15"/>
            <p:cNvGrpSpPr/>
            <p:nvPr/>
          </p:nvGrpSpPr>
          <p:grpSpPr>
            <a:xfrm rot="-8999907">
              <a:off x="7927659" y="2948022"/>
              <a:ext cx="504840" cy="836453"/>
              <a:chOff x="3330825" y="1367375"/>
              <a:chExt cx="280075" cy="464025"/>
            </a:xfrm>
          </p:grpSpPr>
          <p:sp>
            <p:nvSpPr>
              <p:cNvPr id="599" name="Google Shape;599;p15"/>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5"/>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5"/>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5"/>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5"/>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5"/>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5"/>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5"/>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7" name="Google Shape;607;p15"/>
            <p:cNvSpPr/>
            <p:nvPr/>
          </p:nvSpPr>
          <p:spPr>
            <a:xfrm>
              <a:off x="532635" y="2879901"/>
              <a:ext cx="374724" cy="409690"/>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8" name="Google Shape;608;p15"/>
            <p:cNvGrpSpPr/>
            <p:nvPr/>
          </p:nvGrpSpPr>
          <p:grpSpPr>
            <a:xfrm rot="10800000">
              <a:off x="829333" y="492091"/>
              <a:ext cx="1195720" cy="842731"/>
              <a:chOff x="2458950" y="370151"/>
              <a:chExt cx="697050" cy="491274"/>
            </a:xfrm>
          </p:grpSpPr>
          <p:sp>
            <p:nvSpPr>
              <p:cNvPr id="609" name="Google Shape;609;p15"/>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5"/>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5"/>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5"/>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 name="Google Shape;616;p15"/>
            <p:cNvGrpSpPr/>
            <p:nvPr/>
          </p:nvGrpSpPr>
          <p:grpSpPr>
            <a:xfrm rot="-8100000">
              <a:off x="5145877" y="4275014"/>
              <a:ext cx="1252549" cy="1229180"/>
              <a:chOff x="5774125" y="679887"/>
              <a:chExt cx="1950850" cy="1914453"/>
            </a:xfrm>
          </p:grpSpPr>
          <p:sp>
            <p:nvSpPr>
              <p:cNvPr id="617" name="Google Shape;617;p1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30" name="Google Shape;630;p15"/>
          <p:cNvSpPr txBox="1"/>
          <p:nvPr>
            <p:ph type="title"/>
          </p:nvPr>
        </p:nvSpPr>
        <p:spPr>
          <a:xfrm>
            <a:off x="2391900" y="3100288"/>
            <a:ext cx="43602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2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31" name="Google Shape;631;p15"/>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632" name="Shape 632"/>
        <p:cNvGrpSpPr/>
        <p:nvPr/>
      </p:nvGrpSpPr>
      <p:grpSpPr>
        <a:xfrm>
          <a:off x="0" y="0"/>
          <a:ext cx="0" cy="0"/>
          <a:chOff x="0" y="0"/>
          <a:chExt cx="0" cy="0"/>
        </a:xfrm>
      </p:grpSpPr>
      <p:grpSp>
        <p:nvGrpSpPr>
          <p:cNvPr id="633" name="Google Shape;633;p16"/>
          <p:cNvGrpSpPr/>
          <p:nvPr/>
        </p:nvGrpSpPr>
        <p:grpSpPr>
          <a:xfrm rot="10800000">
            <a:off x="4791657" y="-474461"/>
            <a:ext cx="6493094" cy="6372526"/>
            <a:chOff x="4654307" y="-1438674"/>
            <a:chExt cx="6493094" cy="6372526"/>
          </a:xfrm>
        </p:grpSpPr>
        <p:sp>
          <p:nvSpPr>
            <p:cNvPr id="634" name="Google Shape;634;p16"/>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 name="Google Shape;635;p16"/>
            <p:cNvGrpSpPr/>
            <p:nvPr/>
          </p:nvGrpSpPr>
          <p:grpSpPr>
            <a:xfrm flipH="1" rot="-5400000">
              <a:off x="9297318" y="3154658"/>
              <a:ext cx="1437133" cy="1280547"/>
              <a:chOff x="5898017" y="679887"/>
              <a:chExt cx="1822155" cy="1623617"/>
            </a:xfrm>
          </p:grpSpPr>
          <p:sp>
            <p:nvSpPr>
              <p:cNvPr id="636" name="Google Shape;636;p1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 name="Google Shape;646;p16"/>
            <p:cNvGrpSpPr/>
            <p:nvPr/>
          </p:nvGrpSpPr>
          <p:grpSpPr>
            <a:xfrm flipH="1" rot="4230358">
              <a:off x="6798065" y="2153049"/>
              <a:ext cx="1437155" cy="1280566"/>
              <a:chOff x="5898017" y="679887"/>
              <a:chExt cx="1822155" cy="1623617"/>
            </a:xfrm>
          </p:grpSpPr>
          <p:sp>
            <p:nvSpPr>
              <p:cNvPr id="647" name="Google Shape;647;p1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7" name="Google Shape;657;p16"/>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6"/>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6"/>
          <p:cNvSpPr/>
          <p:nvPr/>
        </p:nvSpPr>
        <p:spPr>
          <a:xfrm>
            <a:off x="3365960" y="3509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6"/>
          <p:cNvSpPr/>
          <p:nvPr/>
        </p:nvSpPr>
        <p:spPr>
          <a:xfrm>
            <a:off x="3922747" y="457375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6"/>
          <p:cNvSpPr txBox="1"/>
          <p:nvPr>
            <p:ph type="title"/>
          </p:nvPr>
        </p:nvSpPr>
        <p:spPr>
          <a:xfrm>
            <a:off x="713109" y="2150850"/>
            <a:ext cx="45444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2" name="Google Shape;662;p16"/>
          <p:cNvSpPr txBox="1"/>
          <p:nvPr>
            <p:ph hasCustomPrompt="1" idx="2" type="title"/>
          </p:nvPr>
        </p:nvSpPr>
        <p:spPr>
          <a:xfrm>
            <a:off x="713109" y="910000"/>
            <a:ext cx="13749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solidFill>
                  <a:schemeClr val="accent4"/>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63" name="Google Shape;663;p16"/>
          <p:cNvSpPr txBox="1"/>
          <p:nvPr>
            <p:ph idx="1" type="subTitle"/>
          </p:nvPr>
        </p:nvSpPr>
        <p:spPr>
          <a:xfrm>
            <a:off x="713100" y="3610900"/>
            <a:ext cx="4108200" cy="305700"/>
          </a:xfrm>
          <a:prstGeom prst="rect">
            <a:avLst/>
          </a:prstGeom>
          <a:solidFill>
            <a:schemeClr val="accent3"/>
          </a:solidFill>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664" name="Shape 664"/>
        <p:cNvGrpSpPr/>
        <p:nvPr/>
      </p:nvGrpSpPr>
      <p:grpSpPr>
        <a:xfrm>
          <a:off x="0" y="0"/>
          <a:ext cx="0" cy="0"/>
          <a:chOff x="0" y="0"/>
          <a:chExt cx="0" cy="0"/>
        </a:xfrm>
      </p:grpSpPr>
      <p:sp>
        <p:nvSpPr>
          <p:cNvPr id="665" name="Google Shape;665;p17"/>
          <p:cNvSpPr txBox="1"/>
          <p:nvPr>
            <p:ph type="title"/>
          </p:nvPr>
        </p:nvSpPr>
        <p:spPr>
          <a:xfrm>
            <a:off x="720000" y="1467975"/>
            <a:ext cx="4055100" cy="1538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6" name="Google Shape;666;p17"/>
          <p:cNvSpPr txBox="1"/>
          <p:nvPr>
            <p:ph idx="1" type="subTitle"/>
          </p:nvPr>
        </p:nvSpPr>
        <p:spPr>
          <a:xfrm>
            <a:off x="720000" y="3006425"/>
            <a:ext cx="3976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67" name="Google Shape;667;p17"/>
          <p:cNvSpPr/>
          <p:nvPr/>
        </p:nvSpPr>
        <p:spPr>
          <a:xfrm>
            <a:off x="2588625" y="4457688"/>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17"/>
          <p:cNvGrpSpPr/>
          <p:nvPr/>
        </p:nvGrpSpPr>
        <p:grpSpPr>
          <a:xfrm>
            <a:off x="3827295" y="-3337236"/>
            <a:ext cx="6493094" cy="6372526"/>
            <a:chOff x="3827295" y="-3337236"/>
            <a:chExt cx="6493094" cy="6372526"/>
          </a:xfrm>
        </p:grpSpPr>
        <p:sp>
          <p:nvSpPr>
            <p:cNvPr id="669" name="Google Shape;669;p17"/>
            <p:cNvSpPr/>
            <p:nvPr/>
          </p:nvSpPr>
          <p:spPr>
            <a:xfrm rot="-5400000">
              <a:off x="3887579" y="-3397520"/>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0" name="Google Shape;670;p17"/>
            <p:cNvGrpSpPr/>
            <p:nvPr/>
          </p:nvGrpSpPr>
          <p:grpSpPr>
            <a:xfrm flipH="1" rot="8999737">
              <a:off x="7329206" y="1239610"/>
              <a:ext cx="1337226" cy="899542"/>
              <a:chOff x="5898017" y="1162960"/>
              <a:chExt cx="1695492" cy="1140544"/>
            </a:xfrm>
          </p:grpSpPr>
          <p:sp>
            <p:nvSpPr>
              <p:cNvPr id="671" name="Google Shape;671;p1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7"/>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7"/>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7"/>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7"/>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81" name="Google Shape;681;p17"/>
          <p:cNvSpPr/>
          <p:nvPr/>
        </p:nvSpPr>
        <p:spPr>
          <a:xfrm rot="-5400000">
            <a:off x="-4926221" y="-67480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2" name="Google Shape;682;p17"/>
          <p:cNvGrpSpPr/>
          <p:nvPr/>
        </p:nvGrpSpPr>
        <p:grpSpPr>
          <a:xfrm flipH="1" rot="8999737">
            <a:off x="7671456" y="3842785"/>
            <a:ext cx="1337226" cy="899542"/>
            <a:chOff x="5898017" y="1162960"/>
            <a:chExt cx="1695492" cy="1140544"/>
          </a:xfrm>
        </p:grpSpPr>
        <p:sp>
          <p:nvSpPr>
            <p:cNvPr id="683" name="Google Shape;683;p1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7"/>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7"/>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7"/>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7"/>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 name="Google Shape;693;p17"/>
          <p:cNvGrpSpPr/>
          <p:nvPr/>
        </p:nvGrpSpPr>
        <p:grpSpPr>
          <a:xfrm flipH="1">
            <a:off x="7603342" y="238429"/>
            <a:ext cx="1296652" cy="913867"/>
            <a:chOff x="2458950" y="370151"/>
            <a:chExt cx="697050" cy="491274"/>
          </a:xfrm>
        </p:grpSpPr>
        <p:sp>
          <p:nvSpPr>
            <p:cNvPr id="694" name="Google Shape;694;p17"/>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 name="Google Shape;701;p17"/>
          <p:cNvGrpSpPr/>
          <p:nvPr/>
        </p:nvGrpSpPr>
        <p:grpSpPr>
          <a:xfrm rot="-5400000">
            <a:off x="610138" y="79583"/>
            <a:ext cx="619050" cy="1025634"/>
            <a:chOff x="3330825" y="1367375"/>
            <a:chExt cx="280075" cy="464025"/>
          </a:xfrm>
        </p:grpSpPr>
        <p:sp>
          <p:nvSpPr>
            <p:cNvPr id="702" name="Google Shape;702;p1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710" name="Shape 710"/>
        <p:cNvGrpSpPr/>
        <p:nvPr/>
      </p:nvGrpSpPr>
      <p:grpSpPr>
        <a:xfrm>
          <a:off x="0" y="0"/>
          <a:ext cx="0" cy="0"/>
          <a:chOff x="0" y="0"/>
          <a:chExt cx="0" cy="0"/>
        </a:xfrm>
      </p:grpSpPr>
      <p:grpSp>
        <p:nvGrpSpPr>
          <p:cNvPr id="711" name="Google Shape;711;p18"/>
          <p:cNvGrpSpPr/>
          <p:nvPr/>
        </p:nvGrpSpPr>
        <p:grpSpPr>
          <a:xfrm flipH="1" rot="10800000">
            <a:off x="-1791759" y="-307919"/>
            <a:ext cx="6969038" cy="6839631"/>
            <a:chOff x="-1338034" y="-231719"/>
            <a:chExt cx="6969038" cy="6839631"/>
          </a:xfrm>
        </p:grpSpPr>
        <p:sp>
          <p:nvSpPr>
            <p:cNvPr id="712" name="Google Shape;712;p18"/>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3" name="Google Shape;713;p18"/>
            <p:cNvGrpSpPr/>
            <p:nvPr/>
          </p:nvGrpSpPr>
          <p:grpSpPr>
            <a:xfrm rot="-8999843">
              <a:off x="3507775" y="2978797"/>
              <a:ext cx="1435290" cy="965508"/>
              <a:chOff x="5898017" y="1162960"/>
              <a:chExt cx="1695492" cy="1140544"/>
            </a:xfrm>
          </p:grpSpPr>
          <p:sp>
            <p:nvSpPr>
              <p:cNvPr id="714" name="Google Shape;714;p1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18"/>
            <p:cNvGrpSpPr/>
            <p:nvPr/>
          </p:nvGrpSpPr>
          <p:grpSpPr>
            <a:xfrm rot="-8999843">
              <a:off x="3507775" y="294172"/>
              <a:ext cx="1435290" cy="965508"/>
              <a:chOff x="5898017" y="1162960"/>
              <a:chExt cx="1695492" cy="1140544"/>
            </a:xfrm>
          </p:grpSpPr>
          <p:sp>
            <p:nvSpPr>
              <p:cNvPr id="725" name="Google Shape;725;p1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 name="Google Shape;735;p18"/>
            <p:cNvGrpSpPr/>
            <p:nvPr/>
          </p:nvGrpSpPr>
          <p:grpSpPr>
            <a:xfrm rot="-8999843">
              <a:off x="365200" y="4124172"/>
              <a:ext cx="1435290" cy="965508"/>
              <a:chOff x="5898017" y="1162960"/>
              <a:chExt cx="1695492" cy="1140544"/>
            </a:xfrm>
          </p:grpSpPr>
          <p:sp>
            <p:nvSpPr>
              <p:cNvPr id="736" name="Google Shape;736;p1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6" name="Google Shape;746;p18"/>
          <p:cNvSpPr/>
          <p:nvPr/>
        </p:nvSpPr>
        <p:spPr>
          <a:xfrm>
            <a:off x="8424101" y="553174"/>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8"/>
          <p:cNvSpPr/>
          <p:nvPr/>
        </p:nvSpPr>
        <p:spPr>
          <a:xfrm>
            <a:off x="4216213" y="-307924"/>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8"/>
          <p:cNvSpPr txBox="1"/>
          <p:nvPr>
            <p:ph type="title"/>
          </p:nvPr>
        </p:nvSpPr>
        <p:spPr>
          <a:xfrm>
            <a:off x="6002800" y="1451625"/>
            <a:ext cx="2421300" cy="108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749" name="Google Shape;749;p18"/>
          <p:cNvSpPr txBox="1"/>
          <p:nvPr>
            <p:ph idx="1" type="subTitle"/>
          </p:nvPr>
        </p:nvSpPr>
        <p:spPr>
          <a:xfrm>
            <a:off x="5848500" y="2571750"/>
            <a:ext cx="25755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750" name="Google Shape;750;p18"/>
          <p:cNvGrpSpPr/>
          <p:nvPr/>
        </p:nvGrpSpPr>
        <p:grpSpPr>
          <a:xfrm rot="5400000">
            <a:off x="7601763" y="3940158"/>
            <a:ext cx="619050" cy="1025634"/>
            <a:chOff x="3330825" y="1367375"/>
            <a:chExt cx="280075" cy="464025"/>
          </a:xfrm>
        </p:grpSpPr>
        <p:sp>
          <p:nvSpPr>
            <p:cNvPr id="751" name="Google Shape;751;p18"/>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8"/>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8"/>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8"/>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8"/>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8"/>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8"/>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8"/>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759" name="Shape 759"/>
        <p:cNvGrpSpPr/>
        <p:nvPr/>
      </p:nvGrpSpPr>
      <p:grpSpPr>
        <a:xfrm>
          <a:off x="0" y="0"/>
          <a:ext cx="0" cy="0"/>
          <a:chOff x="0" y="0"/>
          <a:chExt cx="0" cy="0"/>
        </a:xfrm>
      </p:grpSpPr>
      <p:grpSp>
        <p:nvGrpSpPr>
          <p:cNvPr id="760" name="Google Shape;760;p19"/>
          <p:cNvGrpSpPr/>
          <p:nvPr/>
        </p:nvGrpSpPr>
        <p:grpSpPr>
          <a:xfrm flipH="1">
            <a:off x="3584941" y="-307919"/>
            <a:ext cx="6969038" cy="6839631"/>
            <a:chOff x="-1338034" y="-231719"/>
            <a:chExt cx="6969038" cy="6839631"/>
          </a:xfrm>
        </p:grpSpPr>
        <p:sp>
          <p:nvSpPr>
            <p:cNvPr id="761" name="Google Shape;761;p19"/>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2" name="Google Shape;762;p19"/>
            <p:cNvGrpSpPr/>
            <p:nvPr/>
          </p:nvGrpSpPr>
          <p:grpSpPr>
            <a:xfrm rot="-8999843">
              <a:off x="3507775" y="2978797"/>
              <a:ext cx="1435290" cy="965508"/>
              <a:chOff x="5898017" y="1162960"/>
              <a:chExt cx="1695492" cy="1140544"/>
            </a:xfrm>
          </p:grpSpPr>
          <p:sp>
            <p:nvSpPr>
              <p:cNvPr id="763" name="Google Shape;763;p1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 name="Google Shape;773;p19"/>
            <p:cNvGrpSpPr/>
            <p:nvPr/>
          </p:nvGrpSpPr>
          <p:grpSpPr>
            <a:xfrm rot="-8999843">
              <a:off x="3507775" y="294172"/>
              <a:ext cx="1435290" cy="965508"/>
              <a:chOff x="5898017" y="1162960"/>
              <a:chExt cx="1695492" cy="1140544"/>
            </a:xfrm>
          </p:grpSpPr>
          <p:sp>
            <p:nvSpPr>
              <p:cNvPr id="774" name="Google Shape;774;p1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 name="Google Shape;784;p19"/>
            <p:cNvGrpSpPr/>
            <p:nvPr/>
          </p:nvGrpSpPr>
          <p:grpSpPr>
            <a:xfrm rot="-8999843">
              <a:off x="365200" y="4124172"/>
              <a:ext cx="1435290" cy="965508"/>
              <a:chOff x="5898017" y="1162960"/>
              <a:chExt cx="1695492" cy="1140544"/>
            </a:xfrm>
          </p:grpSpPr>
          <p:sp>
            <p:nvSpPr>
              <p:cNvPr id="785" name="Google Shape;785;p1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95" name="Google Shape;795;p19"/>
          <p:cNvSpPr/>
          <p:nvPr/>
        </p:nvSpPr>
        <p:spPr>
          <a:xfrm>
            <a:off x="1816626" y="-143076"/>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2623888" y="457417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txBox="1"/>
          <p:nvPr>
            <p:ph type="title"/>
          </p:nvPr>
        </p:nvSpPr>
        <p:spPr>
          <a:xfrm>
            <a:off x="720000" y="1451625"/>
            <a:ext cx="2421300" cy="10803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98" name="Google Shape;798;p19"/>
          <p:cNvSpPr txBox="1"/>
          <p:nvPr>
            <p:ph idx="1" type="subTitle"/>
          </p:nvPr>
        </p:nvSpPr>
        <p:spPr>
          <a:xfrm>
            <a:off x="720000" y="2571750"/>
            <a:ext cx="2575500" cy="108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799" name="Google Shape;799;p19"/>
          <p:cNvGrpSpPr/>
          <p:nvPr/>
        </p:nvGrpSpPr>
        <p:grpSpPr>
          <a:xfrm flipH="1" rot="-5400000">
            <a:off x="610138" y="3944883"/>
            <a:ext cx="619050" cy="1025634"/>
            <a:chOff x="3330825" y="1367375"/>
            <a:chExt cx="280075" cy="464025"/>
          </a:xfrm>
        </p:grpSpPr>
        <p:sp>
          <p:nvSpPr>
            <p:cNvPr id="800" name="Google Shape;800;p19"/>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2">
    <p:spTree>
      <p:nvGrpSpPr>
        <p:cNvPr id="808" name="Shape 808"/>
        <p:cNvGrpSpPr/>
        <p:nvPr/>
      </p:nvGrpSpPr>
      <p:grpSpPr>
        <a:xfrm>
          <a:off x="0" y="0"/>
          <a:ext cx="0" cy="0"/>
          <a:chOff x="0" y="0"/>
          <a:chExt cx="0" cy="0"/>
        </a:xfrm>
      </p:grpSpPr>
      <p:sp>
        <p:nvSpPr>
          <p:cNvPr id="809" name="Google Shape;809;p20"/>
          <p:cNvSpPr txBox="1"/>
          <p:nvPr>
            <p:ph type="title"/>
          </p:nvPr>
        </p:nvSpPr>
        <p:spPr>
          <a:xfrm>
            <a:off x="6002800" y="1451625"/>
            <a:ext cx="2421300" cy="108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810" name="Google Shape;810;p20"/>
          <p:cNvSpPr txBox="1"/>
          <p:nvPr>
            <p:ph idx="1" type="subTitle"/>
          </p:nvPr>
        </p:nvSpPr>
        <p:spPr>
          <a:xfrm>
            <a:off x="5848500" y="2571750"/>
            <a:ext cx="25755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811" name="Google Shape;811;p20"/>
          <p:cNvGrpSpPr/>
          <p:nvPr/>
        </p:nvGrpSpPr>
        <p:grpSpPr>
          <a:xfrm>
            <a:off x="-957034" y="-307919"/>
            <a:ext cx="6969038" cy="6839631"/>
            <a:chOff x="-1338034" y="-231719"/>
            <a:chExt cx="6969038" cy="6839631"/>
          </a:xfrm>
        </p:grpSpPr>
        <p:sp>
          <p:nvSpPr>
            <p:cNvPr id="812" name="Google Shape;812;p20"/>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3" name="Google Shape;813;p20"/>
            <p:cNvGrpSpPr/>
            <p:nvPr/>
          </p:nvGrpSpPr>
          <p:grpSpPr>
            <a:xfrm rot="-8999843">
              <a:off x="3507775" y="2978797"/>
              <a:ext cx="1435290" cy="965508"/>
              <a:chOff x="5898017" y="1162960"/>
              <a:chExt cx="1695492" cy="1140544"/>
            </a:xfrm>
          </p:grpSpPr>
          <p:sp>
            <p:nvSpPr>
              <p:cNvPr id="814" name="Google Shape;814;p2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0"/>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0"/>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0"/>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20"/>
            <p:cNvGrpSpPr/>
            <p:nvPr/>
          </p:nvGrpSpPr>
          <p:grpSpPr>
            <a:xfrm rot="-8999843">
              <a:off x="3507775" y="294172"/>
              <a:ext cx="1435290" cy="965508"/>
              <a:chOff x="5898017" y="1162960"/>
              <a:chExt cx="1695492" cy="1140544"/>
            </a:xfrm>
          </p:grpSpPr>
          <p:sp>
            <p:nvSpPr>
              <p:cNvPr id="825" name="Google Shape;825;p2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0"/>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0"/>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0"/>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5" name="Google Shape;835;p20"/>
            <p:cNvGrpSpPr/>
            <p:nvPr/>
          </p:nvGrpSpPr>
          <p:grpSpPr>
            <a:xfrm rot="-8999843">
              <a:off x="365200" y="4124172"/>
              <a:ext cx="1435290" cy="965508"/>
              <a:chOff x="5898017" y="1162960"/>
              <a:chExt cx="1695492" cy="1140544"/>
            </a:xfrm>
          </p:grpSpPr>
          <p:sp>
            <p:nvSpPr>
              <p:cNvPr id="836" name="Google Shape;836;p2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0"/>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0"/>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0"/>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46" name="Google Shape;846;p20"/>
          <p:cNvSpPr/>
          <p:nvPr/>
        </p:nvSpPr>
        <p:spPr>
          <a:xfrm>
            <a:off x="8543701" y="3858774"/>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0"/>
          <p:cNvSpPr/>
          <p:nvPr/>
        </p:nvSpPr>
        <p:spPr>
          <a:xfrm>
            <a:off x="5848488" y="464782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0"/>
          <p:cNvSpPr/>
          <p:nvPr/>
        </p:nvSpPr>
        <p:spPr>
          <a:xfrm>
            <a:off x="3155873" y="4212092"/>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9" name="Google Shape;849;p20"/>
          <p:cNvGrpSpPr/>
          <p:nvPr/>
        </p:nvGrpSpPr>
        <p:grpSpPr>
          <a:xfrm rot="1799811">
            <a:off x="434699" y="1496103"/>
            <a:ext cx="319932" cy="530123"/>
            <a:chOff x="3330825" y="1367375"/>
            <a:chExt cx="280075" cy="464025"/>
          </a:xfrm>
        </p:grpSpPr>
        <p:sp>
          <p:nvSpPr>
            <p:cNvPr id="850" name="Google Shape;850;p20"/>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0"/>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0"/>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0"/>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0"/>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0"/>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 name="Google Shape;858;p20"/>
          <p:cNvGrpSpPr/>
          <p:nvPr/>
        </p:nvGrpSpPr>
        <p:grpSpPr>
          <a:xfrm rot="-5400000">
            <a:off x="7601663" y="79583"/>
            <a:ext cx="619050" cy="1025634"/>
            <a:chOff x="3330825" y="1367375"/>
            <a:chExt cx="280075" cy="464025"/>
          </a:xfrm>
        </p:grpSpPr>
        <p:sp>
          <p:nvSpPr>
            <p:cNvPr id="859" name="Google Shape;859;p20"/>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grpSp>
        <p:nvGrpSpPr>
          <p:cNvPr id="59" name="Google Shape;59;p3"/>
          <p:cNvGrpSpPr/>
          <p:nvPr/>
        </p:nvGrpSpPr>
        <p:grpSpPr>
          <a:xfrm>
            <a:off x="-304808" y="-2386708"/>
            <a:ext cx="9163869" cy="7193678"/>
            <a:chOff x="-304808" y="-2386708"/>
            <a:chExt cx="9163869" cy="7193678"/>
          </a:xfrm>
        </p:grpSpPr>
        <p:grpSp>
          <p:nvGrpSpPr>
            <p:cNvPr id="60" name="Google Shape;60;p3"/>
            <p:cNvGrpSpPr/>
            <p:nvPr/>
          </p:nvGrpSpPr>
          <p:grpSpPr>
            <a:xfrm rot="5400000">
              <a:off x="-365093" y="-2326424"/>
              <a:ext cx="6493094" cy="6372526"/>
              <a:chOff x="4654307" y="-1438674"/>
              <a:chExt cx="6493094" cy="6372526"/>
            </a:xfrm>
          </p:grpSpPr>
          <p:sp>
            <p:nvSpPr>
              <p:cNvPr id="61" name="Google Shape;61;p3"/>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3"/>
              <p:cNvGrpSpPr/>
              <p:nvPr/>
            </p:nvGrpSpPr>
            <p:grpSpPr>
              <a:xfrm flipH="1" rot="-5400000">
                <a:off x="9434656" y="3291996"/>
                <a:ext cx="1162458" cy="1280547"/>
                <a:chOff x="6246280" y="679887"/>
                <a:chExt cx="1473892" cy="1623617"/>
              </a:xfrm>
            </p:grpSpPr>
            <p:sp>
              <p:nvSpPr>
                <p:cNvPr id="63" name="Google Shape;63;p3"/>
                <p:cNvSpPr/>
                <p:nvPr/>
              </p:nvSpPr>
              <p:spPr>
                <a:xfrm>
                  <a:off x="6246280" y="1552015"/>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3"/>
              <p:cNvGrpSpPr/>
              <p:nvPr/>
            </p:nvGrpSpPr>
            <p:grpSpPr>
              <a:xfrm flipH="1" rot="4230358">
                <a:off x="6798065" y="2153049"/>
                <a:ext cx="1437155" cy="1280566"/>
                <a:chOff x="5898017" y="679887"/>
                <a:chExt cx="1822155" cy="1623617"/>
              </a:xfrm>
            </p:grpSpPr>
            <p:sp>
              <p:nvSpPr>
                <p:cNvPr id="74" name="Google Shape;74;p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3" name="Google Shape;83;p3"/>
            <p:cNvGrpSpPr/>
            <p:nvPr/>
          </p:nvGrpSpPr>
          <p:grpSpPr>
            <a:xfrm rot="-9000035">
              <a:off x="720024" y="760479"/>
              <a:ext cx="700648" cy="1160889"/>
              <a:chOff x="3330825" y="1367375"/>
              <a:chExt cx="280075" cy="464025"/>
            </a:xfrm>
          </p:grpSpPr>
          <p:sp>
            <p:nvSpPr>
              <p:cNvPr id="84" name="Google Shape;84;p3"/>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 name="Google Shape;92;p3"/>
            <p:cNvGrpSpPr/>
            <p:nvPr/>
          </p:nvGrpSpPr>
          <p:grpSpPr>
            <a:xfrm>
              <a:off x="8423992" y="323232"/>
              <a:ext cx="435069" cy="720816"/>
              <a:chOff x="3330825" y="1367375"/>
              <a:chExt cx="280075" cy="464025"/>
            </a:xfrm>
          </p:grpSpPr>
          <p:sp>
            <p:nvSpPr>
              <p:cNvPr id="93" name="Google Shape;93;p3"/>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3"/>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3"/>
          <p:cNvSpPr txBox="1"/>
          <p:nvPr>
            <p:ph type="title"/>
          </p:nvPr>
        </p:nvSpPr>
        <p:spPr>
          <a:xfrm>
            <a:off x="3879500" y="2150850"/>
            <a:ext cx="4544400" cy="8418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4" name="Google Shape;104;p3"/>
          <p:cNvSpPr txBox="1"/>
          <p:nvPr>
            <p:ph hasCustomPrompt="1" idx="2" type="title"/>
          </p:nvPr>
        </p:nvSpPr>
        <p:spPr>
          <a:xfrm>
            <a:off x="7049225" y="910000"/>
            <a:ext cx="13749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sz="6000">
                <a:solidFill>
                  <a:schemeClr val="accent4"/>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5" name="Google Shape;105;p3"/>
          <p:cNvSpPr txBox="1"/>
          <p:nvPr>
            <p:ph idx="1" type="subTitle"/>
          </p:nvPr>
        </p:nvSpPr>
        <p:spPr>
          <a:xfrm>
            <a:off x="4322850" y="3621841"/>
            <a:ext cx="4101300" cy="283800"/>
          </a:xfrm>
          <a:prstGeom prst="rect">
            <a:avLst/>
          </a:prstGeom>
          <a:solidFill>
            <a:schemeClr val="accent1"/>
          </a:solidFill>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6" name="Google Shape;106;p3"/>
          <p:cNvSpPr/>
          <p:nvPr/>
        </p:nvSpPr>
        <p:spPr>
          <a:xfrm flipH="1" rot="9844509">
            <a:off x="8100653" y="4356638"/>
            <a:ext cx="1443168" cy="147047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67" name="Shape 867"/>
        <p:cNvGrpSpPr/>
        <p:nvPr/>
      </p:nvGrpSpPr>
      <p:grpSpPr>
        <a:xfrm>
          <a:off x="0" y="0"/>
          <a:ext cx="0" cy="0"/>
          <a:chOff x="0" y="0"/>
          <a:chExt cx="0" cy="0"/>
        </a:xfrm>
      </p:grpSpPr>
      <p:sp>
        <p:nvSpPr>
          <p:cNvPr id="868" name="Google Shape;868;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869" name="Google Shape;869;p21"/>
          <p:cNvGrpSpPr/>
          <p:nvPr/>
        </p:nvGrpSpPr>
        <p:grpSpPr>
          <a:xfrm rot="5400000">
            <a:off x="-958218" y="3664326"/>
            <a:ext cx="1604555" cy="1634913"/>
            <a:chOff x="5510175" y="238275"/>
            <a:chExt cx="2841932" cy="2895701"/>
          </a:xfrm>
        </p:grpSpPr>
        <p:sp>
          <p:nvSpPr>
            <p:cNvPr id="870" name="Google Shape;870;p21"/>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1"/>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1"/>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1"/>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1"/>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1"/>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1"/>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1"/>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1"/>
          <p:cNvGrpSpPr/>
          <p:nvPr/>
        </p:nvGrpSpPr>
        <p:grpSpPr>
          <a:xfrm>
            <a:off x="123410" y="283087"/>
            <a:ext cx="385531" cy="1195720"/>
            <a:chOff x="123410" y="283087"/>
            <a:chExt cx="385531" cy="1195720"/>
          </a:xfrm>
        </p:grpSpPr>
        <p:sp>
          <p:nvSpPr>
            <p:cNvPr id="885" name="Google Shape;885;p21"/>
            <p:cNvSpPr/>
            <p:nvPr/>
          </p:nvSpPr>
          <p:spPr>
            <a:xfrm rot="-5400000">
              <a:off x="133896" y="696689"/>
              <a:ext cx="150955" cy="171926"/>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1"/>
            <p:cNvSpPr/>
            <p:nvPr/>
          </p:nvSpPr>
          <p:spPr>
            <a:xfrm rot="-5400000">
              <a:off x="273117" y="1370093"/>
              <a:ext cx="116347" cy="101080"/>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1"/>
            <p:cNvSpPr/>
            <p:nvPr/>
          </p:nvSpPr>
          <p:spPr>
            <a:xfrm rot="-5400000">
              <a:off x="407861" y="1270256"/>
              <a:ext cx="109314" cy="92846"/>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1"/>
            <p:cNvSpPr/>
            <p:nvPr/>
          </p:nvSpPr>
          <p:spPr>
            <a:xfrm rot="-5400000">
              <a:off x="239881" y="1192892"/>
              <a:ext cx="124066" cy="91388"/>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1"/>
            <p:cNvSpPr/>
            <p:nvPr/>
          </p:nvSpPr>
          <p:spPr>
            <a:xfrm rot="-5400000">
              <a:off x="285578" y="417381"/>
              <a:ext cx="80538" cy="70289"/>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1"/>
            <p:cNvSpPr/>
            <p:nvPr/>
          </p:nvSpPr>
          <p:spPr>
            <a:xfrm rot="-5400000">
              <a:off x="379260" y="348443"/>
              <a:ext cx="75692" cy="64370"/>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1"/>
            <p:cNvSpPr/>
            <p:nvPr/>
          </p:nvSpPr>
          <p:spPr>
            <a:xfrm rot="-5400000">
              <a:off x="262356" y="294623"/>
              <a:ext cx="86242" cy="63170"/>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21"/>
          <p:cNvGrpSpPr/>
          <p:nvPr/>
        </p:nvGrpSpPr>
        <p:grpSpPr>
          <a:xfrm>
            <a:off x="8642100" y="4619213"/>
            <a:ext cx="251475" cy="289100"/>
            <a:chOff x="2189450" y="2335450"/>
            <a:chExt cx="251475" cy="289100"/>
          </a:xfrm>
        </p:grpSpPr>
        <p:sp>
          <p:nvSpPr>
            <p:cNvPr id="893" name="Google Shape;893;p21"/>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1"/>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1"/>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21"/>
          <p:cNvGrpSpPr/>
          <p:nvPr/>
        </p:nvGrpSpPr>
        <p:grpSpPr>
          <a:xfrm>
            <a:off x="8423694" y="248679"/>
            <a:ext cx="469882" cy="778495"/>
            <a:chOff x="3330825" y="1367375"/>
            <a:chExt cx="280075" cy="464025"/>
          </a:xfrm>
        </p:grpSpPr>
        <p:sp>
          <p:nvSpPr>
            <p:cNvPr id="897" name="Google Shape;897;p21"/>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1"/>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1"/>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1"/>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1"/>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1"/>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1"/>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1"/>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05" name="Shape 905"/>
        <p:cNvGrpSpPr/>
        <p:nvPr/>
      </p:nvGrpSpPr>
      <p:grpSpPr>
        <a:xfrm>
          <a:off x="0" y="0"/>
          <a:ext cx="0" cy="0"/>
          <a:chOff x="0" y="0"/>
          <a:chExt cx="0" cy="0"/>
        </a:xfrm>
      </p:grpSpPr>
      <p:sp>
        <p:nvSpPr>
          <p:cNvPr id="906" name="Google Shape;906;p22"/>
          <p:cNvSpPr/>
          <p:nvPr/>
        </p:nvSpPr>
        <p:spPr>
          <a:xfrm rot="5400000">
            <a:off x="-1843527" y="321351"/>
            <a:ext cx="5018503" cy="511345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7" name="Google Shape;907;p22"/>
          <p:cNvGrpSpPr/>
          <p:nvPr/>
        </p:nvGrpSpPr>
        <p:grpSpPr>
          <a:xfrm rot="8100000">
            <a:off x="173935" y="2866140"/>
            <a:ext cx="1252549" cy="1229180"/>
            <a:chOff x="5774125" y="679887"/>
            <a:chExt cx="1950850" cy="1914453"/>
          </a:xfrm>
        </p:grpSpPr>
        <p:sp>
          <p:nvSpPr>
            <p:cNvPr id="908" name="Google Shape;908;p22"/>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2"/>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2"/>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1" name="Google Shape;921;p22"/>
          <p:cNvSpPr/>
          <p:nvPr/>
        </p:nvSpPr>
        <p:spPr>
          <a:xfrm>
            <a:off x="8424001" y="1805307"/>
            <a:ext cx="1252634" cy="1122335"/>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2" name="Google Shape;922;p22"/>
          <p:cNvGrpSpPr/>
          <p:nvPr/>
        </p:nvGrpSpPr>
        <p:grpSpPr>
          <a:xfrm rot="-8999907">
            <a:off x="8326309" y="4039472"/>
            <a:ext cx="504840" cy="836453"/>
            <a:chOff x="3330825" y="1367375"/>
            <a:chExt cx="280075" cy="464025"/>
          </a:xfrm>
        </p:grpSpPr>
        <p:sp>
          <p:nvSpPr>
            <p:cNvPr id="923" name="Google Shape;923;p22"/>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2"/>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2"/>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2"/>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2"/>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2"/>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2"/>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2"/>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1" name="Google Shape;931;p22"/>
          <p:cNvGrpSpPr/>
          <p:nvPr/>
        </p:nvGrpSpPr>
        <p:grpSpPr>
          <a:xfrm flipH="1">
            <a:off x="7603342" y="238429"/>
            <a:ext cx="1296652" cy="913867"/>
            <a:chOff x="2458950" y="370151"/>
            <a:chExt cx="697050" cy="491274"/>
          </a:xfrm>
        </p:grpSpPr>
        <p:sp>
          <p:nvSpPr>
            <p:cNvPr id="932" name="Google Shape;932;p22"/>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2"/>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2"/>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2"/>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2"/>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2"/>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2"/>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9" name="Google Shape;939;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940" name="Shape 940"/>
        <p:cNvGrpSpPr/>
        <p:nvPr/>
      </p:nvGrpSpPr>
      <p:grpSpPr>
        <a:xfrm>
          <a:off x="0" y="0"/>
          <a:ext cx="0" cy="0"/>
          <a:chOff x="0" y="0"/>
          <a:chExt cx="0" cy="0"/>
        </a:xfrm>
      </p:grpSpPr>
      <p:sp>
        <p:nvSpPr>
          <p:cNvPr id="941" name="Google Shape;941;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942" name="Google Shape;942;p23"/>
          <p:cNvGrpSpPr/>
          <p:nvPr/>
        </p:nvGrpSpPr>
        <p:grpSpPr>
          <a:xfrm rot="-5400000">
            <a:off x="7709730" y="-399840"/>
            <a:ext cx="1600860" cy="1631149"/>
            <a:chOff x="5510175" y="238275"/>
            <a:chExt cx="2841932" cy="2895701"/>
          </a:xfrm>
        </p:grpSpPr>
        <p:sp>
          <p:nvSpPr>
            <p:cNvPr id="943" name="Google Shape;943;p23"/>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3"/>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3"/>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3"/>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3"/>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23"/>
          <p:cNvGrpSpPr/>
          <p:nvPr/>
        </p:nvGrpSpPr>
        <p:grpSpPr>
          <a:xfrm rot="5400000">
            <a:off x="-958218" y="3664326"/>
            <a:ext cx="1604555" cy="1634913"/>
            <a:chOff x="5510175" y="238275"/>
            <a:chExt cx="2841932" cy="2895701"/>
          </a:xfrm>
        </p:grpSpPr>
        <p:sp>
          <p:nvSpPr>
            <p:cNvPr id="958" name="Google Shape;958;p23"/>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3"/>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3"/>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3"/>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3"/>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2" name="Google Shape;972;p23"/>
          <p:cNvSpPr/>
          <p:nvPr/>
        </p:nvSpPr>
        <p:spPr>
          <a:xfrm>
            <a:off x="2266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3" name="Google Shape;973;p23"/>
          <p:cNvGrpSpPr/>
          <p:nvPr/>
        </p:nvGrpSpPr>
        <p:grpSpPr>
          <a:xfrm rot="9738519">
            <a:off x="7826044" y="4169713"/>
            <a:ext cx="1195738" cy="801019"/>
            <a:chOff x="2458950" y="394475"/>
            <a:chExt cx="697050" cy="466950"/>
          </a:xfrm>
        </p:grpSpPr>
        <p:sp>
          <p:nvSpPr>
            <p:cNvPr id="974" name="Google Shape;974;p23"/>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3"/>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3"/>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3"/>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3"/>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3"/>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3"/>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_1_1">
    <p:spTree>
      <p:nvGrpSpPr>
        <p:cNvPr id="981" name="Shape 981"/>
        <p:cNvGrpSpPr/>
        <p:nvPr/>
      </p:nvGrpSpPr>
      <p:grpSpPr>
        <a:xfrm>
          <a:off x="0" y="0"/>
          <a:ext cx="0" cy="0"/>
          <a:chOff x="0" y="0"/>
          <a:chExt cx="0" cy="0"/>
        </a:xfrm>
      </p:grpSpPr>
      <p:sp>
        <p:nvSpPr>
          <p:cNvPr id="982" name="Google Shape;982;p24"/>
          <p:cNvSpPr/>
          <p:nvPr/>
        </p:nvSpPr>
        <p:spPr>
          <a:xfrm>
            <a:off x="8657247" y="342125"/>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4"/>
          <p:cNvSpPr/>
          <p:nvPr/>
        </p:nvSpPr>
        <p:spPr>
          <a:xfrm>
            <a:off x="4472168" y="4771553"/>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4" name="Google Shape;984;p24"/>
          <p:cNvGrpSpPr/>
          <p:nvPr/>
        </p:nvGrpSpPr>
        <p:grpSpPr>
          <a:xfrm flipH="1" rot="5400000">
            <a:off x="-237395" y="-171240"/>
            <a:ext cx="1600860" cy="1631149"/>
            <a:chOff x="5510175" y="238275"/>
            <a:chExt cx="2841932" cy="2895701"/>
          </a:xfrm>
        </p:grpSpPr>
        <p:sp>
          <p:nvSpPr>
            <p:cNvPr id="985" name="Google Shape;985;p2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9" name="Google Shape;999;p24"/>
          <p:cNvGrpSpPr/>
          <p:nvPr/>
        </p:nvGrpSpPr>
        <p:grpSpPr>
          <a:xfrm flipH="1" rot="-5400000">
            <a:off x="8166930" y="4085185"/>
            <a:ext cx="1600860" cy="1631149"/>
            <a:chOff x="5510175" y="238275"/>
            <a:chExt cx="2841932" cy="2895701"/>
          </a:xfrm>
        </p:grpSpPr>
        <p:sp>
          <p:nvSpPr>
            <p:cNvPr id="1000" name="Google Shape;1000;p2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 name="Google Shape;1014;p24"/>
          <p:cNvGrpSpPr/>
          <p:nvPr/>
        </p:nvGrpSpPr>
        <p:grpSpPr>
          <a:xfrm flipH="1">
            <a:off x="99316" y="4098531"/>
            <a:ext cx="1195720" cy="842731"/>
            <a:chOff x="2458950" y="370151"/>
            <a:chExt cx="697050" cy="491274"/>
          </a:xfrm>
        </p:grpSpPr>
        <p:sp>
          <p:nvSpPr>
            <p:cNvPr id="1015" name="Google Shape;1015;p2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2" name="Google Shape;1022;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1_1_1_1_1_1">
    <p:spTree>
      <p:nvGrpSpPr>
        <p:cNvPr id="1023" name="Shape 1023"/>
        <p:cNvGrpSpPr/>
        <p:nvPr/>
      </p:nvGrpSpPr>
      <p:grpSpPr>
        <a:xfrm>
          <a:off x="0" y="0"/>
          <a:ext cx="0" cy="0"/>
          <a:chOff x="0" y="0"/>
          <a:chExt cx="0" cy="0"/>
        </a:xfrm>
      </p:grpSpPr>
      <p:sp>
        <p:nvSpPr>
          <p:cNvPr id="1024" name="Google Shape;1024;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025" name="Google Shape;1025;p25"/>
          <p:cNvGrpSpPr/>
          <p:nvPr/>
        </p:nvGrpSpPr>
        <p:grpSpPr>
          <a:xfrm>
            <a:off x="-2062823" y="-3063074"/>
            <a:ext cx="4932610" cy="4932610"/>
            <a:chOff x="-2062823" y="-3139274"/>
            <a:chExt cx="4932610" cy="4932610"/>
          </a:xfrm>
        </p:grpSpPr>
        <p:sp>
          <p:nvSpPr>
            <p:cNvPr id="1026" name="Google Shape;1026;p25"/>
            <p:cNvSpPr/>
            <p:nvPr/>
          </p:nvSpPr>
          <p:spPr>
            <a:xfrm rot="8100000">
              <a:off x="-1324115" y="-2433253"/>
              <a:ext cx="3455196" cy="352056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7" name="Google Shape;1027;p25"/>
            <p:cNvGrpSpPr/>
            <p:nvPr/>
          </p:nvGrpSpPr>
          <p:grpSpPr>
            <a:xfrm flipH="1" rot="-2700000">
              <a:off x="158981" y="732995"/>
              <a:ext cx="725091" cy="487763"/>
              <a:chOff x="5898017" y="1162960"/>
              <a:chExt cx="1695492" cy="1140544"/>
            </a:xfrm>
          </p:grpSpPr>
          <p:sp>
            <p:nvSpPr>
              <p:cNvPr id="1028" name="Google Shape;1028;p2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8" name="Google Shape;1038;p25"/>
          <p:cNvGrpSpPr/>
          <p:nvPr/>
        </p:nvGrpSpPr>
        <p:grpSpPr>
          <a:xfrm flipH="1" rot="5400000">
            <a:off x="2643727" y="2640501"/>
            <a:ext cx="4932610" cy="4932610"/>
            <a:chOff x="-2062823" y="-3139274"/>
            <a:chExt cx="4932610" cy="4932610"/>
          </a:xfrm>
        </p:grpSpPr>
        <p:sp>
          <p:nvSpPr>
            <p:cNvPr id="1039" name="Google Shape;1039;p25"/>
            <p:cNvSpPr/>
            <p:nvPr/>
          </p:nvSpPr>
          <p:spPr>
            <a:xfrm rot="8100000">
              <a:off x="-1324115" y="-2433253"/>
              <a:ext cx="3455196" cy="352056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0" name="Google Shape;1040;p25"/>
            <p:cNvGrpSpPr/>
            <p:nvPr/>
          </p:nvGrpSpPr>
          <p:grpSpPr>
            <a:xfrm flipH="1" rot="-2700000">
              <a:off x="158981" y="732995"/>
              <a:ext cx="725091" cy="487763"/>
              <a:chOff x="5898017" y="1162960"/>
              <a:chExt cx="1695492" cy="1140544"/>
            </a:xfrm>
          </p:grpSpPr>
          <p:sp>
            <p:nvSpPr>
              <p:cNvPr id="1041" name="Google Shape;1041;p2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51" name="Google Shape;1051;p25"/>
          <p:cNvSpPr/>
          <p:nvPr/>
        </p:nvSpPr>
        <p:spPr>
          <a:xfrm>
            <a:off x="8566943" y="17278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5"/>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5"/>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4" name="Google Shape;1054;p25"/>
          <p:cNvGrpSpPr/>
          <p:nvPr/>
        </p:nvGrpSpPr>
        <p:grpSpPr>
          <a:xfrm rot="-9000017">
            <a:off x="8065037" y="496814"/>
            <a:ext cx="372559" cy="617251"/>
            <a:chOff x="3330825" y="1367375"/>
            <a:chExt cx="280075" cy="464025"/>
          </a:xfrm>
        </p:grpSpPr>
        <p:sp>
          <p:nvSpPr>
            <p:cNvPr id="1055" name="Google Shape;1055;p25"/>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5"/>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5"/>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5"/>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5"/>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5"/>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5"/>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5"/>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63" name="Shape 1063"/>
        <p:cNvGrpSpPr/>
        <p:nvPr/>
      </p:nvGrpSpPr>
      <p:grpSpPr>
        <a:xfrm>
          <a:off x="0" y="0"/>
          <a:ext cx="0" cy="0"/>
          <a:chOff x="0" y="0"/>
          <a:chExt cx="0" cy="0"/>
        </a:xfrm>
      </p:grpSpPr>
      <p:sp>
        <p:nvSpPr>
          <p:cNvPr id="1064" name="Google Shape;1064;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5" name="Google Shape;1065;p26"/>
          <p:cNvSpPr txBox="1"/>
          <p:nvPr>
            <p:ph idx="2" type="title"/>
          </p:nvPr>
        </p:nvSpPr>
        <p:spPr>
          <a:xfrm>
            <a:off x="1975300" y="3136198"/>
            <a:ext cx="1866900" cy="260100"/>
          </a:xfrm>
          <a:prstGeom prst="rect">
            <a:avLst/>
          </a:prstGeom>
          <a:solidFill>
            <a:schemeClr val="lt2"/>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6" name="Google Shape;1066;p26"/>
          <p:cNvSpPr txBox="1"/>
          <p:nvPr>
            <p:ph idx="3" type="title"/>
          </p:nvPr>
        </p:nvSpPr>
        <p:spPr>
          <a:xfrm>
            <a:off x="5242597" y="1637873"/>
            <a:ext cx="1866900" cy="260100"/>
          </a:xfrm>
          <a:prstGeom prst="rect">
            <a:avLst/>
          </a:prstGeom>
          <a:solidFill>
            <a:schemeClr val="accent4"/>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7" name="Google Shape;1067;p26"/>
          <p:cNvSpPr txBox="1"/>
          <p:nvPr>
            <p:ph idx="1" type="subTitle"/>
          </p:nvPr>
        </p:nvSpPr>
        <p:spPr>
          <a:xfrm>
            <a:off x="5088400" y="2004475"/>
            <a:ext cx="21753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68" name="Google Shape;1068;p26"/>
          <p:cNvSpPr txBox="1"/>
          <p:nvPr>
            <p:ph idx="4" type="subTitle"/>
          </p:nvPr>
        </p:nvSpPr>
        <p:spPr>
          <a:xfrm>
            <a:off x="1821100" y="3502800"/>
            <a:ext cx="21753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1069" name="Google Shape;1069;p26"/>
          <p:cNvGrpSpPr/>
          <p:nvPr/>
        </p:nvGrpSpPr>
        <p:grpSpPr>
          <a:xfrm>
            <a:off x="-2535089" y="-316240"/>
            <a:ext cx="3520556" cy="3455183"/>
            <a:chOff x="-5101468" y="-829074"/>
            <a:chExt cx="6493094" cy="6372526"/>
          </a:xfrm>
        </p:grpSpPr>
        <p:sp>
          <p:nvSpPr>
            <p:cNvPr id="1070" name="Google Shape;1070;p26"/>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1" name="Google Shape;1071;p26"/>
            <p:cNvGrpSpPr/>
            <p:nvPr/>
          </p:nvGrpSpPr>
          <p:grpSpPr>
            <a:xfrm flipH="1" rot="-5400000">
              <a:off x="-218007" y="3904809"/>
              <a:ext cx="1337234" cy="899547"/>
              <a:chOff x="5898017" y="1162960"/>
              <a:chExt cx="1695492" cy="1140544"/>
            </a:xfrm>
          </p:grpSpPr>
          <p:sp>
            <p:nvSpPr>
              <p:cNvPr id="1072" name="Google Shape;1072;p2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6"/>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6"/>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6"/>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6"/>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2" name="Google Shape;1082;p26"/>
          <p:cNvGrpSpPr/>
          <p:nvPr/>
        </p:nvGrpSpPr>
        <p:grpSpPr>
          <a:xfrm flipH="1" rot="-5400000">
            <a:off x="7690324" y="3326133"/>
            <a:ext cx="2241432" cy="2283840"/>
            <a:chOff x="5510175" y="238275"/>
            <a:chExt cx="2841932" cy="2895701"/>
          </a:xfrm>
        </p:grpSpPr>
        <p:sp>
          <p:nvSpPr>
            <p:cNvPr id="1083" name="Google Shape;1083;p2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7" name="Google Shape;1097;p26"/>
          <p:cNvGrpSpPr/>
          <p:nvPr/>
        </p:nvGrpSpPr>
        <p:grpSpPr>
          <a:xfrm>
            <a:off x="-174214" y="383381"/>
            <a:ext cx="1088250" cy="842731"/>
            <a:chOff x="2521600" y="370151"/>
            <a:chExt cx="634400" cy="491274"/>
          </a:xfrm>
        </p:grpSpPr>
        <p:sp>
          <p:nvSpPr>
            <p:cNvPr id="1098" name="Google Shape;1098;p26"/>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6"/>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6"/>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6"/>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3" name="Google Shape;1103;p26"/>
          <p:cNvGrpSpPr/>
          <p:nvPr/>
        </p:nvGrpSpPr>
        <p:grpSpPr>
          <a:xfrm>
            <a:off x="468525" y="4513488"/>
            <a:ext cx="251475" cy="289100"/>
            <a:chOff x="2189450" y="2335450"/>
            <a:chExt cx="251475" cy="289100"/>
          </a:xfrm>
        </p:grpSpPr>
        <p:sp>
          <p:nvSpPr>
            <p:cNvPr id="1104" name="Google Shape;1104;p26"/>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6"/>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6"/>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26"/>
          <p:cNvGrpSpPr/>
          <p:nvPr/>
        </p:nvGrpSpPr>
        <p:grpSpPr>
          <a:xfrm>
            <a:off x="8423694" y="1252654"/>
            <a:ext cx="469882" cy="778495"/>
            <a:chOff x="3330825" y="1367375"/>
            <a:chExt cx="280075" cy="464025"/>
          </a:xfrm>
        </p:grpSpPr>
        <p:sp>
          <p:nvSpPr>
            <p:cNvPr id="1108" name="Google Shape;1108;p26"/>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6"/>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6"/>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6"/>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6"/>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6"/>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6"/>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6"/>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6" name="Google Shape;1116;p26"/>
          <p:cNvSpPr/>
          <p:nvPr/>
        </p:nvSpPr>
        <p:spPr>
          <a:xfrm>
            <a:off x="8635063" y="20352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1117" name="Shape 1117"/>
        <p:cNvGrpSpPr/>
        <p:nvPr/>
      </p:nvGrpSpPr>
      <p:grpSpPr>
        <a:xfrm>
          <a:off x="0" y="0"/>
          <a:ext cx="0" cy="0"/>
          <a:chOff x="0" y="0"/>
          <a:chExt cx="0" cy="0"/>
        </a:xfrm>
      </p:grpSpPr>
      <p:sp>
        <p:nvSpPr>
          <p:cNvPr id="1118" name="Google Shape;1118;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19" name="Google Shape;1119;p27"/>
          <p:cNvSpPr txBox="1"/>
          <p:nvPr>
            <p:ph idx="1" type="body"/>
          </p:nvPr>
        </p:nvSpPr>
        <p:spPr>
          <a:xfrm>
            <a:off x="720000" y="1165837"/>
            <a:ext cx="3869700" cy="34164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Clr>
                <a:schemeClr val="accent3"/>
              </a:buClr>
              <a:buSzPts val="1200"/>
              <a:buChar char="●"/>
              <a:defRPr sz="1250"/>
            </a:lvl1pPr>
            <a:lvl2pPr indent="-304800" lvl="1" marL="914400" rtl="0">
              <a:lnSpc>
                <a:spcPct val="115000"/>
              </a:lnSpc>
              <a:spcBef>
                <a:spcPts val="160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grpSp>
        <p:nvGrpSpPr>
          <p:cNvPr id="1120" name="Google Shape;1120;p27"/>
          <p:cNvGrpSpPr/>
          <p:nvPr/>
        </p:nvGrpSpPr>
        <p:grpSpPr>
          <a:xfrm>
            <a:off x="-760571" y="142502"/>
            <a:ext cx="10272611" cy="5199839"/>
            <a:chOff x="-760571" y="142502"/>
            <a:chExt cx="10272611" cy="5199839"/>
          </a:xfrm>
        </p:grpSpPr>
        <p:grpSp>
          <p:nvGrpSpPr>
            <p:cNvPr id="1121" name="Google Shape;1121;p27"/>
            <p:cNvGrpSpPr/>
            <p:nvPr/>
          </p:nvGrpSpPr>
          <p:grpSpPr>
            <a:xfrm flipH="1">
              <a:off x="7603342" y="238429"/>
              <a:ext cx="1296652" cy="913867"/>
              <a:chOff x="2458950" y="370151"/>
              <a:chExt cx="697050" cy="491274"/>
            </a:xfrm>
          </p:grpSpPr>
          <p:sp>
            <p:nvSpPr>
              <p:cNvPr id="1122" name="Google Shape;1122;p27"/>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9" name="Google Shape;1129;p27"/>
            <p:cNvGrpSpPr/>
            <p:nvPr/>
          </p:nvGrpSpPr>
          <p:grpSpPr>
            <a:xfrm rot="5400000">
              <a:off x="-746918" y="3885557"/>
              <a:ext cx="1443133" cy="1470437"/>
              <a:chOff x="5510175" y="238275"/>
              <a:chExt cx="2841932" cy="2895701"/>
            </a:xfrm>
          </p:grpSpPr>
          <p:sp>
            <p:nvSpPr>
              <p:cNvPr id="1130" name="Google Shape;1130;p2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4" name="Google Shape;1144;p27"/>
            <p:cNvGrpSpPr/>
            <p:nvPr/>
          </p:nvGrpSpPr>
          <p:grpSpPr>
            <a:xfrm flipH="1" rot="-5400000">
              <a:off x="7930732" y="3885557"/>
              <a:ext cx="1443133" cy="1470437"/>
              <a:chOff x="5510175" y="238275"/>
              <a:chExt cx="2841932" cy="2895701"/>
            </a:xfrm>
          </p:grpSpPr>
          <p:sp>
            <p:nvSpPr>
              <p:cNvPr id="1145" name="Google Shape;1145;p2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9" name="Google Shape;1159;p27"/>
            <p:cNvGrpSpPr/>
            <p:nvPr/>
          </p:nvGrpSpPr>
          <p:grpSpPr>
            <a:xfrm rot="10800000">
              <a:off x="228246" y="142502"/>
              <a:ext cx="345669" cy="572700"/>
              <a:chOff x="3330825" y="1367375"/>
              <a:chExt cx="280075" cy="464025"/>
            </a:xfrm>
          </p:grpSpPr>
          <p:sp>
            <p:nvSpPr>
              <p:cNvPr id="1160" name="Google Shape;1160;p2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8" name="Google Shape;1168;p27"/>
            <p:cNvSpPr/>
            <p:nvPr/>
          </p:nvSpPr>
          <p:spPr>
            <a:xfrm>
              <a:off x="228238" y="41294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7"/>
            <p:cNvSpPr/>
            <p:nvPr/>
          </p:nvSpPr>
          <p:spPr>
            <a:xfrm>
              <a:off x="8570063" y="1596050"/>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0" name="Google Shape;1170;p27"/>
          <p:cNvSpPr txBox="1"/>
          <p:nvPr>
            <p:ph idx="2" type="body"/>
          </p:nvPr>
        </p:nvSpPr>
        <p:spPr>
          <a:xfrm>
            <a:off x="4554275" y="1165837"/>
            <a:ext cx="3869700" cy="3416400"/>
          </a:xfrm>
          <a:prstGeom prst="rect">
            <a:avLst/>
          </a:prstGeom>
        </p:spPr>
        <p:txBody>
          <a:bodyPr anchorCtr="0" anchor="b" bIns="91425" lIns="91425" spcFirstLastPara="1" rIns="91425" wrap="square" tIns="91425">
            <a:noAutofit/>
          </a:bodyPr>
          <a:lstStyle>
            <a:lvl1pPr indent="-304800" lvl="0" marL="457200" marR="50800" rtl="0">
              <a:lnSpc>
                <a:spcPct val="100000"/>
              </a:lnSpc>
              <a:spcBef>
                <a:spcPts val="0"/>
              </a:spcBef>
              <a:spcAft>
                <a:spcPts val="0"/>
              </a:spcAft>
              <a:buSzPts val="1200"/>
              <a:buChar char="●"/>
              <a:defRPr sz="120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171" name="Shape 1171"/>
        <p:cNvGrpSpPr/>
        <p:nvPr/>
      </p:nvGrpSpPr>
      <p:grpSpPr>
        <a:xfrm>
          <a:off x="0" y="0"/>
          <a:ext cx="0" cy="0"/>
          <a:chOff x="0" y="0"/>
          <a:chExt cx="0" cy="0"/>
        </a:xfrm>
      </p:grpSpPr>
      <p:grpSp>
        <p:nvGrpSpPr>
          <p:cNvPr id="1172" name="Google Shape;1172;p28"/>
          <p:cNvGrpSpPr/>
          <p:nvPr/>
        </p:nvGrpSpPr>
        <p:grpSpPr>
          <a:xfrm>
            <a:off x="-957052" y="-1069925"/>
            <a:ext cx="11590797" cy="6505198"/>
            <a:chOff x="-957052" y="-1069925"/>
            <a:chExt cx="11590797" cy="6505198"/>
          </a:xfrm>
        </p:grpSpPr>
        <p:grpSp>
          <p:nvGrpSpPr>
            <p:cNvPr id="1173" name="Google Shape;1173;p28"/>
            <p:cNvGrpSpPr/>
            <p:nvPr/>
          </p:nvGrpSpPr>
          <p:grpSpPr>
            <a:xfrm>
              <a:off x="-957052" y="-1069925"/>
              <a:ext cx="3467793" cy="3403401"/>
              <a:chOff x="-1338034" y="-231719"/>
              <a:chExt cx="6969038" cy="6839631"/>
            </a:xfrm>
          </p:grpSpPr>
          <p:sp>
            <p:nvSpPr>
              <p:cNvPr id="1174" name="Google Shape;1174;p28"/>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5" name="Google Shape;1175;p28"/>
              <p:cNvGrpSpPr/>
              <p:nvPr/>
            </p:nvGrpSpPr>
            <p:grpSpPr>
              <a:xfrm rot="-8999843">
                <a:off x="3507775" y="2978797"/>
                <a:ext cx="1435290" cy="965508"/>
                <a:chOff x="5898017" y="1162960"/>
                <a:chExt cx="1695492" cy="1140544"/>
              </a:xfrm>
            </p:grpSpPr>
            <p:sp>
              <p:nvSpPr>
                <p:cNvPr id="1176" name="Google Shape;1176;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6" name="Google Shape;1186;p28"/>
              <p:cNvGrpSpPr/>
              <p:nvPr/>
            </p:nvGrpSpPr>
            <p:grpSpPr>
              <a:xfrm rot="-8999843">
                <a:off x="3507775" y="294172"/>
                <a:ext cx="1435290" cy="965508"/>
                <a:chOff x="5898017" y="1162960"/>
                <a:chExt cx="1695492" cy="1140544"/>
              </a:xfrm>
            </p:grpSpPr>
            <p:sp>
              <p:nvSpPr>
                <p:cNvPr id="1187" name="Google Shape;1187;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7" name="Google Shape;1197;p28"/>
              <p:cNvGrpSpPr/>
              <p:nvPr/>
            </p:nvGrpSpPr>
            <p:grpSpPr>
              <a:xfrm rot="-8999843">
                <a:off x="365200" y="4124172"/>
                <a:ext cx="1435290" cy="965508"/>
                <a:chOff x="5898017" y="1162960"/>
                <a:chExt cx="1695492" cy="1140544"/>
              </a:xfrm>
            </p:grpSpPr>
            <p:sp>
              <p:nvSpPr>
                <p:cNvPr id="1198" name="Google Shape;1198;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08" name="Google Shape;1208;p28"/>
            <p:cNvGrpSpPr/>
            <p:nvPr/>
          </p:nvGrpSpPr>
          <p:grpSpPr>
            <a:xfrm rot="5400000">
              <a:off x="7198148" y="-425050"/>
              <a:ext cx="3467793" cy="3403401"/>
              <a:chOff x="-1338034" y="-231719"/>
              <a:chExt cx="6969038" cy="6839631"/>
            </a:xfrm>
          </p:grpSpPr>
          <p:sp>
            <p:nvSpPr>
              <p:cNvPr id="1209" name="Google Shape;1209;p28"/>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0" name="Google Shape;1210;p28"/>
              <p:cNvGrpSpPr/>
              <p:nvPr/>
            </p:nvGrpSpPr>
            <p:grpSpPr>
              <a:xfrm rot="-8999843">
                <a:off x="3507775" y="2978797"/>
                <a:ext cx="1435290" cy="965508"/>
                <a:chOff x="5898017" y="1162960"/>
                <a:chExt cx="1695492" cy="1140544"/>
              </a:xfrm>
            </p:grpSpPr>
            <p:sp>
              <p:nvSpPr>
                <p:cNvPr id="1211" name="Google Shape;1211;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1" name="Google Shape;1221;p28"/>
              <p:cNvGrpSpPr/>
              <p:nvPr/>
            </p:nvGrpSpPr>
            <p:grpSpPr>
              <a:xfrm rot="-8999843">
                <a:off x="3507775" y="294172"/>
                <a:ext cx="1435290" cy="965508"/>
                <a:chOff x="5898017" y="1162960"/>
                <a:chExt cx="1695492" cy="1140544"/>
              </a:xfrm>
            </p:grpSpPr>
            <p:sp>
              <p:nvSpPr>
                <p:cNvPr id="1222" name="Google Shape;1222;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2" name="Google Shape;1232;p28"/>
              <p:cNvGrpSpPr/>
              <p:nvPr/>
            </p:nvGrpSpPr>
            <p:grpSpPr>
              <a:xfrm rot="-8999843">
                <a:off x="365200" y="4124172"/>
                <a:ext cx="1435290" cy="965508"/>
                <a:chOff x="5898017" y="1162960"/>
                <a:chExt cx="1695492" cy="1140544"/>
              </a:xfrm>
            </p:grpSpPr>
            <p:sp>
              <p:nvSpPr>
                <p:cNvPr id="1233" name="Google Shape;1233;p2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3" name="Google Shape;1243;p28"/>
            <p:cNvSpPr/>
            <p:nvPr/>
          </p:nvSpPr>
          <p:spPr>
            <a:xfrm>
              <a:off x="7730563" y="457417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4" name="Google Shape;1244;p28"/>
            <p:cNvGrpSpPr/>
            <p:nvPr/>
          </p:nvGrpSpPr>
          <p:grpSpPr>
            <a:xfrm flipH="1">
              <a:off x="99316" y="4098531"/>
              <a:ext cx="1195720" cy="842731"/>
              <a:chOff x="2458950" y="370151"/>
              <a:chExt cx="697050" cy="491274"/>
            </a:xfrm>
          </p:grpSpPr>
          <p:sp>
            <p:nvSpPr>
              <p:cNvPr id="1245" name="Google Shape;1245;p28"/>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8"/>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8"/>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8"/>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8"/>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8"/>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8"/>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2" name="Google Shape;1252;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53" name="Google Shape;1253;p28"/>
          <p:cNvSpPr txBox="1"/>
          <p:nvPr>
            <p:ph idx="2" type="title"/>
          </p:nvPr>
        </p:nvSpPr>
        <p:spPr>
          <a:xfrm>
            <a:off x="1095600" y="3166500"/>
            <a:ext cx="1512900" cy="4560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54" name="Google Shape;1254;p28"/>
          <p:cNvSpPr txBox="1"/>
          <p:nvPr>
            <p:ph idx="1" type="subTitle"/>
          </p:nvPr>
        </p:nvSpPr>
        <p:spPr>
          <a:xfrm>
            <a:off x="7643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55" name="Google Shape;1255;p28"/>
          <p:cNvSpPr txBox="1"/>
          <p:nvPr>
            <p:ph idx="3" type="title"/>
          </p:nvPr>
        </p:nvSpPr>
        <p:spPr>
          <a:xfrm>
            <a:off x="3684450" y="3166500"/>
            <a:ext cx="1775100" cy="4560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56" name="Google Shape;1256;p28"/>
          <p:cNvSpPr txBox="1"/>
          <p:nvPr>
            <p:ph idx="4" type="subTitle"/>
          </p:nvPr>
        </p:nvSpPr>
        <p:spPr>
          <a:xfrm>
            <a:off x="3484348"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57" name="Google Shape;1257;p28"/>
          <p:cNvSpPr txBox="1"/>
          <p:nvPr>
            <p:ph idx="5" type="title"/>
          </p:nvPr>
        </p:nvSpPr>
        <p:spPr>
          <a:xfrm>
            <a:off x="6404400" y="3166500"/>
            <a:ext cx="1775100" cy="4560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58" name="Google Shape;1258;p28"/>
          <p:cNvSpPr txBox="1"/>
          <p:nvPr>
            <p:ph idx="6" type="subTitle"/>
          </p:nvPr>
        </p:nvSpPr>
        <p:spPr>
          <a:xfrm>
            <a:off x="62042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259" name="Shape 1259"/>
        <p:cNvGrpSpPr/>
        <p:nvPr/>
      </p:nvGrpSpPr>
      <p:grpSpPr>
        <a:xfrm>
          <a:off x="0" y="0"/>
          <a:ext cx="0" cy="0"/>
          <a:chOff x="0" y="0"/>
          <a:chExt cx="0" cy="0"/>
        </a:xfrm>
      </p:grpSpPr>
      <p:sp>
        <p:nvSpPr>
          <p:cNvPr id="1260" name="Google Shape;1260;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61" name="Google Shape;1261;p29"/>
          <p:cNvSpPr txBox="1"/>
          <p:nvPr>
            <p:ph idx="2" type="title"/>
          </p:nvPr>
        </p:nvSpPr>
        <p:spPr>
          <a:xfrm>
            <a:off x="964499" y="3249925"/>
            <a:ext cx="1775100" cy="2892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62" name="Google Shape;1262;p29"/>
          <p:cNvSpPr txBox="1"/>
          <p:nvPr>
            <p:ph idx="1" type="subTitle"/>
          </p:nvPr>
        </p:nvSpPr>
        <p:spPr>
          <a:xfrm>
            <a:off x="7643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3" name="Google Shape;1263;p29"/>
          <p:cNvSpPr txBox="1"/>
          <p:nvPr>
            <p:ph idx="3" type="title"/>
          </p:nvPr>
        </p:nvSpPr>
        <p:spPr>
          <a:xfrm>
            <a:off x="3662324" y="1409625"/>
            <a:ext cx="1775100" cy="2892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64" name="Google Shape;1264;p29"/>
          <p:cNvSpPr txBox="1"/>
          <p:nvPr>
            <p:ph idx="4" type="subTitle"/>
          </p:nvPr>
        </p:nvSpPr>
        <p:spPr>
          <a:xfrm>
            <a:off x="3462224" y="18038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5" name="Google Shape;1265;p29"/>
          <p:cNvSpPr txBox="1"/>
          <p:nvPr>
            <p:ph idx="5" type="title"/>
          </p:nvPr>
        </p:nvSpPr>
        <p:spPr>
          <a:xfrm>
            <a:off x="6304350" y="3249925"/>
            <a:ext cx="1975200" cy="2892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66" name="Google Shape;1266;p29"/>
          <p:cNvSpPr txBox="1"/>
          <p:nvPr>
            <p:ph idx="6" type="subTitle"/>
          </p:nvPr>
        </p:nvSpPr>
        <p:spPr>
          <a:xfrm>
            <a:off x="62042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267" name="Google Shape;1267;p29"/>
          <p:cNvGrpSpPr/>
          <p:nvPr/>
        </p:nvGrpSpPr>
        <p:grpSpPr>
          <a:xfrm>
            <a:off x="-92964" y="-47572"/>
            <a:ext cx="9480535" cy="5390034"/>
            <a:chOff x="-92964" y="-47572"/>
            <a:chExt cx="9480535" cy="5390034"/>
          </a:xfrm>
        </p:grpSpPr>
        <p:grpSp>
          <p:nvGrpSpPr>
            <p:cNvPr id="1268" name="Google Shape;1268;p29"/>
            <p:cNvGrpSpPr/>
            <p:nvPr/>
          </p:nvGrpSpPr>
          <p:grpSpPr>
            <a:xfrm rot="5400000">
              <a:off x="7791633" y="420316"/>
              <a:ext cx="1195720" cy="842731"/>
              <a:chOff x="2458950" y="370151"/>
              <a:chExt cx="697050" cy="491274"/>
            </a:xfrm>
          </p:grpSpPr>
          <p:sp>
            <p:nvSpPr>
              <p:cNvPr id="1269" name="Google Shape;1269;p29"/>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9"/>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9"/>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9"/>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9"/>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9"/>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9"/>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6" name="Google Shape;1276;p29"/>
            <p:cNvGrpSpPr/>
            <p:nvPr/>
          </p:nvGrpSpPr>
          <p:grpSpPr>
            <a:xfrm rot="10800000">
              <a:off x="-92964" y="-47572"/>
              <a:ext cx="1252641" cy="1229270"/>
              <a:chOff x="5774125" y="679887"/>
              <a:chExt cx="1950850" cy="1914453"/>
            </a:xfrm>
          </p:grpSpPr>
          <p:sp>
            <p:nvSpPr>
              <p:cNvPr id="1277" name="Google Shape;1277;p2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0" name="Google Shape;1290;p29"/>
            <p:cNvSpPr/>
            <p:nvPr/>
          </p:nvSpPr>
          <p:spPr>
            <a:xfrm>
              <a:off x="259625" y="4758591"/>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1" name="Google Shape;1291;p29"/>
            <p:cNvGrpSpPr/>
            <p:nvPr/>
          </p:nvGrpSpPr>
          <p:grpSpPr>
            <a:xfrm>
              <a:off x="91313" y="4306888"/>
              <a:ext cx="251475" cy="289100"/>
              <a:chOff x="2189450" y="2335450"/>
              <a:chExt cx="251475" cy="289100"/>
            </a:xfrm>
          </p:grpSpPr>
          <p:sp>
            <p:nvSpPr>
              <p:cNvPr id="1292" name="Google Shape;1292;p29"/>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9"/>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9"/>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5" name="Google Shape;1295;p29"/>
            <p:cNvGrpSpPr/>
            <p:nvPr/>
          </p:nvGrpSpPr>
          <p:grpSpPr>
            <a:xfrm flipH="1" rot="-5400000">
              <a:off x="8101480" y="4056371"/>
              <a:ext cx="1274038" cy="1298143"/>
              <a:chOff x="5510175" y="238275"/>
              <a:chExt cx="2841932" cy="2895701"/>
            </a:xfrm>
          </p:grpSpPr>
          <p:sp>
            <p:nvSpPr>
              <p:cNvPr id="1296" name="Google Shape;1296;p29"/>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310" name="Shape 1310"/>
        <p:cNvGrpSpPr/>
        <p:nvPr/>
      </p:nvGrpSpPr>
      <p:grpSpPr>
        <a:xfrm>
          <a:off x="0" y="0"/>
          <a:ext cx="0" cy="0"/>
          <a:chOff x="0" y="0"/>
          <a:chExt cx="0" cy="0"/>
        </a:xfrm>
      </p:grpSpPr>
      <p:grpSp>
        <p:nvGrpSpPr>
          <p:cNvPr id="1311" name="Google Shape;1311;p30"/>
          <p:cNvGrpSpPr/>
          <p:nvPr/>
        </p:nvGrpSpPr>
        <p:grpSpPr>
          <a:xfrm>
            <a:off x="-709739" y="-384696"/>
            <a:ext cx="10035474" cy="5857285"/>
            <a:chOff x="-709739" y="-384696"/>
            <a:chExt cx="10035474" cy="5857285"/>
          </a:xfrm>
        </p:grpSpPr>
        <p:grpSp>
          <p:nvGrpSpPr>
            <p:cNvPr id="1312" name="Google Shape;1312;p30"/>
            <p:cNvGrpSpPr/>
            <p:nvPr/>
          </p:nvGrpSpPr>
          <p:grpSpPr>
            <a:xfrm rot="5400000">
              <a:off x="-694595" y="3856585"/>
              <a:ext cx="1600860" cy="1631149"/>
              <a:chOff x="5510175" y="238275"/>
              <a:chExt cx="2841932" cy="2895701"/>
            </a:xfrm>
          </p:grpSpPr>
          <p:sp>
            <p:nvSpPr>
              <p:cNvPr id="1313" name="Google Shape;1313;p3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7" name="Google Shape;1327;p30"/>
            <p:cNvGrpSpPr/>
            <p:nvPr/>
          </p:nvGrpSpPr>
          <p:grpSpPr>
            <a:xfrm rot="-5400000">
              <a:off x="7709730" y="-399840"/>
              <a:ext cx="1600860" cy="1631149"/>
              <a:chOff x="5510175" y="238275"/>
              <a:chExt cx="2841932" cy="2895701"/>
            </a:xfrm>
          </p:grpSpPr>
          <p:sp>
            <p:nvSpPr>
              <p:cNvPr id="1328" name="Google Shape;1328;p3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2" name="Google Shape;1342;p30"/>
            <p:cNvSpPr/>
            <p:nvPr/>
          </p:nvSpPr>
          <p:spPr>
            <a:xfrm>
              <a:off x="2266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3" name="Google Shape;1343;p30"/>
            <p:cNvGrpSpPr/>
            <p:nvPr/>
          </p:nvGrpSpPr>
          <p:grpSpPr>
            <a:xfrm rot="10800000">
              <a:off x="7826146" y="4169878"/>
              <a:ext cx="1195720" cy="801006"/>
              <a:chOff x="2458950" y="394475"/>
              <a:chExt cx="697050" cy="466950"/>
            </a:xfrm>
          </p:grpSpPr>
          <p:sp>
            <p:nvSpPr>
              <p:cNvPr id="1344" name="Google Shape;1344;p30"/>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1" name="Google Shape;1351;p30"/>
            <p:cNvGrpSpPr/>
            <p:nvPr/>
          </p:nvGrpSpPr>
          <p:grpSpPr>
            <a:xfrm>
              <a:off x="99316" y="230981"/>
              <a:ext cx="1195720" cy="842731"/>
              <a:chOff x="2458950" y="370151"/>
              <a:chExt cx="697050" cy="491274"/>
            </a:xfrm>
          </p:grpSpPr>
          <p:sp>
            <p:nvSpPr>
              <p:cNvPr id="1352" name="Google Shape;1352;p30"/>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59" name="Google Shape;1359;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60" name="Google Shape;1360;p30"/>
          <p:cNvSpPr txBox="1"/>
          <p:nvPr>
            <p:ph idx="2" type="title"/>
          </p:nvPr>
        </p:nvSpPr>
        <p:spPr>
          <a:xfrm>
            <a:off x="2634250" y="1831775"/>
            <a:ext cx="1559400" cy="3117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61" name="Google Shape;1361;p30"/>
          <p:cNvSpPr txBox="1"/>
          <p:nvPr>
            <p:ph idx="1" type="subTitle"/>
          </p:nvPr>
        </p:nvSpPr>
        <p:spPr>
          <a:xfrm>
            <a:off x="2424850" y="22163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2" name="Google Shape;1362;p30"/>
          <p:cNvSpPr txBox="1"/>
          <p:nvPr>
            <p:ph idx="3" type="title"/>
          </p:nvPr>
        </p:nvSpPr>
        <p:spPr>
          <a:xfrm>
            <a:off x="4950350" y="1831775"/>
            <a:ext cx="1559400" cy="3117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63" name="Google Shape;1363;p30"/>
          <p:cNvSpPr txBox="1"/>
          <p:nvPr>
            <p:ph idx="4" type="subTitle"/>
          </p:nvPr>
        </p:nvSpPr>
        <p:spPr>
          <a:xfrm>
            <a:off x="4740954" y="22163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4" name="Google Shape;1364;p30"/>
          <p:cNvSpPr txBox="1"/>
          <p:nvPr>
            <p:ph idx="5" type="title"/>
          </p:nvPr>
        </p:nvSpPr>
        <p:spPr>
          <a:xfrm>
            <a:off x="2634250" y="3255950"/>
            <a:ext cx="1559400" cy="3117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65" name="Google Shape;1365;p30"/>
          <p:cNvSpPr txBox="1"/>
          <p:nvPr>
            <p:ph idx="6" type="subTitle"/>
          </p:nvPr>
        </p:nvSpPr>
        <p:spPr>
          <a:xfrm>
            <a:off x="2424850" y="36497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6" name="Google Shape;1366;p30"/>
          <p:cNvSpPr txBox="1"/>
          <p:nvPr>
            <p:ph idx="7" type="title"/>
          </p:nvPr>
        </p:nvSpPr>
        <p:spPr>
          <a:xfrm>
            <a:off x="4950350" y="3255950"/>
            <a:ext cx="1559400" cy="3117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67" name="Google Shape;1367;p30"/>
          <p:cNvSpPr txBox="1"/>
          <p:nvPr>
            <p:ph idx="8" type="subTitle"/>
          </p:nvPr>
        </p:nvSpPr>
        <p:spPr>
          <a:xfrm>
            <a:off x="4740954" y="36497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7" name="Shape 107"/>
        <p:cNvGrpSpPr/>
        <p:nvPr/>
      </p:nvGrpSpPr>
      <p:grpSpPr>
        <a:xfrm>
          <a:off x="0" y="0"/>
          <a:ext cx="0" cy="0"/>
          <a:chOff x="0" y="0"/>
          <a:chExt cx="0" cy="0"/>
        </a:xfrm>
      </p:grpSpPr>
      <p:sp>
        <p:nvSpPr>
          <p:cNvPr id="108" name="Google Shape;108;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9" name="Google Shape;109;p4"/>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grpSp>
        <p:nvGrpSpPr>
          <p:cNvPr id="110" name="Google Shape;110;p4"/>
          <p:cNvGrpSpPr/>
          <p:nvPr/>
        </p:nvGrpSpPr>
        <p:grpSpPr>
          <a:xfrm>
            <a:off x="-760571" y="142502"/>
            <a:ext cx="10272611" cy="5199839"/>
            <a:chOff x="-760571" y="142502"/>
            <a:chExt cx="10272611" cy="5199839"/>
          </a:xfrm>
        </p:grpSpPr>
        <p:grpSp>
          <p:nvGrpSpPr>
            <p:cNvPr id="111" name="Google Shape;111;p4"/>
            <p:cNvGrpSpPr/>
            <p:nvPr/>
          </p:nvGrpSpPr>
          <p:grpSpPr>
            <a:xfrm flipH="1">
              <a:off x="7603342" y="238429"/>
              <a:ext cx="1296652" cy="913867"/>
              <a:chOff x="2458950" y="370151"/>
              <a:chExt cx="697050" cy="491274"/>
            </a:xfrm>
          </p:grpSpPr>
          <p:sp>
            <p:nvSpPr>
              <p:cNvPr id="112" name="Google Shape;112;p4"/>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4"/>
            <p:cNvGrpSpPr/>
            <p:nvPr/>
          </p:nvGrpSpPr>
          <p:grpSpPr>
            <a:xfrm rot="5400000">
              <a:off x="-746918" y="3885557"/>
              <a:ext cx="1443133" cy="1470437"/>
              <a:chOff x="5510175" y="238275"/>
              <a:chExt cx="2841932" cy="2895701"/>
            </a:xfrm>
          </p:grpSpPr>
          <p:sp>
            <p:nvSpPr>
              <p:cNvPr id="120" name="Google Shape;120;p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 name="Google Shape;134;p4"/>
            <p:cNvGrpSpPr/>
            <p:nvPr/>
          </p:nvGrpSpPr>
          <p:grpSpPr>
            <a:xfrm flipH="1" rot="-5400000">
              <a:off x="7930732" y="3885557"/>
              <a:ext cx="1443133" cy="1470437"/>
              <a:chOff x="5510175" y="238275"/>
              <a:chExt cx="2841932" cy="2895701"/>
            </a:xfrm>
          </p:grpSpPr>
          <p:sp>
            <p:nvSpPr>
              <p:cNvPr id="135" name="Google Shape;135;p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4"/>
            <p:cNvGrpSpPr/>
            <p:nvPr/>
          </p:nvGrpSpPr>
          <p:grpSpPr>
            <a:xfrm rot="10800000">
              <a:off x="228246" y="142502"/>
              <a:ext cx="345669" cy="572700"/>
              <a:chOff x="3330825" y="1367375"/>
              <a:chExt cx="280075" cy="464025"/>
            </a:xfrm>
          </p:grpSpPr>
          <p:sp>
            <p:nvSpPr>
              <p:cNvPr id="150" name="Google Shape;150;p4"/>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4"/>
            <p:cNvSpPr/>
            <p:nvPr/>
          </p:nvSpPr>
          <p:spPr>
            <a:xfrm>
              <a:off x="228238" y="41294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p:nvPr/>
          </p:nvSpPr>
          <p:spPr>
            <a:xfrm>
              <a:off x="8570063" y="1596050"/>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4"/>
          <p:cNvGrpSpPr/>
          <p:nvPr/>
        </p:nvGrpSpPr>
        <p:grpSpPr>
          <a:xfrm rot="10800000">
            <a:off x="811408" y="159639"/>
            <a:ext cx="184985" cy="212691"/>
            <a:chOff x="2189450" y="2335450"/>
            <a:chExt cx="251475" cy="289100"/>
          </a:xfrm>
        </p:grpSpPr>
        <p:sp>
          <p:nvSpPr>
            <p:cNvPr id="161" name="Google Shape;161;p4"/>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368" name="Shape 1368"/>
        <p:cNvGrpSpPr/>
        <p:nvPr/>
      </p:nvGrpSpPr>
      <p:grpSpPr>
        <a:xfrm>
          <a:off x="0" y="0"/>
          <a:ext cx="0" cy="0"/>
          <a:chOff x="0" y="0"/>
          <a:chExt cx="0" cy="0"/>
        </a:xfrm>
      </p:grpSpPr>
      <p:grpSp>
        <p:nvGrpSpPr>
          <p:cNvPr id="1369" name="Google Shape;1369;p31"/>
          <p:cNvGrpSpPr/>
          <p:nvPr/>
        </p:nvGrpSpPr>
        <p:grpSpPr>
          <a:xfrm flipH="1">
            <a:off x="99316" y="4098531"/>
            <a:ext cx="1195720" cy="842731"/>
            <a:chOff x="2458950" y="370151"/>
            <a:chExt cx="697050" cy="491274"/>
          </a:xfrm>
        </p:grpSpPr>
        <p:sp>
          <p:nvSpPr>
            <p:cNvPr id="1370" name="Google Shape;1370;p3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7" name="Google Shape;1377;p31"/>
          <p:cNvGrpSpPr/>
          <p:nvPr/>
        </p:nvGrpSpPr>
        <p:grpSpPr>
          <a:xfrm flipH="1" rot="5400000">
            <a:off x="7956059" y="3869965"/>
            <a:ext cx="1195720" cy="842731"/>
            <a:chOff x="2458950" y="370151"/>
            <a:chExt cx="697050" cy="491274"/>
          </a:xfrm>
        </p:grpSpPr>
        <p:sp>
          <p:nvSpPr>
            <p:cNvPr id="1378" name="Google Shape;1378;p3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5" name="Google Shape;1385;p31"/>
          <p:cNvSpPr/>
          <p:nvPr/>
        </p:nvSpPr>
        <p:spPr>
          <a:xfrm>
            <a:off x="-336652" y="-270641"/>
            <a:ext cx="1195706" cy="114515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6" name="Google Shape;1386;p31"/>
          <p:cNvGrpSpPr/>
          <p:nvPr/>
        </p:nvGrpSpPr>
        <p:grpSpPr>
          <a:xfrm flipH="1">
            <a:off x="8572228" y="238429"/>
            <a:ext cx="327767" cy="913867"/>
            <a:chOff x="2458950" y="370151"/>
            <a:chExt cx="176200" cy="491274"/>
          </a:xfrm>
        </p:grpSpPr>
        <p:sp>
          <p:nvSpPr>
            <p:cNvPr id="1387" name="Google Shape;1387;p31"/>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1" name="Google Shape;1391;p31"/>
          <p:cNvGrpSpPr/>
          <p:nvPr/>
        </p:nvGrpSpPr>
        <p:grpSpPr>
          <a:xfrm rot="1800362">
            <a:off x="2151646" y="4191553"/>
            <a:ext cx="1600852" cy="1630996"/>
            <a:chOff x="5510175" y="238275"/>
            <a:chExt cx="2841932" cy="2895701"/>
          </a:xfrm>
        </p:grpSpPr>
        <p:sp>
          <p:nvSpPr>
            <p:cNvPr id="1392" name="Google Shape;1392;p31"/>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1"/>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1"/>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1"/>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1"/>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1"/>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1"/>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1"/>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6" name="Google Shape;1406;p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07" name="Google Shape;1407;p31"/>
          <p:cNvSpPr txBox="1"/>
          <p:nvPr>
            <p:ph idx="2" type="title"/>
          </p:nvPr>
        </p:nvSpPr>
        <p:spPr>
          <a:xfrm>
            <a:off x="1029599" y="1805400"/>
            <a:ext cx="1644900" cy="226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08" name="Google Shape;1408;p31"/>
          <p:cNvSpPr txBox="1"/>
          <p:nvPr>
            <p:ph idx="1" type="subTitle"/>
          </p:nvPr>
        </p:nvSpPr>
        <p:spPr>
          <a:xfrm>
            <a:off x="859049"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09" name="Google Shape;1409;p31"/>
          <p:cNvSpPr txBox="1"/>
          <p:nvPr>
            <p:ph idx="3" type="title"/>
          </p:nvPr>
        </p:nvSpPr>
        <p:spPr>
          <a:xfrm>
            <a:off x="3749548" y="1805400"/>
            <a:ext cx="1644900" cy="226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0" name="Google Shape;1410;p31"/>
          <p:cNvSpPr txBox="1"/>
          <p:nvPr>
            <p:ph idx="4" type="subTitle"/>
          </p:nvPr>
        </p:nvSpPr>
        <p:spPr>
          <a:xfrm>
            <a:off x="3578998"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11" name="Google Shape;1411;p31"/>
          <p:cNvSpPr txBox="1"/>
          <p:nvPr>
            <p:ph idx="5" type="title"/>
          </p:nvPr>
        </p:nvSpPr>
        <p:spPr>
          <a:xfrm>
            <a:off x="1029599" y="3238800"/>
            <a:ext cx="1644900" cy="2265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2" name="Google Shape;1412;p31"/>
          <p:cNvSpPr txBox="1"/>
          <p:nvPr>
            <p:ph idx="6" type="subTitle"/>
          </p:nvPr>
        </p:nvSpPr>
        <p:spPr>
          <a:xfrm>
            <a:off x="859049"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13" name="Google Shape;1413;p31"/>
          <p:cNvSpPr txBox="1"/>
          <p:nvPr>
            <p:ph idx="7" type="title"/>
          </p:nvPr>
        </p:nvSpPr>
        <p:spPr>
          <a:xfrm>
            <a:off x="3749548" y="3238800"/>
            <a:ext cx="1644900" cy="226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4" name="Google Shape;1414;p31"/>
          <p:cNvSpPr txBox="1"/>
          <p:nvPr>
            <p:ph idx="8" type="subTitle"/>
          </p:nvPr>
        </p:nvSpPr>
        <p:spPr>
          <a:xfrm>
            <a:off x="3578998"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15" name="Google Shape;1415;p31"/>
          <p:cNvSpPr txBox="1"/>
          <p:nvPr>
            <p:ph idx="9" type="title"/>
          </p:nvPr>
        </p:nvSpPr>
        <p:spPr>
          <a:xfrm>
            <a:off x="6469499" y="1805400"/>
            <a:ext cx="1644900" cy="226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6" name="Google Shape;1416;p31"/>
          <p:cNvSpPr txBox="1"/>
          <p:nvPr>
            <p:ph idx="13" type="subTitle"/>
          </p:nvPr>
        </p:nvSpPr>
        <p:spPr>
          <a:xfrm>
            <a:off x="6298949"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17" name="Google Shape;1417;p31"/>
          <p:cNvSpPr txBox="1"/>
          <p:nvPr>
            <p:ph idx="14" type="title"/>
          </p:nvPr>
        </p:nvSpPr>
        <p:spPr>
          <a:xfrm>
            <a:off x="6469499" y="3238800"/>
            <a:ext cx="1644900" cy="2265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8" name="Google Shape;1418;p31"/>
          <p:cNvSpPr txBox="1"/>
          <p:nvPr>
            <p:ph idx="15" type="subTitle"/>
          </p:nvPr>
        </p:nvSpPr>
        <p:spPr>
          <a:xfrm>
            <a:off x="6298949"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419" name="Shape 1419"/>
        <p:cNvGrpSpPr/>
        <p:nvPr/>
      </p:nvGrpSpPr>
      <p:grpSpPr>
        <a:xfrm>
          <a:off x="0" y="0"/>
          <a:ext cx="0" cy="0"/>
          <a:chOff x="0" y="0"/>
          <a:chExt cx="0" cy="0"/>
        </a:xfrm>
      </p:grpSpPr>
      <p:grpSp>
        <p:nvGrpSpPr>
          <p:cNvPr id="1420" name="Google Shape;1420;p32"/>
          <p:cNvGrpSpPr/>
          <p:nvPr/>
        </p:nvGrpSpPr>
        <p:grpSpPr>
          <a:xfrm>
            <a:off x="-2763689" y="-316240"/>
            <a:ext cx="3520556" cy="3455183"/>
            <a:chOff x="-5101468" y="-829074"/>
            <a:chExt cx="6493094" cy="6372526"/>
          </a:xfrm>
        </p:grpSpPr>
        <p:sp>
          <p:nvSpPr>
            <p:cNvPr id="1421" name="Google Shape;1421;p32"/>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2" name="Google Shape;1422;p32"/>
            <p:cNvGrpSpPr/>
            <p:nvPr/>
          </p:nvGrpSpPr>
          <p:grpSpPr>
            <a:xfrm flipH="1" rot="-5400000">
              <a:off x="-218007" y="3904809"/>
              <a:ext cx="1337234" cy="899547"/>
              <a:chOff x="5898017" y="1162960"/>
              <a:chExt cx="1695492" cy="1140544"/>
            </a:xfrm>
          </p:grpSpPr>
          <p:sp>
            <p:nvSpPr>
              <p:cNvPr id="1423" name="Google Shape;1423;p3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2"/>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2"/>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2"/>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2"/>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33" name="Google Shape;1433;p32"/>
          <p:cNvGrpSpPr/>
          <p:nvPr/>
        </p:nvGrpSpPr>
        <p:grpSpPr>
          <a:xfrm flipH="1">
            <a:off x="314941" y="178406"/>
            <a:ext cx="1195720" cy="842731"/>
            <a:chOff x="2458950" y="370151"/>
            <a:chExt cx="697050" cy="491274"/>
          </a:xfrm>
        </p:grpSpPr>
        <p:sp>
          <p:nvSpPr>
            <p:cNvPr id="1434" name="Google Shape;1434;p32"/>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2"/>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2"/>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2"/>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2"/>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2"/>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2"/>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1" name="Google Shape;1441;p32"/>
          <p:cNvGrpSpPr/>
          <p:nvPr/>
        </p:nvGrpSpPr>
        <p:grpSpPr>
          <a:xfrm flipH="1" rot="-8393268">
            <a:off x="-24224" y="3960240"/>
            <a:ext cx="1195710" cy="842724"/>
            <a:chOff x="2458950" y="370151"/>
            <a:chExt cx="697050" cy="491274"/>
          </a:xfrm>
        </p:grpSpPr>
        <p:sp>
          <p:nvSpPr>
            <p:cNvPr id="1442" name="Google Shape;1442;p32"/>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2"/>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2"/>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2"/>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2"/>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2"/>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2"/>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9" name="Google Shape;1449;p32"/>
          <p:cNvGrpSpPr/>
          <p:nvPr/>
        </p:nvGrpSpPr>
        <p:grpSpPr>
          <a:xfrm rot="1800362">
            <a:off x="7623583" y="4314678"/>
            <a:ext cx="1600852" cy="1630996"/>
            <a:chOff x="5510175" y="238275"/>
            <a:chExt cx="2841932" cy="2895701"/>
          </a:xfrm>
        </p:grpSpPr>
        <p:sp>
          <p:nvSpPr>
            <p:cNvPr id="1450" name="Google Shape;1450;p32"/>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2"/>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2"/>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2"/>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4" name="Google Shape;1464;p32"/>
          <p:cNvSpPr txBox="1"/>
          <p:nvPr>
            <p:ph idx="1" type="subTitle"/>
          </p:nvPr>
        </p:nvSpPr>
        <p:spPr>
          <a:xfrm>
            <a:off x="642944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465" name="Google Shape;1465;p32"/>
          <p:cNvSpPr txBox="1"/>
          <p:nvPr>
            <p:ph idx="2" type="subTitle"/>
          </p:nvPr>
        </p:nvSpPr>
        <p:spPr>
          <a:xfrm>
            <a:off x="370949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466" name="Google Shape;1466;p32"/>
          <p:cNvSpPr txBox="1"/>
          <p:nvPr>
            <p:ph idx="3" type="subTitle"/>
          </p:nvPr>
        </p:nvSpPr>
        <p:spPr>
          <a:xfrm>
            <a:off x="98954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467" name="Google Shape;1467;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468" name="Google Shape;1468;p32"/>
          <p:cNvGrpSpPr/>
          <p:nvPr/>
        </p:nvGrpSpPr>
        <p:grpSpPr>
          <a:xfrm>
            <a:off x="7307348" y="-1458014"/>
            <a:ext cx="4099740" cy="4023613"/>
            <a:chOff x="4761682" y="-2556261"/>
            <a:chExt cx="6493094" cy="6372526"/>
          </a:xfrm>
        </p:grpSpPr>
        <p:sp>
          <p:nvSpPr>
            <p:cNvPr id="1469" name="Google Shape;1469;p32"/>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0" name="Google Shape;1470;p32"/>
            <p:cNvGrpSpPr/>
            <p:nvPr/>
          </p:nvGrpSpPr>
          <p:grpSpPr>
            <a:xfrm flipH="1" rot="8999737">
              <a:off x="5698194" y="267985"/>
              <a:ext cx="1337226" cy="899542"/>
              <a:chOff x="5898017" y="1162960"/>
              <a:chExt cx="1695492" cy="1140544"/>
            </a:xfrm>
          </p:grpSpPr>
          <p:sp>
            <p:nvSpPr>
              <p:cNvPr id="1471" name="Google Shape;1471;p3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2"/>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2"/>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2"/>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2"/>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81" name="Google Shape;1481;p32"/>
          <p:cNvSpPr txBox="1"/>
          <p:nvPr>
            <p:ph hasCustomPrompt="1" idx="4" type="title"/>
          </p:nvPr>
        </p:nvSpPr>
        <p:spPr>
          <a:xfrm>
            <a:off x="4011000" y="2071978"/>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482" name="Google Shape;1482;p32"/>
          <p:cNvSpPr txBox="1"/>
          <p:nvPr>
            <p:ph hasCustomPrompt="1" idx="5" type="title"/>
          </p:nvPr>
        </p:nvSpPr>
        <p:spPr>
          <a:xfrm>
            <a:off x="6731075" y="2407125"/>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483" name="Google Shape;1483;p32"/>
          <p:cNvSpPr txBox="1"/>
          <p:nvPr>
            <p:ph hasCustomPrompt="1" idx="6" type="title"/>
          </p:nvPr>
        </p:nvSpPr>
        <p:spPr>
          <a:xfrm>
            <a:off x="1291175" y="2407125"/>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484" name="Google Shape;1484;p32"/>
          <p:cNvSpPr txBox="1"/>
          <p:nvPr>
            <p:ph idx="7" type="title"/>
          </p:nvPr>
        </p:nvSpPr>
        <p:spPr>
          <a:xfrm>
            <a:off x="1029599" y="3506025"/>
            <a:ext cx="1644900" cy="226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85" name="Google Shape;1485;p32"/>
          <p:cNvSpPr txBox="1"/>
          <p:nvPr>
            <p:ph idx="8" type="title"/>
          </p:nvPr>
        </p:nvSpPr>
        <p:spPr>
          <a:xfrm>
            <a:off x="3749548" y="3506025"/>
            <a:ext cx="1644900" cy="226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86" name="Google Shape;1486;p32"/>
          <p:cNvSpPr txBox="1"/>
          <p:nvPr>
            <p:ph idx="9" type="title"/>
          </p:nvPr>
        </p:nvSpPr>
        <p:spPr>
          <a:xfrm>
            <a:off x="6469499" y="3506025"/>
            <a:ext cx="1644900" cy="226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487" name="Shape 1487"/>
        <p:cNvGrpSpPr/>
        <p:nvPr/>
      </p:nvGrpSpPr>
      <p:grpSpPr>
        <a:xfrm>
          <a:off x="0" y="0"/>
          <a:ext cx="0" cy="0"/>
          <a:chOff x="0" y="0"/>
          <a:chExt cx="0" cy="0"/>
        </a:xfrm>
      </p:grpSpPr>
      <p:grpSp>
        <p:nvGrpSpPr>
          <p:cNvPr id="1488" name="Google Shape;1488;p33"/>
          <p:cNvGrpSpPr/>
          <p:nvPr/>
        </p:nvGrpSpPr>
        <p:grpSpPr>
          <a:xfrm rot="1758740">
            <a:off x="6946342" y="-387526"/>
            <a:ext cx="4640670" cy="4554498"/>
            <a:chOff x="4761682" y="-2556261"/>
            <a:chExt cx="6493094" cy="6372526"/>
          </a:xfrm>
        </p:grpSpPr>
        <p:sp>
          <p:nvSpPr>
            <p:cNvPr id="1489" name="Google Shape;1489;p33"/>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0" name="Google Shape;1490;p33"/>
            <p:cNvGrpSpPr/>
            <p:nvPr/>
          </p:nvGrpSpPr>
          <p:grpSpPr>
            <a:xfrm flipH="1" rot="8999737">
              <a:off x="5698194" y="267985"/>
              <a:ext cx="1337226" cy="899542"/>
              <a:chOff x="5898017" y="1162960"/>
              <a:chExt cx="1695492" cy="1140544"/>
            </a:xfrm>
          </p:grpSpPr>
          <p:sp>
            <p:nvSpPr>
              <p:cNvPr id="1491" name="Google Shape;1491;p3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01" name="Google Shape;1501;p33"/>
          <p:cNvGrpSpPr/>
          <p:nvPr/>
        </p:nvGrpSpPr>
        <p:grpSpPr>
          <a:xfrm>
            <a:off x="-4171393" y="-4039736"/>
            <a:ext cx="6493094" cy="6372526"/>
            <a:chOff x="-5101468" y="-829074"/>
            <a:chExt cx="6493094" cy="6372526"/>
          </a:xfrm>
        </p:grpSpPr>
        <p:sp>
          <p:nvSpPr>
            <p:cNvPr id="1502" name="Google Shape;1502;p33"/>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3" name="Google Shape;1503;p33"/>
            <p:cNvGrpSpPr/>
            <p:nvPr/>
          </p:nvGrpSpPr>
          <p:grpSpPr>
            <a:xfrm flipH="1" rot="-5400000">
              <a:off x="-218007" y="3904809"/>
              <a:ext cx="1337234" cy="899547"/>
              <a:chOff x="5898017" y="1162960"/>
              <a:chExt cx="1695492" cy="1140544"/>
            </a:xfrm>
          </p:grpSpPr>
          <p:sp>
            <p:nvSpPr>
              <p:cNvPr id="1504" name="Google Shape;1504;p3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14" name="Google Shape;1514;p33"/>
          <p:cNvGrpSpPr/>
          <p:nvPr/>
        </p:nvGrpSpPr>
        <p:grpSpPr>
          <a:xfrm rot="-5400000">
            <a:off x="2156510" y="4351515"/>
            <a:ext cx="3590681" cy="3524007"/>
            <a:chOff x="-5101468" y="-829074"/>
            <a:chExt cx="6493094" cy="6372526"/>
          </a:xfrm>
        </p:grpSpPr>
        <p:sp>
          <p:nvSpPr>
            <p:cNvPr id="1515" name="Google Shape;1515;p33"/>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6" name="Google Shape;1516;p33"/>
            <p:cNvGrpSpPr/>
            <p:nvPr/>
          </p:nvGrpSpPr>
          <p:grpSpPr>
            <a:xfrm flipH="1" rot="-5400000">
              <a:off x="-218007" y="3904809"/>
              <a:ext cx="1337234" cy="899547"/>
              <a:chOff x="5898017" y="1162960"/>
              <a:chExt cx="1695492" cy="1140544"/>
            </a:xfrm>
          </p:grpSpPr>
          <p:sp>
            <p:nvSpPr>
              <p:cNvPr id="1517" name="Google Shape;1517;p3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7" name="Google Shape;1527;p33"/>
          <p:cNvSpPr/>
          <p:nvPr/>
        </p:nvSpPr>
        <p:spPr>
          <a:xfrm rot="7199975">
            <a:off x="302056" y="3848880"/>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3"/>
          <p:cNvSpPr/>
          <p:nvPr/>
        </p:nvSpPr>
        <p:spPr>
          <a:xfrm>
            <a:off x="2638668" y="71413"/>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3"/>
          <p:cNvSpPr/>
          <p:nvPr/>
        </p:nvSpPr>
        <p:spPr>
          <a:xfrm>
            <a:off x="6658574"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0" name="Google Shape;1530;p33"/>
          <p:cNvGrpSpPr/>
          <p:nvPr/>
        </p:nvGrpSpPr>
        <p:grpSpPr>
          <a:xfrm rot="-3335073">
            <a:off x="4143981" y="4099495"/>
            <a:ext cx="575028" cy="325872"/>
            <a:chOff x="2820776" y="370151"/>
            <a:chExt cx="335224" cy="189974"/>
          </a:xfrm>
        </p:grpSpPr>
        <p:sp>
          <p:nvSpPr>
            <p:cNvPr id="1531" name="Google Shape;1531;p33"/>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3"/>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3"/>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3"/>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5" name="Google Shape;1535;p33"/>
          <p:cNvSpPr txBox="1"/>
          <p:nvPr>
            <p:ph hasCustomPrompt="1" type="title"/>
          </p:nvPr>
        </p:nvSpPr>
        <p:spPr>
          <a:xfrm>
            <a:off x="3197550" y="1303014"/>
            <a:ext cx="2748900" cy="393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36" name="Google Shape;1536;p33"/>
          <p:cNvSpPr txBox="1"/>
          <p:nvPr>
            <p:ph idx="1" type="subTitle"/>
          </p:nvPr>
        </p:nvSpPr>
        <p:spPr>
          <a:xfrm>
            <a:off x="3332850" y="1918664"/>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537" name="Google Shape;1537;p33"/>
          <p:cNvSpPr txBox="1"/>
          <p:nvPr>
            <p:ph hasCustomPrompt="1" idx="2" type="title"/>
          </p:nvPr>
        </p:nvSpPr>
        <p:spPr>
          <a:xfrm>
            <a:off x="1086750" y="3009875"/>
            <a:ext cx="2478300" cy="3939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38" name="Google Shape;1538;p33"/>
          <p:cNvSpPr txBox="1"/>
          <p:nvPr>
            <p:ph idx="3" type="subTitle"/>
          </p:nvPr>
        </p:nvSpPr>
        <p:spPr>
          <a:xfrm>
            <a:off x="1086750" y="3644300"/>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539" name="Google Shape;1539;p33"/>
          <p:cNvSpPr txBox="1"/>
          <p:nvPr>
            <p:ph hasCustomPrompt="1" idx="4" type="title"/>
          </p:nvPr>
        </p:nvSpPr>
        <p:spPr>
          <a:xfrm>
            <a:off x="5578975" y="3009875"/>
            <a:ext cx="2478300" cy="3939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40" name="Google Shape;1540;p33"/>
          <p:cNvSpPr txBox="1"/>
          <p:nvPr>
            <p:ph idx="5" type="subTitle"/>
          </p:nvPr>
        </p:nvSpPr>
        <p:spPr>
          <a:xfrm>
            <a:off x="5578975" y="3644300"/>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grpSp>
        <p:nvGrpSpPr>
          <p:cNvPr id="1541" name="Google Shape;1541;p33"/>
          <p:cNvGrpSpPr/>
          <p:nvPr/>
        </p:nvGrpSpPr>
        <p:grpSpPr>
          <a:xfrm rot="10800000">
            <a:off x="5130225" y="503641"/>
            <a:ext cx="302253" cy="252721"/>
            <a:chOff x="2458950" y="714100"/>
            <a:chExt cx="176200" cy="147325"/>
          </a:xfrm>
        </p:grpSpPr>
        <p:sp>
          <p:nvSpPr>
            <p:cNvPr id="1542" name="Google Shape;1542;p33"/>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3"/>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3"/>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1545" name="Shape 1545"/>
        <p:cNvGrpSpPr/>
        <p:nvPr/>
      </p:nvGrpSpPr>
      <p:grpSpPr>
        <a:xfrm>
          <a:off x="0" y="0"/>
          <a:ext cx="0" cy="0"/>
          <a:chOff x="0" y="0"/>
          <a:chExt cx="0" cy="0"/>
        </a:xfrm>
      </p:grpSpPr>
      <p:sp>
        <p:nvSpPr>
          <p:cNvPr id="1546" name="Google Shape;1546;p34"/>
          <p:cNvSpPr txBox="1"/>
          <p:nvPr/>
        </p:nvSpPr>
        <p:spPr>
          <a:xfrm>
            <a:off x="720000" y="3223795"/>
            <a:ext cx="3965400" cy="61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000">
                <a:solidFill>
                  <a:schemeClr val="dk1"/>
                </a:solidFill>
                <a:latin typeface="Barlow"/>
                <a:ea typeface="Barlow"/>
                <a:cs typeface="Barlow"/>
                <a:sym typeface="Barlow"/>
              </a:rPr>
              <a:t>CREDITS: This presentation template was created by </a:t>
            </a:r>
            <a:r>
              <a:rPr lang="en" sz="1000">
                <a:solidFill>
                  <a:schemeClr val="dk1"/>
                </a:solidFill>
                <a:uFill>
                  <a:noFill/>
                </a:uFill>
                <a:latin typeface="Barlow"/>
                <a:ea typeface="Barlow"/>
                <a:cs typeface="Barlow"/>
                <a:sym typeface="Barlow"/>
                <a:hlinkClick r:id="rId2">
                  <a:extLst>
                    <a:ext uri="{A12FA001-AC4F-418D-AE19-62706E023703}">
                      <ahyp:hlinkClr val="tx"/>
                    </a:ext>
                  </a:extLst>
                </a:hlinkClick>
              </a:rPr>
              <a:t>Slidesgo</a:t>
            </a:r>
            <a:r>
              <a:rPr lang="en" sz="1000">
                <a:solidFill>
                  <a:schemeClr val="dk1"/>
                </a:solidFill>
                <a:latin typeface="Barlow"/>
                <a:ea typeface="Barlow"/>
                <a:cs typeface="Barlow"/>
                <a:sym typeface="Barlow"/>
              </a:rPr>
              <a:t>, including icons by </a:t>
            </a:r>
            <a:r>
              <a:rPr lang="en" sz="1000">
                <a:solidFill>
                  <a:schemeClr val="dk1"/>
                </a:solidFill>
                <a:uFill>
                  <a:noFill/>
                </a:uFill>
                <a:latin typeface="Barlow"/>
                <a:ea typeface="Barlow"/>
                <a:cs typeface="Barlow"/>
                <a:sym typeface="Barlow"/>
                <a:hlinkClick r:id="rId3">
                  <a:extLst>
                    <a:ext uri="{A12FA001-AC4F-418D-AE19-62706E023703}">
                      <ahyp:hlinkClr val="tx"/>
                    </a:ext>
                  </a:extLst>
                </a:hlinkClick>
              </a:rPr>
              <a:t>Flaticon</a:t>
            </a:r>
            <a:r>
              <a:rPr lang="en" sz="1000">
                <a:solidFill>
                  <a:schemeClr val="dk1"/>
                </a:solidFill>
                <a:latin typeface="Barlow"/>
                <a:ea typeface="Barlow"/>
                <a:cs typeface="Barlow"/>
                <a:sym typeface="Barlow"/>
              </a:rPr>
              <a:t>, and infographics &amp; images by </a:t>
            </a:r>
            <a:r>
              <a:rPr lang="en" sz="1000">
                <a:solidFill>
                  <a:schemeClr val="dk1"/>
                </a:solidFill>
                <a:uFill>
                  <a:noFill/>
                </a:uFill>
                <a:latin typeface="Barlow"/>
                <a:ea typeface="Barlow"/>
                <a:cs typeface="Barlow"/>
                <a:sym typeface="Barlow"/>
                <a:hlinkClick r:id="rId4">
                  <a:extLst>
                    <a:ext uri="{A12FA001-AC4F-418D-AE19-62706E023703}">
                      <ahyp:hlinkClr val="tx"/>
                    </a:ext>
                  </a:extLst>
                </a:hlinkClick>
              </a:rPr>
              <a:t>Freepik</a:t>
            </a:r>
            <a:endParaRPr sz="1000">
              <a:solidFill>
                <a:schemeClr val="dk1"/>
              </a:solidFill>
              <a:latin typeface="Barlow"/>
              <a:ea typeface="Barlow"/>
              <a:cs typeface="Barlow"/>
              <a:sym typeface="Barlow"/>
            </a:endParaRPr>
          </a:p>
        </p:txBody>
      </p:sp>
      <p:grpSp>
        <p:nvGrpSpPr>
          <p:cNvPr id="1547" name="Google Shape;1547;p34"/>
          <p:cNvGrpSpPr/>
          <p:nvPr/>
        </p:nvGrpSpPr>
        <p:grpSpPr>
          <a:xfrm flipH="1" rot="-5400000">
            <a:off x="3945482" y="-2326424"/>
            <a:ext cx="6493094" cy="6372526"/>
            <a:chOff x="4654307" y="-1438674"/>
            <a:chExt cx="6493094" cy="6372526"/>
          </a:xfrm>
        </p:grpSpPr>
        <p:sp>
          <p:nvSpPr>
            <p:cNvPr id="1548" name="Google Shape;1548;p34"/>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9" name="Google Shape;1549;p34"/>
            <p:cNvGrpSpPr/>
            <p:nvPr/>
          </p:nvGrpSpPr>
          <p:grpSpPr>
            <a:xfrm flipH="1" rot="-5400000">
              <a:off x="9411618" y="3268958"/>
              <a:ext cx="1208533" cy="1280547"/>
              <a:chOff x="6187861" y="679887"/>
              <a:chExt cx="1532310" cy="1623617"/>
            </a:xfrm>
          </p:grpSpPr>
          <p:sp>
            <p:nvSpPr>
              <p:cNvPr id="1550" name="Google Shape;1550;p34"/>
              <p:cNvSpPr/>
              <p:nvPr/>
            </p:nvSpPr>
            <p:spPr>
              <a:xfrm>
                <a:off x="6187861" y="1380689"/>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0" name="Google Shape;1560;p34"/>
            <p:cNvGrpSpPr/>
            <p:nvPr/>
          </p:nvGrpSpPr>
          <p:grpSpPr>
            <a:xfrm flipH="1" rot="4230358">
              <a:off x="6998014" y="2011500"/>
              <a:ext cx="1337254" cy="1563440"/>
              <a:chOff x="5898017" y="321234"/>
              <a:chExt cx="1695492" cy="1982270"/>
            </a:xfrm>
          </p:grpSpPr>
          <p:sp>
            <p:nvSpPr>
              <p:cNvPr id="1561" name="Google Shape;1561;p3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4"/>
              <p:cNvSpPr/>
              <p:nvPr/>
            </p:nvSpPr>
            <p:spPr>
              <a:xfrm>
                <a:off x="7161759" y="321234"/>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71" name="Google Shape;1571;p34"/>
          <p:cNvSpPr/>
          <p:nvPr/>
        </p:nvSpPr>
        <p:spPr>
          <a:xfrm>
            <a:off x="7330000" y="3786975"/>
            <a:ext cx="1317958" cy="928005"/>
          </a:xfrm>
          <a:custGeom>
            <a:rect b="b" l="l" r="r" t="t"/>
            <a:pathLst>
              <a:path extrusionOk="0" h="10947" w="15547">
                <a:moveTo>
                  <a:pt x="842" y="1"/>
                </a:moveTo>
                <a:cubicBezTo>
                  <a:pt x="373" y="1"/>
                  <a:pt x="0" y="373"/>
                  <a:pt x="0" y="831"/>
                </a:cubicBezTo>
                <a:cubicBezTo>
                  <a:pt x="0" y="1289"/>
                  <a:pt x="373" y="1662"/>
                  <a:pt x="842" y="1662"/>
                </a:cubicBezTo>
                <a:cubicBezTo>
                  <a:pt x="980" y="1662"/>
                  <a:pt x="1108" y="1629"/>
                  <a:pt x="1214" y="1577"/>
                </a:cubicBezTo>
                <a:lnTo>
                  <a:pt x="2577" y="3238"/>
                </a:lnTo>
                <a:cubicBezTo>
                  <a:pt x="2471" y="3376"/>
                  <a:pt x="2407" y="3557"/>
                  <a:pt x="2407" y="3749"/>
                </a:cubicBezTo>
                <a:cubicBezTo>
                  <a:pt x="2407" y="4206"/>
                  <a:pt x="2780" y="4590"/>
                  <a:pt x="3237" y="4590"/>
                </a:cubicBezTo>
                <a:cubicBezTo>
                  <a:pt x="3376" y="4590"/>
                  <a:pt x="3504" y="4547"/>
                  <a:pt x="3610" y="4494"/>
                </a:cubicBezTo>
                <a:lnTo>
                  <a:pt x="4792" y="5931"/>
                </a:lnTo>
                <a:cubicBezTo>
                  <a:pt x="4462" y="6251"/>
                  <a:pt x="4259" y="6698"/>
                  <a:pt x="4259" y="7199"/>
                </a:cubicBezTo>
                <a:cubicBezTo>
                  <a:pt x="4259" y="7689"/>
                  <a:pt x="4462" y="8125"/>
                  <a:pt x="4782" y="8455"/>
                </a:cubicBezTo>
                <a:lnTo>
                  <a:pt x="3802" y="9414"/>
                </a:lnTo>
                <a:cubicBezTo>
                  <a:pt x="3663" y="9328"/>
                  <a:pt x="3514" y="9275"/>
                  <a:pt x="3344" y="9275"/>
                </a:cubicBezTo>
                <a:cubicBezTo>
                  <a:pt x="2886" y="9275"/>
                  <a:pt x="2503" y="9658"/>
                  <a:pt x="2503" y="10116"/>
                </a:cubicBezTo>
                <a:cubicBezTo>
                  <a:pt x="2503" y="10574"/>
                  <a:pt x="2886" y="10947"/>
                  <a:pt x="3344" y="10947"/>
                </a:cubicBezTo>
                <a:cubicBezTo>
                  <a:pt x="3802" y="10947"/>
                  <a:pt x="4174" y="10574"/>
                  <a:pt x="4174" y="10116"/>
                </a:cubicBezTo>
                <a:cubicBezTo>
                  <a:pt x="4174" y="9946"/>
                  <a:pt x="4132" y="9797"/>
                  <a:pt x="4047" y="9669"/>
                </a:cubicBezTo>
                <a:lnTo>
                  <a:pt x="5058" y="8678"/>
                </a:lnTo>
                <a:cubicBezTo>
                  <a:pt x="5346" y="8870"/>
                  <a:pt x="5686" y="8988"/>
                  <a:pt x="6059" y="8988"/>
                </a:cubicBezTo>
                <a:cubicBezTo>
                  <a:pt x="6911" y="8988"/>
                  <a:pt x="7624" y="8380"/>
                  <a:pt x="7806" y="7582"/>
                </a:cubicBezTo>
                <a:lnTo>
                  <a:pt x="10435" y="7902"/>
                </a:lnTo>
                <a:cubicBezTo>
                  <a:pt x="10478" y="8316"/>
                  <a:pt x="10840" y="8657"/>
                  <a:pt x="11266" y="8657"/>
                </a:cubicBezTo>
                <a:cubicBezTo>
                  <a:pt x="11554" y="8657"/>
                  <a:pt x="11798" y="8519"/>
                  <a:pt x="11947" y="8295"/>
                </a:cubicBezTo>
                <a:lnTo>
                  <a:pt x="13896" y="9126"/>
                </a:lnTo>
                <a:cubicBezTo>
                  <a:pt x="13885" y="9179"/>
                  <a:pt x="13875" y="9222"/>
                  <a:pt x="13875" y="9275"/>
                </a:cubicBezTo>
                <a:cubicBezTo>
                  <a:pt x="13875" y="9743"/>
                  <a:pt x="14247" y="10116"/>
                  <a:pt x="14716" y="10116"/>
                </a:cubicBezTo>
                <a:cubicBezTo>
                  <a:pt x="15174" y="10116"/>
                  <a:pt x="15546" y="9743"/>
                  <a:pt x="15546" y="9275"/>
                </a:cubicBezTo>
                <a:cubicBezTo>
                  <a:pt x="15546" y="8817"/>
                  <a:pt x="15174" y="8444"/>
                  <a:pt x="14716" y="8444"/>
                </a:cubicBezTo>
                <a:cubicBezTo>
                  <a:pt x="14429" y="8444"/>
                  <a:pt x="14183" y="8583"/>
                  <a:pt x="14034" y="8796"/>
                </a:cubicBezTo>
                <a:lnTo>
                  <a:pt x="12086" y="7976"/>
                </a:lnTo>
                <a:cubicBezTo>
                  <a:pt x="12096" y="7923"/>
                  <a:pt x="12107" y="7869"/>
                  <a:pt x="12107" y="7816"/>
                </a:cubicBezTo>
                <a:cubicBezTo>
                  <a:pt x="12107" y="7358"/>
                  <a:pt x="11734" y="6986"/>
                  <a:pt x="11266" y="6986"/>
                </a:cubicBezTo>
                <a:cubicBezTo>
                  <a:pt x="10904" y="6986"/>
                  <a:pt x="10595" y="7220"/>
                  <a:pt x="10478" y="7550"/>
                </a:cubicBezTo>
                <a:lnTo>
                  <a:pt x="7837" y="7230"/>
                </a:lnTo>
                <a:cubicBezTo>
                  <a:pt x="7837" y="7220"/>
                  <a:pt x="7848" y="7209"/>
                  <a:pt x="7848" y="7199"/>
                </a:cubicBezTo>
                <a:cubicBezTo>
                  <a:pt x="7848" y="6837"/>
                  <a:pt x="7742" y="6506"/>
                  <a:pt x="7560" y="6229"/>
                </a:cubicBezTo>
                <a:lnTo>
                  <a:pt x="8519" y="5282"/>
                </a:lnTo>
                <a:cubicBezTo>
                  <a:pt x="8646" y="5367"/>
                  <a:pt x="8807" y="5420"/>
                  <a:pt x="8977" y="5420"/>
                </a:cubicBezTo>
                <a:cubicBezTo>
                  <a:pt x="9434" y="5420"/>
                  <a:pt x="9807" y="5048"/>
                  <a:pt x="9807" y="4590"/>
                </a:cubicBezTo>
                <a:cubicBezTo>
                  <a:pt x="9807" y="4121"/>
                  <a:pt x="9434" y="3749"/>
                  <a:pt x="8977" y="3749"/>
                </a:cubicBezTo>
                <a:cubicBezTo>
                  <a:pt x="8519" y="3749"/>
                  <a:pt x="8135" y="4121"/>
                  <a:pt x="8135" y="4590"/>
                </a:cubicBezTo>
                <a:cubicBezTo>
                  <a:pt x="8135" y="4750"/>
                  <a:pt x="8189" y="4899"/>
                  <a:pt x="8274" y="5027"/>
                </a:cubicBezTo>
                <a:lnTo>
                  <a:pt x="7337" y="5942"/>
                </a:lnTo>
                <a:cubicBezTo>
                  <a:pt x="7007" y="5612"/>
                  <a:pt x="6559" y="5399"/>
                  <a:pt x="6059" y="5399"/>
                </a:cubicBezTo>
                <a:cubicBezTo>
                  <a:pt x="5686" y="5399"/>
                  <a:pt x="5346" y="5516"/>
                  <a:pt x="5058" y="5708"/>
                </a:cubicBezTo>
                <a:lnTo>
                  <a:pt x="3887" y="4270"/>
                </a:lnTo>
                <a:cubicBezTo>
                  <a:pt x="4004" y="4132"/>
                  <a:pt x="4068" y="3951"/>
                  <a:pt x="4068" y="3749"/>
                </a:cubicBezTo>
                <a:cubicBezTo>
                  <a:pt x="4068" y="3589"/>
                  <a:pt x="4025" y="3440"/>
                  <a:pt x="3951" y="3312"/>
                </a:cubicBezTo>
                <a:lnTo>
                  <a:pt x="5591" y="1736"/>
                </a:lnTo>
                <a:cubicBezTo>
                  <a:pt x="5719" y="1821"/>
                  <a:pt x="5878" y="1875"/>
                  <a:pt x="6059" y="1875"/>
                </a:cubicBezTo>
                <a:cubicBezTo>
                  <a:pt x="6517" y="1875"/>
                  <a:pt x="6890" y="1502"/>
                  <a:pt x="6890" y="1033"/>
                </a:cubicBezTo>
                <a:cubicBezTo>
                  <a:pt x="6890" y="576"/>
                  <a:pt x="6517" y="203"/>
                  <a:pt x="6059" y="203"/>
                </a:cubicBezTo>
                <a:cubicBezTo>
                  <a:pt x="5591" y="203"/>
                  <a:pt x="5218" y="576"/>
                  <a:pt x="5218" y="1033"/>
                </a:cubicBezTo>
                <a:cubicBezTo>
                  <a:pt x="5218" y="1204"/>
                  <a:pt x="5260" y="1353"/>
                  <a:pt x="5346" y="1480"/>
                </a:cubicBezTo>
                <a:lnTo>
                  <a:pt x="3706" y="3056"/>
                </a:lnTo>
                <a:cubicBezTo>
                  <a:pt x="3568" y="2971"/>
                  <a:pt x="3408" y="2918"/>
                  <a:pt x="3237" y="2918"/>
                </a:cubicBezTo>
                <a:cubicBezTo>
                  <a:pt x="3099" y="2918"/>
                  <a:pt x="2971" y="2950"/>
                  <a:pt x="2854" y="3014"/>
                </a:cubicBezTo>
                <a:lnTo>
                  <a:pt x="1491" y="1353"/>
                </a:lnTo>
                <a:cubicBezTo>
                  <a:pt x="1609" y="1204"/>
                  <a:pt x="1672" y="1023"/>
                  <a:pt x="1672" y="831"/>
                </a:cubicBezTo>
                <a:cubicBezTo>
                  <a:pt x="1672" y="373"/>
                  <a:pt x="1299" y="1"/>
                  <a:pt x="8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2" name="Google Shape;1572;p34"/>
          <p:cNvGrpSpPr/>
          <p:nvPr/>
        </p:nvGrpSpPr>
        <p:grpSpPr>
          <a:xfrm rot="5400000">
            <a:off x="-688801" y="3478533"/>
            <a:ext cx="2241432" cy="2283840"/>
            <a:chOff x="5510175" y="238275"/>
            <a:chExt cx="2841932" cy="2895701"/>
          </a:xfrm>
        </p:grpSpPr>
        <p:sp>
          <p:nvSpPr>
            <p:cNvPr id="1573" name="Google Shape;1573;p3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7" name="Google Shape;1587;p34"/>
          <p:cNvGrpSpPr/>
          <p:nvPr/>
        </p:nvGrpSpPr>
        <p:grpSpPr>
          <a:xfrm rot="1420494">
            <a:off x="253653" y="231002"/>
            <a:ext cx="771617" cy="842715"/>
            <a:chOff x="2458950" y="370151"/>
            <a:chExt cx="449826" cy="491274"/>
          </a:xfrm>
        </p:grpSpPr>
        <p:sp>
          <p:nvSpPr>
            <p:cNvPr id="1588" name="Google Shape;1588;p3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4"/>
            <p:cNvSpPr/>
            <p:nvPr/>
          </p:nvSpPr>
          <p:spPr>
            <a:xfrm>
              <a:off x="2537867" y="458493"/>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4"/>
            <p:cNvSpPr/>
            <p:nvPr/>
          </p:nvSpPr>
          <p:spPr>
            <a:xfrm>
              <a:off x="2581192" y="513418"/>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4"/>
            <p:cNvSpPr/>
            <p:nvPr/>
          </p:nvSpPr>
          <p:spPr>
            <a:xfrm>
              <a:off x="2609842" y="448693"/>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5" name="Google Shape;1595;p34"/>
          <p:cNvSpPr txBox="1"/>
          <p:nvPr>
            <p:ph type="title"/>
          </p:nvPr>
        </p:nvSpPr>
        <p:spPr>
          <a:xfrm>
            <a:off x="720000" y="615475"/>
            <a:ext cx="3358500" cy="873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5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96" name="Google Shape;1596;p34"/>
          <p:cNvSpPr txBox="1"/>
          <p:nvPr>
            <p:ph idx="1" type="subTitle"/>
          </p:nvPr>
        </p:nvSpPr>
        <p:spPr>
          <a:xfrm>
            <a:off x="720000" y="1498563"/>
            <a:ext cx="3058200" cy="1216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597" name="Google Shape;1597;p34"/>
          <p:cNvGrpSpPr/>
          <p:nvPr/>
        </p:nvGrpSpPr>
        <p:grpSpPr>
          <a:xfrm rot="2700000">
            <a:off x="8238322" y="1417142"/>
            <a:ext cx="469877" cy="778486"/>
            <a:chOff x="3330825" y="1367375"/>
            <a:chExt cx="280075" cy="464025"/>
          </a:xfrm>
        </p:grpSpPr>
        <p:sp>
          <p:nvSpPr>
            <p:cNvPr id="1598" name="Google Shape;1598;p34"/>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4"/>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4"/>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4"/>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4"/>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4"/>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4"/>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4"/>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606" name="Shape 1606"/>
        <p:cNvGrpSpPr/>
        <p:nvPr/>
      </p:nvGrpSpPr>
      <p:grpSpPr>
        <a:xfrm>
          <a:off x="0" y="0"/>
          <a:ext cx="0" cy="0"/>
          <a:chOff x="0" y="0"/>
          <a:chExt cx="0" cy="0"/>
        </a:xfrm>
      </p:grpSpPr>
      <p:sp>
        <p:nvSpPr>
          <p:cNvPr id="1607" name="Google Shape;1607;p35"/>
          <p:cNvSpPr/>
          <p:nvPr/>
        </p:nvSpPr>
        <p:spPr>
          <a:xfrm flipH="1" rot="5400000">
            <a:off x="-2335421" y="-3397520"/>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8" name="Google Shape;1608;p35"/>
          <p:cNvGrpSpPr/>
          <p:nvPr/>
        </p:nvGrpSpPr>
        <p:grpSpPr>
          <a:xfrm rot="-8999737">
            <a:off x="-741748" y="1239610"/>
            <a:ext cx="1337226" cy="899542"/>
            <a:chOff x="5898017" y="1162960"/>
            <a:chExt cx="1695492" cy="1140544"/>
          </a:xfrm>
        </p:grpSpPr>
        <p:sp>
          <p:nvSpPr>
            <p:cNvPr id="1609" name="Google Shape;1609;p3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9" name="Google Shape;1619;p35"/>
          <p:cNvSpPr/>
          <p:nvPr/>
        </p:nvSpPr>
        <p:spPr>
          <a:xfrm flipH="1" rot="5400000">
            <a:off x="6478379" y="-67480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5"/>
          <p:cNvSpPr/>
          <p:nvPr/>
        </p:nvSpPr>
        <p:spPr>
          <a:xfrm rot="7199975">
            <a:off x="432906" y="4049680"/>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5"/>
          <p:cNvSpPr/>
          <p:nvPr/>
        </p:nvSpPr>
        <p:spPr>
          <a:xfrm>
            <a:off x="5395318" y="428483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5"/>
          <p:cNvSpPr/>
          <p:nvPr/>
        </p:nvSpPr>
        <p:spPr>
          <a:xfrm>
            <a:off x="4462224" y="-295048"/>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3" name="Google Shape;1623;p35"/>
          <p:cNvGrpSpPr/>
          <p:nvPr/>
        </p:nvGrpSpPr>
        <p:grpSpPr>
          <a:xfrm rot="-6949652">
            <a:off x="7907339" y="2528529"/>
            <a:ext cx="1337203" cy="899526"/>
            <a:chOff x="5898017" y="1162960"/>
            <a:chExt cx="1695492" cy="1140544"/>
          </a:xfrm>
        </p:grpSpPr>
        <p:sp>
          <p:nvSpPr>
            <p:cNvPr id="1624" name="Google Shape;1624;p3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634" name="Shape 1634"/>
        <p:cNvGrpSpPr/>
        <p:nvPr/>
      </p:nvGrpSpPr>
      <p:grpSpPr>
        <a:xfrm>
          <a:off x="0" y="0"/>
          <a:ext cx="0" cy="0"/>
          <a:chOff x="0" y="0"/>
          <a:chExt cx="0" cy="0"/>
        </a:xfrm>
      </p:grpSpPr>
      <p:sp>
        <p:nvSpPr>
          <p:cNvPr id="1635" name="Google Shape;1635;p36"/>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6"/>
          <p:cNvSpPr/>
          <p:nvPr/>
        </p:nvSpPr>
        <p:spPr>
          <a:xfrm flipH="1" rot="5400000">
            <a:off x="-3154783" y="-8975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6"/>
          <p:cNvSpPr/>
          <p:nvPr/>
        </p:nvSpPr>
        <p:spPr>
          <a:xfrm flipH="1" rot="-2700000">
            <a:off x="3063463" y="2504933"/>
            <a:ext cx="6372482" cy="6493050"/>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8" name="Google Shape;1638;p36"/>
          <p:cNvGrpSpPr/>
          <p:nvPr/>
        </p:nvGrpSpPr>
        <p:grpSpPr>
          <a:xfrm rot="-5400000">
            <a:off x="233791" y="4130606"/>
            <a:ext cx="771632" cy="842731"/>
            <a:chOff x="2458950" y="370151"/>
            <a:chExt cx="449826" cy="491274"/>
          </a:xfrm>
        </p:grpSpPr>
        <p:sp>
          <p:nvSpPr>
            <p:cNvPr id="1639" name="Google Shape;1639;p36"/>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6"/>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6"/>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6"/>
            <p:cNvSpPr/>
            <p:nvPr/>
          </p:nvSpPr>
          <p:spPr>
            <a:xfrm>
              <a:off x="2537867" y="458493"/>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6"/>
            <p:cNvSpPr/>
            <p:nvPr/>
          </p:nvSpPr>
          <p:spPr>
            <a:xfrm>
              <a:off x="2581192" y="513418"/>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6"/>
            <p:cNvSpPr/>
            <p:nvPr/>
          </p:nvSpPr>
          <p:spPr>
            <a:xfrm>
              <a:off x="2609842" y="448693"/>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6" name="Google Shape;1646;p36"/>
          <p:cNvSpPr/>
          <p:nvPr/>
        </p:nvSpPr>
        <p:spPr>
          <a:xfrm>
            <a:off x="3834724"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7" name="Google Shape;1647;p36"/>
          <p:cNvGrpSpPr/>
          <p:nvPr/>
        </p:nvGrpSpPr>
        <p:grpSpPr>
          <a:xfrm rot="-1679072">
            <a:off x="8138716" y="1990666"/>
            <a:ext cx="1600745" cy="1631031"/>
            <a:chOff x="5510175" y="238275"/>
            <a:chExt cx="2841932" cy="2895701"/>
          </a:xfrm>
        </p:grpSpPr>
        <p:sp>
          <p:nvSpPr>
            <p:cNvPr id="1648" name="Google Shape;1648;p3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
    <p:spTree>
      <p:nvGrpSpPr>
        <p:cNvPr id="1662" name="Shape 1662"/>
        <p:cNvGrpSpPr/>
        <p:nvPr/>
      </p:nvGrpSpPr>
      <p:grpSpPr>
        <a:xfrm>
          <a:off x="0" y="0"/>
          <a:ext cx="0" cy="0"/>
          <a:chOff x="0" y="0"/>
          <a:chExt cx="0" cy="0"/>
        </a:xfrm>
      </p:grpSpPr>
      <p:grpSp>
        <p:nvGrpSpPr>
          <p:cNvPr id="1663" name="Google Shape;1663;p37"/>
          <p:cNvGrpSpPr/>
          <p:nvPr/>
        </p:nvGrpSpPr>
        <p:grpSpPr>
          <a:xfrm flipH="1">
            <a:off x="99316" y="4098531"/>
            <a:ext cx="1195720" cy="842731"/>
            <a:chOff x="2458950" y="370151"/>
            <a:chExt cx="697050" cy="491274"/>
          </a:xfrm>
        </p:grpSpPr>
        <p:sp>
          <p:nvSpPr>
            <p:cNvPr id="1664" name="Google Shape;1664;p37"/>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1" name="Google Shape;1671;p37"/>
          <p:cNvGrpSpPr/>
          <p:nvPr/>
        </p:nvGrpSpPr>
        <p:grpSpPr>
          <a:xfrm flipH="1" rot="5400000">
            <a:off x="7956059" y="414915"/>
            <a:ext cx="1195720" cy="842731"/>
            <a:chOff x="2458950" y="370151"/>
            <a:chExt cx="697050" cy="491274"/>
          </a:xfrm>
        </p:grpSpPr>
        <p:sp>
          <p:nvSpPr>
            <p:cNvPr id="1672" name="Google Shape;1672;p37"/>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9" name="Google Shape;1679;p37"/>
          <p:cNvSpPr/>
          <p:nvPr/>
        </p:nvSpPr>
        <p:spPr>
          <a:xfrm>
            <a:off x="-336652" y="1791234"/>
            <a:ext cx="1195706" cy="114515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80" name="Google Shape;1680;p37"/>
          <p:cNvGrpSpPr/>
          <p:nvPr/>
        </p:nvGrpSpPr>
        <p:grpSpPr>
          <a:xfrm flipH="1">
            <a:off x="235053" y="238429"/>
            <a:ext cx="327767" cy="913867"/>
            <a:chOff x="2458950" y="370151"/>
            <a:chExt cx="176200" cy="491274"/>
          </a:xfrm>
        </p:grpSpPr>
        <p:sp>
          <p:nvSpPr>
            <p:cNvPr id="1681" name="Google Shape;1681;p37"/>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5" name="Google Shape;1685;p37"/>
          <p:cNvGrpSpPr/>
          <p:nvPr/>
        </p:nvGrpSpPr>
        <p:grpSpPr>
          <a:xfrm rot="1800362">
            <a:off x="7753496" y="4191553"/>
            <a:ext cx="1600852" cy="1630996"/>
            <a:chOff x="5510175" y="238275"/>
            <a:chExt cx="2841932" cy="2895701"/>
          </a:xfrm>
        </p:grpSpPr>
        <p:sp>
          <p:nvSpPr>
            <p:cNvPr id="1686" name="Google Shape;1686;p3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spTree>
      <p:nvGrpSpPr>
        <p:cNvPr id="1700" name="Shape 1700"/>
        <p:cNvGrpSpPr/>
        <p:nvPr/>
      </p:nvGrpSpPr>
      <p:grpSpPr>
        <a:xfrm>
          <a:off x="0" y="0"/>
          <a:ext cx="0" cy="0"/>
          <a:chOff x="0" y="0"/>
          <a:chExt cx="0" cy="0"/>
        </a:xfrm>
      </p:grpSpPr>
      <p:sp>
        <p:nvSpPr>
          <p:cNvPr id="1701" name="Google Shape;1701;p38"/>
          <p:cNvSpPr/>
          <p:nvPr/>
        </p:nvSpPr>
        <p:spPr>
          <a:xfrm flipH="1" rot="-904">
            <a:off x="2029466" y="81519"/>
            <a:ext cx="5084059" cy="4980504"/>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8"/>
          <p:cNvSpPr txBox="1"/>
          <p:nvPr>
            <p:ph type="ctrTitle"/>
          </p:nvPr>
        </p:nvSpPr>
        <p:spPr>
          <a:xfrm>
            <a:off x="1392900" y="1686300"/>
            <a:ext cx="6358200" cy="177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1703" name="Google Shape;1703;p38"/>
          <p:cNvSpPr/>
          <p:nvPr/>
        </p:nvSpPr>
        <p:spPr>
          <a:xfrm rot="3667486">
            <a:off x="-625774" y="3285369"/>
            <a:ext cx="2237614" cy="1539616"/>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8"/>
          <p:cNvSpPr/>
          <p:nvPr/>
        </p:nvSpPr>
        <p:spPr>
          <a:xfrm rot="10674058">
            <a:off x="-102974" y="2221164"/>
            <a:ext cx="601192" cy="601192"/>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8"/>
          <p:cNvSpPr/>
          <p:nvPr/>
        </p:nvSpPr>
        <p:spPr>
          <a:xfrm rot="-7911519">
            <a:off x="7331745" y="441612"/>
            <a:ext cx="2198045" cy="1512541"/>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8"/>
          <p:cNvSpPr/>
          <p:nvPr/>
        </p:nvSpPr>
        <p:spPr>
          <a:xfrm rot="-904966">
            <a:off x="8800262" y="2276491"/>
            <a:ext cx="590513" cy="590513"/>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CUSTOM_9_1_1">
    <p:spTree>
      <p:nvGrpSpPr>
        <p:cNvPr id="1707" name="Shape 1707"/>
        <p:cNvGrpSpPr/>
        <p:nvPr/>
      </p:nvGrpSpPr>
      <p:grpSpPr>
        <a:xfrm>
          <a:off x="0" y="0"/>
          <a:ext cx="0" cy="0"/>
          <a:chOff x="0" y="0"/>
          <a:chExt cx="0" cy="0"/>
        </a:xfrm>
      </p:grpSpPr>
      <p:sp>
        <p:nvSpPr>
          <p:cNvPr id="1708" name="Google Shape;1708;p39"/>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709" name="Google Shape;1709;p39"/>
          <p:cNvSpPr txBox="1"/>
          <p:nvPr>
            <p:ph idx="1" type="body"/>
          </p:nvPr>
        </p:nvSpPr>
        <p:spPr>
          <a:xfrm>
            <a:off x="713225" y="1046900"/>
            <a:ext cx="7717500" cy="35616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Font typeface="Livvic"/>
              <a:buAutoNum type="arabicPeriod"/>
              <a:defRPr/>
            </a:lvl1pPr>
            <a:lvl2pPr indent="-317500" lvl="1" marL="914400" rtl="0">
              <a:spcBef>
                <a:spcPts val="1600"/>
              </a:spcBef>
              <a:spcAft>
                <a:spcPts val="0"/>
              </a:spcAft>
              <a:buClr>
                <a:srgbClr val="434343"/>
              </a:buClr>
              <a:buSzPts val="1400"/>
              <a:buFont typeface="Roboto Condensed Light"/>
              <a:buAutoNum type="alphaLcPeriod"/>
              <a:defRPr/>
            </a:lvl2pPr>
            <a:lvl3pPr indent="-317500" lvl="2" marL="1371600" rtl="0">
              <a:spcBef>
                <a:spcPts val="1600"/>
              </a:spcBef>
              <a:spcAft>
                <a:spcPts val="0"/>
              </a:spcAft>
              <a:buClr>
                <a:srgbClr val="434343"/>
              </a:buClr>
              <a:buSzPts val="1400"/>
              <a:buFont typeface="Roboto Condensed Light"/>
              <a:buAutoNum type="romanLcPeriod"/>
              <a:defRPr/>
            </a:lvl3pPr>
            <a:lvl4pPr indent="-317500" lvl="3" marL="1828800" rtl="0">
              <a:spcBef>
                <a:spcPts val="1600"/>
              </a:spcBef>
              <a:spcAft>
                <a:spcPts val="0"/>
              </a:spcAft>
              <a:buClr>
                <a:srgbClr val="434343"/>
              </a:buClr>
              <a:buSzPts val="1400"/>
              <a:buFont typeface="Roboto Condensed Light"/>
              <a:buAutoNum type="arabicPeriod"/>
              <a:defRPr/>
            </a:lvl4pPr>
            <a:lvl5pPr indent="-317500" lvl="4" marL="2286000" rtl="0">
              <a:spcBef>
                <a:spcPts val="1600"/>
              </a:spcBef>
              <a:spcAft>
                <a:spcPts val="0"/>
              </a:spcAft>
              <a:buClr>
                <a:srgbClr val="434343"/>
              </a:buClr>
              <a:buSzPts val="1400"/>
              <a:buFont typeface="Roboto Condensed Light"/>
              <a:buAutoNum type="alphaLcPeriod"/>
              <a:defRPr/>
            </a:lvl5pPr>
            <a:lvl6pPr indent="-317500" lvl="5" marL="2743200" rtl="0">
              <a:spcBef>
                <a:spcPts val="1600"/>
              </a:spcBef>
              <a:spcAft>
                <a:spcPts val="0"/>
              </a:spcAft>
              <a:buClr>
                <a:srgbClr val="434343"/>
              </a:buClr>
              <a:buSzPts val="1400"/>
              <a:buFont typeface="Roboto Condensed Light"/>
              <a:buAutoNum type="romanLcPeriod"/>
              <a:defRPr/>
            </a:lvl6pPr>
            <a:lvl7pPr indent="-317500" lvl="6" marL="3200400" rtl="0">
              <a:spcBef>
                <a:spcPts val="1600"/>
              </a:spcBef>
              <a:spcAft>
                <a:spcPts val="0"/>
              </a:spcAft>
              <a:buClr>
                <a:srgbClr val="434343"/>
              </a:buClr>
              <a:buSzPts val="1400"/>
              <a:buFont typeface="Roboto Condensed Light"/>
              <a:buAutoNum type="arabicPeriod"/>
              <a:defRPr/>
            </a:lvl7pPr>
            <a:lvl8pPr indent="-317500" lvl="7" marL="3657600" rtl="0">
              <a:spcBef>
                <a:spcPts val="1600"/>
              </a:spcBef>
              <a:spcAft>
                <a:spcPts val="0"/>
              </a:spcAft>
              <a:buClr>
                <a:srgbClr val="434343"/>
              </a:buClr>
              <a:buSzPts val="1400"/>
              <a:buFont typeface="Roboto Condensed Light"/>
              <a:buAutoNum type="alphaLcPeriod"/>
              <a:defRPr/>
            </a:lvl8pPr>
            <a:lvl9pPr indent="-317500" lvl="8" marL="4114800" rtl="0">
              <a:spcBef>
                <a:spcPts val="1600"/>
              </a:spcBef>
              <a:spcAft>
                <a:spcPts val="1600"/>
              </a:spcAft>
              <a:buClr>
                <a:srgbClr val="434343"/>
              </a:buClr>
              <a:buSzPts val="1400"/>
              <a:buFont typeface="Roboto Condensed Light"/>
              <a:buAutoNum type="romanLcPeriod"/>
              <a:defRPr/>
            </a:lvl9pPr>
          </a:lstStyle>
          <a:p/>
        </p:txBody>
      </p:sp>
      <p:sp>
        <p:nvSpPr>
          <p:cNvPr id="1710" name="Google Shape;1710;p39"/>
          <p:cNvSpPr/>
          <p:nvPr/>
        </p:nvSpPr>
        <p:spPr>
          <a:xfrm rot="5400000">
            <a:off x="145209" y="3651418"/>
            <a:ext cx="1372659" cy="1689623"/>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9"/>
          <p:cNvSpPr/>
          <p:nvPr/>
        </p:nvSpPr>
        <p:spPr>
          <a:xfrm rot="10800000">
            <a:off x="6885976" y="-13093"/>
            <a:ext cx="2258024" cy="105998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712" name="Shape 1712"/>
        <p:cNvGrpSpPr/>
        <p:nvPr/>
      </p:nvGrpSpPr>
      <p:grpSpPr>
        <a:xfrm>
          <a:off x="0" y="0"/>
          <a:ext cx="0" cy="0"/>
          <a:chOff x="0" y="0"/>
          <a:chExt cx="0" cy="0"/>
        </a:xfrm>
      </p:grpSpPr>
      <p:sp>
        <p:nvSpPr>
          <p:cNvPr id="1713" name="Google Shape;1713;p40"/>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14" name="Google Shape;1714;p40"/>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15" name="Google Shape;1715;p40"/>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40"/>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40"/>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grpSp>
        <p:nvGrpSpPr>
          <p:cNvPr id="165" name="Google Shape;165;p5"/>
          <p:cNvGrpSpPr/>
          <p:nvPr/>
        </p:nvGrpSpPr>
        <p:grpSpPr>
          <a:xfrm>
            <a:off x="-710005" y="-665670"/>
            <a:ext cx="12115854" cy="6406839"/>
            <a:chOff x="-710005" y="-665670"/>
            <a:chExt cx="12115854" cy="6406839"/>
          </a:xfrm>
        </p:grpSpPr>
        <p:grpSp>
          <p:nvGrpSpPr>
            <p:cNvPr id="166" name="Google Shape;166;p5"/>
            <p:cNvGrpSpPr/>
            <p:nvPr/>
          </p:nvGrpSpPr>
          <p:grpSpPr>
            <a:xfrm>
              <a:off x="99316" y="230981"/>
              <a:ext cx="1119520" cy="842731"/>
              <a:chOff x="2458950" y="370151"/>
              <a:chExt cx="652629" cy="491274"/>
            </a:xfrm>
          </p:grpSpPr>
          <p:sp>
            <p:nvSpPr>
              <p:cNvPr id="167" name="Google Shape;167;p5"/>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
              <p:cNvSpPr/>
              <p:nvPr/>
            </p:nvSpPr>
            <p:spPr>
              <a:xfrm>
                <a:off x="2989329" y="556517"/>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3032654" y="611442"/>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p:nvPr/>
            </p:nvSpPr>
            <p:spPr>
              <a:xfrm>
                <a:off x="3061304" y="546717"/>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5"/>
            <p:cNvGrpSpPr/>
            <p:nvPr/>
          </p:nvGrpSpPr>
          <p:grpSpPr>
            <a:xfrm>
              <a:off x="8392221" y="3711604"/>
              <a:ext cx="414973" cy="929737"/>
              <a:chOff x="4951600" y="0"/>
              <a:chExt cx="384554" cy="861426"/>
            </a:xfrm>
          </p:grpSpPr>
          <p:sp>
            <p:nvSpPr>
              <p:cNvPr id="175" name="Google Shape;175;p5"/>
              <p:cNvSpPr/>
              <p:nvPr/>
            </p:nvSpPr>
            <p:spPr>
              <a:xfrm>
                <a:off x="5114358" y="0"/>
                <a:ext cx="189332" cy="182293"/>
              </a:xfrm>
              <a:custGeom>
                <a:rect b="b" l="l" r="r" t="t"/>
                <a:pathLst>
                  <a:path extrusionOk="0" h="3341" w="3470">
                    <a:moveTo>
                      <a:pt x="697" y="1"/>
                    </a:moveTo>
                    <a:cubicBezTo>
                      <a:pt x="330" y="1"/>
                      <a:pt x="1" y="450"/>
                      <a:pt x="339" y="749"/>
                    </a:cubicBezTo>
                    <a:cubicBezTo>
                      <a:pt x="587" y="965"/>
                      <a:pt x="824" y="1192"/>
                      <a:pt x="1051" y="1429"/>
                    </a:cubicBezTo>
                    <a:cubicBezTo>
                      <a:pt x="855" y="1563"/>
                      <a:pt x="669" y="1708"/>
                      <a:pt x="494" y="1873"/>
                    </a:cubicBezTo>
                    <a:cubicBezTo>
                      <a:pt x="173" y="2185"/>
                      <a:pt x="475" y="2654"/>
                      <a:pt x="824" y="2654"/>
                    </a:cubicBezTo>
                    <a:cubicBezTo>
                      <a:pt x="925" y="2654"/>
                      <a:pt x="1029" y="2615"/>
                      <a:pt x="1123" y="2523"/>
                    </a:cubicBezTo>
                    <a:cubicBezTo>
                      <a:pt x="1288" y="2368"/>
                      <a:pt x="1463" y="2234"/>
                      <a:pt x="1649" y="2100"/>
                    </a:cubicBezTo>
                    <a:cubicBezTo>
                      <a:pt x="1958" y="2450"/>
                      <a:pt x="2247" y="2812"/>
                      <a:pt x="2547" y="3183"/>
                    </a:cubicBezTo>
                    <a:cubicBezTo>
                      <a:pt x="2635" y="3294"/>
                      <a:pt x="2740" y="3340"/>
                      <a:pt x="2844" y="3340"/>
                    </a:cubicBezTo>
                    <a:cubicBezTo>
                      <a:pt x="3164" y="3340"/>
                      <a:pt x="3469" y="2897"/>
                      <a:pt x="3196" y="2553"/>
                    </a:cubicBezTo>
                    <a:cubicBezTo>
                      <a:pt x="2928" y="2223"/>
                      <a:pt x="2660" y="1893"/>
                      <a:pt x="2392" y="1574"/>
                    </a:cubicBezTo>
                    <a:cubicBezTo>
                      <a:pt x="2609" y="1419"/>
                      <a:pt x="2804" y="1244"/>
                      <a:pt x="2990" y="1047"/>
                    </a:cubicBezTo>
                    <a:cubicBezTo>
                      <a:pt x="3283" y="715"/>
                      <a:pt x="2987" y="255"/>
                      <a:pt x="2656" y="255"/>
                    </a:cubicBezTo>
                    <a:cubicBezTo>
                      <a:pt x="2556" y="255"/>
                      <a:pt x="2452" y="297"/>
                      <a:pt x="2361" y="398"/>
                    </a:cubicBezTo>
                    <a:cubicBezTo>
                      <a:pt x="2185" y="584"/>
                      <a:pt x="2000" y="749"/>
                      <a:pt x="1793" y="903"/>
                    </a:cubicBezTo>
                    <a:cubicBezTo>
                      <a:pt x="1536" y="635"/>
                      <a:pt x="1278" y="367"/>
                      <a:pt x="999" y="119"/>
                    </a:cubicBezTo>
                    <a:cubicBezTo>
                      <a:pt x="905" y="36"/>
                      <a:pt x="799" y="1"/>
                      <a:pt x="6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p:nvPr/>
            </p:nvSpPr>
            <p:spPr>
              <a:xfrm>
                <a:off x="4951600" y="571101"/>
                <a:ext cx="148083" cy="128604"/>
              </a:xfrm>
              <a:custGeom>
                <a:rect b="b" l="l" r="r" t="t"/>
                <a:pathLst>
                  <a:path extrusionOk="0" h="2357" w="2714">
                    <a:moveTo>
                      <a:pt x="1511" y="0"/>
                    </a:moveTo>
                    <a:cubicBezTo>
                      <a:pt x="1288" y="0"/>
                      <a:pt x="1065" y="67"/>
                      <a:pt x="877" y="205"/>
                    </a:cubicBezTo>
                    <a:cubicBezTo>
                      <a:pt x="774" y="287"/>
                      <a:pt x="671" y="370"/>
                      <a:pt x="558" y="452"/>
                    </a:cubicBezTo>
                    <a:cubicBezTo>
                      <a:pt x="93" y="792"/>
                      <a:pt x="1" y="1473"/>
                      <a:pt x="352" y="1938"/>
                    </a:cubicBezTo>
                    <a:cubicBezTo>
                      <a:pt x="553" y="2212"/>
                      <a:pt x="873" y="2357"/>
                      <a:pt x="1197" y="2357"/>
                    </a:cubicBezTo>
                    <a:cubicBezTo>
                      <a:pt x="1421" y="2357"/>
                      <a:pt x="1647" y="2288"/>
                      <a:pt x="1837" y="2144"/>
                    </a:cubicBezTo>
                    <a:cubicBezTo>
                      <a:pt x="1940" y="2072"/>
                      <a:pt x="2053" y="1989"/>
                      <a:pt x="2156" y="1906"/>
                    </a:cubicBezTo>
                    <a:cubicBezTo>
                      <a:pt x="2621" y="1556"/>
                      <a:pt x="2713" y="886"/>
                      <a:pt x="2373" y="421"/>
                    </a:cubicBezTo>
                    <a:cubicBezTo>
                      <a:pt x="2164" y="145"/>
                      <a:pt x="1839" y="0"/>
                      <a:pt x="15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
              <p:cNvSpPr/>
              <p:nvPr/>
            </p:nvSpPr>
            <p:spPr>
              <a:xfrm>
                <a:off x="5088332" y="743298"/>
                <a:ext cx="139134" cy="118128"/>
              </a:xfrm>
              <a:custGeom>
                <a:rect b="b" l="l" r="r" t="t"/>
                <a:pathLst>
                  <a:path extrusionOk="0" h="2165" w="2550">
                    <a:moveTo>
                      <a:pt x="1157" y="1"/>
                    </a:moveTo>
                    <a:cubicBezTo>
                      <a:pt x="631" y="1"/>
                      <a:pt x="160" y="384"/>
                      <a:pt x="83" y="917"/>
                    </a:cubicBezTo>
                    <a:cubicBezTo>
                      <a:pt x="1" y="1484"/>
                      <a:pt x="414" y="2031"/>
                      <a:pt x="991" y="2113"/>
                    </a:cubicBezTo>
                    <a:lnTo>
                      <a:pt x="1270" y="2154"/>
                    </a:lnTo>
                    <a:cubicBezTo>
                      <a:pt x="1319" y="2162"/>
                      <a:pt x="1367" y="2165"/>
                      <a:pt x="1415" y="2165"/>
                    </a:cubicBezTo>
                    <a:cubicBezTo>
                      <a:pt x="1928" y="2165"/>
                      <a:pt x="2391" y="1776"/>
                      <a:pt x="2467" y="1257"/>
                    </a:cubicBezTo>
                    <a:cubicBezTo>
                      <a:pt x="2549" y="680"/>
                      <a:pt x="2147" y="133"/>
                      <a:pt x="1569" y="50"/>
                    </a:cubicBezTo>
                    <a:lnTo>
                      <a:pt x="1291"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
              <p:cNvSpPr/>
              <p:nvPr/>
            </p:nvSpPr>
            <p:spPr>
              <a:xfrm>
                <a:off x="5178360" y="539891"/>
                <a:ext cx="157795" cy="116273"/>
              </a:xfrm>
              <a:custGeom>
                <a:rect b="b" l="l" r="r" t="t"/>
                <a:pathLst>
                  <a:path extrusionOk="0" h="2131" w="2892">
                    <a:moveTo>
                      <a:pt x="1425" y="1"/>
                    </a:moveTo>
                    <a:cubicBezTo>
                      <a:pt x="216" y="1"/>
                      <a:pt x="0" y="1930"/>
                      <a:pt x="1301" y="2118"/>
                    </a:cubicBezTo>
                    <a:cubicBezTo>
                      <a:pt x="1361" y="2127"/>
                      <a:pt x="1419" y="2131"/>
                      <a:pt x="1475" y="2131"/>
                    </a:cubicBezTo>
                    <a:cubicBezTo>
                      <a:pt x="2676" y="2131"/>
                      <a:pt x="2892" y="200"/>
                      <a:pt x="1601" y="14"/>
                    </a:cubicBezTo>
                    <a:cubicBezTo>
                      <a:pt x="1540" y="5"/>
                      <a:pt x="1482" y="1"/>
                      <a:pt x="14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5"/>
            <p:cNvSpPr/>
            <p:nvPr/>
          </p:nvSpPr>
          <p:spPr>
            <a:xfrm>
              <a:off x="8151063" y="45475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
            <p:cNvSpPr/>
            <p:nvPr/>
          </p:nvSpPr>
          <p:spPr>
            <a:xfrm>
              <a:off x="8807188" y="4809938"/>
              <a:ext cx="117275" cy="126575"/>
            </a:xfrm>
            <a:custGeom>
              <a:rect b="b" l="l" r="r" t="t"/>
              <a:pathLst>
                <a:path extrusionOk="0" h="5063" w="4691">
                  <a:moveTo>
                    <a:pt x="3051" y="1"/>
                  </a:moveTo>
                  <a:cubicBezTo>
                    <a:pt x="2874" y="1"/>
                    <a:pt x="2702" y="89"/>
                    <a:pt x="2600" y="300"/>
                  </a:cubicBezTo>
                  <a:cubicBezTo>
                    <a:pt x="2383" y="723"/>
                    <a:pt x="2228" y="1167"/>
                    <a:pt x="2084" y="1611"/>
                  </a:cubicBezTo>
                  <a:cubicBezTo>
                    <a:pt x="1764" y="1466"/>
                    <a:pt x="1454" y="1322"/>
                    <a:pt x="1135" y="1187"/>
                  </a:cubicBezTo>
                  <a:cubicBezTo>
                    <a:pt x="1054" y="1154"/>
                    <a:pt x="975" y="1138"/>
                    <a:pt x="899" y="1138"/>
                  </a:cubicBezTo>
                  <a:cubicBezTo>
                    <a:pt x="350" y="1138"/>
                    <a:pt x="0" y="1934"/>
                    <a:pt x="599" y="2188"/>
                  </a:cubicBezTo>
                  <a:cubicBezTo>
                    <a:pt x="980" y="2353"/>
                    <a:pt x="1351" y="2528"/>
                    <a:pt x="1723" y="2693"/>
                  </a:cubicBezTo>
                  <a:cubicBezTo>
                    <a:pt x="1537" y="3240"/>
                    <a:pt x="1331" y="3766"/>
                    <a:pt x="1021" y="4251"/>
                  </a:cubicBezTo>
                  <a:cubicBezTo>
                    <a:pt x="752" y="4676"/>
                    <a:pt x="1139" y="5062"/>
                    <a:pt x="1536" y="5062"/>
                  </a:cubicBezTo>
                  <a:cubicBezTo>
                    <a:pt x="1717" y="5062"/>
                    <a:pt x="1899" y="4982"/>
                    <a:pt x="2022" y="4788"/>
                  </a:cubicBezTo>
                  <a:cubicBezTo>
                    <a:pt x="2352" y="4272"/>
                    <a:pt x="2568" y="3715"/>
                    <a:pt x="2765" y="3137"/>
                  </a:cubicBezTo>
                  <a:cubicBezTo>
                    <a:pt x="3095" y="3261"/>
                    <a:pt x="3425" y="3374"/>
                    <a:pt x="3765" y="3467"/>
                  </a:cubicBezTo>
                  <a:cubicBezTo>
                    <a:pt x="3819" y="3481"/>
                    <a:pt x="3871" y="3488"/>
                    <a:pt x="3920" y="3488"/>
                  </a:cubicBezTo>
                  <a:cubicBezTo>
                    <a:pt x="4512" y="3488"/>
                    <a:pt x="4691" y="2525"/>
                    <a:pt x="4033" y="2363"/>
                  </a:cubicBezTo>
                  <a:cubicBezTo>
                    <a:pt x="3714" y="2281"/>
                    <a:pt x="3414" y="2177"/>
                    <a:pt x="3116" y="2054"/>
                  </a:cubicBezTo>
                  <a:cubicBezTo>
                    <a:pt x="3249" y="1641"/>
                    <a:pt x="3404" y="1228"/>
                    <a:pt x="3600" y="836"/>
                  </a:cubicBezTo>
                  <a:cubicBezTo>
                    <a:pt x="3818" y="395"/>
                    <a:pt x="3425" y="1"/>
                    <a:pt x="3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5"/>
            <p:cNvSpPr/>
            <p:nvPr/>
          </p:nvSpPr>
          <p:spPr>
            <a:xfrm>
              <a:off x="-562933" y="164389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5"/>
            <p:cNvGrpSpPr/>
            <p:nvPr/>
          </p:nvGrpSpPr>
          <p:grpSpPr>
            <a:xfrm rot="5400000">
              <a:off x="-688801" y="3478533"/>
              <a:ext cx="2241432" cy="2283840"/>
              <a:chOff x="5510175" y="238275"/>
              <a:chExt cx="2841932" cy="2895701"/>
            </a:xfrm>
          </p:grpSpPr>
          <p:sp>
            <p:nvSpPr>
              <p:cNvPr id="183" name="Google Shape;183;p5"/>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 name="Google Shape;197;p5"/>
            <p:cNvGrpSpPr/>
            <p:nvPr/>
          </p:nvGrpSpPr>
          <p:grpSpPr>
            <a:xfrm rot="-8972292">
              <a:off x="7252076" y="-11680"/>
              <a:ext cx="3520867" cy="3455489"/>
              <a:chOff x="-5101468" y="-829074"/>
              <a:chExt cx="6493094" cy="6372526"/>
            </a:xfrm>
          </p:grpSpPr>
          <p:sp>
            <p:nvSpPr>
              <p:cNvPr id="198" name="Google Shape;198;p5"/>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 name="Google Shape;199;p5"/>
              <p:cNvGrpSpPr/>
              <p:nvPr/>
            </p:nvGrpSpPr>
            <p:grpSpPr>
              <a:xfrm flipH="1" rot="-5400000">
                <a:off x="-218007" y="3904809"/>
                <a:ext cx="1337234" cy="899547"/>
                <a:chOff x="5898017" y="1162960"/>
                <a:chExt cx="1695492" cy="1140544"/>
              </a:xfrm>
            </p:grpSpPr>
            <p:sp>
              <p:nvSpPr>
                <p:cNvPr id="200" name="Google Shape;200;p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10" name="Google Shape;210;p5"/>
          <p:cNvSpPr txBox="1"/>
          <p:nvPr>
            <p:ph type="title"/>
          </p:nvPr>
        </p:nvSpPr>
        <p:spPr>
          <a:xfrm>
            <a:off x="1975300" y="3122067"/>
            <a:ext cx="1866900" cy="260100"/>
          </a:xfrm>
          <a:prstGeom prst="rect">
            <a:avLst/>
          </a:prstGeom>
          <a:solidFill>
            <a:schemeClr val="lt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5"/>
          <p:cNvSpPr txBox="1"/>
          <p:nvPr>
            <p:ph idx="2" type="title"/>
          </p:nvPr>
        </p:nvSpPr>
        <p:spPr>
          <a:xfrm>
            <a:off x="5242597" y="3122067"/>
            <a:ext cx="1866900" cy="260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2" name="Google Shape;212;p5"/>
          <p:cNvSpPr txBox="1"/>
          <p:nvPr>
            <p:ph idx="1" type="subTitle"/>
          </p:nvPr>
        </p:nvSpPr>
        <p:spPr>
          <a:xfrm>
            <a:off x="4923247" y="3578997"/>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 name="Google Shape;213;p5"/>
          <p:cNvSpPr txBox="1"/>
          <p:nvPr>
            <p:ph idx="3" type="subTitle"/>
          </p:nvPr>
        </p:nvSpPr>
        <p:spPr>
          <a:xfrm>
            <a:off x="1655950" y="3578997"/>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4" name="Google Shape;214;p5"/>
          <p:cNvSpPr txBox="1"/>
          <p:nvPr>
            <p:ph idx="4"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ONE_COLUMN_TEXT_2">
    <p:spTree>
      <p:nvGrpSpPr>
        <p:cNvPr id="1718" name="Shape 1718"/>
        <p:cNvGrpSpPr/>
        <p:nvPr/>
      </p:nvGrpSpPr>
      <p:grpSpPr>
        <a:xfrm>
          <a:off x="0" y="0"/>
          <a:ext cx="0" cy="0"/>
          <a:chOff x="0" y="0"/>
          <a:chExt cx="0" cy="0"/>
        </a:xfrm>
      </p:grpSpPr>
      <p:sp>
        <p:nvSpPr>
          <p:cNvPr id="1719" name="Google Shape;1719;p41"/>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20" name="Google Shape;1720;p41"/>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21" name="Google Shape;1721;p41"/>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41"/>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41"/>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_1">
    <p:spTree>
      <p:nvGrpSpPr>
        <p:cNvPr id="1724" name="Shape 1724"/>
        <p:cNvGrpSpPr/>
        <p:nvPr/>
      </p:nvGrpSpPr>
      <p:grpSpPr>
        <a:xfrm>
          <a:off x="0" y="0"/>
          <a:ext cx="0" cy="0"/>
          <a:chOff x="0" y="0"/>
          <a:chExt cx="0" cy="0"/>
        </a:xfrm>
      </p:grpSpPr>
      <p:sp>
        <p:nvSpPr>
          <p:cNvPr id="1725" name="Google Shape;1725;p42"/>
          <p:cNvSpPr/>
          <p:nvPr/>
        </p:nvSpPr>
        <p:spPr>
          <a:xfrm rot="-1778951">
            <a:off x="2022869" y="753024"/>
            <a:ext cx="5384410" cy="3637452"/>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42"/>
          <p:cNvSpPr txBox="1"/>
          <p:nvPr>
            <p:ph type="title"/>
          </p:nvPr>
        </p:nvSpPr>
        <p:spPr>
          <a:xfrm>
            <a:off x="2630813" y="3260025"/>
            <a:ext cx="3388200" cy="31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ctr">
              <a:spcBef>
                <a:spcPts val="0"/>
              </a:spcBef>
              <a:spcAft>
                <a:spcPts val="0"/>
              </a:spcAft>
              <a:buSzPts val="2400"/>
              <a:buFont typeface="Margarine"/>
              <a:buNone/>
              <a:defRPr sz="2400">
                <a:latin typeface="Margarine"/>
                <a:ea typeface="Margarine"/>
                <a:cs typeface="Margarine"/>
                <a:sym typeface="Margarine"/>
              </a:defRPr>
            </a:lvl2pPr>
            <a:lvl3pPr lvl="2" rtl="0" algn="ctr">
              <a:spcBef>
                <a:spcPts val="0"/>
              </a:spcBef>
              <a:spcAft>
                <a:spcPts val="0"/>
              </a:spcAft>
              <a:buSzPts val="2400"/>
              <a:buFont typeface="Margarine"/>
              <a:buNone/>
              <a:defRPr sz="2400">
                <a:latin typeface="Margarine"/>
                <a:ea typeface="Margarine"/>
                <a:cs typeface="Margarine"/>
                <a:sym typeface="Margarine"/>
              </a:defRPr>
            </a:lvl3pPr>
            <a:lvl4pPr lvl="3" rtl="0" algn="ctr">
              <a:spcBef>
                <a:spcPts val="0"/>
              </a:spcBef>
              <a:spcAft>
                <a:spcPts val="0"/>
              </a:spcAft>
              <a:buSzPts val="2400"/>
              <a:buFont typeface="Margarine"/>
              <a:buNone/>
              <a:defRPr sz="2400">
                <a:latin typeface="Margarine"/>
                <a:ea typeface="Margarine"/>
                <a:cs typeface="Margarine"/>
                <a:sym typeface="Margarine"/>
              </a:defRPr>
            </a:lvl4pPr>
            <a:lvl5pPr lvl="4" rtl="0" algn="ctr">
              <a:spcBef>
                <a:spcPts val="0"/>
              </a:spcBef>
              <a:spcAft>
                <a:spcPts val="0"/>
              </a:spcAft>
              <a:buSzPts val="2400"/>
              <a:buFont typeface="Margarine"/>
              <a:buNone/>
              <a:defRPr sz="2400">
                <a:latin typeface="Margarine"/>
                <a:ea typeface="Margarine"/>
                <a:cs typeface="Margarine"/>
                <a:sym typeface="Margarine"/>
              </a:defRPr>
            </a:lvl5pPr>
            <a:lvl6pPr lvl="5" rtl="0" algn="ctr">
              <a:spcBef>
                <a:spcPts val="0"/>
              </a:spcBef>
              <a:spcAft>
                <a:spcPts val="0"/>
              </a:spcAft>
              <a:buSzPts val="2400"/>
              <a:buFont typeface="Margarine"/>
              <a:buNone/>
              <a:defRPr sz="2400">
                <a:latin typeface="Margarine"/>
                <a:ea typeface="Margarine"/>
                <a:cs typeface="Margarine"/>
                <a:sym typeface="Margarine"/>
              </a:defRPr>
            </a:lvl6pPr>
            <a:lvl7pPr lvl="6" rtl="0" algn="ctr">
              <a:spcBef>
                <a:spcPts val="0"/>
              </a:spcBef>
              <a:spcAft>
                <a:spcPts val="0"/>
              </a:spcAft>
              <a:buSzPts val="2400"/>
              <a:buFont typeface="Margarine"/>
              <a:buNone/>
              <a:defRPr sz="2400">
                <a:latin typeface="Margarine"/>
                <a:ea typeface="Margarine"/>
                <a:cs typeface="Margarine"/>
                <a:sym typeface="Margarine"/>
              </a:defRPr>
            </a:lvl7pPr>
            <a:lvl8pPr lvl="7" rtl="0" algn="ctr">
              <a:spcBef>
                <a:spcPts val="0"/>
              </a:spcBef>
              <a:spcAft>
                <a:spcPts val="0"/>
              </a:spcAft>
              <a:buSzPts val="2400"/>
              <a:buFont typeface="Margarine"/>
              <a:buNone/>
              <a:defRPr sz="2400">
                <a:latin typeface="Margarine"/>
                <a:ea typeface="Margarine"/>
                <a:cs typeface="Margarine"/>
                <a:sym typeface="Margarine"/>
              </a:defRPr>
            </a:lvl8pPr>
            <a:lvl9pPr lvl="8" rtl="0" algn="ctr">
              <a:spcBef>
                <a:spcPts val="0"/>
              </a:spcBef>
              <a:spcAft>
                <a:spcPts val="0"/>
              </a:spcAft>
              <a:buSzPts val="2400"/>
              <a:buFont typeface="Margarine"/>
              <a:buNone/>
              <a:defRPr sz="2400">
                <a:latin typeface="Margarine"/>
                <a:ea typeface="Margarine"/>
                <a:cs typeface="Margarine"/>
                <a:sym typeface="Margarine"/>
              </a:defRPr>
            </a:lvl9pPr>
          </a:lstStyle>
          <a:p/>
        </p:txBody>
      </p:sp>
      <p:sp>
        <p:nvSpPr>
          <p:cNvPr id="1727" name="Google Shape;1727;p42"/>
          <p:cNvSpPr/>
          <p:nvPr/>
        </p:nvSpPr>
        <p:spPr>
          <a:xfrm>
            <a:off x="6476525" y="1851300"/>
            <a:ext cx="2674645" cy="3292254"/>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42"/>
          <p:cNvSpPr/>
          <p:nvPr/>
        </p:nvSpPr>
        <p:spPr>
          <a:xfrm flipH="1" rot="5400000">
            <a:off x="329396" y="-355304"/>
            <a:ext cx="2965108" cy="3649789"/>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42"/>
          <p:cNvSpPr txBox="1"/>
          <p:nvPr>
            <p:ph idx="1" type="subTitle"/>
          </p:nvPr>
        </p:nvSpPr>
        <p:spPr>
          <a:xfrm>
            <a:off x="2530713" y="2091950"/>
            <a:ext cx="4045200" cy="108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730" name="Shape 1730"/>
        <p:cNvGrpSpPr/>
        <p:nvPr/>
      </p:nvGrpSpPr>
      <p:grpSpPr>
        <a:xfrm>
          <a:off x="0" y="0"/>
          <a:ext cx="0" cy="0"/>
          <a:chOff x="0" y="0"/>
          <a:chExt cx="0" cy="0"/>
        </a:xfrm>
      </p:grpSpPr>
      <p:sp>
        <p:nvSpPr>
          <p:cNvPr id="1731" name="Google Shape;1731;p43"/>
          <p:cNvSpPr txBox="1"/>
          <p:nvPr>
            <p:ph hasCustomPrompt="1" type="title"/>
          </p:nvPr>
        </p:nvSpPr>
        <p:spPr>
          <a:xfrm>
            <a:off x="1149675" y="1882400"/>
            <a:ext cx="6844500" cy="93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8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32" name="Google Shape;1732;p43"/>
          <p:cNvSpPr txBox="1"/>
          <p:nvPr>
            <p:ph idx="1" type="subTitle"/>
          </p:nvPr>
        </p:nvSpPr>
        <p:spPr>
          <a:xfrm>
            <a:off x="2354550" y="2910825"/>
            <a:ext cx="4434900" cy="40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3" name="Google Shape;1733;p43"/>
          <p:cNvSpPr/>
          <p:nvPr/>
        </p:nvSpPr>
        <p:spPr>
          <a:xfrm rot="5400000">
            <a:off x="235948" y="-235975"/>
            <a:ext cx="2057551" cy="2529501"/>
          </a:xfrm>
          <a:custGeom>
            <a:rect b="b" l="l" r="r" t="t"/>
            <a:pathLst>
              <a:path extrusionOk="0" h="113711" w="92495">
                <a:moveTo>
                  <a:pt x="0" y="113710"/>
                </a:moveTo>
                <a:lnTo>
                  <a:pt x="0" y="1"/>
                </a:lnTo>
                <a:cubicBezTo>
                  <a:pt x="8328" y="7356"/>
                  <a:pt x="14924" y="18481"/>
                  <a:pt x="17781" y="33375"/>
                </a:cubicBezTo>
                <a:cubicBezTo>
                  <a:pt x="23891" y="65199"/>
                  <a:pt x="56627" y="59667"/>
                  <a:pt x="76932" y="76202"/>
                </a:cubicBezTo>
                <a:cubicBezTo>
                  <a:pt x="90792" y="87509"/>
                  <a:pt x="92494" y="102221"/>
                  <a:pt x="86780" y="11371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43"/>
          <p:cNvSpPr/>
          <p:nvPr/>
        </p:nvSpPr>
        <p:spPr>
          <a:xfrm rot="-5400000">
            <a:off x="7293852" y="3293139"/>
            <a:ext cx="2184960" cy="1515763"/>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_2">
    <p:spTree>
      <p:nvGrpSpPr>
        <p:cNvPr id="1735" name="Shape 1735"/>
        <p:cNvGrpSpPr/>
        <p:nvPr/>
      </p:nvGrpSpPr>
      <p:grpSpPr>
        <a:xfrm>
          <a:off x="0" y="0"/>
          <a:ext cx="0" cy="0"/>
          <a:chOff x="0" y="0"/>
          <a:chExt cx="0" cy="0"/>
        </a:xfrm>
      </p:grpSpPr>
      <p:sp>
        <p:nvSpPr>
          <p:cNvPr id="1736" name="Google Shape;1736;p44"/>
          <p:cNvSpPr txBox="1"/>
          <p:nvPr>
            <p:ph idx="1" type="subTitle"/>
          </p:nvPr>
        </p:nvSpPr>
        <p:spPr>
          <a:xfrm>
            <a:off x="3522514"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7" name="Google Shape;1737;p44"/>
          <p:cNvSpPr txBox="1"/>
          <p:nvPr>
            <p:ph idx="2" type="subTitle"/>
          </p:nvPr>
        </p:nvSpPr>
        <p:spPr>
          <a:xfrm>
            <a:off x="3522487"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1738" name="Google Shape;1738;p44"/>
          <p:cNvSpPr txBox="1"/>
          <p:nvPr>
            <p:ph idx="3" type="subTitle"/>
          </p:nvPr>
        </p:nvSpPr>
        <p:spPr>
          <a:xfrm>
            <a:off x="5899154"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39" name="Google Shape;1739;p44"/>
          <p:cNvSpPr txBox="1"/>
          <p:nvPr>
            <p:ph idx="4" type="subTitle"/>
          </p:nvPr>
        </p:nvSpPr>
        <p:spPr>
          <a:xfrm>
            <a:off x="5899175"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grpSp>
        <p:nvGrpSpPr>
          <p:cNvPr id="1740" name="Google Shape;1740;p44"/>
          <p:cNvGrpSpPr/>
          <p:nvPr/>
        </p:nvGrpSpPr>
        <p:grpSpPr>
          <a:xfrm>
            <a:off x="-396291" y="3184318"/>
            <a:ext cx="2548615" cy="1990833"/>
            <a:chOff x="-396291" y="3184318"/>
            <a:chExt cx="2548615" cy="1990833"/>
          </a:xfrm>
        </p:grpSpPr>
        <p:sp>
          <p:nvSpPr>
            <p:cNvPr id="1741" name="Google Shape;1741;p44"/>
            <p:cNvSpPr/>
            <p:nvPr/>
          </p:nvSpPr>
          <p:spPr>
            <a:xfrm flipH="1">
              <a:off x="-80728" y="3260491"/>
              <a:ext cx="2233052" cy="1914660"/>
            </a:xfrm>
            <a:custGeom>
              <a:rect b="b" l="l" r="r" t="t"/>
              <a:pathLst>
                <a:path extrusionOk="0" h="191994" w="223921">
                  <a:moveTo>
                    <a:pt x="206593" y="1"/>
                  </a:moveTo>
                  <a:cubicBezTo>
                    <a:pt x="201272" y="3571"/>
                    <a:pt x="196451" y="7891"/>
                    <a:pt x="192381" y="12849"/>
                  </a:cubicBezTo>
                  <a:cubicBezTo>
                    <a:pt x="182830" y="24537"/>
                    <a:pt x="177532" y="39045"/>
                    <a:pt x="172506" y="53280"/>
                  </a:cubicBezTo>
                  <a:cubicBezTo>
                    <a:pt x="167480" y="67515"/>
                    <a:pt x="162432" y="82069"/>
                    <a:pt x="153223" y="94030"/>
                  </a:cubicBezTo>
                  <a:cubicBezTo>
                    <a:pt x="144477" y="105411"/>
                    <a:pt x="131137" y="114207"/>
                    <a:pt x="116904" y="114207"/>
                  </a:cubicBezTo>
                  <a:cubicBezTo>
                    <a:pt x="116149" y="114207"/>
                    <a:pt x="115392" y="114182"/>
                    <a:pt x="114633" y="114132"/>
                  </a:cubicBezTo>
                  <a:cubicBezTo>
                    <a:pt x="85139" y="112154"/>
                    <a:pt x="65787" y="79590"/>
                    <a:pt x="38204" y="70972"/>
                  </a:cubicBezTo>
                  <a:cubicBezTo>
                    <a:pt x="34732" y="69886"/>
                    <a:pt x="31029" y="69277"/>
                    <a:pt x="27364" y="69277"/>
                  </a:cubicBezTo>
                  <a:cubicBezTo>
                    <a:pt x="21668" y="69277"/>
                    <a:pt x="16063" y="70747"/>
                    <a:pt x="11553" y="74178"/>
                  </a:cubicBezTo>
                  <a:cubicBezTo>
                    <a:pt x="1206" y="82046"/>
                    <a:pt x="1" y="98055"/>
                    <a:pt x="5845" y="109652"/>
                  </a:cubicBezTo>
                  <a:cubicBezTo>
                    <a:pt x="11712" y="121272"/>
                    <a:pt x="22900" y="129209"/>
                    <a:pt x="34338" y="135417"/>
                  </a:cubicBezTo>
                  <a:cubicBezTo>
                    <a:pt x="43093" y="140192"/>
                    <a:pt x="52280" y="144240"/>
                    <a:pt x="61717" y="147492"/>
                  </a:cubicBezTo>
                  <a:cubicBezTo>
                    <a:pt x="73610" y="151607"/>
                    <a:pt x="86504" y="154814"/>
                    <a:pt x="95395" y="163705"/>
                  </a:cubicBezTo>
                  <a:cubicBezTo>
                    <a:pt x="106697" y="174984"/>
                    <a:pt x="104377" y="183784"/>
                    <a:pt x="98192" y="191994"/>
                  </a:cubicBezTo>
                  <a:lnTo>
                    <a:pt x="223921" y="191994"/>
                  </a:lnTo>
                  <a:lnTo>
                    <a:pt x="22392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4"/>
            <p:cNvSpPr/>
            <p:nvPr/>
          </p:nvSpPr>
          <p:spPr>
            <a:xfrm rot="10800000">
              <a:off x="-396291" y="3184318"/>
              <a:ext cx="597300" cy="546900"/>
            </a:xfrm>
            <a:prstGeom prst="chord">
              <a:avLst>
                <a:gd fmla="val 5436455"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3" name="Google Shape;1743;p44"/>
          <p:cNvSpPr txBox="1"/>
          <p:nvPr>
            <p:ph idx="5" type="subTitle"/>
          </p:nvPr>
        </p:nvSpPr>
        <p:spPr>
          <a:xfrm>
            <a:off x="1145875" y="3211685"/>
            <a:ext cx="2098800" cy="484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4" name="Google Shape;1744;p44"/>
          <p:cNvSpPr txBox="1"/>
          <p:nvPr>
            <p:ph idx="6" type="subTitle"/>
          </p:nvPr>
        </p:nvSpPr>
        <p:spPr>
          <a:xfrm>
            <a:off x="1145900" y="2818000"/>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1745" name="Google Shape;1745;p44"/>
          <p:cNvSpPr/>
          <p:nvPr/>
        </p:nvSpPr>
        <p:spPr>
          <a:xfrm flipH="1" rot="5400000">
            <a:off x="131725" y="-131625"/>
            <a:ext cx="1140968" cy="1404432"/>
          </a:xfrm>
          <a:custGeom>
            <a:rect b="b" l="l" r="r" t="t"/>
            <a:pathLst>
              <a:path extrusionOk="0" h="119577" w="97145">
                <a:moveTo>
                  <a:pt x="97145" y="0"/>
                </a:moveTo>
                <a:lnTo>
                  <a:pt x="97145" y="119576"/>
                </a:lnTo>
                <a:lnTo>
                  <a:pt x="0" y="119576"/>
                </a:lnTo>
                <a:cubicBezTo>
                  <a:pt x="2189" y="101126"/>
                  <a:pt x="10395" y="87418"/>
                  <a:pt x="24864" y="83618"/>
                </a:cubicBezTo>
                <a:cubicBezTo>
                  <a:pt x="71278" y="71491"/>
                  <a:pt x="58056" y="24195"/>
                  <a:pt x="82950" y="5471"/>
                </a:cubicBezTo>
                <a:cubicBezTo>
                  <a:pt x="87509" y="2037"/>
                  <a:pt x="92281" y="304"/>
                  <a:pt x="971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4"/>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8_1_1">
    <p:spTree>
      <p:nvGrpSpPr>
        <p:cNvPr id="1747" name="Shape 1747"/>
        <p:cNvGrpSpPr/>
        <p:nvPr/>
      </p:nvGrpSpPr>
      <p:grpSpPr>
        <a:xfrm>
          <a:off x="0" y="0"/>
          <a:ext cx="0" cy="0"/>
          <a:chOff x="0" y="0"/>
          <a:chExt cx="0" cy="0"/>
        </a:xfrm>
      </p:grpSpPr>
      <p:sp>
        <p:nvSpPr>
          <p:cNvPr id="1748" name="Google Shape;1748;p45"/>
          <p:cNvSpPr txBox="1"/>
          <p:nvPr>
            <p:ph idx="1" type="subTitle"/>
          </p:nvPr>
        </p:nvSpPr>
        <p:spPr>
          <a:xfrm>
            <a:off x="889544" y="1845950"/>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49" name="Google Shape;1749;p45"/>
          <p:cNvSpPr txBox="1"/>
          <p:nvPr>
            <p:ph idx="2" type="subTitle"/>
          </p:nvPr>
        </p:nvSpPr>
        <p:spPr>
          <a:xfrm>
            <a:off x="889557"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0" name="Google Shape;1750;p45"/>
          <p:cNvSpPr txBox="1"/>
          <p:nvPr>
            <p:ph idx="3" type="subTitle"/>
          </p:nvPr>
        </p:nvSpPr>
        <p:spPr>
          <a:xfrm>
            <a:off x="889544"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51" name="Google Shape;1751;p45"/>
          <p:cNvSpPr txBox="1"/>
          <p:nvPr>
            <p:ph idx="4" type="subTitle"/>
          </p:nvPr>
        </p:nvSpPr>
        <p:spPr>
          <a:xfrm>
            <a:off x="889557"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2" name="Google Shape;1752;p45"/>
          <p:cNvSpPr txBox="1"/>
          <p:nvPr>
            <p:ph idx="5" type="subTitle"/>
          </p:nvPr>
        </p:nvSpPr>
        <p:spPr>
          <a:xfrm>
            <a:off x="3569394"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3" name="Google Shape;1753;p45"/>
          <p:cNvSpPr txBox="1"/>
          <p:nvPr>
            <p:ph idx="6" type="subTitle"/>
          </p:nvPr>
        </p:nvSpPr>
        <p:spPr>
          <a:xfrm>
            <a:off x="3569369"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54" name="Google Shape;1754;p45"/>
          <p:cNvSpPr txBox="1"/>
          <p:nvPr>
            <p:ph idx="7" type="subTitle"/>
          </p:nvPr>
        </p:nvSpPr>
        <p:spPr>
          <a:xfrm>
            <a:off x="3569394"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5" name="Google Shape;1755;p45"/>
          <p:cNvSpPr txBox="1"/>
          <p:nvPr>
            <p:ph idx="8" type="subTitle"/>
          </p:nvPr>
        </p:nvSpPr>
        <p:spPr>
          <a:xfrm>
            <a:off x="6308895" y="1845950"/>
            <a:ext cx="18858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56" name="Google Shape;1756;p45"/>
          <p:cNvSpPr txBox="1"/>
          <p:nvPr>
            <p:ph idx="9" type="subTitle"/>
          </p:nvPr>
        </p:nvSpPr>
        <p:spPr>
          <a:xfrm>
            <a:off x="6249256" y="229957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7" name="Google Shape;1757;p45"/>
          <p:cNvSpPr txBox="1"/>
          <p:nvPr>
            <p:ph idx="13" type="subTitle"/>
          </p:nvPr>
        </p:nvSpPr>
        <p:spPr>
          <a:xfrm>
            <a:off x="6249194" y="3687575"/>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58" name="Google Shape;1758;p45"/>
          <p:cNvSpPr txBox="1"/>
          <p:nvPr>
            <p:ph idx="14" type="subTitle"/>
          </p:nvPr>
        </p:nvSpPr>
        <p:spPr>
          <a:xfrm>
            <a:off x="6249256" y="4141196"/>
            <a:ext cx="2005200" cy="46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759" name="Google Shape;1759;p45"/>
          <p:cNvSpPr txBox="1"/>
          <p:nvPr>
            <p:ph idx="15" type="subTitle"/>
          </p:nvPr>
        </p:nvSpPr>
        <p:spPr>
          <a:xfrm>
            <a:off x="3569395" y="1845950"/>
            <a:ext cx="2005200" cy="40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2000">
                <a:solidFill>
                  <a:schemeClr val="dk2"/>
                </a:solidFill>
                <a:latin typeface="Margarine"/>
                <a:ea typeface="Margarine"/>
                <a:cs typeface="Margarine"/>
                <a:sym typeface="Margarine"/>
              </a:defRPr>
            </a:lvl1pPr>
            <a:lvl2pPr lvl="1" rtl="0" algn="ctr">
              <a:spcBef>
                <a:spcPts val="0"/>
              </a:spcBef>
              <a:spcAft>
                <a:spcPts val="0"/>
              </a:spcAft>
              <a:buNone/>
              <a:defRPr sz="2000">
                <a:solidFill>
                  <a:schemeClr val="dk2"/>
                </a:solidFill>
                <a:latin typeface="Margarine"/>
                <a:ea typeface="Margarine"/>
                <a:cs typeface="Margarine"/>
                <a:sym typeface="Margarine"/>
              </a:defRPr>
            </a:lvl2pPr>
            <a:lvl3pPr lvl="2" rtl="0" algn="ctr">
              <a:spcBef>
                <a:spcPts val="0"/>
              </a:spcBef>
              <a:spcAft>
                <a:spcPts val="0"/>
              </a:spcAft>
              <a:buNone/>
              <a:defRPr sz="2000">
                <a:solidFill>
                  <a:schemeClr val="dk2"/>
                </a:solidFill>
                <a:latin typeface="Margarine"/>
                <a:ea typeface="Margarine"/>
                <a:cs typeface="Margarine"/>
                <a:sym typeface="Margarine"/>
              </a:defRPr>
            </a:lvl3pPr>
            <a:lvl4pPr lvl="3" rtl="0" algn="ctr">
              <a:spcBef>
                <a:spcPts val="0"/>
              </a:spcBef>
              <a:spcAft>
                <a:spcPts val="0"/>
              </a:spcAft>
              <a:buNone/>
              <a:defRPr sz="2000">
                <a:solidFill>
                  <a:schemeClr val="dk2"/>
                </a:solidFill>
                <a:latin typeface="Margarine"/>
                <a:ea typeface="Margarine"/>
                <a:cs typeface="Margarine"/>
                <a:sym typeface="Margarine"/>
              </a:defRPr>
            </a:lvl4pPr>
            <a:lvl5pPr lvl="4" rtl="0" algn="ctr">
              <a:spcBef>
                <a:spcPts val="0"/>
              </a:spcBef>
              <a:spcAft>
                <a:spcPts val="0"/>
              </a:spcAft>
              <a:buNone/>
              <a:defRPr sz="2000">
                <a:solidFill>
                  <a:schemeClr val="dk2"/>
                </a:solidFill>
                <a:latin typeface="Margarine"/>
                <a:ea typeface="Margarine"/>
                <a:cs typeface="Margarine"/>
                <a:sym typeface="Margarine"/>
              </a:defRPr>
            </a:lvl5pPr>
            <a:lvl6pPr lvl="5" rtl="0" algn="ctr">
              <a:spcBef>
                <a:spcPts val="0"/>
              </a:spcBef>
              <a:spcAft>
                <a:spcPts val="0"/>
              </a:spcAft>
              <a:buNone/>
              <a:defRPr sz="2000">
                <a:solidFill>
                  <a:schemeClr val="dk2"/>
                </a:solidFill>
                <a:latin typeface="Margarine"/>
                <a:ea typeface="Margarine"/>
                <a:cs typeface="Margarine"/>
                <a:sym typeface="Margarine"/>
              </a:defRPr>
            </a:lvl6pPr>
            <a:lvl7pPr lvl="6" rtl="0" algn="ctr">
              <a:spcBef>
                <a:spcPts val="0"/>
              </a:spcBef>
              <a:spcAft>
                <a:spcPts val="0"/>
              </a:spcAft>
              <a:buNone/>
              <a:defRPr sz="2000">
                <a:solidFill>
                  <a:schemeClr val="dk2"/>
                </a:solidFill>
                <a:latin typeface="Margarine"/>
                <a:ea typeface="Margarine"/>
                <a:cs typeface="Margarine"/>
                <a:sym typeface="Margarine"/>
              </a:defRPr>
            </a:lvl7pPr>
            <a:lvl8pPr lvl="7" rtl="0" algn="ctr">
              <a:spcBef>
                <a:spcPts val="0"/>
              </a:spcBef>
              <a:spcAft>
                <a:spcPts val="0"/>
              </a:spcAft>
              <a:buNone/>
              <a:defRPr sz="2000">
                <a:solidFill>
                  <a:schemeClr val="dk2"/>
                </a:solidFill>
                <a:latin typeface="Margarine"/>
                <a:ea typeface="Margarine"/>
                <a:cs typeface="Margarine"/>
                <a:sym typeface="Margarine"/>
              </a:defRPr>
            </a:lvl8pPr>
            <a:lvl9pPr lvl="8" rtl="0" algn="ctr">
              <a:spcBef>
                <a:spcPts val="0"/>
              </a:spcBef>
              <a:spcAft>
                <a:spcPts val="0"/>
              </a:spcAft>
              <a:buNone/>
              <a:defRPr sz="2000">
                <a:solidFill>
                  <a:schemeClr val="dk2"/>
                </a:solidFill>
                <a:latin typeface="Margarine"/>
                <a:ea typeface="Margarine"/>
                <a:cs typeface="Margarine"/>
                <a:sym typeface="Margarine"/>
              </a:defRPr>
            </a:lvl9pPr>
          </a:lstStyle>
          <a:p/>
        </p:txBody>
      </p:sp>
      <p:sp>
        <p:nvSpPr>
          <p:cNvPr id="1760" name="Google Shape;1760;p45"/>
          <p:cNvSpPr/>
          <p:nvPr/>
        </p:nvSpPr>
        <p:spPr>
          <a:xfrm rot="7593155">
            <a:off x="-875618" y="-401034"/>
            <a:ext cx="2871183" cy="1939671"/>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5"/>
          <p:cNvSpPr/>
          <p:nvPr/>
        </p:nvSpPr>
        <p:spPr>
          <a:xfrm rot="2916113">
            <a:off x="7486346" y="3959099"/>
            <a:ext cx="1979896" cy="2096285"/>
          </a:xfrm>
          <a:custGeom>
            <a:rect b="b" l="l" r="r" t="t"/>
            <a:pathLst>
              <a:path extrusionOk="0" h="148699" w="140443">
                <a:moveTo>
                  <a:pt x="107816" y="0"/>
                </a:moveTo>
                <a:cubicBezTo>
                  <a:pt x="81259" y="0"/>
                  <a:pt x="81455" y="34867"/>
                  <a:pt x="80454" y="53513"/>
                </a:cubicBezTo>
                <a:cubicBezTo>
                  <a:pt x="79795" y="66406"/>
                  <a:pt x="75952" y="77253"/>
                  <a:pt x="69516" y="85985"/>
                </a:cubicBezTo>
                <a:cubicBezTo>
                  <a:pt x="60989" y="97560"/>
                  <a:pt x="47913" y="105451"/>
                  <a:pt x="31586" y="109567"/>
                </a:cubicBezTo>
                <a:cubicBezTo>
                  <a:pt x="24696" y="111318"/>
                  <a:pt x="17510" y="112477"/>
                  <a:pt x="11302" y="115911"/>
                </a:cubicBezTo>
                <a:cubicBezTo>
                  <a:pt x="5117" y="119345"/>
                  <a:pt x="0" y="125803"/>
                  <a:pt x="773" y="132670"/>
                </a:cubicBezTo>
                <a:cubicBezTo>
                  <a:pt x="1728" y="141107"/>
                  <a:pt x="10893" y="146383"/>
                  <a:pt x="19488" y="147724"/>
                </a:cubicBezTo>
                <a:cubicBezTo>
                  <a:pt x="23517" y="148351"/>
                  <a:pt x="27659" y="148698"/>
                  <a:pt x="31801" y="148698"/>
                </a:cubicBezTo>
                <a:cubicBezTo>
                  <a:pt x="46292" y="148698"/>
                  <a:pt x="60795" y="144451"/>
                  <a:pt x="70540" y="133080"/>
                </a:cubicBezTo>
                <a:cubicBezTo>
                  <a:pt x="80318" y="121710"/>
                  <a:pt x="83933" y="105746"/>
                  <a:pt x="94803" y="95423"/>
                </a:cubicBezTo>
                <a:cubicBezTo>
                  <a:pt x="105332" y="85440"/>
                  <a:pt x="121295" y="82074"/>
                  <a:pt x="130414" y="70795"/>
                </a:cubicBezTo>
                <a:cubicBezTo>
                  <a:pt x="135235" y="64860"/>
                  <a:pt x="137600" y="57265"/>
                  <a:pt x="138782" y="49715"/>
                </a:cubicBezTo>
                <a:cubicBezTo>
                  <a:pt x="140442" y="39005"/>
                  <a:pt x="139805" y="27658"/>
                  <a:pt x="134916" y="17970"/>
                </a:cubicBezTo>
                <a:cubicBezTo>
                  <a:pt x="130050" y="8306"/>
                  <a:pt x="120431" y="665"/>
                  <a:pt x="109607" y="51"/>
                </a:cubicBezTo>
                <a:cubicBezTo>
                  <a:pt x="108997" y="17"/>
                  <a:pt x="108400" y="0"/>
                  <a:pt x="1078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5"/>
          <p:cNvSpPr/>
          <p:nvPr/>
        </p:nvSpPr>
        <p:spPr>
          <a:xfrm>
            <a:off x="8555651" y="4312503"/>
            <a:ext cx="827435" cy="828060"/>
          </a:xfrm>
          <a:custGeom>
            <a:rect b="b" l="l" r="r" t="t"/>
            <a:pathLst>
              <a:path extrusionOk="0" h="71927" w="71904">
                <a:moveTo>
                  <a:pt x="35952" y="1"/>
                </a:moveTo>
                <a:cubicBezTo>
                  <a:pt x="16100" y="1"/>
                  <a:pt x="0" y="16100"/>
                  <a:pt x="0" y="35975"/>
                </a:cubicBezTo>
                <a:cubicBezTo>
                  <a:pt x="0" y="55827"/>
                  <a:pt x="16100" y="71927"/>
                  <a:pt x="35952" y="71927"/>
                </a:cubicBezTo>
                <a:cubicBezTo>
                  <a:pt x="55804" y="71927"/>
                  <a:pt x="71904" y="55827"/>
                  <a:pt x="71904" y="35975"/>
                </a:cubicBezTo>
                <a:cubicBezTo>
                  <a:pt x="71904" y="16100"/>
                  <a:pt x="55804" y="1"/>
                  <a:pt x="359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5"/>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764" name="Google Shape;1764;p45"/>
          <p:cNvSpPr/>
          <p:nvPr/>
        </p:nvSpPr>
        <p:spPr>
          <a:xfrm rot="8805984">
            <a:off x="-133310" y="2164927"/>
            <a:ext cx="710042" cy="710042"/>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5" name="Google Shape;1765;p45"/>
          <p:cNvGrpSpPr/>
          <p:nvPr/>
        </p:nvGrpSpPr>
        <p:grpSpPr>
          <a:xfrm>
            <a:off x="7700747" y="-335163"/>
            <a:ext cx="2693254" cy="1912077"/>
            <a:chOff x="7700747" y="-335163"/>
            <a:chExt cx="2693254" cy="1912077"/>
          </a:xfrm>
        </p:grpSpPr>
        <p:sp>
          <p:nvSpPr>
            <p:cNvPr id="1766" name="Google Shape;1766;p45"/>
            <p:cNvSpPr/>
            <p:nvPr/>
          </p:nvSpPr>
          <p:spPr>
            <a:xfrm rot="1103114">
              <a:off x="8659780" y="400657"/>
              <a:ext cx="450093" cy="426966"/>
            </a:xfrm>
            <a:custGeom>
              <a:rect b="b" l="l" r="r" t="t"/>
              <a:pathLst>
                <a:path extrusionOk="0" h="8677" w="9147">
                  <a:moveTo>
                    <a:pt x="8263" y="321"/>
                  </a:moveTo>
                  <a:cubicBezTo>
                    <a:pt x="8248" y="328"/>
                    <a:pt x="8237" y="332"/>
                    <a:pt x="8234" y="332"/>
                  </a:cubicBezTo>
                  <a:cubicBezTo>
                    <a:pt x="8233" y="332"/>
                    <a:pt x="8233" y="332"/>
                    <a:pt x="8233" y="331"/>
                  </a:cubicBezTo>
                  <a:cubicBezTo>
                    <a:pt x="8243" y="328"/>
                    <a:pt x="8253" y="324"/>
                    <a:pt x="8263" y="321"/>
                  </a:cubicBezTo>
                  <a:close/>
                  <a:moveTo>
                    <a:pt x="6529" y="998"/>
                  </a:moveTo>
                  <a:cubicBezTo>
                    <a:pt x="6519" y="998"/>
                    <a:pt x="6501" y="1004"/>
                    <a:pt x="6482" y="1013"/>
                  </a:cubicBezTo>
                  <a:cubicBezTo>
                    <a:pt x="6498" y="1009"/>
                    <a:pt x="6513" y="1004"/>
                    <a:pt x="6529" y="998"/>
                  </a:cubicBezTo>
                  <a:lnTo>
                    <a:pt x="6529" y="998"/>
                  </a:lnTo>
                  <a:cubicBezTo>
                    <a:pt x="6529" y="998"/>
                    <a:pt x="6529" y="998"/>
                    <a:pt x="6529" y="998"/>
                  </a:cubicBezTo>
                  <a:close/>
                  <a:moveTo>
                    <a:pt x="9073" y="1"/>
                  </a:moveTo>
                  <a:cubicBezTo>
                    <a:pt x="8926" y="1"/>
                    <a:pt x="8581" y="167"/>
                    <a:pt x="8382" y="264"/>
                  </a:cubicBezTo>
                  <a:lnTo>
                    <a:pt x="8382" y="264"/>
                  </a:lnTo>
                  <a:cubicBezTo>
                    <a:pt x="8343" y="272"/>
                    <a:pt x="8226" y="313"/>
                    <a:pt x="8165" y="354"/>
                  </a:cubicBezTo>
                  <a:lnTo>
                    <a:pt x="8165" y="399"/>
                  </a:lnTo>
                  <a:cubicBezTo>
                    <a:pt x="8085" y="433"/>
                    <a:pt x="8074" y="433"/>
                    <a:pt x="8062" y="433"/>
                  </a:cubicBezTo>
                  <a:cubicBezTo>
                    <a:pt x="8051" y="433"/>
                    <a:pt x="8039" y="433"/>
                    <a:pt x="7960" y="468"/>
                  </a:cubicBezTo>
                  <a:cubicBezTo>
                    <a:pt x="7937" y="445"/>
                    <a:pt x="8074" y="377"/>
                    <a:pt x="8210" y="308"/>
                  </a:cubicBezTo>
                  <a:lnTo>
                    <a:pt x="8210" y="308"/>
                  </a:lnTo>
                  <a:cubicBezTo>
                    <a:pt x="8096" y="354"/>
                    <a:pt x="7960" y="399"/>
                    <a:pt x="7937" y="445"/>
                  </a:cubicBezTo>
                  <a:cubicBezTo>
                    <a:pt x="7920" y="448"/>
                    <a:pt x="7908" y="450"/>
                    <a:pt x="7900" y="450"/>
                  </a:cubicBezTo>
                  <a:cubicBezTo>
                    <a:pt x="7867" y="450"/>
                    <a:pt x="7887" y="429"/>
                    <a:pt x="7865" y="429"/>
                  </a:cubicBezTo>
                  <a:cubicBezTo>
                    <a:pt x="7855" y="429"/>
                    <a:pt x="7836" y="433"/>
                    <a:pt x="7801" y="445"/>
                  </a:cubicBezTo>
                  <a:cubicBezTo>
                    <a:pt x="7710" y="490"/>
                    <a:pt x="7596" y="559"/>
                    <a:pt x="7482" y="604"/>
                  </a:cubicBezTo>
                  <a:cubicBezTo>
                    <a:pt x="7209" y="672"/>
                    <a:pt x="7096" y="809"/>
                    <a:pt x="6846" y="877"/>
                  </a:cubicBezTo>
                  <a:lnTo>
                    <a:pt x="6868" y="854"/>
                  </a:lnTo>
                  <a:lnTo>
                    <a:pt x="6868" y="854"/>
                  </a:lnTo>
                  <a:cubicBezTo>
                    <a:pt x="6787" y="875"/>
                    <a:pt x="6668" y="950"/>
                    <a:pt x="6529" y="998"/>
                  </a:cubicBezTo>
                  <a:lnTo>
                    <a:pt x="6529" y="998"/>
                  </a:lnTo>
                  <a:cubicBezTo>
                    <a:pt x="6541" y="999"/>
                    <a:pt x="6535" y="1010"/>
                    <a:pt x="6482" y="1036"/>
                  </a:cubicBezTo>
                  <a:cubicBezTo>
                    <a:pt x="6300" y="1104"/>
                    <a:pt x="6186" y="1173"/>
                    <a:pt x="6050" y="1195"/>
                  </a:cubicBezTo>
                  <a:lnTo>
                    <a:pt x="5936" y="1286"/>
                  </a:lnTo>
                  <a:cubicBezTo>
                    <a:pt x="5322" y="1536"/>
                    <a:pt x="2957" y="2560"/>
                    <a:pt x="2343" y="2833"/>
                  </a:cubicBezTo>
                  <a:lnTo>
                    <a:pt x="2366" y="2810"/>
                  </a:lnTo>
                  <a:lnTo>
                    <a:pt x="2366" y="2810"/>
                  </a:lnTo>
                  <a:cubicBezTo>
                    <a:pt x="1775" y="3083"/>
                    <a:pt x="910" y="3447"/>
                    <a:pt x="1" y="3833"/>
                  </a:cubicBezTo>
                  <a:cubicBezTo>
                    <a:pt x="615" y="4265"/>
                    <a:pt x="1274" y="4720"/>
                    <a:pt x="1866" y="5129"/>
                  </a:cubicBezTo>
                  <a:cubicBezTo>
                    <a:pt x="2229" y="5379"/>
                    <a:pt x="2548" y="5607"/>
                    <a:pt x="2821" y="5766"/>
                  </a:cubicBezTo>
                  <a:cubicBezTo>
                    <a:pt x="2934" y="5880"/>
                    <a:pt x="3116" y="5993"/>
                    <a:pt x="3253" y="6107"/>
                  </a:cubicBezTo>
                  <a:cubicBezTo>
                    <a:pt x="3215" y="6070"/>
                    <a:pt x="3205" y="6053"/>
                    <a:pt x="3215" y="6053"/>
                  </a:cubicBezTo>
                  <a:cubicBezTo>
                    <a:pt x="3223" y="6053"/>
                    <a:pt x="3245" y="6064"/>
                    <a:pt x="3275" y="6084"/>
                  </a:cubicBezTo>
                  <a:cubicBezTo>
                    <a:pt x="3480" y="6232"/>
                    <a:pt x="3491" y="6232"/>
                    <a:pt x="3503" y="6232"/>
                  </a:cubicBezTo>
                  <a:cubicBezTo>
                    <a:pt x="3514" y="6232"/>
                    <a:pt x="3526" y="6232"/>
                    <a:pt x="3730" y="6380"/>
                  </a:cubicBezTo>
                  <a:cubicBezTo>
                    <a:pt x="3980" y="6539"/>
                    <a:pt x="4526" y="6903"/>
                    <a:pt x="5072" y="7312"/>
                  </a:cubicBezTo>
                  <a:cubicBezTo>
                    <a:pt x="5845" y="7858"/>
                    <a:pt x="6618" y="8404"/>
                    <a:pt x="6982" y="8677"/>
                  </a:cubicBezTo>
                  <a:cubicBezTo>
                    <a:pt x="7005" y="8586"/>
                    <a:pt x="7028" y="8540"/>
                    <a:pt x="7050" y="8495"/>
                  </a:cubicBezTo>
                  <a:cubicBezTo>
                    <a:pt x="7096" y="8222"/>
                    <a:pt x="7164" y="7949"/>
                    <a:pt x="7232" y="7676"/>
                  </a:cubicBezTo>
                  <a:cubicBezTo>
                    <a:pt x="7278" y="7540"/>
                    <a:pt x="7300" y="7403"/>
                    <a:pt x="7346" y="7267"/>
                  </a:cubicBezTo>
                  <a:cubicBezTo>
                    <a:pt x="7346" y="7221"/>
                    <a:pt x="7369" y="7176"/>
                    <a:pt x="7369" y="7130"/>
                  </a:cubicBezTo>
                  <a:cubicBezTo>
                    <a:pt x="7391" y="7085"/>
                    <a:pt x="7391" y="7039"/>
                    <a:pt x="7391" y="7017"/>
                  </a:cubicBezTo>
                  <a:lnTo>
                    <a:pt x="7391" y="7039"/>
                  </a:lnTo>
                  <a:cubicBezTo>
                    <a:pt x="7460" y="6744"/>
                    <a:pt x="7937" y="5129"/>
                    <a:pt x="8005" y="4788"/>
                  </a:cubicBezTo>
                  <a:lnTo>
                    <a:pt x="8005" y="4788"/>
                  </a:lnTo>
                  <a:lnTo>
                    <a:pt x="7983" y="4834"/>
                  </a:lnTo>
                  <a:cubicBezTo>
                    <a:pt x="8051" y="4538"/>
                    <a:pt x="8074" y="4584"/>
                    <a:pt x="8142" y="4356"/>
                  </a:cubicBezTo>
                  <a:lnTo>
                    <a:pt x="8142" y="4356"/>
                  </a:lnTo>
                  <a:cubicBezTo>
                    <a:pt x="8140" y="4357"/>
                    <a:pt x="8138" y="4358"/>
                    <a:pt x="8136" y="4358"/>
                  </a:cubicBezTo>
                  <a:cubicBezTo>
                    <a:pt x="8100" y="4358"/>
                    <a:pt x="8143" y="4125"/>
                    <a:pt x="8165" y="4038"/>
                  </a:cubicBezTo>
                  <a:cubicBezTo>
                    <a:pt x="8210" y="3879"/>
                    <a:pt x="8255" y="3560"/>
                    <a:pt x="8324" y="3310"/>
                  </a:cubicBezTo>
                  <a:lnTo>
                    <a:pt x="8346" y="3333"/>
                  </a:lnTo>
                  <a:cubicBezTo>
                    <a:pt x="8369" y="3128"/>
                    <a:pt x="8483" y="2764"/>
                    <a:pt x="8506" y="2605"/>
                  </a:cubicBezTo>
                  <a:cubicBezTo>
                    <a:pt x="8597" y="2287"/>
                    <a:pt x="8778" y="1787"/>
                    <a:pt x="8869" y="1354"/>
                  </a:cubicBezTo>
                  <a:lnTo>
                    <a:pt x="9006" y="1082"/>
                  </a:lnTo>
                  <a:lnTo>
                    <a:pt x="9006" y="1036"/>
                  </a:lnTo>
                  <a:lnTo>
                    <a:pt x="9142" y="58"/>
                  </a:lnTo>
                  <a:cubicBezTo>
                    <a:pt x="9146" y="18"/>
                    <a:pt x="9120" y="1"/>
                    <a:pt x="90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5"/>
            <p:cNvSpPr/>
            <p:nvPr/>
          </p:nvSpPr>
          <p:spPr>
            <a:xfrm rot="1103114">
              <a:off x="8750338" y="-288935"/>
              <a:ext cx="371953" cy="487047"/>
            </a:xfrm>
            <a:custGeom>
              <a:rect b="b" l="l" r="r" t="t"/>
              <a:pathLst>
                <a:path extrusionOk="0" h="9898" w="7559">
                  <a:moveTo>
                    <a:pt x="171" y="2818"/>
                  </a:moveTo>
                  <a:cubicBezTo>
                    <a:pt x="169" y="2827"/>
                    <a:pt x="168" y="2838"/>
                    <a:pt x="168" y="2849"/>
                  </a:cubicBezTo>
                  <a:cubicBezTo>
                    <a:pt x="169" y="2838"/>
                    <a:pt x="171" y="2828"/>
                    <a:pt x="171" y="2818"/>
                  </a:cubicBezTo>
                  <a:close/>
                  <a:moveTo>
                    <a:pt x="167" y="0"/>
                  </a:moveTo>
                  <a:cubicBezTo>
                    <a:pt x="1" y="0"/>
                    <a:pt x="166" y="961"/>
                    <a:pt x="122" y="961"/>
                  </a:cubicBezTo>
                  <a:cubicBezTo>
                    <a:pt x="122" y="987"/>
                    <a:pt x="122" y="1011"/>
                    <a:pt x="122" y="1029"/>
                  </a:cubicBezTo>
                  <a:lnTo>
                    <a:pt x="168" y="1052"/>
                  </a:lnTo>
                  <a:cubicBezTo>
                    <a:pt x="191" y="1234"/>
                    <a:pt x="145" y="1098"/>
                    <a:pt x="145" y="1257"/>
                  </a:cubicBezTo>
                  <a:cubicBezTo>
                    <a:pt x="144" y="1258"/>
                    <a:pt x="142" y="1259"/>
                    <a:pt x="141" y="1259"/>
                  </a:cubicBezTo>
                  <a:cubicBezTo>
                    <a:pt x="122" y="1259"/>
                    <a:pt x="121" y="1112"/>
                    <a:pt x="100" y="984"/>
                  </a:cubicBezTo>
                  <a:lnTo>
                    <a:pt x="100" y="984"/>
                  </a:lnTo>
                  <a:cubicBezTo>
                    <a:pt x="100" y="1098"/>
                    <a:pt x="100" y="1234"/>
                    <a:pt x="122" y="1280"/>
                  </a:cubicBezTo>
                  <a:cubicBezTo>
                    <a:pt x="122" y="1327"/>
                    <a:pt x="118" y="1331"/>
                    <a:pt x="114" y="1331"/>
                  </a:cubicBezTo>
                  <a:cubicBezTo>
                    <a:pt x="113" y="1331"/>
                    <a:pt x="112" y="1331"/>
                    <a:pt x="111" y="1331"/>
                  </a:cubicBezTo>
                  <a:cubicBezTo>
                    <a:pt x="105" y="1331"/>
                    <a:pt x="100" y="1336"/>
                    <a:pt x="100" y="1416"/>
                  </a:cubicBezTo>
                  <a:cubicBezTo>
                    <a:pt x="100" y="1507"/>
                    <a:pt x="145" y="1643"/>
                    <a:pt x="122" y="1757"/>
                  </a:cubicBezTo>
                  <a:cubicBezTo>
                    <a:pt x="122" y="2030"/>
                    <a:pt x="191" y="2189"/>
                    <a:pt x="168" y="2439"/>
                  </a:cubicBezTo>
                  <a:lnTo>
                    <a:pt x="168" y="2417"/>
                  </a:lnTo>
                  <a:lnTo>
                    <a:pt x="168" y="2417"/>
                  </a:lnTo>
                  <a:cubicBezTo>
                    <a:pt x="147" y="2502"/>
                    <a:pt x="185" y="2667"/>
                    <a:pt x="171" y="2818"/>
                  </a:cubicBezTo>
                  <a:lnTo>
                    <a:pt x="171" y="2818"/>
                  </a:lnTo>
                  <a:cubicBezTo>
                    <a:pt x="175" y="2805"/>
                    <a:pt x="180" y="2796"/>
                    <a:pt x="186" y="2796"/>
                  </a:cubicBezTo>
                  <a:cubicBezTo>
                    <a:pt x="194" y="2796"/>
                    <a:pt x="204" y="2810"/>
                    <a:pt x="213" y="2849"/>
                  </a:cubicBezTo>
                  <a:cubicBezTo>
                    <a:pt x="191" y="3053"/>
                    <a:pt x="213" y="3167"/>
                    <a:pt x="213" y="3303"/>
                  </a:cubicBezTo>
                  <a:lnTo>
                    <a:pt x="236" y="3440"/>
                  </a:lnTo>
                  <a:cubicBezTo>
                    <a:pt x="259" y="4099"/>
                    <a:pt x="441" y="6692"/>
                    <a:pt x="486" y="7351"/>
                  </a:cubicBezTo>
                  <a:lnTo>
                    <a:pt x="464" y="7328"/>
                  </a:lnTo>
                  <a:lnTo>
                    <a:pt x="464" y="7328"/>
                  </a:lnTo>
                  <a:cubicBezTo>
                    <a:pt x="509" y="7965"/>
                    <a:pt x="554" y="8897"/>
                    <a:pt x="623" y="9898"/>
                  </a:cubicBezTo>
                  <a:cubicBezTo>
                    <a:pt x="1237" y="9466"/>
                    <a:pt x="1896" y="8988"/>
                    <a:pt x="2487" y="8579"/>
                  </a:cubicBezTo>
                  <a:cubicBezTo>
                    <a:pt x="2828" y="8329"/>
                    <a:pt x="3147" y="8079"/>
                    <a:pt x="3397" y="7897"/>
                  </a:cubicBezTo>
                  <a:cubicBezTo>
                    <a:pt x="3533" y="7829"/>
                    <a:pt x="3715" y="7692"/>
                    <a:pt x="3852" y="7601"/>
                  </a:cubicBezTo>
                  <a:lnTo>
                    <a:pt x="3852" y="7601"/>
                  </a:lnTo>
                  <a:cubicBezTo>
                    <a:pt x="3826" y="7619"/>
                    <a:pt x="3813" y="7626"/>
                    <a:pt x="3810" y="7626"/>
                  </a:cubicBezTo>
                  <a:cubicBezTo>
                    <a:pt x="3804" y="7626"/>
                    <a:pt x="3824" y="7607"/>
                    <a:pt x="3852" y="7578"/>
                  </a:cubicBezTo>
                  <a:cubicBezTo>
                    <a:pt x="4284" y="7283"/>
                    <a:pt x="3875" y="7556"/>
                    <a:pt x="4284" y="7237"/>
                  </a:cubicBezTo>
                  <a:cubicBezTo>
                    <a:pt x="4511" y="7078"/>
                    <a:pt x="5057" y="6692"/>
                    <a:pt x="5603" y="6305"/>
                  </a:cubicBezTo>
                  <a:cubicBezTo>
                    <a:pt x="6399" y="5782"/>
                    <a:pt x="7195" y="5236"/>
                    <a:pt x="7558" y="4963"/>
                  </a:cubicBezTo>
                  <a:cubicBezTo>
                    <a:pt x="7490" y="4918"/>
                    <a:pt x="7445" y="4895"/>
                    <a:pt x="7399" y="4850"/>
                  </a:cubicBezTo>
                  <a:cubicBezTo>
                    <a:pt x="7172" y="4713"/>
                    <a:pt x="6944" y="4554"/>
                    <a:pt x="6694" y="4395"/>
                  </a:cubicBezTo>
                  <a:cubicBezTo>
                    <a:pt x="6581" y="4327"/>
                    <a:pt x="6467" y="4236"/>
                    <a:pt x="6353" y="4168"/>
                  </a:cubicBezTo>
                  <a:cubicBezTo>
                    <a:pt x="6308" y="4122"/>
                    <a:pt x="6262" y="4099"/>
                    <a:pt x="6217" y="4077"/>
                  </a:cubicBezTo>
                  <a:lnTo>
                    <a:pt x="6126" y="4008"/>
                  </a:lnTo>
                  <a:lnTo>
                    <a:pt x="6171" y="4031"/>
                  </a:lnTo>
                  <a:cubicBezTo>
                    <a:pt x="5921" y="3872"/>
                    <a:pt x="4534" y="2871"/>
                    <a:pt x="4261" y="2689"/>
                  </a:cubicBezTo>
                  <a:lnTo>
                    <a:pt x="4261" y="2689"/>
                  </a:lnTo>
                  <a:lnTo>
                    <a:pt x="4284" y="2712"/>
                  </a:lnTo>
                  <a:cubicBezTo>
                    <a:pt x="4034" y="2576"/>
                    <a:pt x="4079" y="2553"/>
                    <a:pt x="3897" y="2417"/>
                  </a:cubicBezTo>
                  <a:cubicBezTo>
                    <a:pt x="3897" y="2423"/>
                    <a:pt x="3893" y="2426"/>
                    <a:pt x="3885" y="2426"/>
                  </a:cubicBezTo>
                  <a:cubicBezTo>
                    <a:pt x="3836" y="2426"/>
                    <a:pt x="3657" y="2319"/>
                    <a:pt x="3579" y="2280"/>
                  </a:cubicBezTo>
                  <a:lnTo>
                    <a:pt x="3602" y="2280"/>
                  </a:lnTo>
                  <a:cubicBezTo>
                    <a:pt x="3465" y="2189"/>
                    <a:pt x="3170" y="2030"/>
                    <a:pt x="2965" y="1894"/>
                  </a:cubicBezTo>
                  <a:lnTo>
                    <a:pt x="2988" y="1894"/>
                  </a:lnTo>
                  <a:cubicBezTo>
                    <a:pt x="2806" y="1780"/>
                    <a:pt x="2487" y="1552"/>
                    <a:pt x="2374" y="1484"/>
                  </a:cubicBezTo>
                  <a:cubicBezTo>
                    <a:pt x="2101" y="1280"/>
                    <a:pt x="1691" y="938"/>
                    <a:pt x="1305" y="711"/>
                  </a:cubicBezTo>
                  <a:lnTo>
                    <a:pt x="1100" y="506"/>
                  </a:lnTo>
                  <a:lnTo>
                    <a:pt x="1055" y="484"/>
                  </a:lnTo>
                  <a:lnTo>
                    <a:pt x="191" y="6"/>
                  </a:lnTo>
                  <a:cubicBezTo>
                    <a:pt x="182" y="2"/>
                    <a:pt x="174" y="0"/>
                    <a:pt x="1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5"/>
            <p:cNvSpPr/>
            <p:nvPr/>
          </p:nvSpPr>
          <p:spPr>
            <a:xfrm rot="1103114">
              <a:off x="8304755" y="-67498"/>
              <a:ext cx="248100" cy="192742"/>
            </a:xfrm>
            <a:custGeom>
              <a:rect b="b" l="l" r="r" t="t"/>
              <a:pathLst>
                <a:path extrusionOk="0" h="3917" w="5042">
                  <a:moveTo>
                    <a:pt x="4526" y="28"/>
                  </a:moveTo>
                  <a:cubicBezTo>
                    <a:pt x="4480" y="28"/>
                    <a:pt x="4412" y="28"/>
                    <a:pt x="4389" y="51"/>
                  </a:cubicBezTo>
                  <a:cubicBezTo>
                    <a:pt x="4389" y="51"/>
                    <a:pt x="4457" y="28"/>
                    <a:pt x="4526" y="28"/>
                  </a:cubicBezTo>
                  <a:close/>
                  <a:moveTo>
                    <a:pt x="4922" y="1"/>
                  </a:moveTo>
                  <a:cubicBezTo>
                    <a:pt x="4781" y="1"/>
                    <a:pt x="4548" y="51"/>
                    <a:pt x="4548" y="51"/>
                  </a:cubicBezTo>
                  <a:cubicBezTo>
                    <a:pt x="4571" y="28"/>
                    <a:pt x="4617" y="28"/>
                    <a:pt x="4617" y="28"/>
                  </a:cubicBezTo>
                  <a:lnTo>
                    <a:pt x="4617" y="28"/>
                  </a:lnTo>
                  <a:cubicBezTo>
                    <a:pt x="4617" y="28"/>
                    <a:pt x="4548" y="28"/>
                    <a:pt x="4503" y="51"/>
                  </a:cubicBezTo>
                  <a:cubicBezTo>
                    <a:pt x="4473" y="59"/>
                    <a:pt x="4460" y="61"/>
                    <a:pt x="4453" y="61"/>
                  </a:cubicBezTo>
                  <a:cubicBezTo>
                    <a:pt x="4440" y="61"/>
                    <a:pt x="4450" y="51"/>
                    <a:pt x="4389" y="51"/>
                  </a:cubicBezTo>
                  <a:cubicBezTo>
                    <a:pt x="4321" y="51"/>
                    <a:pt x="4389" y="28"/>
                    <a:pt x="4321" y="28"/>
                  </a:cubicBezTo>
                  <a:cubicBezTo>
                    <a:pt x="4253" y="51"/>
                    <a:pt x="4207" y="51"/>
                    <a:pt x="4139" y="51"/>
                  </a:cubicBezTo>
                  <a:cubicBezTo>
                    <a:pt x="4003" y="51"/>
                    <a:pt x="3912" y="97"/>
                    <a:pt x="3798" y="97"/>
                  </a:cubicBezTo>
                  <a:cubicBezTo>
                    <a:pt x="3752" y="97"/>
                    <a:pt x="3662" y="119"/>
                    <a:pt x="3571" y="119"/>
                  </a:cubicBezTo>
                  <a:cubicBezTo>
                    <a:pt x="3480" y="119"/>
                    <a:pt x="3411" y="142"/>
                    <a:pt x="3343" y="142"/>
                  </a:cubicBezTo>
                  <a:lnTo>
                    <a:pt x="3275" y="165"/>
                  </a:lnTo>
                  <a:cubicBezTo>
                    <a:pt x="2934" y="188"/>
                    <a:pt x="1638" y="324"/>
                    <a:pt x="1297" y="369"/>
                  </a:cubicBezTo>
                  <a:cubicBezTo>
                    <a:pt x="978" y="392"/>
                    <a:pt x="501" y="460"/>
                    <a:pt x="0" y="506"/>
                  </a:cubicBezTo>
                  <a:cubicBezTo>
                    <a:pt x="228" y="802"/>
                    <a:pt x="478" y="1120"/>
                    <a:pt x="705" y="1416"/>
                  </a:cubicBezTo>
                  <a:cubicBezTo>
                    <a:pt x="842" y="1597"/>
                    <a:pt x="978" y="1757"/>
                    <a:pt x="1069" y="1870"/>
                  </a:cubicBezTo>
                  <a:cubicBezTo>
                    <a:pt x="1115" y="1939"/>
                    <a:pt x="1183" y="2029"/>
                    <a:pt x="1228" y="2098"/>
                  </a:cubicBezTo>
                  <a:cubicBezTo>
                    <a:pt x="1219" y="2078"/>
                    <a:pt x="1217" y="2071"/>
                    <a:pt x="1220" y="2071"/>
                  </a:cubicBezTo>
                  <a:cubicBezTo>
                    <a:pt x="1225" y="2071"/>
                    <a:pt x="1238" y="2085"/>
                    <a:pt x="1251" y="2098"/>
                  </a:cubicBezTo>
                  <a:cubicBezTo>
                    <a:pt x="1331" y="2200"/>
                    <a:pt x="1336" y="2200"/>
                    <a:pt x="1342" y="2200"/>
                  </a:cubicBezTo>
                  <a:cubicBezTo>
                    <a:pt x="1348" y="2200"/>
                    <a:pt x="1353" y="2200"/>
                    <a:pt x="1433" y="2302"/>
                  </a:cubicBezTo>
                  <a:cubicBezTo>
                    <a:pt x="1524" y="2416"/>
                    <a:pt x="1729" y="2689"/>
                    <a:pt x="1933" y="2962"/>
                  </a:cubicBezTo>
                  <a:cubicBezTo>
                    <a:pt x="2229" y="3348"/>
                    <a:pt x="2525" y="3735"/>
                    <a:pt x="2661" y="3917"/>
                  </a:cubicBezTo>
                  <a:cubicBezTo>
                    <a:pt x="2706" y="3894"/>
                    <a:pt x="2706" y="3871"/>
                    <a:pt x="2729" y="3849"/>
                  </a:cubicBezTo>
                  <a:cubicBezTo>
                    <a:pt x="2797" y="3712"/>
                    <a:pt x="2866" y="3599"/>
                    <a:pt x="2934" y="3485"/>
                  </a:cubicBezTo>
                  <a:cubicBezTo>
                    <a:pt x="2979" y="3417"/>
                    <a:pt x="3025" y="3348"/>
                    <a:pt x="3048" y="3303"/>
                  </a:cubicBezTo>
                  <a:lnTo>
                    <a:pt x="3093" y="3235"/>
                  </a:lnTo>
                  <a:lnTo>
                    <a:pt x="3116" y="3189"/>
                  </a:lnTo>
                  <a:cubicBezTo>
                    <a:pt x="3207" y="3053"/>
                    <a:pt x="3662" y="2348"/>
                    <a:pt x="3752" y="2189"/>
                  </a:cubicBezTo>
                  <a:lnTo>
                    <a:pt x="3752" y="2211"/>
                  </a:lnTo>
                  <a:cubicBezTo>
                    <a:pt x="3821" y="2075"/>
                    <a:pt x="3821" y="2098"/>
                    <a:pt x="3889" y="1984"/>
                  </a:cubicBezTo>
                  <a:lnTo>
                    <a:pt x="3889" y="1984"/>
                  </a:lnTo>
                  <a:cubicBezTo>
                    <a:pt x="3887" y="1986"/>
                    <a:pt x="3886" y="1987"/>
                    <a:pt x="3885" y="1987"/>
                  </a:cubicBezTo>
                  <a:cubicBezTo>
                    <a:pt x="3876" y="1987"/>
                    <a:pt x="3936" y="1867"/>
                    <a:pt x="3957" y="1825"/>
                  </a:cubicBezTo>
                  <a:lnTo>
                    <a:pt x="3957" y="1848"/>
                  </a:lnTo>
                  <a:cubicBezTo>
                    <a:pt x="4003" y="1779"/>
                    <a:pt x="4071" y="1620"/>
                    <a:pt x="4139" y="1506"/>
                  </a:cubicBezTo>
                  <a:lnTo>
                    <a:pt x="4139" y="1529"/>
                  </a:lnTo>
                  <a:cubicBezTo>
                    <a:pt x="4185" y="1416"/>
                    <a:pt x="4298" y="1256"/>
                    <a:pt x="4344" y="1188"/>
                  </a:cubicBezTo>
                  <a:cubicBezTo>
                    <a:pt x="4435" y="1052"/>
                    <a:pt x="4594" y="847"/>
                    <a:pt x="4685" y="642"/>
                  </a:cubicBezTo>
                  <a:lnTo>
                    <a:pt x="4799" y="529"/>
                  </a:lnTo>
                  <a:lnTo>
                    <a:pt x="4821" y="506"/>
                  </a:lnTo>
                  <a:lnTo>
                    <a:pt x="5026" y="51"/>
                  </a:lnTo>
                  <a:cubicBezTo>
                    <a:pt x="5041" y="13"/>
                    <a:pt x="4993" y="1"/>
                    <a:pt x="49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5"/>
            <p:cNvSpPr/>
            <p:nvPr/>
          </p:nvSpPr>
          <p:spPr>
            <a:xfrm rot="1103114">
              <a:off x="10166543" y="538479"/>
              <a:ext cx="193185" cy="248592"/>
            </a:xfrm>
            <a:custGeom>
              <a:rect b="b" l="l" r="r" t="t"/>
              <a:pathLst>
                <a:path extrusionOk="0" h="5052" w="3926">
                  <a:moveTo>
                    <a:pt x="92" y="1"/>
                  </a:moveTo>
                  <a:cubicBezTo>
                    <a:pt x="1" y="1"/>
                    <a:pt x="104" y="482"/>
                    <a:pt x="83" y="504"/>
                  </a:cubicBezTo>
                  <a:cubicBezTo>
                    <a:pt x="83" y="512"/>
                    <a:pt x="83" y="519"/>
                    <a:pt x="83" y="527"/>
                  </a:cubicBezTo>
                  <a:lnTo>
                    <a:pt x="105" y="527"/>
                  </a:lnTo>
                  <a:cubicBezTo>
                    <a:pt x="105" y="617"/>
                    <a:pt x="83" y="549"/>
                    <a:pt x="105" y="640"/>
                  </a:cubicBezTo>
                  <a:cubicBezTo>
                    <a:pt x="83" y="640"/>
                    <a:pt x="83" y="572"/>
                    <a:pt x="60" y="504"/>
                  </a:cubicBezTo>
                  <a:lnTo>
                    <a:pt x="60" y="504"/>
                  </a:lnTo>
                  <a:cubicBezTo>
                    <a:pt x="83" y="572"/>
                    <a:pt x="60" y="617"/>
                    <a:pt x="83" y="663"/>
                  </a:cubicBezTo>
                  <a:cubicBezTo>
                    <a:pt x="83" y="676"/>
                    <a:pt x="81" y="680"/>
                    <a:pt x="78" y="680"/>
                  </a:cubicBezTo>
                  <a:cubicBezTo>
                    <a:pt x="75" y="680"/>
                    <a:pt x="71" y="676"/>
                    <a:pt x="67" y="676"/>
                  </a:cubicBezTo>
                  <a:cubicBezTo>
                    <a:pt x="63" y="676"/>
                    <a:pt x="60" y="682"/>
                    <a:pt x="60" y="708"/>
                  </a:cubicBezTo>
                  <a:cubicBezTo>
                    <a:pt x="83" y="777"/>
                    <a:pt x="83" y="845"/>
                    <a:pt x="83" y="890"/>
                  </a:cubicBezTo>
                  <a:cubicBezTo>
                    <a:pt x="83" y="1050"/>
                    <a:pt x="128" y="1118"/>
                    <a:pt x="128" y="1254"/>
                  </a:cubicBezTo>
                  <a:lnTo>
                    <a:pt x="105" y="1231"/>
                  </a:lnTo>
                  <a:lnTo>
                    <a:pt x="105" y="1231"/>
                  </a:lnTo>
                  <a:cubicBezTo>
                    <a:pt x="105" y="1277"/>
                    <a:pt x="128" y="1368"/>
                    <a:pt x="128" y="1459"/>
                  </a:cubicBezTo>
                  <a:cubicBezTo>
                    <a:pt x="128" y="1446"/>
                    <a:pt x="128" y="1433"/>
                    <a:pt x="132" y="1433"/>
                  </a:cubicBezTo>
                  <a:cubicBezTo>
                    <a:pt x="136" y="1433"/>
                    <a:pt x="141" y="1440"/>
                    <a:pt x="151" y="1459"/>
                  </a:cubicBezTo>
                  <a:cubicBezTo>
                    <a:pt x="151" y="1550"/>
                    <a:pt x="151" y="1618"/>
                    <a:pt x="151" y="1686"/>
                  </a:cubicBezTo>
                  <a:lnTo>
                    <a:pt x="173" y="1754"/>
                  </a:lnTo>
                  <a:cubicBezTo>
                    <a:pt x="196" y="2096"/>
                    <a:pt x="310" y="3414"/>
                    <a:pt x="333" y="3756"/>
                  </a:cubicBezTo>
                  <a:lnTo>
                    <a:pt x="333" y="3733"/>
                  </a:lnTo>
                  <a:cubicBezTo>
                    <a:pt x="355" y="4074"/>
                    <a:pt x="401" y="4529"/>
                    <a:pt x="424" y="5052"/>
                  </a:cubicBezTo>
                  <a:cubicBezTo>
                    <a:pt x="742" y="4824"/>
                    <a:pt x="1060" y="4574"/>
                    <a:pt x="1379" y="4347"/>
                  </a:cubicBezTo>
                  <a:cubicBezTo>
                    <a:pt x="1538" y="4210"/>
                    <a:pt x="1697" y="4097"/>
                    <a:pt x="1834" y="4006"/>
                  </a:cubicBezTo>
                  <a:cubicBezTo>
                    <a:pt x="1902" y="3960"/>
                    <a:pt x="1993" y="3892"/>
                    <a:pt x="2061" y="3847"/>
                  </a:cubicBezTo>
                  <a:lnTo>
                    <a:pt x="2061" y="3847"/>
                  </a:lnTo>
                  <a:cubicBezTo>
                    <a:pt x="2048" y="3853"/>
                    <a:pt x="2040" y="3856"/>
                    <a:pt x="2037" y="3856"/>
                  </a:cubicBezTo>
                  <a:cubicBezTo>
                    <a:pt x="2029" y="3856"/>
                    <a:pt x="2045" y="3840"/>
                    <a:pt x="2061" y="3824"/>
                  </a:cubicBezTo>
                  <a:cubicBezTo>
                    <a:pt x="2266" y="3665"/>
                    <a:pt x="2061" y="3801"/>
                    <a:pt x="2288" y="3642"/>
                  </a:cubicBezTo>
                  <a:cubicBezTo>
                    <a:pt x="2402" y="3551"/>
                    <a:pt x="2652" y="3369"/>
                    <a:pt x="2948" y="3164"/>
                  </a:cubicBezTo>
                  <a:cubicBezTo>
                    <a:pt x="3334" y="2869"/>
                    <a:pt x="3744" y="2596"/>
                    <a:pt x="3926" y="2459"/>
                  </a:cubicBezTo>
                  <a:cubicBezTo>
                    <a:pt x="3880" y="2437"/>
                    <a:pt x="3857" y="2414"/>
                    <a:pt x="3835" y="2391"/>
                  </a:cubicBezTo>
                  <a:cubicBezTo>
                    <a:pt x="3721" y="2323"/>
                    <a:pt x="3607" y="2255"/>
                    <a:pt x="3471" y="2164"/>
                  </a:cubicBezTo>
                  <a:cubicBezTo>
                    <a:pt x="3425" y="2141"/>
                    <a:pt x="3357" y="2096"/>
                    <a:pt x="3312" y="2050"/>
                  </a:cubicBezTo>
                  <a:lnTo>
                    <a:pt x="3221" y="2005"/>
                  </a:lnTo>
                  <a:lnTo>
                    <a:pt x="3175" y="1982"/>
                  </a:lnTo>
                  <a:lnTo>
                    <a:pt x="3198" y="1982"/>
                  </a:lnTo>
                  <a:cubicBezTo>
                    <a:pt x="3061" y="1914"/>
                    <a:pt x="2357" y="1413"/>
                    <a:pt x="2197" y="1322"/>
                  </a:cubicBezTo>
                  <a:lnTo>
                    <a:pt x="2197" y="1322"/>
                  </a:lnTo>
                  <a:lnTo>
                    <a:pt x="2220" y="1345"/>
                  </a:lnTo>
                  <a:cubicBezTo>
                    <a:pt x="2084" y="1277"/>
                    <a:pt x="2106" y="1254"/>
                    <a:pt x="2015" y="1186"/>
                  </a:cubicBezTo>
                  <a:cubicBezTo>
                    <a:pt x="2015" y="1189"/>
                    <a:pt x="2013" y="1191"/>
                    <a:pt x="2009" y="1191"/>
                  </a:cubicBezTo>
                  <a:cubicBezTo>
                    <a:pt x="1985" y="1191"/>
                    <a:pt x="1895" y="1137"/>
                    <a:pt x="1856" y="1118"/>
                  </a:cubicBezTo>
                  <a:cubicBezTo>
                    <a:pt x="1811" y="1072"/>
                    <a:pt x="1652" y="1004"/>
                    <a:pt x="1538" y="936"/>
                  </a:cubicBezTo>
                  <a:lnTo>
                    <a:pt x="1561" y="936"/>
                  </a:lnTo>
                  <a:cubicBezTo>
                    <a:pt x="1447" y="890"/>
                    <a:pt x="1288" y="777"/>
                    <a:pt x="1242" y="731"/>
                  </a:cubicBezTo>
                  <a:cubicBezTo>
                    <a:pt x="1083" y="617"/>
                    <a:pt x="878" y="458"/>
                    <a:pt x="674" y="345"/>
                  </a:cubicBezTo>
                  <a:lnTo>
                    <a:pt x="583" y="231"/>
                  </a:lnTo>
                  <a:lnTo>
                    <a:pt x="560" y="231"/>
                  </a:lnTo>
                  <a:lnTo>
                    <a:pt x="105" y="3"/>
                  </a:lnTo>
                  <a:cubicBezTo>
                    <a:pt x="101" y="2"/>
                    <a:pt x="96" y="1"/>
                    <a:pt x="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5"/>
            <p:cNvSpPr/>
            <p:nvPr/>
          </p:nvSpPr>
          <p:spPr>
            <a:xfrm rot="1103114">
              <a:off x="8299012" y="1087222"/>
              <a:ext cx="405118" cy="436955"/>
            </a:xfrm>
            <a:custGeom>
              <a:rect b="b" l="l" r="r" t="t"/>
              <a:pathLst>
                <a:path extrusionOk="0" h="8880" w="8233">
                  <a:moveTo>
                    <a:pt x="6649" y="516"/>
                  </a:moveTo>
                  <a:cubicBezTo>
                    <a:pt x="6644" y="518"/>
                    <a:pt x="6639" y="522"/>
                    <a:pt x="6633" y="526"/>
                  </a:cubicBezTo>
                  <a:lnTo>
                    <a:pt x="6633" y="526"/>
                  </a:lnTo>
                  <a:cubicBezTo>
                    <a:pt x="6638" y="522"/>
                    <a:pt x="6643" y="519"/>
                    <a:pt x="6648" y="517"/>
                  </a:cubicBezTo>
                  <a:lnTo>
                    <a:pt x="6648" y="517"/>
                  </a:lnTo>
                  <a:cubicBezTo>
                    <a:pt x="6648" y="517"/>
                    <a:pt x="6649" y="516"/>
                    <a:pt x="6649" y="516"/>
                  </a:cubicBezTo>
                  <a:close/>
                  <a:moveTo>
                    <a:pt x="3795" y="7707"/>
                  </a:moveTo>
                  <a:cubicBezTo>
                    <a:pt x="3804" y="7710"/>
                    <a:pt x="3820" y="7714"/>
                    <a:pt x="3844" y="7720"/>
                  </a:cubicBezTo>
                  <a:cubicBezTo>
                    <a:pt x="3828" y="7716"/>
                    <a:pt x="3811" y="7711"/>
                    <a:pt x="3795" y="7707"/>
                  </a:cubicBezTo>
                  <a:close/>
                  <a:moveTo>
                    <a:pt x="7277" y="0"/>
                  </a:moveTo>
                  <a:cubicBezTo>
                    <a:pt x="7150" y="0"/>
                    <a:pt x="6817" y="348"/>
                    <a:pt x="6649" y="516"/>
                  </a:cubicBezTo>
                  <a:lnTo>
                    <a:pt x="6649" y="516"/>
                  </a:lnTo>
                  <a:cubicBezTo>
                    <a:pt x="6655" y="513"/>
                    <a:pt x="6659" y="512"/>
                    <a:pt x="6663" y="512"/>
                  </a:cubicBezTo>
                  <a:cubicBezTo>
                    <a:pt x="6660" y="512"/>
                    <a:pt x="6655" y="514"/>
                    <a:pt x="6648" y="517"/>
                  </a:cubicBezTo>
                  <a:lnTo>
                    <a:pt x="6648" y="517"/>
                  </a:lnTo>
                  <a:cubicBezTo>
                    <a:pt x="6595" y="569"/>
                    <a:pt x="6559" y="603"/>
                    <a:pt x="6551" y="603"/>
                  </a:cubicBezTo>
                  <a:cubicBezTo>
                    <a:pt x="6550" y="603"/>
                    <a:pt x="6550" y="603"/>
                    <a:pt x="6550" y="603"/>
                  </a:cubicBezTo>
                  <a:cubicBezTo>
                    <a:pt x="6579" y="573"/>
                    <a:pt x="6609" y="543"/>
                    <a:pt x="6633" y="526"/>
                  </a:cubicBezTo>
                  <a:lnTo>
                    <a:pt x="6633" y="526"/>
                  </a:lnTo>
                  <a:cubicBezTo>
                    <a:pt x="6589" y="553"/>
                    <a:pt x="6516" y="614"/>
                    <a:pt x="6481" y="648"/>
                  </a:cubicBezTo>
                  <a:lnTo>
                    <a:pt x="6504" y="694"/>
                  </a:lnTo>
                  <a:cubicBezTo>
                    <a:pt x="6368" y="807"/>
                    <a:pt x="6459" y="694"/>
                    <a:pt x="6322" y="830"/>
                  </a:cubicBezTo>
                  <a:cubicBezTo>
                    <a:pt x="6299" y="807"/>
                    <a:pt x="6413" y="694"/>
                    <a:pt x="6527" y="603"/>
                  </a:cubicBezTo>
                  <a:lnTo>
                    <a:pt x="6527" y="603"/>
                  </a:lnTo>
                  <a:cubicBezTo>
                    <a:pt x="6436" y="671"/>
                    <a:pt x="6322" y="762"/>
                    <a:pt x="6299" y="807"/>
                  </a:cubicBezTo>
                  <a:cubicBezTo>
                    <a:pt x="6271" y="828"/>
                    <a:pt x="6260" y="834"/>
                    <a:pt x="6256" y="834"/>
                  </a:cubicBezTo>
                  <a:cubicBezTo>
                    <a:pt x="6250" y="834"/>
                    <a:pt x="6253" y="826"/>
                    <a:pt x="6244" y="826"/>
                  </a:cubicBezTo>
                  <a:cubicBezTo>
                    <a:pt x="6237" y="826"/>
                    <a:pt x="6221" y="831"/>
                    <a:pt x="6186" y="853"/>
                  </a:cubicBezTo>
                  <a:cubicBezTo>
                    <a:pt x="6118" y="944"/>
                    <a:pt x="6027" y="1057"/>
                    <a:pt x="5936" y="1126"/>
                  </a:cubicBezTo>
                  <a:lnTo>
                    <a:pt x="5936" y="1103"/>
                  </a:lnTo>
                  <a:cubicBezTo>
                    <a:pt x="5708" y="1285"/>
                    <a:pt x="5640" y="1421"/>
                    <a:pt x="5435" y="1580"/>
                  </a:cubicBezTo>
                  <a:lnTo>
                    <a:pt x="5458" y="1558"/>
                  </a:lnTo>
                  <a:lnTo>
                    <a:pt x="5458" y="1558"/>
                  </a:lnTo>
                  <a:cubicBezTo>
                    <a:pt x="5367" y="1603"/>
                    <a:pt x="5253" y="1740"/>
                    <a:pt x="5140" y="1853"/>
                  </a:cubicBezTo>
                  <a:cubicBezTo>
                    <a:pt x="5151" y="1842"/>
                    <a:pt x="5168" y="1831"/>
                    <a:pt x="5174" y="1831"/>
                  </a:cubicBezTo>
                  <a:cubicBezTo>
                    <a:pt x="5180" y="1831"/>
                    <a:pt x="5174" y="1842"/>
                    <a:pt x="5140" y="1876"/>
                  </a:cubicBezTo>
                  <a:cubicBezTo>
                    <a:pt x="4981" y="1990"/>
                    <a:pt x="4912" y="2103"/>
                    <a:pt x="4799" y="2172"/>
                  </a:cubicBezTo>
                  <a:lnTo>
                    <a:pt x="4708" y="2285"/>
                  </a:lnTo>
                  <a:cubicBezTo>
                    <a:pt x="4230" y="2717"/>
                    <a:pt x="2343" y="4514"/>
                    <a:pt x="1865" y="4969"/>
                  </a:cubicBezTo>
                  <a:lnTo>
                    <a:pt x="1888" y="4946"/>
                  </a:lnTo>
                  <a:lnTo>
                    <a:pt x="1888" y="4946"/>
                  </a:lnTo>
                  <a:cubicBezTo>
                    <a:pt x="1410" y="5378"/>
                    <a:pt x="728" y="6015"/>
                    <a:pt x="0" y="6697"/>
                  </a:cubicBezTo>
                  <a:cubicBezTo>
                    <a:pt x="728" y="6902"/>
                    <a:pt x="1501" y="7106"/>
                    <a:pt x="2206" y="7288"/>
                  </a:cubicBezTo>
                  <a:cubicBezTo>
                    <a:pt x="2638" y="7402"/>
                    <a:pt x="3002" y="7493"/>
                    <a:pt x="3321" y="7561"/>
                  </a:cubicBezTo>
                  <a:cubicBezTo>
                    <a:pt x="3443" y="7622"/>
                    <a:pt x="3640" y="7665"/>
                    <a:pt x="3795" y="7707"/>
                  </a:cubicBezTo>
                  <a:lnTo>
                    <a:pt x="3795" y="7707"/>
                  </a:lnTo>
                  <a:cubicBezTo>
                    <a:pt x="3767" y="7697"/>
                    <a:pt x="3793" y="7697"/>
                    <a:pt x="3844" y="7697"/>
                  </a:cubicBezTo>
                  <a:cubicBezTo>
                    <a:pt x="4094" y="7766"/>
                    <a:pt x="4105" y="7766"/>
                    <a:pt x="4116" y="7766"/>
                  </a:cubicBezTo>
                  <a:cubicBezTo>
                    <a:pt x="4128" y="7766"/>
                    <a:pt x="4139" y="7766"/>
                    <a:pt x="4389" y="7834"/>
                  </a:cubicBezTo>
                  <a:cubicBezTo>
                    <a:pt x="4662" y="7879"/>
                    <a:pt x="5299" y="8061"/>
                    <a:pt x="5958" y="8243"/>
                  </a:cubicBezTo>
                  <a:cubicBezTo>
                    <a:pt x="6868" y="8493"/>
                    <a:pt x="7800" y="8766"/>
                    <a:pt x="8232" y="8880"/>
                  </a:cubicBezTo>
                  <a:cubicBezTo>
                    <a:pt x="8232" y="8789"/>
                    <a:pt x="8210" y="8743"/>
                    <a:pt x="8210" y="8698"/>
                  </a:cubicBezTo>
                  <a:cubicBezTo>
                    <a:pt x="8164" y="8425"/>
                    <a:pt x="8141" y="8129"/>
                    <a:pt x="8119" y="7857"/>
                  </a:cubicBezTo>
                  <a:cubicBezTo>
                    <a:pt x="8096" y="7720"/>
                    <a:pt x="8096" y="7584"/>
                    <a:pt x="8073" y="7447"/>
                  </a:cubicBezTo>
                  <a:cubicBezTo>
                    <a:pt x="8073" y="7379"/>
                    <a:pt x="8073" y="7334"/>
                    <a:pt x="8073" y="7288"/>
                  </a:cubicBezTo>
                  <a:cubicBezTo>
                    <a:pt x="8050" y="7243"/>
                    <a:pt x="8050" y="7220"/>
                    <a:pt x="8050" y="7174"/>
                  </a:cubicBezTo>
                  <a:lnTo>
                    <a:pt x="8050" y="7197"/>
                  </a:lnTo>
                  <a:cubicBezTo>
                    <a:pt x="8028" y="6902"/>
                    <a:pt x="7914" y="5219"/>
                    <a:pt x="7869" y="4878"/>
                  </a:cubicBezTo>
                  <a:lnTo>
                    <a:pt x="7869" y="4923"/>
                  </a:lnTo>
                  <a:cubicBezTo>
                    <a:pt x="7800" y="4628"/>
                    <a:pt x="7846" y="4673"/>
                    <a:pt x="7846" y="4423"/>
                  </a:cubicBezTo>
                  <a:lnTo>
                    <a:pt x="7846" y="4423"/>
                  </a:lnTo>
                  <a:cubicBezTo>
                    <a:pt x="7842" y="4426"/>
                    <a:pt x="7839" y="4428"/>
                    <a:pt x="7835" y="4428"/>
                  </a:cubicBezTo>
                  <a:cubicBezTo>
                    <a:pt x="7794" y="4428"/>
                    <a:pt x="7755" y="4189"/>
                    <a:pt x="7755" y="4105"/>
                  </a:cubicBezTo>
                  <a:cubicBezTo>
                    <a:pt x="7732" y="3968"/>
                    <a:pt x="7664" y="3627"/>
                    <a:pt x="7641" y="3377"/>
                  </a:cubicBezTo>
                  <a:lnTo>
                    <a:pt x="7641" y="3377"/>
                  </a:lnTo>
                  <a:lnTo>
                    <a:pt x="7664" y="3400"/>
                  </a:lnTo>
                  <a:cubicBezTo>
                    <a:pt x="7618" y="3195"/>
                    <a:pt x="7596" y="2808"/>
                    <a:pt x="7596" y="2649"/>
                  </a:cubicBezTo>
                  <a:cubicBezTo>
                    <a:pt x="7573" y="2331"/>
                    <a:pt x="7550" y="1808"/>
                    <a:pt x="7482" y="1353"/>
                  </a:cubicBezTo>
                  <a:lnTo>
                    <a:pt x="7527" y="1057"/>
                  </a:lnTo>
                  <a:lnTo>
                    <a:pt x="7527" y="1012"/>
                  </a:lnTo>
                  <a:lnTo>
                    <a:pt x="7323" y="34"/>
                  </a:lnTo>
                  <a:cubicBezTo>
                    <a:pt x="7315" y="11"/>
                    <a:pt x="7299" y="0"/>
                    <a:pt x="727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5"/>
            <p:cNvSpPr/>
            <p:nvPr/>
          </p:nvSpPr>
          <p:spPr>
            <a:xfrm rot="1103114">
              <a:off x="9262427" y="810614"/>
              <a:ext cx="481290" cy="392079"/>
            </a:xfrm>
            <a:custGeom>
              <a:rect b="b" l="l" r="r" t="t"/>
              <a:pathLst>
                <a:path extrusionOk="0" h="7968" w="9781">
                  <a:moveTo>
                    <a:pt x="8778" y="99"/>
                  </a:moveTo>
                  <a:lnTo>
                    <a:pt x="8778" y="99"/>
                  </a:lnTo>
                  <a:cubicBezTo>
                    <a:pt x="8766" y="102"/>
                    <a:pt x="8754" y="104"/>
                    <a:pt x="8742" y="106"/>
                  </a:cubicBezTo>
                  <a:lnTo>
                    <a:pt x="8742" y="106"/>
                  </a:lnTo>
                  <a:cubicBezTo>
                    <a:pt x="8754" y="104"/>
                    <a:pt x="8766" y="102"/>
                    <a:pt x="8778" y="99"/>
                  </a:cubicBezTo>
                  <a:close/>
                  <a:moveTo>
                    <a:pt x="9617" y="0"/>
                  </a:moveTo>
                  <a:cubicBezTo>
                    <a:pt x="9430" y="0"/>
                    <a:pt x="9105" y="68"/>
                    <a:pt x="8927" y="103"/>
                  </a:cubicBezTo>
                  <a:lnTo>
                    <a:pt x="8927" y="103"/>
                  </a:lnTo>
                  <a:cubicBezTo>
                    <a:pt x="8900" y="107"/>
                    <a:pt x="8862" y="113"/>
                    <a:pt x="8825" y="121"/>
                  </a:cubicBezTo>
                  <a:lnTo>
                    <a:pt x="8825" y="121"/>
                  </a:lnTo>
                  <a:cubicBezTo>
                    <a:pt x="8826" y="121"/>
                    <a:pt x="8828" y="121"/>
                    <a:pt x="8830" y="121"/>
                  </a:cubicBezTo>
                  <a:lnTo>
                    <a:pt x="8830" y="121"/>
                  </a:lnTo>
                  <a:cubicBezTo>
                    <a:pt x="8826" y="122"/>
                    <a:pt x="8823" y="122"/>
                    <a:pt x="8820" y="122"/>
                  </a:cubicBezTo>
                  <a:lnTo>
                    <a:pt x="8820" y="122"/>
                  </a:lnTo>
                  <a:cubicBezTo>
                    <a:pt x="8822" y="122"/>
                    <a:pt x="8823" y="122"/>
                    <a:pt x="8825" y="121"/>
                  </a:cubicBezTo>
                  <a:lnTo>
                    <a:pt x="8825" y="121"/>
                  </a:lnTo>
                  <a:cubicBezTo>
                    <a:pt x="8817" y="122"/>
                    <a:pt x="8809" y="122"/>
                    <a:pt x="8801" y="122"/>
                  </a:cubicBezTo>
                  <a:cubicBezTo>
                    <a:pt x="8801" y="123"/>
                    <a:pt x="8802" y="124"/>
                    <a:pt x="8806" y="124"/>
                  </a:cubicBezTo>
                  <a:cubicBezTo>
                    <a:pt x="8809" y="124"/>
                    <a:pt x="8814" y="123"/>
                    <a:pt x="8820" y="122"/>
                  </a:cubicBezTo>
                  <a:lnTo>
                    <a:pt x="8820" y="122"/>
                  </a:lnTo>
                  <a:cubicBezTo>
                    <a:pt x="8788" y="129"/>
                    <a:pt x="8756" y="137"/>
                    <a:pt x="8733" y="145"/>
                  </a:cubicBezTo>
                  <a:lnTo>
                    <a:pt x="8733" y="168"/>
                  </a:lnTo>
                  <a:cubicBezTo>
                    <a:pt x="8665" y="185"/>
                    <a:pt x="8642" y="189"/>
                    <a:pt x="8629" y="189"/>
                  </a:cubicBezTo>
                  <a:cubicBezTo>
                    <a:pt x="8616" y="189"/>
                    <a:pt x="8616" y="184"/>
                    <a:pt x="8587" y="184"/>
                  </a:cubicBezTo>
                  <a:cubicBezTo>
                    <a:pt x="8571" y="184"/>
                    <a:pt x="8546" y="185"/>
                    <a:pt x="8505" y="190"/>
                  </a:cubicBezTo>
                  <a:cubicBezTo>
                    <a:pt x="8505" y="170"/>
                    <a:pt x="8618" y="130"/>
                    <a:pt x="8742" y="106"/>
                  </a:cubicBezTo>
                  <a:lnTo>
                    <a:pt x="8742" y="106"/>
                  </a:lnTo>
                  <a:cubicBezTo>
                    <a:pt x="8640" y="123"/>
                    <a:pt x="8543" y="127"/>
                    <a:pt x="8482" y="168"/>
                  </a:cubicBezTo>
                  <a:cubicBezTo>
                    <a:pt x="8391" y="168"/>
                    <a:pt x="8461" y="139"/>
                    <a:pt x="8422" y="139"/>
                  </a:cubicBezTo>
                  <a:cubicBezTo>
                    <a:pt x="8412" y="139"/>
                    <a:pt x="8396" y="140"/>
                    <a:pt x="8369" y="145"/>
                  </a:cubicBezTo>
                  <a:cubicBezTo>
                    <a:pt x="8255" y="168"/>
                    <a:pt x="8141" y="213"/>
                    <a:pt x="8028" y="213"/>
                  </a:cubicBezTo>
                  <a:cubicBezTo>
                    <a:pt x="7732" y="236"/>
                    <a:pt x="7596" y="327"/>
                    <a:pt x="7345" y="350"/>
                  </a:cubicBezTo>
                  <a:lnTo>
                    <a:pt x="7368" y="327"/>
                  </a:lnTo>
                  <a:cubicBezTo>
                    <a:pt x="7277" y="327"/>
                    <a:pt x="7095" y="372"/>
                    <a:pt x="6936" y="395"/>
                  </a:cubicBezTo>
                  <a:cubicBezTo>
                    <a:pt x="6982" y="395"/>
                    <a:pt x="7027" y="395"/>
                    <a:pt x="6936" y="418"/>
                  </a:cubicBezTo>
                  <a:cubicBezTo>
                    <a:pt x="6754" y="441"/>
                    <a:pt x="6618" y="463"/>
                    <a:pt x="6481" y="486"/>
                  </a:cubicBezTo>
                  <a:lnTo>
                    <a:pt x="6368" y="532"/>
                  </a:lnTo>
                  <a:cubicBezTo>
                    <a:pt x="5708" y="623"/>
                    <a:pt x="3161" y="1100"/>
                    <a:pt x="2502" y="1214"/>
                  </a:cubicBezTo>
                  <a:lnTo>
                    <a:pt x="2525" y="1191"/>
                  </a:lnTo>
                  <a:lnTo>
                    <a:pt x="2525" y="1191"/>
                  </a:lnTo>
                  <a:cubicBezTo>
                    <a:pt x="1888" y="1305"/>
                    <a:pt x="978" y="1464"/>
                    <a:pt x="0" y="1646"/>
                  </a:cubicBezTo>
                  <a:cubicBezTo>
                    <a:pt x="501" y="2214"/>
                    <a:pt x="1024" y="2806"/>
                    <a:pt x="1524" y="3351"/>
                  </a:cubicBezTo>
                  <a:cubicBezTo>
                    <a:pt x="1820" y="3670"/>
                    <a:pt x="2070" y="3943"/>
                    <a:pt x="2297" y="4170"/>
                  </a:cubicBezTo>
                  <a:cubicBezTo>
                    <a:pt x="2388" y="4306"/>
                    <a:pt x="2525" y="4466"/>
                    <a:pt x="2638" y="4602"/>
                  </a:cubicBezTo>
                  <a:cubicBezTo>
                    <a:pt x="2615" y="4568"/>
                    <a:pt x="2610" y="4551"/>
                    <a:pt x="2615" y="4551"/>
                  </a:cubicBezTo>
                  <a:cubicBezTo>
                    <a:pt x="2621" y="4551"/>
                    <a:pt x="2638" y="4568"/>
                    <a:pt x="2661" y="4602"/>
                  </a:cubicBezTo>
                  <a:cubicBezTo>
                    <a:pt x="3002" y="4966"/>
                    <a:pt x="2706" y="4602"/>
                    <a:pt x="3048" y="4989"/>
                  </a:cubicBezTo>
                  <a:cubicBezTo>
                    <a:pt x="3252" y="5193"/>
                    <a:pt x="3684" y="5671"/>
                    <a:pt x="4139" y="6194"/>
                  </a:cubicBezTo>
                  <a:cubicBezTo>
                    <a:pt x="4753" y="6899"/>
                    <a:pt x="5390" y="7626"/>
                    <a:pt x="5685" y="7968"/>
                  </a:cubicBezTo>
                  <a:cubicBezTo>
                    <a:pt x="5731" y="7899"/>
                    <a:pt x="5754" y="7854"/>
                    <a:pt x="5776" y="7808"/>
                  </a:cubicBezTo>
                  <a:cubicBezTo>
                    <a:pt x="5890" y="7558"/>
                    <a:pt x="6026" y="7308"/>
                    <a:pt x="6163" y="7058"/>
                  </a:cubicBezTo>
                  <a:cubicBezTo>
                    <a:pt x="6208" y="6921"/>
                    <a:pt x="6277" y="6808"/>
                    <a:pt x="6345" y="6694"/>
                  </a:cubicBezTo>
                  <a:cubicBezTo>
                    <a:pt x="6368" y="6626"/>
                    <a:pt x="6390" y="6580"/>
                    <a:pt x="6413" y="6535"/>
                  </a:cubicBezTo>
                  <a:lnTo>
                    <a:pt x="6459" y="6444"/>
                  </a:lnTo>
                  <a:lnTo>
                    <a:pt x="6459" y="6467"/>
                  </a:lnTo>
                  <a:cubicBezTo>
                    <a:pt x="6590" y="6204"/>
                    <a:pt x="7351" y="4849"/>
                    <a:pt x="7551" y="4462"/>
                  </a:cubicBezTo>
                  <a:lnTo>
                    <a:pt x="7551" y="4462"/>
                  </a:lnTo>
                  <a:cubicBezTo>
                    <a:pt x="7551" y="4463"/>
                    <a:pt x="7550" y="4464"/>
                    <a:pt x="7550" y="4466"/>
                  </a:cubicBezTo>
                  <a:lnTo>
                    <a:pt x="7573" y="4420"/>
                  </a:lnTo>
                  <a:lnTo>
                    <a:pt x="7573" y="4420"/>
                  </a:lnTo>
                  <a:cubicBezTo>
                    <a:pt x="7567" y="4433"/>
                    <a:pt x="7559" y="4447"/>
                    <a:pt x="7551" y="4462"/>
                  </a:cubicBezTo>
                  <a:lnTo>
                    <a:pt x="7551" y="4462"/>
                  </a:lnTo>
                  <a:cubicBezTo>
                    <a:pt x="7664" y="4170"/>
                    <a:pt x="7687" y="4237"/>
                    <a:pt x="7800" y="4033"/>
                  </a:cubicBezTo>
                  <a:cubicBezTo>
                    <a:pt x="7755" y="4033"/>
                    <a:pt x="7846" y="3806"/>
                    <a:pt x="7891" y="3715"/>
                  </a:cubicBezTo>
                  <a:lnTo>
                    <a:pt x="7914" y="3715"/>
                  </a:lnTo>
                  <a:cubicBezTo>
                    <a:pt x="7959" y="3579"/>
                    <a:pt x="8096" y="3260"/>
                    <a:pt x="8209" y="3056"/>
                  </a:cubicBezTo>
                  <a:lnTo>
                    <a:pt x="8232" y="3078"/>
                  </a:lnTo>
                  <a:cubicBezTo>
                    <a:pt x="8300" y="2874"/>
                    <a:pt x="8482" y="2533"/>
                    <a:pt x="8551" y="2419"/>
                  </a:cubicBezTo>
                  <a:cubicBezTo>
                    <a:pt x="8733" y="2123"/>
                    <a:pt x="9005" y="1669"/>
                    <a:pt x="9187" y="1259"/>
                  </a:cubicBezTo>
                  <a:lnTo>
                    <a:pt x="9392" y="1032"/>
                  </a:lnTo>
                  <a:lnTo>
                    <a:pt x="9392" y="1009"/>
                  </a:lnTo>
                  <a:lnTo>
                    <a:pt x="9756" y="77"/>
                  </a:lnTo>
                  <a:cubicBezTo>
                    <a:pt x="9781" y="20"/>
                    <a:pt x="9719" y="0"/>
                    <a:pt x="96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5"/>
            <p:cNvSpPr/>
            <p:nvPr/>
          </p:nvSpPr>
          <p:spPr>
            <a:xfrm rot="1103114">
              <a:off x="9324587" y="25150"/>
              <a:ext cx="408464" cy="434987"/>
            </a:xfrm>
            <a:custGeom>
              <a:rect b="b" l="l" r="r" t="t"/>
              <a:pathLst>
                <a:path extrusionOk="0" h="8840" w="8301">
                  <a:moveTo>
                    <a:pt x="4952" y="1913"/>
                  </a:moveTo>
                  <a:cubicBezTo>
                    <a:pt x="4946" y="1917"/>
                    <a:pt x="4940" y="1922"/>
                    <a:pt x="4935" y="1927"/>
                  </a:cubicBezTo>
                  <a:cubicBezTo>
                    <a:pt x="4941" y="1922"/>
                    <a:pt x="4946" y="1918"/>
                    <a:pt x="4952" y="1913"/>
                  </a:cubicBezTo>
                  <a:close/>
                  <a:moveTo>
                    <a:pt x="3847" y="7857"/>
                  </a:moveTo>
                  <a:lnTo>
                    <a:pt x="3847" y="7857"/>
                  </a:lnTo>
                  <a:cubicBezTo>
                    <a:pt x="3853" y="7859"/>
                    <a:pt x="3859" y="7860"/>
                    <a:pt x="3866" y="7862"/>
                  </a:cubicBezTo>
                  <a:cubicBezTo>
                    <a:pt x="3860" y="7860"/>
                    <a:pt x="3854" y="7859"/>
                    <a:pt x="3847" y="7857"/>
                  </a:cubicBezTo>
                  <a:close/>
                  <a:moveTo>
                    <a:pt x="6986" y="1"/>
                  </a:moveTo>
                  <a:cubicBezTo>
                    <a:pt x="6850" y="1"/>
                    <a:pt x="6439" y="481"/>
                    <a:pt x="6313" y="603"/>
                  </a:cubicBezTo>
                  <a:lnTo>
                    <a:pt x="6313" y="603"/>
                  </a:lnTo>
                  <a:cubicBezTo>
                    <a:pt x="6308" y="608"/>
                    <a:pt x="6302" y="612"/>
                    <a:pt x="6297" y="617"/>
                  </a:cubicBezTo>
                  <a:lnTo>
                    <a:pt x="6297" y="617"/>
                  </a:lnTo>
                  <a:cubicBezTo>
                    <a:pt x="6299" y="615"/>
                    <a:pt x="6302" y="613"/>
                    <a:pt x="6304" y="612"/>
                  </a:cubicBezTo>
                  <a:lnTo>
                    <a:pt x="6304" y="612"/>
                  </a:lnTo>
                  <a:cubicBezTo>
                    <a:pt x="6294" y="621"/>
                    <a:pt x="6287" y="627"/>
                    <a:pt x="6282" y="630"/>
                  </a:cubicBezTo>
                  <a:lnTo>
                    <a:pt x="6282" y="630"/>
                  </a:lnTo>
                  <a:cubicBezTo>
                    <a:pt x="6287" y="625"/>
                    <a:pt x="6292" y="621"/>
                    <a:pt x="6297" y="617"/>
                  </a:cubicBezTo>
                  <a:lnTo>
                    <a:pt x="6297" y="617"/>
                  </a:lnTo>
                  <a:cubicBezTo>
                    <a:pt x="6291" y="621"/>
                    <a:pt x="6284" y="626"/>
                    <a:pt x="6276" y="631"/>
                  </a:cubicBezTo>
                  <a:cubicBezTo>
                    <a:pt x="6277" y="631"/>
                    <a:pt x="6277" y="631"/>
                    <a:pt x="6278" y="631"/>
                  </a:cubicBezTo>
                  <a:cubicBezTo>
                    <a:pt x="6279" y="631"/>
                    <a:pt x="6280" y="631"/>
                    <a:pt x="6282" y="630"/>
                  </a:cubicBezTo>
                  <a:lnTo>
                    <a:pt x="6282" y="630"/>
                  </a:lnTo>
                  <a:cubicBezTo>
                    <a:pt x="6262" y="647"/>
                    <a:pt x="6244" y="664"/>
                    <a:pt x="6231" y="676"/>
                  </a:cubicBezTo>
                  <a:lnTo>
                    <a:pt x="6254" y="722"/>
                  </a:lnTo>
                  <a:cubicBezTo>
                    <a:pt x="6197" y="790"/>
                    <a:pt x="6186" y="790"/>
                    <a:pt x="6174" y="790"/>
                  </a:cubicBezTo>
                  <a:cubicBezTo>
                    <a:pt x="6163" y="790"/>
                    <a:pt x="6151" y="790"/>
                    <a:pt x="6095" y="858"/>
                  </a:cubicBezTo>
                  <a:cubicBezTo>
                    <a:pt x="6072" y="835"/>
                    <a:pt x="6163" y="722"/>
                    <a:pt x="6254" y="631"/>
                  </a:cubicBezTo>
                  <a:lnTo>
                    <a:pt x="6254" y="631"/>
                  </a:lnTo>
                  <a:cubicBezTo>
                    <a:pt x="6163" y="722"/>
                    <a:pt x="6072" y="790"/>
                    <a:pt x="6049" y="835"/>
                  </a:cubicBezTo>
                  <a:cubicBezTo>
                    <a:pt x="6019" y="866"/>
                    <a:pt x="6009" y="873"/>
                    <a:pt x="6004" y="873"/>
                  </a:cubicBezTo>
                  <a:cubicBezTo>
                    <a:pt x="6000" y="873"/>
                    <a:pt x="6002" y="866"/>
                    <a:pt x="5995" y="866"/>
                  </a:cubicBezTo>
                  <a:cubicBezTo>
                    <a:pt x="5988" y="866"/>
                    <a:pt x="5973" y="873"/>
                    <a:pt x="5935" y="904"/>
                  </a:cubicBezTo>
                  <a:cubicBezTo>
                    <a:pt x="5867" y="995"/>
                    <a:pt x="5799" y="1086"/>
                    <a:pt x="5708" y="1177"/>
                  </a:cubicBezTo>
                  <a:lnTo>
                    <a:pt x="5708" y="1154"/>
                  </a:lnTo>
                  <a:cubicBezTo>
                    <a:pt x="5481" y="1336"/>
                    <a:pt x="5435" y="1495"/>
                    <a:pt x="5230" y="1654"/>
                  </a:cubicBezTo>
                  <a:lnTo>
                    <a:pt x="5230" y="1631"/>
                  </a:lnTo>
                  <a:cubicBezTo>
                    <a:pt x="5166" y="1675"/>
                    <a:pt x="5060" y="1820"/>
                    <a:pt x="4952" y="1913"/>
                  </a:cubicBezTo>
                  <a:lnTo>
                    <a:pt x="4952" y="1913"/>
                  </a:lnTo>
                  <a:cubicBezTo>
                    <a:pt x="4959" y="1908"/>
                    <a:pt x="4966" y="1904"/>
                    <a:pt x="4969" y="1904"/>
                  </a:cubicBezTo>
                  <a:cubicBezTo>
                    <a:pt x="4975" y="1904"/>
                    <a:pt x="4969" y="1916"/>
                    <a:pt x="4935" y="1950"/>
                  </a:cubicBezTo>
                  <a:cubicBezTo>
                    <a:pt x="4798" y="2086"/>
                    <a:pt x="4707" y="2177"/>
                    <a:pt x="4594" y="2268"/>
                  </a:cubicBezTo>
                  <a:lnTo>
                    <a:pt x="4526" y="2382"/>
                  </a:lnTo>
                  <a:cubicBezTo>
                    <a:pt x="4071" y="2837"/>
                    <a:pt x="2252" y="4701"/>
                    <a:pt x="1797" y="5179"/>
                  </a:cubicBezTo>
                  <a:lnTo>
                    <a:pt x="1811" y="5164"/>
                  </a:lnTo>
                  <a:lnTo>
                    <a:pt x="1811" y="5164"/>
                  </a:lnTo>
                  <a:cubicBezTo>
                    <a:pt x="1357" y="5619"/>
                    <a:pt x="701" y="6275"/>
                    <a:pt x="0" y="6998"/>
                  </a:cubicBezTo>
                  <a:cubicBezTo>
                    <a:pt x="751" y="7157"/>
                    <a:pt x="1524" y="7339"/>
                    <a:pt x="2229" y="7498"/>
                  </a:cubicBezTo>
                  <a:cubicBezTo>
                    <a:pt x="2661" y="7566"/>
                    <a:pt x="3047" y="7657"/>
                    <a:pt x="3343" y="7726"/>
                  </a:cubicBezTo>
                  <a:cubicBezTo>
                    <a:pt x="3474" y="7769"/>
                    <a:pt x="3689" y="7813"/>
                    <a:pt x="3847" y="7857"/>
                  </a:cubicBezTo>
                  <a:lnTo>
                    <a:pt x="3847" y="7857"/>
                  </a:lnTo>
                  <a:cubicBezTo>
                    <a:pt x="3803" y="7843"/>
                    <a:pt x="3809" y="7830"/>
                    <a:pt x="3838" y="7830"/>
                  </a:cubicBezTo>
                  <a:cubicBezTo>
                    <a:pt x="3851" y="7830"/>
                    <a:pt x="3869" y="7833"/>
                    <a:pt x="3889" y="7839"/>
                  </a:cubicBezTo>
                  <a:cubicBezTo>
                    <a:pt x="4093" y="7886"/>
                    <a:pt x="4138" y="7894"/>
                    <a:pt x="4154" y="7894"/>
                  </a:cubicBezTo>
                  <a:cubicBezTo>
                    <a:pt x="4163" y="7894"/>
                    <a:pt x="4163" y="7891"/>
                    <a:pt x="4177" y="7891"/>
                  </a:cubicBezTo>
                  <a:cubicBezTo>
                    <a:pt x="4199" y="7891"/>
                    <a:pt x="4256" y="7898"/>
                    <a:pt x="4435" y="7930"/>
                  </a:cubicBezTo>
                  <a:cubicBezTo>
                    <a:pt x="4707" y="7976"/>
                    <a:pt x="5344" y="8135"/>
                    <a:pt x="6004" y="8294"/>
                  </a:cubicBezTo>
                  <a:cubicBezTo>
                    <a:pt x="6936" y="8499"/>
                    <a:pt x="7868" y="8726"/>
                    <a:pt x="8300" y="8840"/>
                  </a:cubicBezTo>
                  <a:cubicBezTo>
                    <a:pt x="8300" y="8749"/>
                    <a:pt x="8300" y="8681"/>
                    <a:pt x="8278" y="8635"/>
                  </a:cubicBezTo>
                  <a:cubicBezTo>
                    <a:pt x="8232" y="8362"/>
                    <a:pt x="8187" y="8090"/>
                    <a:pt x="8164" y="7817"/>
                  </a:cubicBezTo>
                  <a:cubicBezTo>
                    <a:pt x="8141" y="7680"/>
                    <a:pt x="8118" y="7544"/>
                    <a:pt x="8096" y="7407"/>
                  </a:cubicBezTo>
                  <a:cubicBezTo>
                    <a:pt x="8096" y="7339"/>
                    <a:pt x="8096" y="7294"/>
                    <a:pt x="8073" y="7248"/>
                  </a:cubicBezTo>
                  <a:cubicBezTo>
                    <a:pt x="8073" y="7203"/>
                    <a:pt x="8073" y="7180"/>
                    <a:pt x="8050" y="7134"/>
                  </a:cubicBezTo>
                  <a:lnTo>
                    <a:pt x="8050" y="7134"/>
                  </a:lnTo>
                  <a:lnTo>
                    <a:pt x="8073" y="7157"/>
                  </a:lnTo>
                  <a:cubicBezTo>
                    <a:pt x="8027" y="6862"/>
                    <a:pt x="7846" y="5179"/>
                    <a:pt x="7777" y="4838"/>
                  </a:cubicBezTo>
                  <a:lnTo>
                    <a:pt x="7777" y="4883"/>
                  </a:lnTo>
                  <a:cubicBezTo>
                    <a:pt x="7709" y="4588"/>
                    <a:pt x="7755" y="4633"/>
                    <a:pt x="7732" y="4406"/>
                  </a:cubicBezTo>
                  <a:lnTo>
                    <a:pt x="7732" y="4406"/>
                  </a:lnTo>
                  <a:cubicBezTo>
                    <a:pt x="7731" y="4407"/>
                    <a:pt x="7730" y="4407"/>
                    <a:pt x="7729" y="4407"/>
                  </a:cubicBezTo>
                  <a:cubicBezTo>
                    <a:pt x="7703" y="4407"/>
                    <a:pt x="7641" y="4174"/>
                    <a:pt x="7641" y="4087"/>
                  </a:cubicBezTo>
                  <a:cubicBezTo>
                    <a:pt x="7618" y="3928"/>
                    <a:pt x="7550" y="3610"/>
                    <a:pt x="7504" y="3360"/>
                  </a:cubicBezTo>
                  <a:lnTo>
                    <a:pt x="7527" y="3360"/>
                  </a:lnTo>
                  <a:cubicBezTo>
                    <a:pt x="7482" y="3178"/>
                    <a:pt x="7436" y="2791"/>
                    <a:pt x="7413" y="2632"/>
                  </a:cubicBezTo>
                  <a:cubicBezTo>
                    <a:pt x="7391" y="2314"/>
                    <a:pt x="7345" y="1791"/>
                    <a:pt x="7254" y="1336"/>
                  </a:cubicBezTo>
                  <a:lnTo>
                    <a:pt x="7300" y="1040"/>
                  </a:lnTo>
                  <a:lnTo>
                    <a:pt x="7277" y="995"/>
                  </a:lnTo>
                  <a:lnTo>
                    <a:pt x="7027" y="40"/>
                  </a:lnTo>
                  <a:cubicBezTo>
                    <a:pt x="7021" y="12"/>
                    <a:pt x="7007" y="1"/>
                    <a:pt x="6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5"/>
            <p:cNvSpPr/>
            <p:nvPr/>
          </p:nvSpPr>
          <p:spPr>
            <a:xfrm rot="1103114">
              <a:off x="8071578" y="488467"/>
              <a:ext cx="417420" cy="422488"/>
            </a:xfrm>
            <a:custGeom>
              <a:rect b="b" l="l" r="r" t="t"/>
              <a:pathLst>
                <a:path extrusionOk="0" h="8586" w="8483">
                  <a:moveTo>
                    <a:pt x="5531" y="600"/>
                  </a:moveTo>
                  <a:lnTo>
                    <a:pt x="5531" y="600"/>
                  </a:lnTo>
                  <a:cubicBezTo>
                    <a:pt x="5480" y="671"/>
                    <a:pt x="5444" y="718"/>
                    <a:pt x="5436" y="718"/>
                  </a:cubicBezTo>
                  <a:cubicBezTo>
                    <a:pt x="5436" y="718"/>
                    <a:pt x="5435" y="718"/>
                    <a:pt x="5435" y="718"/>
                  </a:cubicBezTo>
                  <a:cubicBezTo>
                    <a:pt x="5470" y="665"/>
                    <a:pt x="5506" y="626"/>
                    <a:pt x="5531" y="600"/>
                  </a:cubicBezTo>
                  <a:close/>
                  <a:moveTo>
                    <a:pt x="6072" y="0"/>
                  </a:moveTo>
                  <a:cubicBezTo>
                    <a:pt x="5956" y="0"/>
                    <a:pt x="5692" y="375"/>
                    <a:pt x="5542" y="583"/>
                  </a:cubicBezTo>
                  <a:lnTo>
                    <a:pt x="5542" y="583"/>
                  </a:lnTo>
                  <a:cubicBezTo>
                    <a:pt x="5512" y="599"/>
                    <a:pt x="5432" y="700"/>
                    <a:pt x="5390" y="763"/>
                  </a:cubicBezTo>
                  <a:lnTo>
                    <a:pt x="5412" y="786"/>
                  </a:lnTo>
                  <a:cubicBezTo>
                    <a:pt x="5321" y="945"/>
                    <a:pt x="5367" y="809"/>
                    <a:pt x="5276" y="945"/>
                  </a:cubicBezTo>
                  <a:cubicBezTo>
                    <a:pt x="5253" y="945"/>
                    <a:pt x="5344" y="809"/>
                    <a:pt x="5412" y="718"/>
                  </a:cubicBezTo>
                  <a:lnTo>
                    <a:pt x="5412" y="718"/>
                  </a:lnTo>
                  <a:cubicBezTo>
                    <a:pt x="5344" y="809"/>
                    <a:pt x="5253" y="900"/>
                    <a:pt x="5230" y="945"/>
                  </a:cubicBezTo>
                  <a:cubicBezTo>
                    <a:pt x="5208" y="976"/>
                    <a:pt x="5200" y="983"/>
                    <a:pt x="5197" y="983"/>
                  </a:cubicBezTo>
                  <a:cubicBezTo>
                    <a:pt x="5193" y="983"/>
                    <a:pt x="5194" y="976"/>
                    <a:pt x="5188" y="976"/>
                  </a:cubicBezTo>
                  <a:cubicBezTo>
                    <a:pt x="5182" y="976"/>
                    <a:pt x="5170" y="983"/>
                    <a:pt x="5139" y="1014"/>
                  </a:cubicBezTo>
                  <a:cubicBezTo>
                    <a:pt x="5071" y="1105"/>
                    <a:pt x="5003" y="1218"/>
                    <a:pt x="4935" y="1309"/>
                  </a:cubicBezTo>
                  <a:cubicBezTo>
                    <a:pt x="4730" y="1514"/>
                    <a:pt x="4707" y="1673"/>
                    <a:pt x="4525" y="1855"/>
                  </a:cubicBezTo>
                  <a:lnTo>
                    <a:pt x="4525" y="1832"/>
                  </a:lnTo>
                  <a:cubicBezTo>
                    <a:pt x="4457" y="1900"/>
                    <a:pt x="4366" y="2060"/>
                    <a:pt x="4253" y="2173"/>
                  </a:cubicBezTo>
                  <a:cubicBezTo>
                    <a:pt x="4275" y="2151"/>
                    <a:pt x="4292" y="2134"/>
                    <a:pt x="4298" y="2134"/>
                  </a:cubicBezTo>
                  <a:cubicBezTo>
                    <a:pt x="4304" y="2134"/>
                    <a:pt x="4298" y="2151"/>
                    <a:pt x="4275" y="2196"/>
                  </a:cubicBezTo>
                  <a:cubicBezTo>
                    <a:pt x="4139" y="2333"/>
                    <a:pt x="4071" y="2446"/>
                    <a:pt x="3980" y="2537"/>
                  </a:cubicBezTo>
                  <a:lnTo>
                    <a:pt x="3911" y="2674"/>
                  </a:lnTo>
                  <a:cubicBezTo>
                    <a:pt x="3502" y="3174"/>
                    <a:pt x="1956" y="5243"/>
                    <a:pt x="1546" y="5766"/>
                  </a:cubicBezTo>
                  <a:lnTo>
                    <a:pt x="1569" y="5766"/>
                  </a:lnTo>
                  <a:cubicBezTo>
                    <a:pt x="1183" y="6267"/>
                    <a:pt x="614" y="7017"/>
                    <a:pt x="0" y="7813"/>
                  </a:cubicBezTo>
                  <a:cubicBezTo>
                    <a:pt x="751" y="7881"/>
                    <a:pt x="1546" y="7949"/>
                    <a:pt x="2274" y="8018"/>
                  </a:cubicBezTo>
                  <a:cubicBezTo>
                    <a:pt x="2706" y="8063"/>
                    <a:pt x="3093" y="8086"/>
                    <a:pt x="3411" y="8108"/>
                  </a:cubicBezTo>
                  <a:cubicBezTo>
                    <a:pt x="3570" y="8154"/>
                    <a:pt x="3775" y="8154"/>
                    <a:pt x="3957" y="8177"/>
                  </a:cubicBezTo>
                  <a:cubicBezTo>
                    <a:pt x="3866" y="8154"/>
                    <a:pt x="3889" y="8154"/>
                    <a:pt x="3957" y="8154"/>
                  </a:cubicBezTo>
                  <a:cubicBezTo>
                    <a:pt x="4150" y="8171"/>
                    <a:pt x="4207" y="8175"/>
                    <a:pt x="4227" y="8175"/>
                  </a:cubicBezTo>
                  <a:cubicBezTo>
                    <a:pt x="4248" y="8175"/>
                    <a:pt x="4226" y="8170"/>
                    <a:pt x="4290" y="8170"/>
                  </a:cubicBezTo>
                  <a:cubicBezTo>
                    <a:pt x="4326" y="8170"/>
                    <a:pt x="4389" y="8172"/>
                    <a:pt x="4503" y="8177"/>
                  </a:cubicBezTo>
                  <a:cubicBezTo>
                    <a:pt x="4798" y="8199"/>
                    <a:pt x="5458" y="8268"/>
                    <a:pt x="6117" y="8336"/>
                  </a:cubicBezTo>
                  <a:cubicBezTo>
                    <a:pt x="7072" y="8450"/>
                    <a:pt x="8027" y="8541"/>
                    <a:pt x="8482" y="8586"/>
                  </a:cubicBezTo>
                  <a:cubicBezTo>
                    <a:pt x="8459" y="8495"/>
                    <a:pt x="8437" y="8450"/>
                    <a:pt x="8437" y="8404"/>
                  </a:cubicBezTo>
                  <a:cubicBezTo>
                    <a:pt x="8346" y="8131"/>
                    <a:pt x="8277" y="7881"/>
                    <a:pt x="8187" y="7608"/>
                  </a:cubicBezTo>
                  <a:cubicBezTo>
                    <a:pt x="8164" y="7472"/>
                    <a:pt x="8118" y="7335"/>
                    <a:pt x="8096" y="7199"/>
                  </a:cubicBezTo>
                  <a:cubicBezTo>
                    <a:pt x="8073" y="7153"/>
                    <a:pt x="8050" y="7085"/>
                    <a:pt x="8050" y="7040"/>
                  </a:cubicBezTo>
                  <a:cubicBezTo>
                    <a:pt x="8027" y="7017"/>
                    <a:pt x="8027" y="6971"/>
                    <a:pt x="8005" y="6949"/>
                  </a:cubicBezTo>
                  <a:lnTo>
                    <a:pt x="8005" y="6949"/>
                  </a:lnTo>
                  <a:lnTo>
                    <a:pt x="8027" y="6971"/>
                  </a:lnTo>
                  <a:cubicBezTo>
                    <a:pt x="7936" y="6676"/>
                    <a:pt x="7550" y="5039"/>
                    <a:pt x="7459" y="4697"/>
                  </a:cubicBezTo>
                  <a:lnTo>
                    <a:pt x="7459" y="4743"/>
                  </a:lnTo>
                  <a:cubicBezTo>
                    <a:pt x="7368" y="4470"/>
                    <a:pt x="7413" y="4493"/>
                    <a:pt x="7368" y="4265"/>
                  </a:cubicBezTo>
                  <a:cubicBezTo>
                    <a:pt x="7364" y="4269"/>
                    <a:pt x="7360" y="4271"/>
                    <a:pt x="7356" y="4271"/>
                  </a:cubicBezTo>
                  <a:cubicBezTo>
                    <a:pt x="7308" y="4271"/>
                    <a:pt x="7230" y="4053"/>
                    <a:pt x="7209" y="3970"/>
                  </a:cubicBezTo>
                  <a:lnTo>
                    <a:pt x="7231" y="3970"/>
                  </a:lnTo>
                  <a:cubicBezTo>
                    <a:pt x="7186" y="3811"/>
                    <a:pt x="7050" y="3492"/>
                    <a:pt x="6981" y="3265"/>
                  </a:cubicBezTo>
                  <a:lnTo>
                    <a:pt x="7004" y="3265"/>
                  </a:lnTo>
                  <a:cubicBezTo>
                    <a:pt x="6936" y="3083"/>
                    <a:pt x="6845" y="2696"/>
                    <a:pt x="6822" y="2560"/>
                  </a:cubicBezTo>
                  <a:cubicBezTo>
                    <a:pt x="6731" y="2242"/>
                    <a:pt x="6640" y="1719"/>
                    <a:pt x="6504" y="1287"/>
                  </a:cubicBezTo>
                  <a:lnTo>
                    <a:pt x="6481" y="991"/>
                  </a:lnTo>
                  <a:lnTo>
                    <a:pt x="6481" y="945"/>
                  </a:lnTo>
                  <a:lnTo>
                    <a:pt x="6117" y="36"/>
                  </a:lnTo>
                  <a:cubicBezTo>
                    <a:pt x="6107" y="11"/>
                    <a:pt x="6092" y="0"/>
                    <a:pt x="60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45"/>
            <p:cNvSpPr/>
            <p:nvPr/>
          </p:nvSpPr>
          <p:spPr>
            <a:xfrm rot="1103114">
              <a:off x="7744773" y="-52652"/>
              <a:ext cx="489409" cy="358372"/>
            </a:xfrm>
            <a:custGeom>
              <a:rect b="b" l="l" r="r" t="t"/>
              <a:pathLst>
                <a:path extrusionOk="0" h="7283" w="9946">
                  <a:moveTo>
                    <a:pt x="2864" y="7274"/>
                  </a:moveTo>
                  <a:lnTo>
                    <a:pt x="2864" y="7274"/>
                  </a:lnTo>
                  <a:cubicBezTo>
                    <a:pt x="2874" y="7276"/>
                    <a:pt x="2885" y="7278"/>
                    <a:pt x="2897" y="7278"/>
                  </a:cubicBezTo>
                  <a:cubicBezTo>
                    <a:pt x="2886" y="7276"/>
                    <a:pt x="2875" y="7275"/>
                    <a:pt x="2864" y="7274"/>
                  </a:cubicBezTo>
                  <a:close/>
                  <a:moveTo>
                    <a:pt x="5375" y="1"/>
                  </a:moveTo>
                  <a:cubicBezTo>
                    <a:pt x="5330" y="69"/>
                    <a:pt x="5284" y="115"/>
                    <a:pt x="5262" y="160"/>
                  </a:cubicBezTo>
                  <a:cubicBezTo>
                    <a:pt x="5102" y="387"/>
                    <a:pt x="4943" y="615"/>
                    <a:pt x="4761" y="842"/>
                  </a:cubicBezTo>
                  <a:cubicBezTo>
                    <a:pt x="4670" y="933"/>
                    <a:pt x="4602" y="1047"/>
                    <a:pt x="4511" y="1161"/>
                  </a:cubicBezTo>
                  <a:cubicBezTo>
                    <a:pt x="4488" y="1206"/>
                    <a:pt x="4443" y="1252"/>
                    <a:pt x="4420" y="1297"/>
                  </a:cubicBezTo>
                  <a:lnTo>
                    <a:pt x="4352" y="1388"/>
                  </a:lnTo>
                  <a:lnTo>
                    <a:pt x="4375" y="1343"/>
                  </a:lnTo>
                  <a:lnTo>
                    <a:pt x="4375" y="1343"/>
                  </a:lnTo>
                  <a:cubicBezTo>
                    <a:pt x="4193" y="1593"/>
                    <a:pt x="3147" y="2912"/>
                    <a:pt x="2942" y="3207"/>
                  </a:cubicBezTo>
                  <a:lnTo>
                    <a:pt x="2965" y="3162"/>
                  </a:lnTo>
                  <a:lnTo>
                    <a:pt x="2965" y="3162"/>
                  </a:lnTo>
                  <a:cubicBezTo>
                    <a:pt x="2806" y="3412"/>
                    <a:pt x="2783" y="3366"/>
                    <a:pt x="2646" y="3548"/>
                  </a:cubicBezTo>
                  <a:cubicBezTo>
                    <a:pt x="2692" y="3548"/>
                    <a:pt x="2555" y="3753"/>
                    <a:pt x="2487" y="3844"/>
                  </a:cubicBezTo>
                  <a:lnTo>
                    <a:pt x="2487" y="3821"/>
                  </a:lnTo>
                  <a:cubicBezTo>
                    <a:pt x="2396" y="3958"/>
                    <a:pt x="2214" y="4253"/>
                    <a:pt x="2078" y="4435"/>
                  </a:cubicBezTo>
                  <a:lnTo>
                    <a:pt x="2055" y="4412"/>
                  </a:lnTo>
                  <a:cubicBezTo>
                    <a:pt x="1964" y="4594"/>
                    <a:pt x="1714" y="4890"/>
                    <a:pt x="1623" y="5004"/>
                  </a:cubicBezTo>
                  <a:cubicBezTo>
                    <a:pt x="1418" y="5277"/>
                    <a:pt x="1077" y="5663"/>
                    <a:pt x="804" y="6050"/>
                  </a:cubicBezTo>
                  <a:lnTo>
                    <a:pt x="577" y="6232"/>
                  </a:lnTo>
                  <a:lnTo>
                    <a:pt x="577" y="6277"/>
                  </a:lnTo>
                  <a:lnTo>
                    <a:pt x="54" y="7118"/>
                  </a:lnTo>
                  <a:cubicBezTo>
                    <a:pt x="1" y="7214"/>
                    <a:pt x="206" y="7235"/>
                    <a:pt x="440" y="7235"/>
                  </a:cubicBezTo>
                  <a:cubicBezTo>
                    <a:pt x="596" y="7235"/>
                    <a:pt x="764" y="7226"/>
                    <a:pt x="876" y="7223"/>
                  </a:cubicBezTo>
                  <a:lnTo>
                    <a:pt x="876" y="7223"/>
                  </a:lnTo>
                  <a:cubicBezTo>
                    <a:pt x="875" y="7223"/>
                    <a:pt x="874" y="7222"/>
                    <a:pt x="873" y="7222"/>
                  </a:cubicBezTo>
                  <a:lnTo>
                    <a:pt x="873" y="7222"/>
                  </a:lnTo>
                  <a:cubicBezTo>
                    <a:pt x="874" y="7222"/>
                    <a:pt x="876" y="7223"/>
                    <a:pt x="878" y="7223"/>
                  </a:cubicBezTo>
                  <a:lnTo>
                    <a:pt x="878" y="7223"/>
                  </a:lnTo>
                  <a:cubicBezTo>
                    <a:pt x="898" y="7222"/>
                    <a:pt x="917" y="7222"/>
                    <a:pt x="933" y="7222"/>
                  </a:cubicBezTo>
                  <a:cubicBezTo>
                    <a:pt x="980" y="7222"/>
                    <a:pt x="1008" y="7225"/>
                    <a:pt x="1009" y="7232"/>
                  </a:cubicBezTo>
                  <a:lnTo>
                    <a:pt x="1009" y="7232"/>
                  </a:lnTo>
                  <a:cubicBezTo>
                    <a:pt x="962" y="7231"/>
                    <a:pt x="909" y="7229"/>
                    <a:pt x="878" y="7223"/>
                  </a:cubicBezTo>
                  <a:lnTo>
                    <a:pt x="878" y="7223"/>
                  </a:lnTo>
                  <a:cubicBezTo>
                    <a:pt x="878" y="7223"/>
                    <a:pt x="877" y="7223"/>
                    <a:pt x="876" y="7223"/>
                  </a:cubicBezTo>
                  <a:lnTo>
                    <a:pt x="876" y="7223"/>
                  </a:lnTo>
                  <a:cubicBezTo>
                    <a:pt x="908" y="7232"/>
                    <a:pt x="959" y="7232"/>
                    <a:pt x="1009" y="7232"/>
                  </a:cubicBezTo>
                  <a:cubicBezTo>
                    <a:pt x="1009" y="7232"/>
                    <a:pt x="1009" y="7232"/>
                    <a:pt x="1009" y="7232"/>
                  </a:cubicBezTo>
                  <a:lnTo>
                    <a:pt x="1009" y="7232"/>
                  </a:lnTo>
                  <a:cubicBezTo>
                    <a:pt x="1035" y="7232"/>
                    <a:pt x="1059" y="7232"/>
                    <a:pt x="1077" y="7232"/>
                  </a:cubicBezTo>
                  <a:lnTo>
                    <a:pt x="1100" y="7209"/>
                  </a:lnTo>
                  <a:cubicBezTo>
                    <a:pt x="1153" y="7202"/>
                    <a:pt x="1176" y="7199"/>
                    <a:pt x="1189" y="7199"/>
                  </a:cubicBezTo>
                  <a:cubicBezTo>
                    <a:pt x="1214" y="7199"/>
                    <a:pt x="1199" y="7209"/>
                    <a:pt x="1305" y="7209"/>
                  </a:cubicBezTo>
                  <a:cubicBezTo>
                    <a:pt x="1305" y="7232"/>
                    <a:pt x="1168" y="7255"/>
                    <a:pt x="1009" y="7255"/>
                  </a:cubicBezTo>
                  <a:cubicBezTo>
                    <a:pt x="1077" y="7255"/>
                    <a:pt x="1140" y="7261"/>
                    <a:pt x="1194" y="7261"/>
                  </a:cubicBezTo>
                  <a:cubicBezTo>
                    <a:pt x="1248" y="7261"/>
                    <a:pt x="1293" y="7255"/>
                    <a:pt x="1328" y="7232"/>
                  </a:cubicBezTo>
                  <a:lnTo>
                    <a:pt x="1328" y="7232"/>
                  </a:lnTo>
                  <a:cubicBezTo>
                    <a:pt x="1441" y="7255"/>
                    <a:pt x="1305" y="7278"/>
                    <a:pt x="1441" y="7278"/>
                  </a:cubicBezTo>
                  <a:cubicBezTo>
                    <a:pt x="1555" y="7278"/>
                    <a:pt x="1691" y="7255"/>
                    <a:pt x="1805" y="7255"/>
                  </a:cubicBezTo>
                  <a:lnTo>
                    <a:pt x="1805" y="7278"/>
                  </a:lnTo>
                  <a:cubicBezTo>
                    <a:pt x="1845" y="7281"/>
                    <a:pt x="1882" y="7282"/>
                    <a:pt x="1917" y="7282"/>
                  </a:cubicBezTo>
                  <a:cubicBezTo>
                    <a:pt x="2086" y="7282"/>
                    <a:pt x="2206" y="7250"/>
                    <a:pt x="2375" y="7250"/>
                  </a:cubicBezTo>
                  <a:cubicBezTo>
                    <a:pt x="2410" y="7250"/>
                    <a:pt x="2447" y="7252"/>
                    <a:pt x="2487" y="7255"/>
                  </a:cubicBezTo>
                  <a:lnTo>
                    <a:pt x="2464" y="7255"/>
                  </a:lnTo>
                  <a:cubicBezTo>
                    <a:pt x="2510" y="7266"/>
                    <a:pt x="2573" y="7266"/>
                    <a:pt x="2646" y="7266"/>
                  </a:cubicBezTo>
                  <a:cubicBezTo>
                    <a:pt x="2712" y="7266"/>
                    <a:pt x="2786" y="7266"/>
                    <a:pt x="2864" y="7274"/>
                  </a:cubicBezTo>
                  <a:lnTo>
                    <a:pt x="2864" y="7274"/>
                  </a:lnTo>
                  <a:cubicBezTo>
                    <a:pt x="2837" y="7268"/>
                    <a:pt x="2828" y="7255"/>
                    <a:pt x="2897" y="7255"/>
                  </a:cubicBezTo>
                  <a:lnTo>
                    <a:pt x="3351" y="7255"/>
                  </a:lnTo>
                  <a:lnTo>
                    <a:pt x="3488" y="7232"/>
                  </a:lnTo>
                  <a:cubicBezTo>
                    <a:pt x="3614" y="7236"/>
                    <a:pt x="3810" y="7238"/>
                    <a:pt x="4050" y="7238"/>
                  </a:cubicBezTo>
                  <a:cubicBezTo>
                    <a:pt x="5067" y="7238"/>
                    <a:pt x="6866" y="7205"/>
                    <a:pt x="7399" y="7187"/>
                  </a:cubicBezTo>
                  <a:lnTo>
                    <a:pt x="7399" y="7187"/>
                  </a:lnTo>
                  <a:lnTo>
                    <a:pt x="7376" y="7209"/>
                  </a:lnTo>
                  <a:cubicBezTo>
                    <a:pt x="8013" y="7187"/>
                    <a:pt x="8945" y="7187"/>
                    <a:pt x="9946" y="7187"/>
                  </a:cubicBezTo>
                  <a:cubicBezTo>
                    <a:pt x="9537" y="6550"/>
                    <a:pt x="9127" y="5868"/>
                    <a:pt x="8718" y="5254"/>
                  </a:cubicBezTo>
                  <a:cubicBezTo>
                    <a:pt x="8491" y="4890"/>
                    <a:pt x="8263" y="4572"/>
                    <a:pt x="8104" y="4299"/>
                  </a:cubicBezTo>
                  <a:cubicBezTo>
                    <a:pt x="8036" y="4162"/>
                    <a:pt x="7922" y="3980"/>
                    <a:pt x="7831" y="3821"/>
                  </a:cubicBezTo>
                  <a:lnTo>
                    <a:pt x="7831" y="3821"/>
                  </a:lnTo>
                  <a:cubicBezTo>
                    <a:pt x="7854" y="3867"/>
                    <a:pt x="7854" y="3884"/>
                    <a:pt x="7845" y="3884"/>
                  </a:cubicBezTo>
                  <a:cubicBezTo>
                    <a:pt x="7837" y="3884"/>
                    <a:pt x="7820" y="3867"/>
                    <a:pt x="7808" y="3844"/>
                  </a:cubicBezTo>
                  <a:cubicBezTo>
                    <a:pt x="7536" y="3412"/>
                    <a:pt x="7763" y="3821"/>
                    <a:pt x="7490" y="3389"/>
                  </a:cubicBezTo>
                  <a:cubicBezTo>
                    <a:pt x="7331" y="3162"/>
                    <a:pt x="6967" y="2593"/>
                    <a:pt x="6626" y="2025"/>
                  </a:cubicBezTo>
                  <a:cubicBezTo>
                    <a:pt x="6126" y="1206"/>
                    <a:pt x="5625" y="387"/>
                    <a:pt x="53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2_1">
    <p:spTree>
      <p:nvGrpSpPr>
        <p:cNvPr id="1775" name="Shape 1775"/>
        <p:cNvGrpSpPr/>
        <p:nvPr/>
      </p:nvGrpSpPr>
      <p:grpSpPr>
        <a:xfrm>
          <a:off x="0" y="0"/>
          <a:ext cx="0" cy="0"/>
          <a:chOff x="0" y="0"/>
          <a:chExt cx="0" cy="0"/>
        </a:xfrm>
      </p:grpSpPr>
      <p:sp>
        <p:nvSpPr>
          <p:cNvPr id="1776" name="Google Shape;1776;p46"/>
          <p:cNvSpPr txBox="1"/>
          <p:nvPr>
            <p:ph idx="1" type="subTitle"/>
          </p:nvPr>
        </p:nvSpPr>
        <p:spPr>
          <a:xfrm>
            <a:off x="6160206" y="2324125"/>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77" name="Google Shape;1777;p46"/>
          <p:cNvSpPr txBox="1"/>
          <p:nvPr>
            <p:ph idx="2" type="subTitle"/>
          </p:nvPr>
        </p:nvSpPr>
        <p:spPr>
          <a:xfrm>
            <a:off x="3845694" y="2102283"/>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78" name="Google Shape;1778;p46"/>
          <p:cNvSpPr txBox="1"/>
          <p:nvPr>
            <p:ph idx="3" type="subTitle"/>
          </p:nvPr>
        </p:nvSpPr>
        <p:spPr>
          <a:xfrm>
            <a:off x="3383544" y="2324121"/>
            <a:ext cx="23769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79" name="Google Shape;1779;p46"/>
          <p:cNvSpPr txBox="1"/>
          <p:nvPr>
            <p:ph idx="4" type="subTitle"/>
          </p:nvPr>
        </p:nvSpPr>
        <p:spPr>
          <a:xfrm>
            <a:off x="1125594" y="2076187"/>
            <a:ext cx="1452600" cy="34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80" name="Google Shape;1780;p46"/>
          <p:cNvSpPr txBox="1"/>
          <p:nvPr>
            <p:ph idx="5" type="subTitle"/>
          </p:nvPr>
        </p:nvSpPr>
        <p:spPr>
          <a:xfrm>
            <a:off x="719994" y="2343787"/>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81" name="Google Shape;1781;p46"/>
          <p:cNvSpPr txBox="1"/>
          <p:nvPr>
            <p:ph type="title"/>
          </p:nvPr>
        </p:nvSpPr>
        <p:spPr>
          <a:xfrm>
            <a:off x="720000" y="540000"/>
            <a:ext cx="7704000" cy="47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3400">
                <a:solidFill>
                  <a:srgbClr val="81C24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82" name="Google Shape;1782;p46"/>
          <p:cNvSpPr txBox="1"/>
          <p:nvPr>
            <p:ph idx="6" type="subTitle"/>
          </p:nvPr>
        </p:nvSpPr>
        <p:spPr>
          <a:xfrm>
            <a:off x="6565806" y="2102283"/>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83" name="Google Shape;1783;p46"/>
          <p:cNvSpPr txBox="1"/>
          <p:nvPr>
            <p:ph idx="7" type="subTitle"/>
          </p:nvPr>
        </p:nvSpPr>
        <p:spPr>
          <a:xfrm>
            <a:off x="6160206"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84" name="Google Shape;1784;p46"/>
          <p:cNvSpPr txBox="1"/>
          <p:nvPr>
            <p:ph idx="8" type="subTitle"/>
          </p:nvPr>
        </p:nvSpPr>
        <p:spPr>
          <a:xfrm>
            <a:off x="3440094"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85" name="Google Shape;1785;p46"/>
          <p:cNvSpPr txBox="1"/>
          <p:nvPr>
            <p:ph idx="9" type="subTitle"/>
          </p:nvPr>
        </p:nvSpPr>
        <p:spPr>
          <a:xfrm>
            <a:off x="719994" y="4054500"/>
            <a:ext cx="2263800" cy="54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86" name="Google Shape;1786;p46"/>
          <p:cNvSpPr txBox="1"/>
          <p:nvPr>
            <p:ph idx="13" type="subTitle"/>
          </p:nvPr>
        </p:nvSpPr>
        <p:spPr>
          <a:xfrm>
            <a:off x="3845694" y="3801900"/>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87" name="Google Shape;1787;p46"/>
          <p:cNvSpPr txBox="1"/>
          <p:nvPr>
            <p:ph idx="14" type="subTitle"/>
          </p:nvPr>
        </p:nvSpPr>
        <p:spPr>
          <a:xfrm>
            <a:off x="1125594" y="3801891"/>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88" name="Google Shape;1788;p46"/>
          <p:cNvSpPr txBox="1"/>
          <p:nvPr>
            <p:ph idx="15" type="subTitle"/>
          </p:nvPr>
        </p:nvSpPr>
        <p:spPr>
          <a:xfrm>
            <a:off x="6565806" y="3801900"/>
            <a:ext cx="1452600" cy="252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rtl="0" algn="ctr">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p:txBody>
      </p:sp>
      <p:sp>
        <p:nvSpPr>
          <p:cNvPr id="1789" name="Google Shape;1789;p46"/>
          <p:cNvSpPr/>
          <p:nvPr/>
        </p:nvSpPr>
        <p:spPr>
          <a:xfrm flipH="1" rot="10800000">
            <a:off x="8441062" y="4679045"/>
            <a:ext cx="702945" cy="702906"/>
          </a:xfrm>
          <a:custGeom>
            <a:rect b="b" l="l" r="r" t="t"/>
            <a:pathLst>
              <a:path extrusionOk="0" h="15938" w="15938">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0" name="Google Shape;1790;p46"/>
          <p:cNvGrpSpPr/>
          <p:nvPr/>
        </p:nvGrpSpPr>
        <p:grpSpPr>
          <a:xfrm flipH="1" rot="10800000">
            <a:off x="7882828" y="4759914"/>
            <a:ext cx="541170" cy="541170"/>
            <a:chOff x="7072361" y="-871003"/>
            <a:chExt cx="1042917" cy="1042917"/>
          </a:xfrm>
        </p:grpSpPr>
        <p:sp>
          <p:nvSpPr>
            <p:cNvPr id="1791" name="Google Shape;1791;p46"/>
            <p:cNvSpPr/>
            <p:nvPr/>
          </p:nvSpPr>
          <p:spPr>
            <a:xfrm>
              <a:off x="8109704" y="-871003"/>
              <a:ext cx="5575" cy="4442"/>
            </a:xfrm>
            <a:custGeom>
              <a:rect b="b" l="l" r="r" t="t"/>
              <a:pathLst>
                <a:path extrusionOk="0" h="51" w="64">
                  <a:moveTo>
                    <a:pt x="1" y="1"/>
                  </a:moveTo>
                  <a:lnTo>
                    <a:pt x="63" y="51"/>
                  </a:lnTo>
                  <a:lnTo>
                    <a:pt x="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6"/>
            <p:cNvSpPr/>
            <p:nvPr/>
          </p:nvSpPr>
          <p:spPr>
            <a:xfrm>
              <a:off x="7977477" y="-871003"/>
              <a:ext cx="137800" cy="88673"/>
            </a:xfrm>
            <a:custGeom>
              <a:rect b="b" l="l" r="r" t="t"/>
              <a:pathLst>
                <a:path extrusionOk="0" h="1018" w="1582">
                  <a:moveTo>
                    <a:pt x="0" y="1"/>
                  </a:moveTo>
                  <a:lnTo>
                    <a:pt x="1581" y="1017"/>
                  </a:lnTo>
                  <a:lnTo>
                    <a:pt x="1581" y="641"/>
                  </a:lnTo>
                  <a:lnTo>
                    <a:pt x="59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6"/>
            <p:cNvSpPr/>
            <p:nvPr/>
          </p:nvSpPr>
          <p:spPr>
            <a:xfrm>
              <a:off x="7844118" y="-871003"/>
              <a:ext cx="271158" cy="173949"/>
            </a:xfrm>
            <a:custGeom>
              <a:rect b="b" l="l" r="r" t="t"/>
              <a:pathLst>
                <a:path extrusionOk="0" h="1997" w="3113">
                  <a:moveTo>
                    <a:pt x="0" y="1"/>
                  </a:moveTo>
                  <a:lnTo>
                    <a:pt x="3112" y="1996"/>
                  </a:lnTo>
                  <a:lnTo>
                    <a:pt x="3112" y="1620"/>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6"/>
            <p:cNvSpPr/>
            <p:nvPr/>
          </p:nvSpPr>
          <p:spPr>
            <a:xfrm>
              <a:off x="7711805" y="-871003"/>
              <a:ext cx="403470" cy="259137"/>
            </a:xfrm>
            <a:custGeom>
              <a:rect b="b" l="l" r="r" t="t"/>
              <a:pathLst>
                <a:path extrusionOk="0" h="2975" w="4632">
                  <a:moveTo>
                    <a:pt x="1" y="1"/>
                  </a:moveTo>
                  <a:lnTo>
                    <a:pt x="4631" y="2975"/>
                  </a:lnTo>
                  <a:lnTo>
                    <a:pt x="4631" y="2586"/>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6"/>
            <p:cNvSpPr/>
            <p:nvPr/>
          </p:nvSpPr>
          <p:spPr>
            <a:xfrm>
              <a:off x="7588289" y="-869871"/>
              <a:ext cx="526985" cy="343281"/>
            </a:xfrm>
            <a:custGeom>
              <a:rect b="b" l="l" r="r" t="t"/>
              <a:pathLst>
                <a:path extrusionOk="0" h="3941" w="605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6"/>
            <p:cNvSpPr/>
            <p:nvPr/>
          </p:nvSpPr>
          <p:spPr>
            <a:xfrm>
              <a:off x="7488814" y="-854540"/>
              <a:ext cx="626459" cy="412094"/>
            </a:xfrm>
            <a:custGeom>
              <a:rect b="b" l="l" r="r" t="t"/>
              <a:pathLst>
                <a:path extrusionOk="0" h="4731" w="7192">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46"/>
            <p:cNvSpPr/>
            <p:nvPr/>
          </p:nvSpPr>
          <p:spPr>
            <a:xfrm>
              <a:off x="7406847" y="-825098"/>
              <a:ext cx="708425" cy="465750"/>
            </a:xfrm>
            <a:custGeom>
              <a:rect b="b" l="l" r="r" t="t"/>
              <a:pathLst>
                <a:path extrusionOk="0" h="5347" w="8133">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46"/>
            <p:cNvSpPr/>
            <p:nvPr/>
          </p:nvSpPr>
          <p:spPr>
            <a:xfrm>
              <a:off x="7336901" y="-787904"/>
              <a:ext cx="768527" cy="505122"/>
            </a:xfrm>
            <a:custGeom>
              <a:rect b="b" l="l" r="r" t="t"/>
              <a:pathLst>
                <a:path extrusionOk="0" h="5799" w="8823">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46"/>
            <p:cNvSpPr/>
            <p:nvPr/>
          </p:nvSpPr>
          <p:spPr>
            <a:xfrm>
              <a:off x="7276798" y="-744177"/>
              <a:ext cx="810076" cy="532386"/>
            </a:xfrm>
            <a:custGeom>
              <a:rect b="b" l="l" r="r" t="t"/>
              <a:pathLst>
                <a:path extrusionOk="0" h="6112" w="930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46"/>
            <p:cNvSpPr/>
            <p:nvPr/>
          </p:nvSpPr>
          <p:spPr>
            <a:xfrm>
              <a:off x="7224361" y="-694962"/>
              <a:ext cx="836208" cy="548762"/>
            </a:xfrm>
            <a:custGeom>
              <a:rect b="b" l="l" r="r" t="t"/>
              <a:pathLst>
                <a:path extrusionOk="0" h="6300" w="960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46"/>
            <p:cNvSpPr/>
            <p:nvPr/>
          </p:nvSpPr>
          <p:spPr>
            <a:xfrm>
              <a:off x="7179501" y="-640347"/>
              <a:ext cx="847183" cy="556427"/>
            </a:xfrm>
            <a:custGeom>
              <a:rect b="b" l="l" r="r" t="t"/>
              <a:pathLst>
                <a:path extrusionOk="0" h="6388" w="9726">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46"/>
            <p:cNvSpPr/>
            <p:nvPr/>
          </p:nvSpPr>
          <p:spPr>
            <a:xfrm>
              <a:off x="7142307" y="-581289"/>
              <a:ext cx="842915" cy="553117"/>
            </a:xfrm>
            <a:custGeom>
              <a:rect b="b" l="l" r="r" t="t"/>
              <a:pathLst>
                <a:path extrusionOk="0" h="6350" w="9677">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46"/>
            <p:cNvSpPr/>
            <p:nvPr/>
          </p:nvSpPr>
          <p:spPr>
            <a:xfrm>
              <a:off x="7111733" y="-517876"/>
              <a:ext cx="824275" cy="542229"/>
            </a:xfrm>
            <a:custGeom>
              <a:rect b="b" l="l" r="r" t="t"/>
              <a:pathLst>
                <a:path extrusionOk="0" h="6225" w="9463">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46"/>
            <p:cNvSpPr/>
            <p:nvPr/>
          </p:nvSpPr>
          <p:spPr>
            <a:xfrm>
              <a:off x="7089869" y="-449063"/>
              <a:ext cx="789258" cy="519320"/>
            </a:xfrm>
            <a:custGeom>
              <a:rect b="b" l="l" r="r" t="t"/>
              <a:pathLst>
                <a:path extrusionOk="0" h="5962" w="9061">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46"/>
            <p:cNvSpPr/>
            <p:nvPr/>
          </p:nvSpPr>
          <p:spPr>
            <a:xfrm>
              <a:off x="7075671" y="-374761"/>
              <a:ext cx="737866" cy="485436"/>
            </a:xfrm>
            <a:custGeom>
              <a:rect b="b" l="l" r="r" t="t"/>
              <a:pathLst>
                <a:path extrusionOk="0" h="5573" w="8471">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46"/>
            <p:cNvSpPr/>
            <p:nvPr/>
          </p:nvSpPr>
          <p:spPr>
            <a:xfrm>
              <a:off x="7072361" y="-294885"/>
              <a:ext cx="665831" cy="438399"/>
            </a:xfrm>
            <a:custGeom>
              <a:rect b="b" l="l" r="r" t="t"/>
              <a:pathLst>
                <a:path extrusionOk="0" h="5033" w="7644">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6"/>
            <p:cNvSpPr/>
            <p:nvPr/>
          </p:nvSpPr>
          <p:spPr>
            <a:xfrm>
              <a:off x="7072361" y="-210741"/>
              <a:ext cx="575067" cy="377165"/>
            </a:xfrm>
            <a:custGeom>
              <a:rect b="b" l="l" r="r" t="t"/>
              <a:pathLst>
                <a:path extrusionOk="0" h="4330" w="6602">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46"/>
            <p:cNvSpPr/>
            <p:nvPr/>
          </p:nvSpPr>
          <p:spPr>
            <a:xfrm>
              <a:off x="7072361" y="-125465"/>
              <a:ext cx="463573" cy="297376"/>
            </a:xfrm>
            <a:custGeom>
              <a:rect b="b" l="l" r="r" t="t"/>
              <a:pathLst>
                <a:path extrusionOk="0" h="3414" w="5322">
                  <a:moveTo>
                    <a:pt x="1" y="0"/>
                  </a:moveTo>
                  <a:lnTo>
                    <a:pt x="1" y="389"/>
                  </a:lnTo>
                  <a:lnTo>
                    <a:pt x="4732" y="3413"/>
                  </a:lnTo>
                  <a:lnTo>
                    <a:pt x="5322" y="3413"/>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46"/>
            <p:cNvSpPr/>
            <p:nvPr/>
          </p:nvSpPr>
          <p:spPr>
            <a:xfrm>
              <a:off x="7072361" y="-40275"/>
              <a:ext cx="331347" cy="212188"/>
            </a:xfrm>
            <a:custGeom>
              <a:rect b="b" l="l" r="r" t="t"/>
              <a:pathLst>
                <a:path extrusionOk="0" h="2436" w="3804">
                  <a:moveTo>
                    <a:pt x="1" y="1"/>
                  </a:moveTo>
                  <a:lnTo>
                    <a:pt x="1" y="377"/>
                  </a:lnTo>
                  <a:lnTo>
                    <a:pt x="3213" y="2435"/>
                  </a:lnTo>
                  <a:lnTo>
                    <a:pt x="3803" y="2435"/>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6"/>
            <p:cNvSpPr/>
            <p:nvPr/>
          </p:nvSpPr>
          <p:spPr>
            <a:xfrm>
              <a:off x="7072361" y="45001"/>
              <a:ext cx="199035" cy="126912"/>
            </a:xfrm>
            <a:custGeom>
              <a:rect b="b" l="l" r="r" t="t"/>
              <a:pathLst>
                <a:path extrusionOk="0" h="1457" w="2285">
                  <a:moveTo>
                    <a:pt x="1" y="1"/>
                  </a:moveTo>
                  <a:lnTo>
                    <a:pt x="1" y="377"/>
                  </a:lnTo>
                  <a:lnTo>
                    <a:pt x="1695" y="1456"/>
                  </a:lnTo>
                  <a:lnTo>
                    <a:pt x="2285" y="1456"/>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46"/>
            <p:cNvSpPr/>
            <p:nvPr/>
          </p:nvSpPr>
          <p:spPr>
            <a:xfrm>
              <a:off x="7072361" y="129146"/>
              <a:ext cx="66810" cy="42769"/>
            </a:xfrm>
            <a:custGeom>
              <a:rect b="b" l="l" r="r" t="t"/>
              <a:pathLst>
                <a:path extrusionOk="0" h="491" w="767">
                  <a:moveTo>
                    <a:pt x="1" y="1"/>
                  </a:moveTo>
                  <a:lnTo>
                    <a:pt x="1" y="390"/>
                  </a:lnTo>
                  <a:lnTo>
                    <a:pt x="164" y="490"/>
                  </a:lnTo>
                  <a:lnTo>
                    <a:pt x="766" y="490"/>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2" name="Google Shape;1812;p46"/>
          <p:cNvSpPr/>
          <p:nvPr/>
        </p:nvSpPr>
        <p:spPr>
          <a:xfrm flipH="1">
            <a:off x="-424122" y="-90880"/>
            <a:ext cx="702945" cy="702906"/>
          </a:xfrm>
          <a:custGeom>
            <a:rect b="b" l="l" r="r" t="t"/>
            <a:pathLst>
              <a:path extrusionOk="0" h="15938" w="15938">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3" name="Google Shape;1813;p46"/>
          <p:cNvGrpSpPr/>
          <p:nvPr/>
        </p:nvGrpSpPr>
        <p:grpSpPr>
          <a:xfrm flipH="1">
            <a:off x="324263" y="-227189"/>
            <a:ext cx="541170" cy="541170"/>
            <a:chOff x="7072361" y="-871003"/>
            <a:chExt cx="1042917" cy="1042917"/>
          </a:xfrm>
        </p:grpSpPr>
        <p:sp>
          <p:nvSpPr>
            <p:cNvPr id="1814" name="Google Shape;1814;p46"/>
            <p:cNvSpPr/>
            <p:nvPr/>
          </p:nvSpPr>
          <p:spPr>
            <a:xfrm>
              <a:off x="8109704" y="-871003"/>
              <a:ext cx="5575" cy="4442"/>
            </a:xfrm>
            <a:custGeom>
              <a:rect b="b" l="l" r="r" t="t"/>
              <a:pathLst>
                <a:path extrusionOk="0" h="51" w="64">
                  <a:moveTo>
                    <a:pt x="1" y="1"/>
                  </a:moveTo>
                  <a:lnTo>
                    <a:pt x="63" y="51"/>
                  </a:lnTo>
                  <a:lnTo>
                    <a:pt x="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46"/>
            <p:cNvSpPr/>
            <p:nvPr/>
          </p:nvSpPr>
          <p:spPr>
            <a:xfrm>
              <a:off x="7977477" y="-871003"/>
              <a:ext cx="137800" cy="88673"/>
            </a:xfrm>
            <a:custGeom>
              <a:rect b="b" l="l" r="r" t="t"/>
              <a:pathLst>
                <a:path extrusionOk="0" h="1018" w="1582">
                  <a:moveTo>
                    <a:pt x="0" y="1"/>
                  </a:moveTo>
                  <a:lnTo>
                    <a:pt x="1581" y="1017"/>
                  </a:lnTo>
                  <a:lnTo>
                    <a:pt x="1581" y="641"/>
                  </a:lnTo>
                  <a:lnTo>
                    <a:pt x="59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46"/>
            <p:cNvSpPr/>
            <p:nvPr/>
          </p:nvSpPr>
          <p:spPr>
            <a:xfrm>
              <a:off x="7844118" y="-871003"/>
              <a:ext cx="271158" cy="173949"/>
            </a:xfrm>
            <a:custGeom>
              <a:rect b="b" l="l" r="r" t="t"/>
              <a:pathLst>
                <a:path extrusionOk="0" h="1997" w="3113">
                  <a:moveTo>
                    <a:pt x="0" y="1"/>
                  </a:moveTo>
                  <a:lnTo>
                    <a:pt x="3112" y="1996"/>
                  </a:lnTo>
                  <a:lnTo>
                    <a:pt x="3112" y="1620"/>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46"/>
            <p:cNvSpPr/>
            <p:nvPr/>
          </p:nvSpPr>
          <p:spPr>
            <a:xfrm>
              <a:off x="7711805" y="-871003"/>
              <a:ext cx="403470" cy="259137"/>
            </a:xfrm>
            <a:custGeom>
              <a:rect b="b" l="l" r="r" t="t"/>
              <a:pathLst>
                <a:path extrusionOk="0" h="2975" w="4632">
                  <a:moveTo>
                    <a:pt x="1" y="1"/>
                  </a:moveTo>
                  <a:lnTo>
                    <a:pt x="4631" y="2975"/>
                  </a:lnTo>
                  <a:lnTo>
                    <a:pt x="4631" y="2586"/>
                  </a:lnTo>
                  <a:lnTo>
                    <a:pt x="60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46"/>
            <p:cNvSpPr/>
            <p:nvPr/>
          </p:nvSpPr>
          <p:spPr>
            <a:xfrm>
              <a:off x="7588289" y="-869871"/>
              <a:ext cx="526985" cy="343281"/>
            </a:xfrm>
            <a:custGeom>
              <a:rect b="b" l="l" r="r" t="t"/>
              <a:pathLst>
                <a:path extrusionOk="0" h="3941" w="605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46"/>
            <p:cNvSpPr/>
            <p:nvPr/>
          </p:nvSpPr>
          <p:spPr>
            <a:xfrm>
              <a:off x="7488814" y="-854540"/>
              <a:ext cx="626459" cy="412094"/>
            </a:xfrm>
            <a:custGeom>
              <a:rect b="b" l="l" r="r" t="t"/>
              <a:pathLst>
                <a:path extrusionOk="0" h="4731" w="7192">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46"/>
            <p:cNvSpPr/>
            <p:nvPr/>
          </p:nvSpPr>
          <p:spPr>
            <a:xfrm>
              <a:off x="7406847" y="-825098"/>
              <a:ext cx="708425" cy="465750"/>
            </a:xfrm>
            <a:custGeom>
              <a:rect b="b" l="l" r="r" t="t"/>
              <a:pathLst>
                <a:path extrusionOk="0" h="5347" w="8133">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46"/>
            <p:cNvSpPr/>
            <p:nvPr/>
          </p:nvSpPr>
          <p:spPr>
            <a:xfrm>
              <a:off x="7336901" y="-787904"/>
              <a:ext cx="768527" cy="505122"/>
            </a:xfrm>
            <a:custGeom>
              <a:rect b="b" l="l" r="r" t="t"/>
              <a:pathLst>
                <a:path extrusionOk="0" h="5799" w="8823">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46"/>
            <p:cNvSpPr/>
            <p:nvPr/>
          </p:nvSpPr>
          <p:spPr>
            <a:xfrm>
              <a:off x="7276798" y="-744177"/>
              <a:ext cx="810076" cy="532386"/>
            </a:xfrm>
            <a:custGeom>
              <a:rect b="b" l="l" r="r" t="t"/>
              <a:pathLst>
                <a:path extrusionOk="0" h="6112" w="930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46"/>
            <p:cNvSpPr/>
            <p:nvPr/>
          </p:nvSpPr>
          <p:spPr>
            <a:xfrm>
              <a:off x="7224361" y="-694962"/>
              <a:ext cx="836208" cy="548762"/>
            </a:xfrm>
            <a:custGeom>
              <a:rect b="b" l="l" r="r" t="t"/>
              <a:pathLst>
                <a:path extrusionOk="0" h="6300" w="960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46"/>
            <p:cNvSpPr/>
            <p:nvPr/>
          </p:nvSpPr>
          <p:spPr>
            <a:xfrm>
              <a:off x="7179501" y="-640347"/>
              <a:ext cx="847183" cy="556427"/>
            </a:xfrm>
            <a:custGeom>
              <a:rect b="b" l="l" r="r" t="t"/>
              <a:pathLst>
                <a:path extrusionOk="0" h="6388" w="9726">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46"/>
            <p:cNvSpPr/>
            <p:nvPr/>
          </p:nvSpPr>
          <p:spPr>
            <a:xfrm>
              <a:off x="7142307" y="-581289"/>
              <a:ext cx="842915" cy="553117"/>
            </a:xfrm>
            <a:custGeom>
              <a:rect b="b" l="l" r="r" t="t"/>
              <a:pathLst>
                <a:path extrusionOk="0" h="6350" w="9677">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46"/>
            <p:cNvSpPr/>
            <p:nvPr/>
          </p:nvSpPr>
          <p:spPr>
            <a:xfrm>
              <a:off x="7111733" y="-517876"/>
              <a:ext cx="824275" cy="542229"/>
            </a:xfrm>
            <a:custGeom>
              <a:rect b="b" l="l" r="r" t="t"/>
              <a:pathLst>
                <a:path extrusionOk="0" h="6225" w="9463">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46"/>
            <p:cNvSpPr/>
            <p:nvPr/>
          </p:nvSpPr>
          <p:spPr>
            <a:xfrm>
              <a:off x="7089869" y="-449063"/>
              <a:ext cx="789258" cy="519320"/>
            </a:xfrm>
            <a:custGeom>
              <a:rect b="b" l="l" r="r" t="t"/>
              <a:pathLst>
                <a:path extrusionOk="0" h="5962" w="9061">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46"/>
            <p:cNvSpPr/>
            <p:nvPr/>
          </p:nvSpPr>
          <p:spPr>
            <a:xfrm>
              <a:off x="7075671" y="-374761"/>
              <a:ext cx="737866" cy="485436"/>
            </a:xfrm>
            <a:custGeom>
              <a:rect b="b" l="l" r="r" t="t"/>
              <a:pathLst>
                <a:path extrusionOk="0" h="5573" w="8471">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46"/>
            <p:cNvSpPr/>
            <p:nvPr/>
          </p:nvSpPr>
          <p:spPr>
            <a:xfrm>
              <a:off x="7072361" y="-294885"/>
              <a:ext cx="665831" cy="438399"/>
            </a:xfrm>
            <a:custGeom>
              <a:rect b="b" l="l" r="r" t="t"/>
              <a:pathLst>
                <a:path extrusionOk="0" h="5033" w="7644">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46"/>
            <p:cNvSpPr/>
            <p:nvPr/>
          </p:nvSpPr>
          <p:spPr>
            <a:xfrm>
              <a:off x="7072361" y="-210741"/>
              <a:ext cx="575067" cy="377165"/>
            </a:xfrm>
            <a:custGeom>
              <a:rect b="b" l="l" r="r" t="t"/>
              <a:pathLst>
                <a:path extrusionOk="0" h="4330" w="6602">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6"/>
            <p:cNvSpPr/>
            <p:nvPr/>
          </p:nvSpPr>
          <p:spPr>
            <a:xfrm>
              <a:off x="7072361" y="-125465"/>
              <a:ext cx="463573" cy="297376"/>
            </a:xfrm>
            <a:custGeom>
              <a:rect b="b" l="l" r="r" t="t"/>
              <a:pathLst>
                <a:path extrusionOk="0" h="3414" w="5322">
                  <a:moveTo>
                    <a:pt x="1" y="0"/>
                  </a:moveTo>
                  <a:lnTo>
                    <a:pt x="1" y="389"/>
                  </a:lnTo>
                  <a:lnTo>
                    <a:pt x="4732" y="3413"/>
                  </a:lnTo>
                  <a:lnTo>
                    <a:pt x="5322" y="3413"/>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46"/>
            <p:cNvSpPr/>
            <p:nvPr/>
          </p:nvSpPr>
          <p:spPr>
            <a:xfrm>
              <a:off x="7072361" y="-40275"/>
              <a:ext cx="331347" cy="212188"/>
            </a:xfrm>
            <a:custGeom>
              <a:rect b="b" l="l" r="r" t="t"/>
              <a:pathLst>
                <a:path extrusionOk="0" h="2436" w="3804">
                  <a:moveTo>
                    <a:pt x="1" y="1"/>
                  </a:moveTo>
                  <a:lnTo>
                    <a:pt x="1" y="377"/>
                  </a:lnTo>
                  <a:lnTo>
                    <a:pt x="3213" y="2435"/>
                  </a:lnTo>
                  <a:lnTo>
                    <a:pt x="3803" y="2435"/>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46"/>
            <p:cNvSpPr/>
            <p:nvPr/>
          </p:nvSpPr>
          <p:spPr>
            <a:xfrm>
              <a:off x="7072361" y="45001"/>
              <a:ext cx="199035" cy="126912"/>
            </a:xfrm>
            <a:custGeom>
              <a:rect b="b" l="l" r="r" t="t"/>
              <a:pathLst>
                <a:path extrusionOk="0" h="1457" w="2285">
                  <a:moveTo>
                    <a:pt x="1" y="1"/>
                  </a:moveTo>
                  <a:lnTo>
                    <a:pt x="1" y="377"/>
                  </a:lnTo>
                  <a:lnTo>
                    <a:pt x="1695" y="1456"/>
                  </a:lnTo>
                  <a:lnTo>
                    <a:pt x="2285" y="1456"/>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46"/>
            <p:cNvSpPr/>
            <p:nvPr/>
          </p:nvSpPr>
          <p:spPr>
            <a:xfrm>
              <a:off x="7072361" y="129146"/>
              <a:ext cx="66810" cy="42769"/>
            </a:xfrm>
            <a:custGeom>
              <a:rect b="b" l="l" r="r" t="t"/>
              <a:pathLst>
                <a:path extrusionOk="0" h="491" w="767">
                  <a:moveTo>
                    <a:pt x="1" y="1"/>
                  </a:moveTo>
                  <a:lnTo>
                    <a:pt x="1" y="390"/>
                  </a:lnTo>
                  <a:lnTo>
                    <a:pt x="164" y="490"/>
                  </a:lnTo>
                  <a:lnTo>
                    <a:pt x="766" y="490"/>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spTree>
      <p:nvGrpSpPr>
        <p:cNvPr id="1835" name="Shape 1835"/>
        <p:cNvGrpSpPr/>
        <p:nvPr/>
      </p:nvGrpSpPr>
      <p:grpSpPr>
        <a:xfrm>
          <a:off x="0" y="0"/>
          <a:ext cx="0" cy="0"/>
          <a:chOff x="0" y="0"/>
          <a:chExt cx="0" cy="0"/>
        </a:xfrm>
      </p:grpSpPr>
      <p:sp>
        <p:nvSpPr>
          <p:cNvPr id="1836" name="Google Shape;1836;p47"/>
          <p:cNvSpPr txBox="1"/>
          <p:nvPr>
            <p:ph type="title"/>
          </p:nvPr>
        </p:nvSpPr>
        <p:spPr>
          <a:xfrm>
            <a:off x="713225" y="539500"/>
            <a:ext cx="7759200" cy="31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837" name="Google Shape;1837;p47"/>
          <p:cNvSpPr txBox="1"/>
          <p:nvPr>
            <p:ph idx="1" type="subTitle"/>
          </p:nvPr>
        </p:nvSpPr>
        <p:spPr>
          <a:xfrm>
            <a:off x="4697500" y="2971675"/>
            <a:ext cx="2710800" cy="805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8" name="Google Shape;1838;p47"/>
          <p:cNvSpPr txBox="1"/>
          <p:nvPr>
            <p:ph idx="2" type="subTitle"/>
          </p:nvPr>
        </p:nvSpPr>
        <p:spPr>
          <a:xfrm>
            <a:off x="5003512" y="2577988"/>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1839" name="Google Shape;1839;p47"/>
          <p:cNvSpPr txBox="1"/>
          <p:nvPr>
            <p:ph idx="3" type="subTitle"/>
          </p:nvPr>
        </p:nvSpPr>
        <p:spPr>
          <a:xfrm>
            <a:off x="1735700" y="2971675"/>
            <a:ext cx="2710800" cy="805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0" name="Google Shape;1840;p47"/>
          <p:cNvSpPr txBox="1"/>
          <p:nvPr>
            <p:ph idx="4" type="subTitle"/>
          </p:nvPr>
        </p:nvSpPr>
        <p:spPr>
          <a:xfrm>
            <a:off x="2041675" y="2577988"/>
            <a:ext cx="2098800" cy="32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Margarine"/>
              <a:buNone/>
              <a:defRPr sz="2000">
                <a:solidFill>
                  <a:schemeClr val="dk2"/>
                </a:solidFill>
                <a:latin typeface="Margarine"/>
                <a:ea typeface="Margarine"/>
                <a:cs typeface="Margarine"/>
                <a:sym typeface="Margarine"/>
              </a:defRPr>
            </a:lvl1pPr>
            <a:lvl2pPr lvl="1" rtl="0" algn="ctr">
              <a:lnSpc>
                <a:spcPct val="100000"/>
              </a:lnSpc>
              <a:spcBef>
                <a:spcPts val="0"/>
              </a:spcBef>
              <a:spcAft>
                <a:spcPts val="0"/>
              </a:spcAft>
              <a:buSzPts val="1800"/>
              <a:buFont typeface="Margarine"/>
              <a:buNone/>
              <a:defRPr b="1" sz="1800">
                <a:latin typeface="Margarine"/>
                <a:ea typeface="Margarine"/>
                <a:cs typeface="Margarine"/>
                <a:sym typeface="Margarine"/>
              </a:defRPr>
            </a:lvl2pPr>
            <a:lvl3pPr lvl="2" rtl="0" algn="ctr">
              <a:lnSpc>
                <a:spcPct val="100000"/>
              </a:lnSpc>
              <a:spcBef>
                <a:spcPts val="0"/>
              </a:spcBef>
              <a:spcAft>
                <a:spcPts val="0"/>
              </a:spcAft>
              <a:buSzPts val="1800"/>
              <a:buFont typeface="Margarine"/>
              <a:buNone/>
              <a:defRPr b="1" sz="1800">
                <a:latin typeface="Margarine"/>
                <a:ea typeface="Margarine"/>
                <a:cs typeface="Margarine"/>
                <a:sym typeface="Margarine"/>
              </a:defRPr>
            </a:lvl3pPr>
            <a:lvl4pPr lvl="3" rtl="0" algn="ctr">
              <a:lnSpc>
                <a:spcPct val="100000"/>
              </a:lnSpc>
              <a:spcBef>
                <a:spcPts val="0"/>
              </a:spcBef>
              <a:spcAft>
                <a:spcPts val="0"/>
              </a:spcAft>
              <a:buSzPts val="1800"/>
              <a:buFont typeface="Margarine"/>
              <a:buNone/>
              <a:defRPr b="1" sz="1800">
                <a:latin typeface="Margarine"/>
                <a:ea typeface="Margarine"/>
                <a:cs typeface="Margarine"/>
                <a:sym typeface="Margarine"/>
              </a:defRPr>
            </a:lvl4pPr>
            <a:lvl5pPr lvl="4" rtl="0" algn="ctr">
              <a:lnSpc>
                <a:spcPct val="100000"/>
              </a:lnSpc>
              <a:spcBef>
                <a:spcPts val="0"/>
              </a:spcBef>
              <a:spcAft>
                <a:spcPts val="0"/>
              </a:spcAft>
              <a:buSzPts val="1800"/>
              <a:buFont typeface="Margarine"/>
              <a:buNone/>
              <a:defRPr b="1" sz="1800">
                <a:latin typeface="Margarine"/>
                <a:ea typeface="Margarine"/>
                <a:cs typeface="Margarine"/>
                <a:sym typeface="Margarine"/>
              </a:defRPr>
            </a:lvl5pPr>
            <a:lvl6pPr lvl="5" rtl="0" algn="ctr">
              <a:lnSpc>
                <a:spcPct val="100000"/>
              </a:lnSpc>
              <a:spcBef>
                <a:spcPts val="0"/>
              </a:spcBef>
              <a:spcAft>
                <a:spcPts val="0"/>
              </a:spcAft>
              <a:buSzPts val="1800"/>
              <a:buFont typeface="Margarine"/>
              <a:buNone/>
              <a:defRPr b="1" sz="1800">
                <a:latin typeface="Margarine"/>
                <a:ea typeface="Margarine"/>
                <a:cs typeface="Margarine"/>
                <a:sym typeface="Margarine"/>
              </a:defRPr>
            </a:lvl6pPr>
            <a:lvl7pPr lvl="6" rtl="0" algn="ctr">
              <a:lnSpc>
                <a:spcPct val="100000"/>
              </a:lnSpc>
              <a:spcBef>
                <a:spcPts val="0"/>
              </a:spcBef>
              <a:spcAft>
                <a:spcPts val="0"/>
              </a:spcAft>
              <a:buSzPts val="1800"/>
              <a:buFont typeface="Margarine"/>
              <a:buNone/>
              <a:defRPr b="1" sz="1800">
                <a:latin typeface="Margarine"/>
                <a:ea typeface="Margarine"/>
                <a:cs typeface="Margarine"/>
                <a:sym typeface="Margarine"/>
              </a:defRPr>
            </a:lvl7pPr>
            <a:lvl8pPr lvl="7" rtl="0" algn="ctr">
              <a:lnSpc>
                <a:spcPct val="100000"/>
              </a:lnSpc>
              <a:spcBef>
                <a:spcPts val="0"/>
              </a:spcBef>
              <a:spcAft>
                <a:spcPts val="0"/>
              </a:spcAft>
              <a:buSzPts val="1800"/>
              <a:buFont typeface="Margarine"/>
              <a:buNone/>
              <a:defRPr b="1" sz="1800">
                <a:latin typeface="Margarine"/>
                <a:ea typeface="Margarine"/>
                <a:cs typeface="Margarine"/>
                <a:sym typeface="Margarine"/>
              </a:defRPr>
            </a:lvl8pPr>
            <a:lvl9pPr lvl="8" rtl="0" algn="ctr">
              <a:lnSpc>
                <a:spcPct val="100000"/>
              </a:lnSpc>
              <a:spcBef>
                <a:spcPts val="0"/>
              </a:spcBef>
              <a:spcAft>
                <a:spcPts val="0"/>
              </a:spcAft>
              <a:buSzPts val="1800"/>
              <a:buFont typeface="Margarine"/>
              <a:buNone/>
              <a:defRPr b="1" sz="1800">
                <a:latin typeface="Margarine"/>
                <a:ea typeface="Margarine"/>
                <a:cs typeface="Margarine"/>
                <a:sym typeface="Margarine"/>
              </a:defRPr>
            </a:lvl9pPr>
          </a:lstStyle>
          <a:p/>
        </p:txBody>
      </p:sp>
      <p:sp>
        <p:nvSpPr>
          <p:cNvPr id="1841" name="Google Shape;1841;p47"/>
          <p:cNvSpPr/>
          <p:nvPr/>
        </p:nvSpPr>
        <p:spPr>
          <a:xfrm rot="-5400293">
            <a:off x="7017998" y="1118135"/>
            <a:ext cx="4830408" cy="3181322"/>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47"/>
          <p:cNvSpPr/>
          <p:nvPr/>
        </p:nvSpPr>
        <p:spPr>
          <a:xfrm>
            <a:off x="-13000" y="3603398"/>
            <a:ext cx="3023455" cy="1613113"/>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ONE_COLUMN_TEXT_3">
    <p:spTree>
      <p:nvGrpSpPr>
        <p:cNvPr id="1843" name="Shape 1843"/>
        <p:cNvGrpSpPr/>
        <p:nvPr/>
      </p:nvGrpSpPr>
      <p:grpSpPr>
        <a:xfrm>
          <a:off x="0" y="0"/>
          <a:ext cx="0" cy="0"/>
          <a:chOff x="0" y="0"/>
          <a:chExt cx="0" cy="0"/>
        </a:xfrm>
      </p:grpSpPr>
      <p:sp>
        <p:nvSpPr>
          <p:cNvPr id="1844" name="Google Shape;1844;p48"/>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45" name="Google Shape;1845;p48"/>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46" name="Google Shape;1846;p48"/>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48"/>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8"/>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4">
  <p:cSld name="ONE_COLUMN_TEXT_4">
    <p:spTree>
      <p:nvGrpSpPr>
        <p:cNvPr id="1849" name="Shape 1849"/>
        <p:cNvGrpSpPr/>
        <p:nvPr/>
      </p:nvGrpSpPr>
      <p:grpSpPr>
        <a:xfrm>
          <a:off x="0" y="0"/>
          <a:ext cx="0" cy="0"/>
          <a:chOff x="0" y="0"/>
          <a:chExt cx="0" cy="0"/>
        </a:xfrm>
      </p:grpSpPr>
      <p:sp>
        <p:nvSpPr>
          <p:cNvPr id="1850" name="Google Shape;1850;p49"/>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51" name="Google Shape;1851;p49"/>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52" name="Google Shape;1852;p49"/>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49"/>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49"/>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frame  1">
  <p:cSld name="BLANK_1_1_1_1">
    <p:bg>
      <p:bgPr>
        <a:solidFill>
          <a:schemeClr val="accent1"/>
        </a:solidFill>
      </p:bgPr>
    </p:bg>
    <p:spTree>
      <p:nvGrpSpPr>
        <p:cNvPr id="1855" name="Shape 1855"/>
        <p:cNvGrpSpPr/>
        <p:nvPr/>
      </p:nvGrpSpPr>
      <p:grpSpPr>
        <a:xfrm>
          <a:off x="0" y="0"/>
          <a:ext cx="0" cy="0"/>
          <a:chOff x="0" y="0"/>
          <a:chExt cx="0" cy="0"/>
        </a:xfrm>
      </p:grpSpPr>
      <p:sp>
        <p:nvSpPr>
          <p:cNvPr id="1856" name="Google Shape;1856;p50"/>
          <p:cNvSpPr/>
          <p:nvPr/>
        </p:nvSpPr>
        <p:spPr>
          <a:xfrm>
            <a:off x="406950" y="416250"/>
            <a:ext cx="8330100" cy="431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50"/>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FFFFFF"/>
                </a:solidFill>
                <a:latin typeface="Arvo"/>
                <a:ea typeface="Arvo"/>
                <a:cs typeface="Arvo"/>
                <a:sym typeface="Arvo"/>
              </a:defRPr>
            </a:lvl1pPr>
            <a:lvl2pPr lvl="1" rtl="0">
              <a:buNone/>
              <a:defRPr sz="1200">
                <a:solidFill>
                  <a:srgbClr val="FFFFFF"/>
                </a:solidFill>
                <a:latin typeface="Arvo"/>
                <a:ea typeface="Arvo"/>
                <a:cs typeface="Arvo"/>
                <a:sym typeface="Arvo"/>
              </a:defRPr>
            </a:lvl2pPr>
            <a:lvl3pPr lvl="2" rtl="0">
              <a:buNone/>
              <a:defRPr sz="1200">
                <a:solidFill>
                  <a:srgbClr val="FFFFFF"/>
                </a:solidFill>
                <a:latin typeface="Arvo"/>
                <a:ea typeface="Arvo"/>
                <a:cs typeface="Arvo"/>
                <a:sym typeface="Arvo"/>
              </a:defRPr>
            </a:lvl3pPr>
            <a:lvl4pPr lvl="3" rtl="0">
              <a:buNone/>
              <a:defRPr sz="1200">
                <a:solidFill>
                  <a:srgbClr val="FFFFFF"/>
                </a:solidFill>
                <a:latin typeface="Arvo"/>
                <a:ea typeface="Arvo"/>
                <a:cs typeface="Arvo"/>
                <a:sym typeface="Arvo"/>
              </a:defRPr>
            </a:lvl4pPr>
            <a:lvl5pPr lvl="4" rtl="0">
              <a:buNone/>
              <a:defRPr sz="1200">
                <a:solidFill>
                  <a:srgbClr val="FFFFFF"/>
                </a:solidFill>
                <a:latin typeface="Arvo"/>
                <a:ea typeface="Arvo"/>
                <a:cs typeface="Arvo"/>
                <a:sym typeface="Arvo"/>
              </a:defRPr>
            </a:lvl5pPr>
            <a:lvl6pPr lvl="5" rtl="0">
              <a:buNone/>
              <a:defRPr sz="1200">
                <a:solidFill>
                  <a:srgbClr val="FFFFFF"/>
                </a:solidFill>
                <a:latin typeface="Arvo"/>
                <a:ea typeface="Arvo"/>
                <a:cs typeface="Arvo"/>
                <a:sym typeface="Arvo"/>
              </a:defRPr>
            </a:lvl6pPr>
            <a:lvl7pPr lvl="6" rtl="0">
              <a:buNone/>
              <a:defRPr sz="1200">
                <a:solidFill>
                  <a:srgbClr val="FFFFFF"/>
                </a:solidFill>
                <a:latin typeface="Arvo"/>
                <a:ea typeface="Arvo"/>
                <a:cs typeface="Arvo"/>
                <a:sym typeface="Arvo"/>
              </a:defRPr>
            </a:lvl7pPr>
            <a:lvl8pPr lvl="7" rtl="0">
              <a:buNone/>
              <a:defRPr sz="1200">
                <a:solidFill>
                  <a:srgbClr val="FFFFFF"/>
                </a:solidFill>
                <a:latin typeface="Arvo"/>
                <a:ea typeface="Arvo"/>
                <a:cs typeface="Arvo"/>
                <a:sym typeface="Arvo"/>
              </a:defRPr>
            </a:lvl8pPr>
            <a:lvl9pPr lvl="8" rtl="0">
              <a:buNone/>
              <a:defRPr sz="1200">
                <a:solidFill>
                  <a:srgbClr val="FFFFFF"/>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solidFill>
                <a:schemeClr val="lt1"/>
              </a:solidFill>
            </a:endParaRPr>
          </a:p>
        </p:txBody>
      </p:sp>
      <p:sp>
        <p:nvSpPr>
          <p:cNvPr id="1858" name="Google Shape;1858;p50"/>
          <p:cNvSpPr txBox="1"/>
          <p:nvPr>
            <p:ph type="title"/>
          </p:nvPr>
        </p:nvSpPr>
        <p:spPr>
          <a:xfrm>
            <a:off x="783525" y="621500"/>
            <a:ext cx="7618200" cy="393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30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5" name="Shape 215"/>
        <p:cNvGrpSpPr/>
        <p:nvPr/>
      </p:nvGrpSpPr>
      <p:grpSpPr>
        <a:xfrm>
          <a:off x="0" y="0"/>
          <a:ext cx="0" cy="0"/>
          <a:chOff x="0" y="0"/>
          <a:chExt cx="0" cy="0"/>
        </a:xfrm>
      </p:grpSpPr>
      <p:sp>
        <p:nvSpPr>
          <p:cNvPr id="216" name="Google Shape;216;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17" name="Google Shape;217;p6"/>
          <p:cNvGrpSpPr/>
          <p:nvPr/>
        </p:nvGrpSpPr>
        <p:grpSpPr>
          <a:xfrm>
            <a:off x="288171" y="229503"/>
            <a:ext cx="1195720" cy="801006"/>
            <a:chOff x="2458950" y="394475"/>
            <a:chExt cx="697050" cy="466950"/>
          </a:xfrm>
        </p:grpSpPr>
        <p:sp>
          <p:nvSpPr>
            <p:cNvPr id="218" name="Google Shape;218;p6"/>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6"/>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6"/>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6"/>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6"/>
          <p:cNvGrpSpPr/>
          <p:nvPr/>
        </p:nvGrpSpPr>
        <p:grpSpPr>
          <a:xfrm rot="1800362">
            <a:off x="7623583" y="4314678"/>
            <a:ext cx="1600852" cy="1630996"/>
            <a:chOff x="5510175" y="238275"/>
            <a:chExt cx="2841932" cy="2895701"/>
          </a:xfrm>
        </p:grpSpPr>
        <p:sp>
          <p:nvSpPr>
            <p:cNvPr id="226" name="Google Shape;226;p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6"/>
          <p:cNvGrpSpPr/>
          <p:nvPr/>
        </p:nvGrpSpPr>
        <p:grpSpPr>
          <a:xfrm rot="3716836">
            <a:off x="-710548" y="4009883"/>
            <a:ext cx="1600793" cy="1630961"/>
            <a:chOff x="5510175" y="238275"/>
            <a:chExt cx="2841932" cy="2895701"/>
          </a:xfrm>
        </p:grpSpPr>
        <p:sp>
          <p:nvSpPr>
            <p:cNvPr id="241" name="Google Shape;241;p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6"/>
          <p:cNvSpPr/>
          <p:nvPr/>
        </p:nvSpPr>
        <p:spPr>
          <a:xfrm>
            <a:off x="82494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1">
  <p:cSld name="3_Title and Content_1">
    <p:spTree>
      <p:nvGrpSpPr>
        <p:cNvPr id="1859" name="Shape 1859"/>
        <p:cNvGrpSpPr/>
        <p:nvPr/>
      </p:nvGrpSpPr>
      <p:grpSpPr>
        <a:xfrm>
          <a:off x="0" y="0"/>
          <a:ext cx="0" cy="0"/>
          <a:chOff x="0" y="0"/>
          <a:chExt cx="0" cy="0"/>
        </a:xfrm>
      </p:grpSpPr>
      <p:sp>
        <p:nvSpPr>
          <p:cNvPr id="1860" name="Google Shape;1860;p51"/>
          <p:cNvSpPr txBox="1"/>
          <p:nvPr>
            <p:ph idx="1" type="body"/>
          </p:nvPr>
        </p:nvSpPr>
        <p:spPr>
          <a:xfrm>
            <a:off x="628650" y="1196316"/>
            <a:ext cx="7886700" cy="3436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99CB5A"/>
              </a:buClr>
              <a:buSzPts val="2800"/>
              <a:buFont typeface="Montserrat"/>
              <a:buNone/>
              <a:defRPr i="0" sz="2800" u="none" cap="none" strike="noStrike">
                <a:solidFill>
                  <a:srgbClr val="154067"/>
                </a:solidFill>
                <a:latin typeface="Montserrat"/>
                <a:ea typeface="Montserrat"/>
                <a:cs typeface="Montserrat"/>
                <a:sym typeface="Montserrat"/>
              </a:defRPr>
            </a:lvl1pPr>
            <a:lvl2pPr indent="-381000" lvl="1" marL="914400" marR="0" rtl="0" algn="l">
              <a:lnSpc>
                <a:spcPct val="90000"/>
              </a:lnSpc>
              <a:spcBef>
                <a:spcPts val="1600"/>
              </a:spcBef>
              <a:spcAft>
                <a:spcPts val="0"/>
              </a:spcAft>
              <a:buClr>
                <a:srgbClr val="99CB5A"/>
              </a:buClr>
              <a:buSzPts val="2400"/>
              <a:buFont typeface="Montserrat"/>
              <a:buChar char="•"/>
              <a:defRPr i="0" sz="2400" u="none" cap="none" strike="noStrike">
                <a:solidFill>
                  <a:srgbClr val="154067"/>
                </a:solidFill>
                <a:latin typeface="Montserrat"/>
                <a:ea typeface="Montserrat"/>
                <a:cs typeface="Montserrat"/>
                <a:sym typeface="Montserrat"/>
              </a:defRPr>
            </a:lvl2pPr>
            <a:lvl3pPr indent="-355600" lvl="2" marL="1371600" marR="0" rtl="0" algn="l">
              <a:lnSpc>
                <a:spcPct val="90000"/>
              </a:lnSpc>
              <a:spcBef>
                <a:spcPts val="1600"/>
              </a:spcBef>
              <a:spcAft>
                <a:spcPts val="0"/>
              </a:spcAft>
              <a:buClr>
                <a:srgbClr val="99CB5A"/>
              </a:buClr>
              <a:buSzPts val="2000"/>
              <a:buFont typeface="Montserrat"/>
              <a:buChar char="•"/>
              <a:defRPr i="0" sz="2000" u="none" cap="none" strike="noStrike">
                <a:solidFill>
                  <a:srgbClr val="154067"/>
                </a:solidFill>
                <a:latin typeface="Montserrat"/>
                <a:ea typeface="Montserrat"/>
                <a:cs typeface="Montserrat"/>
                <a:sym typeface="Montserrat"/>
              </a:defRPr>
            </a:lvl3pPr>
            <a:lvl4pPr indent="-342900" lvl="3" marL="1828800" marR="0" rtl="0" algn="l">
              <a:lnSpc>
                <a:spcPct val="90000"/>
              </a:lnSpc>
              <a:spcBef>
                <a:spcPts val="1600"/>
              </a:spcBef>
              <a:spcAft>
                <a:spcPts val="0"/>
              </a:spcAft>
              <a:buClr>
                <a:srgbClr val="99CB5A"/>
              </a:buClr>
              <a:buSzPts val="1800"/>
              <a:buFont typeface="Montserrat"/>
              <a:buChar char="•"/>
              <a:defRPr i="0" sz="1800" u="none" cap="none" strike="noStrike">
                <a:solidFill>
                  <a:srgbClr val="154067"/>
                </a:solidFill>
                <a:latin typeface="Montserrat"/>
                <a:ea typeface="Montserrat"/>
                <a:cs typeface="Montserrat"/>
                <a:sym typeface="Montserrat"/>
              </a:defRPr>
            </a:lvl4pPr>
            <a:lvl5pPr indent="-342900" lvl="4" marL="2286000" marR="0" rtl="0" algn="l">
              <a:lnSpc>
                <a:spcPct val="90000"/>
              </a:lnSpc>
              <a:spcBef>
                <a:spcPts val="1600"/>
              </a:spcBef>
              <a:spcAft>
                <a:spcPts val="0"/>
              </a:spcAft>
              <a:buClr>
                <a:srgbClr val="99CB5A"/>
              </a:buClr>
              <a:buSzPts val="1800"/>
              <a:buFont typeface="Montserrat"/>
              <a:buChar char="•"/>
              <a:defRPr i="0" sz="1800" u="none" cap="none" strike="noStrike">
                <a:solidFill>
                  <a:srgbClr val="154067"/>
                </a:solidFill>
                <a:latin typeface="Montserrat"/>
                <a:ea typeface="Montserrat"/>
                <a:cs typeface="Montserrat"/>
                <a:sym typeface="Montserrat"/>
              </a:defRPr>
            </a:lvl5pPr>
            <a:lvl6pPr indent="-342900" lvl="5" marL="27432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6pPr>
            <a:lvl7pPr indent="-342900" lvl="6" marL="32004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7pPr>
            <a:lvl8pPr indent="-342900" lvl="7" marL="3657600" marR="0" rtl="0" algn="l">
              <a:lnSpc>
                <a:spcPct val="90000"/>
              </a:lnSpc>
              <a:spcBef>
                <a:spcPts val="16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8pPr>
            <a:lvl9pPr indent="-342900" lvl="8" marL="4114800" marR="0" rtl="0" algn="l">
              <a:lnSpc>
                <a:spcPct val="90000"/>
              </a:lnSpc>
              <a:spcBef>
                <a:spcPts val="1600"/>
              </a:spcBef>
              <a:spcAft>
                <a:spcPts val="160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9pPr>
          </a:lstStyle>
          <a:p/>
        </p:txBody>
      </p:sp>
      <p:sp>
        <p:nvSpPr>
          <p:cNvPr id="1861" name="Google Shape;1861;p51"/>
          <p:cNvSpPr txBox="1"/>
          <p:nvPr>
            <p:ph idx="11" type="ftr"/>
          </p:nvPr>
        </p:nvSpPr>
        <p:spPr>
          <a:xfrm>
            <a:off x="6081588" y="4869656"/>
            <a:ext cx="2557500" cy="171600"/>
          </a:xfrm>
          <a:prstGeom prst="rect">
            <a:avLst/>
          </a:prstGeom>
          <a:noFill/>
          <a:ln>
            <a:noFill/>
          </a:ln>
        </p:spPr>
        <p:txBody>
          <a:bodyPr anchorCtr="0" anchor="t" bIns="45700" lIns="91425" spcFirstLastPara="1" rIns="0" wrap="square" tIns="45700">
            <a:noAutofit/>
          </a:bodyPr>
          <a:lstStyle>
            <a:lvl1pPr lvl="0" marR="0" rtl="0" algn="r">
              <a:spcBef>
                <a:spcPts val="0"/>
              </a:spcBef>
              <a:spcAft>
                <a:spcPts val="0"/>
              </a:spcAft>
              <a:buSzPts val="1400"/>
              <a:buNone/>
              <a:defRPr sz="6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62" name="Google Shape;1862;p51"/>
          <p:cNvSpPr txBox="1"/>
          <p:nvPr>
            <p:ph idx="12" type="sldNum"/>
          </p:nvPr>
        </p:nvSpPr>
        <p:spPr>
          <a:xfrm>
            <a:off x="8588250" y="4869656"/>
            <a:ext cx="374700" cy="1716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600">
                <a:solidFill>
                  <a:schemeClr val="dk1"/>
                </a:solidFill>
                <a:latin typeface="Arial"/>
                <a:ea typeface="Arial"/>
                <a:cs typeface="Arial"/>
                <a:sym typeface="Arial"/>
              </a:defRPr>
            </a:lvl1pPr>
            <a:lvl2pPr indent="0" lvl="1" marL="0" marR="0" rtl="0" algn="r">
              <a:spcBef>
                <a:spcPts val="0"/>
              </a:spcBef>
              <a:buNone/>
              <a:defRPr sz="600">
                <a:solidFill>
                  <a:schemeClr val="dk1"/>
                </a:solidFill>
                <a:latin typeface="Arial"/>
                <a:ea typeface="Arial"/>
                <a:cs typeface="Arial"/>
                <a:sym typeface="Arial"/>
              </a:defRPr>
            </a:lvl2pPr>
            <a:lvl3pPr indent="0" lvl="2" marL="0" marR="0" rtl="0" algn="r">
              <a:spcBef>
                <a:spcPts val="0"/>
              </a:spcBef>
              <a:buNone/>
              <a:defRPr sz="600">
                <a:solidFill>
                  <a:schemeClr val="dk1"/>
                </a:solidFill>
                <a:latin typeface="Arial"/>
                <a:ea typeface="Arial"/>
                <a:cs typeface="Arial"/>
                <a:sym typeface="Arial"/>
              </a:defRPr>
            </a:lvl3pPr>
            <a:lvl4pPr indent="0" lvl="3" marL="0" marR="0" rtl="0" algn="r">
              <a:spcBef>
                <a:spcPts val="0"/>
              </a:spcBef>
              <a:buNone/>
              <a:defRPr sz="600">
                <a:solidFill>
                  <a:schemeClr val="dk1"/>
                </a:solidFill>
                <a:latin typeface="Arial"/>
                <a:ea typeface="Arial"/>
                <a:cs typeface="Arial"/>
                <a:sym typeface="Arial"/>
              </a:defRPr>
            </a:lvl4pPr>
            <a:lvl5pPr indent="0" lvl="4" marL="0" marR="0" rtl="0" algn="r">
              <a:spcBef>
                <a:spcPts val="0"/>
              </a:spcBef>
              <a:buNone/>
              <a:defRPr sz="600">
                <a:solidFill>
                  <a:schemeClr val="dk1"/>
                </a:solidFill>
                <a:latin typeface="Arial"/>
                <a:ea typeface="Arial"/>
                <a:cs typeface="Arial"/>
                <a:sym typeface="Arial"/>
              </a:defRPr>
            </a:lvl5pPr>
            <a:lvl6pPr indent="0" lvl="5" marL="0" marR="0" rtl="0" algn="r">
              <a:spcBef>
                <a:spcPts val="0"/>
              </a:spcBef>
              <a:buNone/>
              <a:defRPr sz="600">
                <a:solidFill>
                  <a:schemeClr val="dk1"/>
                </a:solidFill>
                <a:latin typeface="Arial"/>
                <a:ea typeface="Arial"/>
                <a:cs typeface="Arial"/>
                <a:sym typeface="Arial"/>
              </a:defRPr>
            </a:lvl6pPr>
            <a:lvl7pPr indent="0" lvl="6" marL="0" marR="0" rtl="0" algn="r">
              <a:spcBef>
                <a:spcPts val="0"/>
              </a:spcBef>
              <a:buNone/>
              <a:defRPr sz="600">
                <a:solidFill>
                  <a:schemeClr val="dk1"/>
                </a:solidFill>
                <a:latin typeface="Arial"/>
                <a:ea typeface="Arial"/>
                <a:cs typeface="Arial"/>
                <a:sym typeface="Arial"/>
              </a:defRPr>
            </a:lvl7pPr>
            <a:lvl8pPr indent="0" lvl="7" marL="0" marR="0" rtl="0" algn="r">
              <a:spcBef>
                <a:spcPts val="0"/>
              </a:spcBef>
              <a:buNone/>
              <a:defRPr sz="600">
                <a:solidFill>
                  <a:schemeClr val="dk1"/>
                </a:solidFill>
                <a:latin typeface="Arial"/>
                <a:ea typeface="Arial"/>
                <a:cs typeface="Arial"/>
                <a:sym typeface="Arial"/>
              </a:defRPr>
            </a:lvl8pPr>
            <a:lvl9pPr indent="0" lvl="8" marL="0" marR="0" rtl="0" algn="r">
              <a:spcBef>
                <a:spcPts val="0"/>
              </a:spcBef>
              <a:buNone/>
              <a:defRPr sz="6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fh-hor-ny-no-csh.png" id="1863" name="Google Shape;1863;p51"/>
          <p:cNvPicPr preferRelativeResize="0"/>
          <p:nvPr/>
        </p:nvPicPr>
        <p:blipFill rotWithShape="1">
          <a:blip r:embed="rId2">
            <a:alphaModFix/>
          </a:blip>
          <a:srcRect b="0" l="0" r="0" t="0"/>
          <a:stretch/>
        </p:blipFill>
        <p:spPr>
          <a:xfrm>
            <a:off x="188456" y="4848225"/>
            <a:ext cx="725090" cy="172641"/>
          </a:xfrm>
          <a:prstGeom prst="rect">
            <a:avLst/>
          </a:prstGeom>
          <a:noFill/>
          <a:ln>
            <a:noFill/>
          </a:ln>
        </p:spPr>
      </p:pic>
      <p:sp>
        <p:nvSpPr>
          <p:cNvPr id="1864" name="Google Shape;1864;p51"/>
          <p:cNvSpPr/>
          <p:nvPr/>
        </p:nvSpPr>
        <p:spPr>
          <a:xfrm>
            <a:off x="446088" y="939141"/>
            <a:ext cx="8237400" cy="41700"/>
          </a:xfrm>
          <a:prstGeom prst="rect">
            <a:avLst/>
          </a:prstGeom>
          <a:gradFill>
            <a:gsLst>
              <a:gs pos="0">
                <a:srgbClr val="154067"/>
              </a:gs>
              <a:gs pos="50000">
                <a:srgbClr val="42C2C6"/>
              </a:gs>
              <a:gs pos="100000">
                <a:srgbClr val="99CB5A"/>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865" name="Google Shape;1865;p51"/>
          <p:cNvSpPr txBox="1"/>
          <p:nvPr>
            <p:ph type="title"/>
          </p:nvPr>
        </p:nvSpPr>
        <p:spPr>
          <a:xfrm>
            <a:off x="628650" y="273845"/>
            <a:ext cx="7886700" cy="6873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154067"/>
              </a:buClr>
              <a:buSzPts val="4000"/>
              <a:buFont typeface="Montserrat"/>
              <a:buNone/>
              <a:defRPr b="1" i="0" sz="4000" u="none" cap="none" strike="noStrike">
                <a:solidFill>
                  <a:srgbClr val="154067"/>
                </a:solidFill>
                <a:latin typeface="Montserrat"/>
                <a:ea typeface="Montserrat"/>
                <a:cs typeface="Montserrat"/>
                <a:sym typeface="Montserrat"/>
              </a:defRPr>
            </a:lvl1pPr>
            <a:lvl2pPr lvl="1" rtl="0">
              <a:spcBef>
                <a:spcPts val="0"/>
              </a:spcBef>
              <a:spcAft>
                <a:spcPts val="0"/>
              </a:spcAft>
              <a:buSzPts val="3000"/>
              <a:buFont typeface="Montserrat"/>
              <a:buNone/>
              <a:defRPr sz="1800">
                <a:latin typeface="Montserrat"/>
                <a:ea typeface="Montserrat"/>
                <a:cs typeface="Montserrat"/>
                <a:sym typeface="Montserrat"/>
              </a:defRPr>
            </a:lvl2pPr>
            <a:lvl3pPr lvl="2" rtl="0">
              <a:spcBef>
                <a:spcPts val="0"/>
              </a:spcBef>
              <a:spcAft>
                <a:spcPts val="0"/>
              </a:spcAft>
              <a:buSzPts val="3000"/>
              <a:buFont typeface="Montserrat"/>
              <a:buNone/>
              <a:defRPr sz="1800">
                <a:latin typeface="Montserrat"/>
                <a:ea typeface="Montserrat"/>
                <a:cs typeface="Montserrat"/>
                <a:sym typeface="Montserrat"/>
              </a:defRPr>
            </a:lvl3pPr>
            <a:lvl4pPr lvl="3" rtl="0">
              <a:spcBef>
                <a:spcPts val="0"/>
              </a:spcBef>
              <a:spcAft>
                <a:spcPts val="0"/>
              </a:spcAft>
              <a:buSzPts val="3000"/>
              <a:buFont typeface="Montserrat"/>
              <a:buNone/>
              <a:defRPr sz="1800">
                <a:latin typeface="Montserrat"/>
                <a:ea typeface="Montserrat"/>
                <a:cs typeface="Montserrat"/>
                <a:sym typeface="Montserrat"/>
              </a:defRPr>
            </a:lvl4pPr>
            <a:lvl5pPr lvl="4" rtl="0">
              <a:spcBef>
                <a:spcPts val="0"/>
              </a:spcBef>
              <a:spcAft>
                <a:spcPts val="0"/>
              </a:spcAft>
              <a:buSzPts val="3000"/>
              <a:buFont typeface="Montserrat"/>
              <a:buNone/>
              <a:defRPr sz="1800">
                <a:latin typeface="Montserrat"/>
                <a:ea typeface="Montserrat"/>
                <a:cs typeface="Montserrat"/>
                <a:sym typeface="Montserrat"/>
              </a:defRPr>
            </a:lvl5pPr>
            <a:lvl6pPr lvl="5" rtl="0">
              <a:spcBef>
                <a:spcPts val="0"/>
              </a:spcBef>
              <a:spcAft>
                <a:spcPts val="0"/>
              </a:spcAft>
              <a:buSzPts val="3000"/>
              <a:buFont typeface="Montserrat"/>
              <a:buNone/>
              <a:defRPr sz="1800">
                <a:latin typeface="Montserrat"/>
                <a:ea typeface="Montserrat"/>
                <a:cs typeface="Montserrat"/>
                <a:sym typeface="Montserrat"/>
              </a:defRPr>
            </a:lvl6pPr>
            <a:lvl7pPr lvl="6" rtl="0">
              <a:spcBef>
                <a:spcPts val="0"/>
              </a:spcBef>
              <a:spcAft>
                <a:spcPts val="0"/>
              </a:spcAft>
              <a:buSzPts val="3000"/>
              <a:buFont typeface="Montserrat"/>
              <a:buNone/>
              <a:defRPr sz="1800">
                <a:latin typeface="Montserrat"/>
                <a:ea typeface="Montserrat"/>
                <a:cs typeface="Montserrat"/>
                <a:sym typeface="Montserrat"/>
              </a:defRPr>
            </a:lvl7pPr>
            <a:lvl8pPr lvl="7" rtl="0">
              <a:spcBef>
                <a:spcPts val="0"/>
              </a:spcBef>
              <a:spcAft>
                <a:spcPts val="0"/>
              </a:spcAft>
              <a:buSzPts val="3000"/>
              <a:buFont typeface="Montserrat"/>
              <a:buNone/>
              <a:defRPr sz="1800">
                <a:latin typeface="Montserrat"/>
                <a:ea typeface="Montserrat"/>
                <a:cs typeface="Montserrat"/>
                <a:sym typeface="Montserrat"/>
              </a:defRPr>
            </a:lvl8pPr>
            <a:lvl9pPr lvl="8" rtl="0">
              <a:spcBef>
                <a:spcPts val="0"/>
              </a:spcBef>
              <a:spcAft>
                <a:spcPts val="0"/>
              </a:spcAft>
              <a:buSzPts val="3000"/>
              <a:buFont typeface="Montserrat"/>
              <a:buNone/>
              <a:defRPr sz="1800">
                <a:latin typeface="Montserrat"/>
                <a:ea typeface="Montserrat"/>
                <a:cs typeface="Montserrat"/>
                <a:sym typeface="Montserra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solidFill>
          <a:srgbClr val="18243D"/>
        </a:solidFill>
      </p:bgPr>
    </p:bg>
    <p:spTree>
      <p:nvGrpSpPr>
        <p:cNvPr id="1866" name="Shape 1866"/>
        <p:cNvGrpSpPr/>
        <p:nvPr/>
      </p:nvGrpSpPr>
      <p:grpSpPr>
        <a:xfrm>
          <a:off x="0" y="0"/>
          <a:ext cx="0" cy="0"/>
          <a:chOff x="0" y="0"/>
          <a:chExt cx="0" cy="0"/>
        </a:xfrm>
      </p:grpSpPr>
      <p:sp>
        <p:nvSpPr>
          <p:cNvPr id="1867" name="Google Shape;1867;p52"/>
          <p:cNvSpPr txBox="1"/>
          <p:nvPr/>
        </p:nvSpPr>
        <p:spPr>
          <a:xfrm>
            <a:off x="1699200" y="1787400"/>
            <a:ext cx="184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8" name="Google Shape;1868;p52"/>
          <p:cNvSpPr txBox="1"/>
          <p:nvPr>
            <p:ph type="title"/>
          </p:nvPr>
        </p:nvSpPr>
        <p:spPr>
          <a:xfrm>
            <a:off x="458788" y="2246400"/>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700"/>
              <a:buFont typeface="Montserrat"/>
              <a:buNone/>
              <a:defRPr b="1" i="0" sz="4700" u="none" cap="none" strike="noStrike">
                <a:solidFill>
                  <a:schemeClr val="lt1"/>
                </a:solidFill>
                <a:latin typeface="Montserrat"/>
                <a:ea typeface="Montserrat"/>
                <a:cs typeface="Montserrat"/>
                <a:sym typeface="Montserrat"/>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869" name="Google Shape;1869;p52"/>
          <p:cNvSpPr txBox="1"/>
          <p:nvPr>
            <p:ph idx="11" type="ftr"/>
          </p:nvPr>
        </p:nvSpPr>
        <p:spPr>
          <a:xfrm>
            <a:off x="6081588" y="4869656"/>
            <a:ext cx="2557500" cy="171600"/>
          </a:xfrm>
          <a:prstGeom prst="rect">
            <a:avLst/>
          </a:prstGeom>
          <a:noFill/>
          <a:ln>
            <a:noFill/>
          </a:ln>
        </p:spPr>
        <p:txBody>
          <a:bodyPr anchorCtr="0" anchor="t" bIns="45700" lIns="91425" spcFirstLastPara="1" rIns="0" wrap="square" tIns="45700">
            <a:noAutofit/>
          </a:bodyPr>
          <a:lstStyle>
            <a:lvl1pPr lvl="0" marR="0" rtl="0" algn="r">
              <a:spcBef>
                <a:spcPts val="0"/>
              </a:spcBef>
              <a:spcAft>
                <a:spcPts val="0"/>
              </a:spcAft>
              <a:buSzPts val="1400"/>
              <a:buNone/>
              <a:defRPr sz="600">
                <a:solidFill>
                  <a:srgbClr val="FFFFF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70" name="Google Shape;1870;p52"/>
          <p:cNvSpPr txBox="1"/>
          <p:nvPr>
            <p:ph idx="12" type="sldNum"/>
          </p:nvPr>
        </p:nvSpPr>
        <p:spPr>
          <a:xfrm>
            <a:off x="8588250" y="4869656"/>
            <a:ext cx="374700" cy="1716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sz="600" u="none">
                <a:solidFill>
                  <a:srgbClr val="FFFFFF"/>
                </a:solidFill>
                <a:latin typeface="Arial"/>
                <a:ea typeface="Arial"/>
                <a:cs typeface="Arial"/>
                <a:sym typeface="Arial"/>
              </a:defRPr>
            </a:lvl1pPr>
            <a:lvl2pPr indent="0" lvl="1" marL="0" marR="0" rtl="0" algn="r">
              <a:spcBef>
                <a:spcPts val="0"/>
              </a:spcBef>
              <a:buNone/>
              <a:defRPr b="0" sz="600" u="none">
                <a:solidFill>
                  <a:srgbClr val="FFFFFF"/>
                </a:solidFill>
                <a:latin typeface="Arial"/>
                <a:ea typeface="Arial"/>
                <a:cs typeface="Arial"/>
                <a:sym typeface="Arial"/>
              </a:defRPr>
            </a:lvl2pPr>
            <a:lvl3pPr indent="0" lvl="2" marL="0" marR="0" rtl="0" algn="r">
              <a:spcBef>
                <a:spcPts val="0"/>
              </a:spcBef>
              <a:buNone/>
              <a:defRPr b="0" sz="600" u="none">
                <a:solidFill>
                  <a:srgbClr val="FFFFFF"/>
                </a:solidFill>
                <a:latin typeface="Arial"/>
                <a:ea typeface="Arial"/>
                <a:cs typeface="Arial"/>
                <a:sym typeface="Arial"/>
              </a:defRPr>
            </a:lvl3pPr>
            <a:lvl4pPr indent="0" lvl="3" marL="0" marR="0" rtl="0" algn="r">
              <a:spcBef>
                <a:spcPts val="0"/>
              </a:spcBef>
              <a:buNone/>
              <a:defRPr b="0" sz="600" u="none">
                <a:solidFill>
                  <a:srgbClr val="FFFFFF"/>
                </a:solidFill>
                <a:latin typeface="Arial"/>
                <a:ea typeface="Arial"/>
                <a:cs typeface="Arial"/>
                <a:sym typeface="Arial"/>
              </a:defRPr>
            </a:lvl4pPr>
            <a:lvl5pPr indent="0" lvl="4" marL="0" marR="0" rtl="0" algn="r">
              <a:spcBef>
                <a:spcPts val="0"/>
              </a:spcBef>
              <a:buNone/>
              <a:defRPr b="0" sz="600" u="none">
                <a:solidFill>
                  <a:srgbClr val="FFFFFF"/>
                </a:solidFill>
                <a:latin typeface="Arial"/>
                <a:ea typeface="Arial"/>
                <a:cs typeface="Arial"/>
                <a:sym typeface="Arial"/>
              </a:defRPr>
            </a:lvl5pPr>
            <a:lvl6pPr indent="0" lvl="5" marL="0" marR="0" rtl="0" algn="r">
              <a:spcBef>
                <a:spcPts val="0"/>
              </a:spcBef>
              <a:buNone/>
              <a:defRPr b="0" sz="600" u="none">
                <a:solidFill>
                  <a:srgbClr val="FFFFFF"/>
                </a:solidFill>
                <a:latin typeface="Arial"/>
                <a:ea typeface="Arial"/>
                <a:cs typeface="Arial"/>
                <a:sym typeface="Arial"/>
              </a:defRPr>
            </a:lvl6pPr>
            <a:lvl7pPr indent="0" lvl="6" marL="0" marR="0" rtl="0" algn="r">
              <a:spcBef>
                <a:spcPts val="0"/>
              </a:spcBef>
              <a:buNone/>
              <a:defRPr b="0" sz="600" u="none">
                <a:solidFill>
                  <a:srgbClr val="FFFFFF"/>
                </a:solidFill>
                <a:latin typeface="Arial"/>
                <a:ea typeface="Arial"/>
                <a:cs typeface="Arial"/>
                <a:sym typeface="Arial"/>
              </a:defRPr>
            </a:lvl7pPr>
            <a:lvl8pPr indent="0" lvl="7" marL="0" marR="0" rtl="0" algn="r">
              <a:spcBef>
                <a:spcPts val="0"/>
              </a:spcBef>
              <a:buNone/>
              <a:defRPr b="0" sz="600" u="none">
                <a:solidFill>
                  <a:srgbClr val="FFFFFF"/>
                </a:solidFill>
                <a:latin typeface="Arial"/>
                <a:ea typeface="Arial"/>
                <a:cs typeface="Arial"/>
                <a:sym typeface="Arial"/>
              </a:defRPr>
            </a:lvl8pPr>
            <a:lvl9pPr indent="0" lvl="8" marL="0" marR="0" rtl="0" algn="r">
              <a:spcBef>
                <a:spcPts val="0"/>
              </a:spcBef>
              <a:buNone/>
              <a:defRPr b="0" sz="600" u="non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fh-hor-wh-no-cash.png" id="1871" name="Google Shape;1871;p52"/>
          <p:cNvPicPr preferRelativeResize="0"/>
          <p:nvPr/>
        </p:nvPicPr>
        <p:blipFill rotWithShape="1">
          <a:blip r:embed="rId2">
            <a:alphaModFix/>
          </a:blip>
          <a:srcRect b="0" l="0" r="0" t="0"/>
          <a:stretch/>
        </p:blipFill>
        <p:spPr>
          <a:xfrm>
            <a:off x="188456" y="4852988"/>
            <a:ext cx="722710" cy="172641"/>
          </a:xfrm>
          <a:prstGeom prst="rect">
            <a:avLst/>
          </a:prstGeom>
          <a:noFill/>
          <a:ln>
            <a:noFill/>
          </a:ln>
        </p:spPr>
      </p:pic>
      <p:sp>
        <p:nvSpPr>
          <p:cNvPr id="1872" name="Google Shape;1872;p52"/>
          <p:cNvSpPr txBox="1"/>
          <p:nvPr>
            <p:ph idx="2" type="title"/>
          </p:nvPr>
        </p:nvSpPr>
        <p:spPr>
          <a:xfrm>
            <a:off x="459588" y="1230244"/>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99CC00"/>
              </a:buClr>
              <a:buSzPts val="4500"/>
              <a:buFont typeface="Montserrat"/>
              <a:buNone/>
              <a:defRPr b="1" i="0" sz="4500" u="none" cap="none" strike="noStrike">
                <a:solidFill>
                  <a:srgbClr val="99CC00"/>
                </a:solidFill>
                <a:latin typeface="Montserrat"/>
                <a:ea typeface="Montserrat"/>
                <a:cs typeface="Montserrat"/>
                <a:sym typeface="Montserrat"/>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873" name="Google Shape;1873;p52"/>
          <p:cNvSpPr txBox="1"/>
          <p:nvPr>
            <p:ph idx="3" type="title"/>
          </p:nvPr>
        </p:nvSpPr>
        <p:spPr>
          <a:xfrm>
            <a:off x="459588" y="3492131"/>
            <a:ext cx="8224800" cy="6483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99CC00"/>
              </a:buClr>
              <a:buSzPts val="2400"/>
              <a:buFont typeface="Montserrat"/>
              <a:buNone/>
              <a:defRPr i="0" sz="2400" u="none" cap="none" strike="noStrike">
                <a:solidFill>
                  <a:srgbClr val="99CC00"/>
                </a:solidFill>
                <a:latin typeface="Montserrat"/>
                <a:ea typeface="Montserrat"/>
                <a:cs typeface="Montserrat"/>
                <a:sym typeface="Montserra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p:cSld name="BIG_NUMBER_2">
    <p:bg>
      <p:bgPr>
        <a:solidFill>
          <a:schemeClr val="lt1"/>
        </a:solidFill>
      </p:bgPr>
    </p:bg>
    <p:spTree>
      <p:nvGrpSpPr>
        <p:cNvPr id="1874" name="Shape 1874"/>
        <p:cNvGrpSpPr/>
        <p:nvPr/>
      </p:nvGrpSpPr>
      <p:grpSpPr>
        <a:xfrm>
          <a:off x="0" y="0"/>
          <a:ext cx="0" cy="0"/>
          <a:chOff x="0" y="0"/>
          <a:chExt cx="0" cy="0"/>
        </a:xfrm>
      </p:grpSpPr>
      <p:sp>
        <p:nvSpPr>
          <p:cNvPr id="1875" name="Google Shape;1875;p53"/>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53"/>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877" name="Google Shape;1877;p53"/>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878" name="Google Shape;1878;p53"/>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879" name="Shape 1879"/>
        <p:cNvGrpSpPr/>
        <p:nvPr/>
      </p:nvGrpSpPr>
      <p:grpSpPr>
        <a:xfrm>
          <a:off x="0" y="0"/>
          <a:ext cx="0" cy="0"/>
          <a:chOff x="0" y="0"/>
          <a:chExt cx="0" cy="0"/>
        </a:xfrm>
      </p:grpSpPr>
      <p:sp>
        <p:nvSpPr>
          <p:cNvPr id="1880" name="Google Shape;1880;p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5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82" name="Google Shape;1882;p5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83" name="Google Shape;1883;p5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84" name="Google Shape;188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1">
  <p:cSld name="BIG_NUMBER_3">
    <p:bg>
      <p:bgPr>
        <a:solidFill>
          <a:schemeClr val="lt1"/>
        </a:solidFill>
      </p:bgPr>
    </p:bg>
    <p:spTree>
      <p:nvGrpSpPr>
        <p:cNvPr id="1885" name="Shape 1885"/>
        <p:cNvGrpSpPr/>
        <p:nvPr/>
      </p:nvGrpSpPr>
      <p:grpSpPr>
        <a:xfrm>
          <a:off x="0" y="0"/>
          <a:ext cx="0" cy="0"/>
          <a:chOff x="0" y="0"/>
          <a:chExt cx="0" cy="0"/>
        </a:xfrm>
      </p:grpSpPr>
      <p:sp>
        <p:nvSpPr>
          <p:cNvPr id="1886" name="Google Shape;1886;p55"/>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55"/>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888" name="Google Shape;1888;p55"/>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889" name="Google Shape;1889;p55"/>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1">
  <p:cSld name="CUSTOM_2_1_1">
    <p:spTree>
      <p:nvGrpSpPr>
        <p:cNvPr id="1890" name="Shape 1890"/>
        <p:cNvGrpSpPr/>
        <p:nvPr/>
      </p:nvGrpSpPr>
      <p:grpSpPr>
        <a:xfrm>
          <a:off x="0" y="0"/>
          <a:ext cx="0" cy="0"/>
          <a:chOff x="0" y="0"/>
          <a:chExt cx="0" cy="0"/>
        </a:xfrm>
      </p:grpSpPr>
      <p:sp>
        <p:nvSpPr>
          <p:cNvPr id="1891" name="Google Shape;1891;p56"/>
          <p:cNvSpPr/>
          <p:nvPr/>
        </p:nvSpPr>
        <p:spPr>
          <a:xfrm>
            <a:off x="0" y="1027350"/>
            <a:ext cx="9144000" cy="308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6"/>
          <p:cNvSpPr txBox="1"/>
          <p:nvPr>
            <p:ph type="title"/>
          </p:nvPr>
        </p:nvSpPr>
        <p:spPr>
          <a:xfrm>
            <a:off x="1630100" y="1725450"/>
            <a:ext cx="3055500" cy="1114500"/>
          </a:xfrm>
          <a:prstGeom prst="rect">
            <a:avLst/>
          </a:prstGeom>
        </p:spPr>
        <p:txBody>
          <a:bodyPr anchorCtr="0" anchor="b" bIns="91425" lIns="91425" spcFirstLastPara="1" rIns="91425" wrap="square" tIns="91425">
            <a:noAutofit/>
          </a:bodyPr>
          <a:lstStyle>
            <a:lvl1pPr lvl="0" rtl="0" algn="r">
              <a:lnSpc>
                <a:spcPct val="115000"/>
              </a:lnSpc>
              <a:spcBef>
                <a:spcPts val="0"/>
              </a:spcBef>
              <a:spcAft>
                <a:spcPts val="0"/>
              </a:spcAft>
              <a:buSzPts val="3000"/>
              <a:buNone/>
              <a:defRPr b="1"/>
            </a:lvl1pPr>
            <a:lvl2pPr lvl="1" rtl="0" algn="r">
              <a:spcBef>
                <a:spcPts val="0"/>
              </a:spcBef>
              <a:spcAft>
                <a:spcPts val="0"/>
              </a:spcAft>
              <a:buSzPts val="4000"/>
              <a:buNone/>
              <a:defRPr sz="4000"/>
            </a:lvl2pPr>
            <a:lvl3pPr lvl="2" rtl="0" algn="r">
              <a:spcBef>
                <a:spcPts val="0"/>
              </a:spcBef>
              <a:spcAft>
                <a:spcPts val="0"/>
              </a:spcAft>
              <a:buSzPts val="4000"/>
              <a:buNone/>
              <a:defRPr sz="4000"/>
            </a:lvl3pPr>
            <a:lvl4pPr lvl="3" rtl="0" algn="r">
              <a:spcBef>
                <a:spcPts val="0"/>
              </a:spcBef>
              <a:spcAft>
                <a:spcPts val="0"/>
              </a:spcAft>
              <a:buSzPts val="4000"/>
              <a:buNone/>
              <a:defRPr sz="4000"/>
            </a:lvl4pPr>
            <a:lvl5pPr lvl="4" rtl="0" algn="r">
              <a:spcBef>
                <a:spcPts val="0"/>
              </a:spcBef>
              <a:spcAft>
                <a:spcPts val="0"/>
              </a:spcAft>
              <a:buSzPts val="4000"/>
              <a:buNone/>
              <a:defRPr sz="4000"/>
            </a:lvl5pPr>
            <a:lvl6pPr lvl="5" rtl="0" algn="r">
              <a:spcBef>
                <a:spcPts val="0"/>
              </a:spcBef>
              <a:spcAft>
                <a:spcPts val="0"/>
              </a:spcAft>
              <a:buSzPts val="4000"/>
              <a:buNone/>
              <a:defRPr sz="4000"/>
            </a:lvl6pPr>
            <a:lvl7pPr lvl="6" rtl="0" algn="r">
              <a:spcBef>
                <a:spcPts val="0"/>
              </a:spcBef>
              <a:spcAft>
                <a:spcPts val="0"/>
              </a:spcAft>
              <a:buSzPts val="4000"/>
              <a:buNone/>
              <a:defRPr sz="4000"/>
            </a:lvl7pPr>
            <a:lvl8pPr lvl="7" rtl="0" algn="r">
              <a:spcBef>
                <a:spcPts val="0"/>
              </a:spcBef>
              <a:spcAft>
                <a:spcPts val="0"/>
              </a:spcAft>
              <a:buSzPts val="4000"/>
              <a:buNone/>
              <a:defRPr sz="4000"/>
            </a:lvl8pPr>
            <a:lvl9pPr lvl="8" rtl="0" algn="r">
              <a:spcBef>
                <a:spcPts val="0"/>
              </a:spcBef>
              <a:spcAft>
                <a:spcPts val="0"/>
              </a:spcAft>
              <a:buSzPts val="4000"/>
              <a:buNone/>
              <a:defRPr sz="4000"/>
            </a:lvl9pPr>
          </a:lstStyle>
          <a:p/>
        </p:txBody>
      </p:sp>
      <p:sp>
        <p:nvSpPr>
          <p:cNvPr id="1893" name="Google Shape;1893;p56"/>
          <p:cNvSpPr txBox="1"/>
          <p:nvPr>
            <p:ph idx="1" type="subTitle"/>
          </p:nvPr>
        </p:nvSpPr>
        <p:spPr>
          <a:xfrm>
            <a:off x="1915400" y="2839950"/>
            <a:ext cx="2770200" cy="5781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chemeClr val="dk2"/>
                </a:solidFill>
              </a:defRPr>
            </a:lvl1pPr>
            <a:lvl2pPr lvl="1" rtl="0" algn="r">
              <a:spcBef>
                <a:spcPts val="1600"/>
              </a:spcBef>
              <a:spcAft>
                <a:spcPts val="0"/>
              </a:spcAft>
              <a:buNone/>
              <a:defRPr>
                <a:solidFill>
                  <a:schemeClr val="dk2"/>
                </a:solidFill>
              </a:defRPr>
            </a:lvl2pPr>
            <a:lvl3pPr lvl="2" rtl="0" algn="r">
              <a:spcBef>
                <a:spcPts val="1600"/>
              </a:spcBef>
              <a:spcAft>
                <a:spcPts val="0"/>
              </a:spcAft>
              <a:buNone/>
              <a:defRPr>
                <a:solidFill>
                  <a:schemeClr val="dk2"/>
                </a:solidFill>
              </a:defRPr>
            </a:lvl3pPr>
            <a:lvl4pPr lvl="3" rtl="0" algn="r">
              <a:spcBef>
                <a:spcPts val="1600"/>
              </a:spcBef>
              <a:spcAft>
                <a:spcPts val="0"/>
              </a:spcAft>
              <a:buNone/>
              <a:defRPr>
                <a:solidFill>
                  <a:schemeClr val="dk2"/>
                </a:solidFill>
              </a:defRPr>
            </a:lvl4pPr>
            <a:lvl5pPr lvl="4" rtl="0" algn="r">
              <a:spcBef>
                <a:spcPts val="1600"/>
              </a:spcBef>
              <a:spcAft>
                <a:spcPts val="0"/>
              </a:spcAft>
              <a:buNone/>
              <a:defRPr>
                <a:solidFill>
                  <a:schemeClr val="dk2"/>
                </a:solidFill>
              </a:defRPr>
            </a:lvl5pPr>
            <a:lvl6pPr lvl="5" rtl="0" algn="r">
              <a:spcBef>
                <a:spcPts val="1600"/>
              </a:spcBef>
              <a:spcAft>
                <a:spcPts val="0"/>
              </a:spcAft>
              <a:buNone/>
              <a:defRPr>
                <a:solidFill>
                  <a:schemeClr val="dk2"/>
                </a:solidFill>
              </a:defRPr>
            </a:lvl6pPr>
            <a:lvl7pPr lvl="6" rtl="0" algn="r">
              <a:spcBef>
                <a:spcPts val="1600"/>
              </a:spcBef>
              <a:spcAft>
                <a:spcPts val="0"/>
              </a:spcAft>
              <a:buNone/>
              <a:defRPr>
                <a:solidFill>
                  <a:schemeClr val="dk2"/>
                </a:solidFill>
              </a:defRPr>
            </a:lvl7pPr>
            <a:lvl8pPr lvl="7" rtl="0" algn="r">
              <a:spcBef>
                <a:spcPts val="1600"/>
              </a:spcBef>
              <a:spcAft>
                <a:spcPts val="0"/>
              </a:spcAft>
              <a:buNone/>
              <a:defRPr>
                <a:solidFill>
                  <a:schemeClr val="dk2"/>
                </a:solidFill>
              </a:defRPr>
            </a:lvl8pPr>
            <a:lvl9pPr lvl="8" rtl="0" algn="r">
              <a:spcBef>
                <a:spcPts val="1600"/>
              </a:spcBef>
              <a:spcAft>
                <a:spcPts val="1600"/>
              </a:spcAft>
              <a:buNone/>
              <a:defRPr>
                <a:solidFill>
                  <a:schemeClr val="dk2"/>
                </a:solidFill>
              </a:defRPr>
            </a:lvl9pPr>
          </a:lstStyle>
          <a:p/>
        </p:txBody>
      </p:sp>
      <p:sp>
        <p:nvSpPr>
          <p:cNvPr id="1894" name="Google Shape;1894;p56"/>
          <p:cNvSpPr txBox="1"/>
          <p:nvPr>
            <p:ph idx="12" type="sldNum"/>
          </p:nvPr>
        </p:nvSpPr>
        <p:spPr>
          <a:xfrm>
            <a:off x="8364708" y="4269092"/>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p:cSld name="SECTION_HEADER_2">
    <p:bg>
      <p:bgPr>
        <a:solidFill>
          <a:schemeClr val="lt1"/>
        </a:solidFill>
      </p:bgPr>
    </p:bg>
    <p:spTree>
      <p:nvGrpSpPr>
        <p:cNvPr id="1895" name="Shape 1895"/>
        <p:cNvGrpSpPr/>
        <p:nvPr/>
      </p:nvGrpSpPr>
      <p:grpSpPr>
        <a:xfrm>
          <a:off x="0" y="0"/>
          <a:ext cx="0" cy="0"/>
          <a:chOff x="0" y="0"/>
          <a:chExt cx="0" cy="0"/>
        </a:xfrm>
      </p:grpSpPr>
      <p:sp>
        <p:nvSpPr>
          <p:cNvPr id="1896" name="Google Shape;1896;p57"/>
          <p:cNvSpPr txBox="1"/>
          <p:nvPr>
            <p:ph type="title"/>
          </p:nvPr>
        </p:nvSpPr>
        <p:spPr>
          <a:xfrm>
            <a:off x="4698275" y="189950"/>
            <a:ext cx="53112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0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1897" name="Google Shape;1897;p57"/>
          <p:cNvSpPr txBox="1"/>
          <p:nvPr>
            <p:ph idx="1" type="subTitle"/>
          </p:nvPr>
        </p:nvSpPr>
        <p:spPr>
          <a:xfrm>
            <a:off x="4696224" y="170944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1898" name="Google Shape;1898;p57"/>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899" name="Google Shape;1899;p57"/>
          <p:cNvSpPr/>
          <p:nvPr/>
        </p:nvSpPr>
        <p:spPr>
          <a:xfrm>
            <a:off x="4572000" y="429350"/>
            <a:ext cx="2772000" cy="6357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900" name="Google Shape;1900;p57"/>
          <p:cNvSpPr txBox="1"/>
          <p:nvPr>
            <p:ph idx="2" type="title"/>
          </p:nvPr>
        </p:nvSpPr>
        <p:spPr>
          <a:xfrm>
            <a:off x="4696225" y="1198788"/>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901" name="Google Shape;1901;p57"/>
          <p:cNvSpPr txBox="1"/>
          <p:nvPr>
            <p:ph idx="3" type="subTitle"/>
          </p:nvPr>
        </p:nvSpPr>
        <p:spPr>
          <a:xfrm>
            <a:off x="4696224" y="2836672"/>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1902" name="Google Shape;1902;p57"/>
          <p:cNvSpPr txBox="1"/>
          <p:nvPr>
            <p:ph idx="4" type="title"/>
          </p:nvPr>
        </p:nvSpPr>
        <p:spPr>
          <a:xfrm>
            <a:off x="4696225" y="2326013"/>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903" name="Google Shape;1903;p57"/>
          <p:cNvSpPr txBox="1"/>
          <p:nvPr>
            <p:ph idx="5" type="subTitle"/>
          </p:nvPr>
        </p:nvSpPr>
        <p:spPr>
          <a:xfrm>
            <a:off x="4696224" y="3967490"/>
            <a:ext cx="3367200" cy="578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lvl1pPr>
            <a:lvl2pPr lvl="1" rtl="0">
              <a:spcBef>
                <a:spcPts val="1600"/>
              </a:spcBef>
              <a:spcAft>
                <a:spcPts val="0"/>
              </a:spcAft>
              <a:buNone/>
              <a:defRPr sz="1200"/>
            </a:lvl2pPr>
            <a:lvl3pPr lvl="2" rtl="0">
              <a:spcBef>
                <a:spcPts val="1600"/>
              </a:spcBef>
              <a:spcAft>
                <a:spcPts val="0"/>
              </a:spcAft>
              <a:buNone/>
              <a:defRPr sz="1200"/>
            </a:lvl3pPr>
            <a:lvl4pPr lvl="3" rtl="0">
              <a:spcBef>
                <a:spcPts val="1600"/>
              </a:spcBef>
              <a:spcAft>
                <a:spcPts val="0"/>
              </a:spcAft>
              <a:buNone/>
              <a:defRPr sz="1200"/>
            </a:lvl4pPr>
            <a:lvl5pPr lvl="4" rtl="0">
              <a:spcBef>
                <a:spcPts val="1600"/>
              </a:spcBef>
              <a:spcAft>
                <a:spcPts val="0"/>
              </a:spcAft>
              <a:buNone/>
              <a:defRPr sz="1200"/>
            </a:lvl5pPr>
            <a:lvl6pPr lvl="5" rtl="0">
              <a:spcBef>
                <a:spcPts val="1600"/>
              </a:spcBef>
              <a:spcAft>
                <a:spcPts val="0"/>
              </a:spcAft>
              <a:buNone/>
              <a:defRPr sz="1200"/>
            </a:lvl6pPr>
            <a:lvl7pPr lvl="6" rtl="0">
              <a:spcBef>
                <a:spcPts val="1600"/>
              </a:spcBef>
              <a:spcAft>
                <a:spcPts val="0"/>
              </a:spcAft>
              <a:buNone/>
              <a:defRPr sz="1200"/>
            </a:lvl7pPr>
            <a:lvl8pPr lvl="7" rtl="0">
              <a:spcBef>
                <a:spcPts val="1600"/>
              </a:spcBef>
              <a:spcAft>
                <a:spcPts val="0"/>
              </a:spcAft>
              <a:buNone/>
              <a:defRPr sz="1200"/>
            </a:lvl8pPr>
            <a:lvl9pPr lvl="8" rtl="0">
              <a:spcBef>
                <a:spcPts val="1600"/>
              </a:spcBef>
              <a:spcAft>
                <a:spcPts val="1600"/>
              </a:spcAft>
              <a:buNone/>
              <a:defRPr sz="1200"/>
            </a:lvl9pPr>
          </a:lstStyle>
          <a:p/>
        </p:txBody>
      </p:sp>
      <p:sp>
        <p:nvSpPr>
          <p:cNvPr id="1904" name="Google Shape;1904;p57"/>
          <p:cNvSpPr txBox="1"/>
          <p:nvPr>
            <p:ph idx="6" type="title"/>
          </p:nvPr>
        </p:nvSpPr>
        <p:spPr>
          <a:xfrm>
            <a:off x="4696225" y="3453254"/>
            <a:ext cx="5311200" cy="682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905" name="Google Shape;1905;p57"/>
          <p:cNvSpPr/>
          <p:nvPr/>
        </p:nvSpPr>
        <p:spPr>
          <a:xfrm>
            <a:off x="0" y="0"/>
            <a:ext cx="28557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7"/>
          <p:cNvSpPr/>
          <p:nvPr/>
        </p:nvSpPr>
        <p:spPr>
          <a:xfrm>
            <a:off x="3582225" y="142617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7"/>
          <p:cNvSpPr/>
          <p:nvPr/>
        </p:nvSpPr>
        <p:spPr>
          <a:xfrm>
            <a:off x="3582225" y="2553400"/>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7"/>
          <p:cNvSpPr/>
          <p:nvPr/>
        </p:nvSpPr>
        <p:spPr>
          <a:xfrm>
            <a:off x="3582225" y="3680625"/>
            <a:ext cx="838800" cy="819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7"/>
          <p:cNvSpPr txBox="1"/>
          <p:nvPr>
            <p:ph hasCustomPrompt="1" idx="7" type="title"/>
          </p:nvPr>
        </p:nvSpPr>
        <p:spPr>
          <a:xfrm>
            <a:off x="3372225" y="151827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1910" name="Google Shape;1910;p57"/>
          <p:cNvSpPr txBox="1"/>
          <p:nvPr>
            <p:ph hasCustomPrompt="1" idx="8" type="title"/>
          </p:nvPr>
        </p:nvSpPr>
        <p:spPr>
          <a:xfrm>
            <a:off x="3372225" y="2645500"/>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
        <p:nvSpPr>
          <p:cNvPr id="1911" name="Google Shape;1911;p57"/>
          <p:cNvSpPr txBox="1"/>
          <p:nvPr>
            <p:ph hasCustomPrompt="1" idx="9" type="title"/>
          </p:nvPr>
        </p:nvSpPr>
        <p:spPr>
          <a:xfrm>
            <a:off x="3372225" y="3772725"/>
            <a:ext cx="1258800" cy="63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800"/>
            </a:lvl1pPr>
            <a:lvl2pPr lvl="1" rtl="0" algn="ctr">
              <a:spcBef>
                <a:spcPts val="0"/>
              </a:spcBef>
              <a:spcAft>
                <a:spcPts val="0"/>
              </a:spcAft>
              <a:buSzPts val="2800"/>
              <a:buNone/>
              <a:defRPr sz="2800"/>
            </a:lvl2pPr>
            <a:lvl3pPr lvl="2" rtl="0" algn="ctr">
              <a:spcBef>
                <a:spcPts val="0"/>
              </a:spcBef>
              <a:spcAft>
                <a:spcPts val="0"/>
              </a:spcAft>
              <a:buSzPts val="2800"/>
              <a:buNone/>
              <a:defRPr sz="2800"/>
            </a:lvl3pPr>
            <a:lvl4pPr lvl="3" rtl="0" algn="ctr">
              <a:spcBef>
                <a:spcPts val="0"/>
              </a:spcBef>
              <a:spcAft>
                <a:spcPts val="0"/>
              </a:spcAft>
              <a:buSzPts val="2800"/>
              <a:buNone/>
              <a:defRPr sz="2800"/>
            </a:lvl4pPr>
            <a:lvl5pPr lvl="4" rtl="0" algn="ctr">
              <a:spcBef>
                <a:spcPts val="0"/>
              </a:spcBef>
              <a:spcAft>
                <a:spcPts val="0"/>
              </a:spcAft>
              <a:buSzPts val="2800"/>
              <a:buNone/>
              <a:defRPr sz="2800"/>
            </a:lvl5pPr>
            <a:lvl6pPr lvl="5" rtl="0" algn="ctr">
              <a:spcBef>
                <a:spcPts val="0"/>
              </a:spcBef>
              <a:spcAft>
                <a:spcPts val="0"/>
              </a:spcAft>
              <a:buSzPts val="2800"/>
              <a:buNone/>
              <a:defRPr sz="2800"/>
            </a:lvl6pPr>
            <a:lvl7pPr lvl="6" rtl="0" algn="ctr">
              <a:spcBef>
                <a:spcPts val="0"/>
              </a:spcBef>
              <a:spcAft>
                <a:spcPts val="0"/>
              </a:spcAft>
              <a:buSzPts val="2800"/>
              <a:buNone/>
              <a:defRPr sz="2800"/>
            </a:lvl7pPr>
            <a:lvl8pPr lvl="7" rtl="0" algn="ctr">
              <a:spcBef>
                <a:spcPts val="0"/>
              </a:spcBef>
              <a:spcAft>
                <a:spcPts val="0"/>
              </a:spcAft>
              <a:buSzPts val="2800"/>
              <a:buNone/>
              <a:defRPr sz="2800"/>
            </a:lvl8pPr>
            <a:lvl9pPr lvl="8" rtl="0" algn="ctr">
              <a:spcBef>
                <a:spcPts val="0"/>
              </a:spcBef>
              <a:spcAft>
                <a:spcPts val="0"/>
              </a:spcAft>
              <a:buSzPts val="2800"/>
              <a:buNone/>
              <a:defRPr sz="2800"/>
            </a:lvl9pPr>
          </a:lstStyle>
          <a:p>
            <a:r>
              <a:t>xx%</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Content 1 1">
  <p:cSld name="SECTION_HEADER_2_1">
    <p:bg>
      <p:bgPr>
        <a:solidFill>
          <a:schemeClr val="lt1"/>
        </a:solidFill>
      </p:bgPr>
    </p:bg>
    <p:spTree>
      <p:nvGrpSpPr>
        <p:cNvPr id="1912" name="Shape 1912"/>
        <p:cNvGrpSpPr/>
        <p:nvPr/>
      </p:nvGrpSpPr>
      <p:grpSpPr>
        <a:xfrm>
          <a:off x="0" y="0"/>
          <a:ext cx="0" cy="0"/>
          <a:chOff x="0" y="0"/>
          <a:chExt cx="0" cy="0"/>
        </a:xfrm>
      </p:grpSpPr>
      <p:sp>
        <p:nvSpPr>
          <p:cNvPr id="1913" name="Google Shape;1913;p58"/>
          <p:cNvSpPr txBox="1"/>
          <p:nvPr>
            <p:ph type="title"/>
          </p:nvPr>
        </p:nvSpPr>
        <p:spPr>
          <a:xfrm>
            <a:off x="956273" y="3469550"/>
            <a:ext cx="3483000" cy="11145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30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p:txBody>
      </p:sp>
      <p:sp>
        <p:nvSpPr>
          <p:cNvPr id="1914" name="Google Shape;1914;p58"/>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cxnSp>
        <p:nvCxnSpPr>
          <p:cNvPr id="1915" name="Google Shape;1915;p58"/>
          <p:cNvCxnSpPr/>
          <p:nvPr/>
        </p:nvCxnSpPr>
        <p:spPr>
          <a:xfrm>
            <a:off x="1068750" y="4619750"/>
            <a:ext cx="6762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an with title and text">
  <p:cSld name="CUSTOM_7_1">
    <p:spTree>
      <p:nvGrpSpPr>
        <p:cNvPr id="1916" name="Shape 1916"/>
        <p:cNvGrpSpPr/>
        <p:nvPr/>
      </p:nvGrpSpPr>
      <p:grpSpPr>
        <a:xfrm>
          <a:off x="0" y="0"/>
          <a:ext cx="0" cy="0"/>
          <a:chOff x="0" y="0"/>
          <a:chExt cx="0" cy="0"/>
        </a:xfrm>
      </p:grpSpPr>
      <p:sp>
        <p:nvSpPr>
          <p:cNvPr id="1917" name="Google Shape;1917;p59"/>
          <p:cNvSpPr/>
          <p:nvPr/>
        </p:nvSpPr>
        <p:spPr>
          <a:xfrm>
            <a:off x="-73650" y="-11150"/>
            <a:ext cx="9228900" cy="5218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9"/>
          <p:cNvSpPr/>
          <p:nvPr/>
        </p:nvSpPr>
        <p:spPr>
          <a:xfrm>
            <a:off x="1430400" y="653850"/>
            <a:ext cx="6283200" cy="383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9"/>
          <p:cNvSpPr/>
          <p:nvPr/>
        </p:nvSpPr>
        <p:spPr>
          <a:xfrm>
            <a:off x="1430400" y="1371450"/>
            <a:ext cx="1147200" cy="399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9"/>
          <p:cNvSpPr txBox="1"/>
          <p:nvPr>
            <p:ph type="title"/>
          </p:nvPr>
        </p:nvSpPr>
        <p:spPr>
          <a:xfrm>
            <a:off x="2675900" y="1220035"/>
            <a:ext cx="3926100" cy="482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21" name="Google Shape;1921;p59"/>
          <p:cNvSpPr txBox="1"/>
          <p:nvPr>
            <p:ph idx="1" type="subTitle"/>
          </p:nvPr>
        </p:nvSpPr>
        <p:spPr>
          <a:xfrm>
            <a:off x="2675901" y="2547750"/>
            <a:ext cx="3136200" cy="19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2">
  <p:cSld name="BIG_NUMBER_4">
    <p:bg>
      <p:bgPr>
        <a:solidFill>
          <a:schemeClr val="lt1"/>
        </a:solidFill>
      </p:bgPr>
    </p:bg>
    <p:spTree>
      <p:nvGrpSpPr>
        <p:cNvPr id="1922" name="Shape 1922"/>
        <p:cNvGrpSpPr/>
        <p:nvPr/>
      </p:nvGrpSpPr>
      <p:grpSpPr>
        <a:xfrm>
          <a:off x="0" y="0"/>
          <a:ext cx="0" cy="0"/>
          <a:chOff x="0" y="0"/>
          <a:chExt cx="0" cy="0"/>
        </a:xfrm>
      </p:grpSpPr>
      <p:sp>
        <p:nvSpPr>
          <p:cNvPr id="1923" name="Google Shape;1923;p60"/>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0"/>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925" name="Google Shape;1925;p60"/>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926" name="Google Shape;1926;p60"/>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6" name="Shape 256"/>
        <p:cNvGrpSpPr/>
        <p:nvPr/>
      </p:nvGrpSpPr>
      <p:grpSpPr>
        <a:xfrm>
          <a:off x="0" y="0"/>
          <a:ext cx="0" cy="0"/>
          <a:chOff x="0" y="0"/>
          <a:chExt cx="0" cy="0"/>
        </a:xfrm>
      </p:grpSpPr>
      <p:grpSp>
        <p:nvGrpSpPr>
          <p:cNvPr id="257" name="Google Shape;257;p7"/>
          <p:cNvGrpSpPr/>
          <p:nvPr/>
        </p:nvGrpSpPr>
        <p:grpSpPr>
          <a:xfrm>
            <a:off x="-710005" y="-614511"/>
            <a:ext cx="11980232" cy="6372526"/>
            <a:chOff x="-710005" y="-614511"/>
            <a:chExt cx="11980232" cy="6372526"/>
          </a:xfrm>
        </p:grpSpPr>
        <p:grpSp>
          <p:nvGrpSpPr>
            <p:cNvPr id="258" name="Google Shape;258;p7"/>
            <p:cNvGrpSpPr/>
            <p:nvPr/>
          </p:nvGrpSpPr>
          <p:grpSpPr>
            <a:xfrm>
              <a:off x="4777132" y="-614511"/>
              <a:ext cx="6493094" cy="6372526"/>
              <a:chOff x="4601307" y="-614499"/>
              <a:chExt cx="6493094" cy="6372526"/>
            </a:xfrm>
          </p:grpSpPr>
          <p:sp>
            <p:nvSpPr>
              <p:cNvPr id="259" name="Google Shape;259;p7"/>
              <p:cNvSpPr/>
              <p:nvPr/>
            </p:nvSpPr>
            <p:spPr>
              <a:xfrm rot="-5400000">
                <a:off x="4661592" y="-6747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7"/>
              <p:cNvGrpSpPr/>
              <p:nvPr/>
            </p:nvGrpSpPr>
            <p:grpSpPr>
              <a:xfrm flipH="1" rot="8999737">
                <a:off x="5263499" y="-136247"/>
                <a:ext cx="1641696" cy="1338569"/>
                <a:chOff x="5511975" y="1266547"/>
                <a:chExt cx="2081534" cy="1697194"/>
              </a:xfrm>
            </p:grpSpPr>
            <p:sp>
              <p:nvSpPr>
                <p:cNvPr id="261" name="Google Shape;261;p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
                <p:cNvSpPr/>
                <p:nvPr/>
              </p:nvSpPr>
              <p:spPr>
                <a:xfrm>
                  <a:off x="5511975" y="243718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7"/>
                <p:cNvSpPr/>
                <p:nvPr/>
              </p:nvSpPr>
              <p:spPr>
                <a:xfrm>
                  <a:off x="5943819" y="2804281"/>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7"/>
            <p:cNvSpPr/>
            <p:nvPr/>
          </p:nvSpPr>
          <p:spPr>
            <a:xfrm>
              <a:off x="4476967" y="4280020"/>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1" name="Google Shape;271;p7"/>
            <p:cNvGrpSpPr/>
            <p:nvPr/>
          </p:nvGrpSpPr>
          <p:grpSpPr>
            <a:xfrm rot="5400000">
              <a:off x="-688801" y="3478533"/>
              <a:ext cx="2241432" cy="2283840"/>
              <a:chOff x="5510175" y="238275"/>
              <a:chExt cx="2841932" cy="2895701"/>
            </a:xfrm>
          </p:grpSpPr>
          <p:sp>
            <p:nvSpPr>
              <p:cNvPr id="272" name="Google Shape;272;p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7"/>
            <p:cNvSpPr/>
            <p:nvPr/>
          </p:nvSpPr>
          <p:spPr>
            <a:xfrm>
              <a:off x="140923" y="287571"/>
              <a:ext cx="579071" cy="473817"/>
            </a:xfrm>
            <a:custGeom>
              <a:rect b="b" l="l" r="r" t="t"/>
              <a:pathLst>
                <a:path extrusionOk="0" h="6326" w="7731">
                  <a:moveTo>
                    <a:pt x="6794" y="1"/>
                  </a:moveTo>
                  <a:cubicBezTo>
                    <a:pt x="6485" y="1"/>
                    <a:pt x="6187" y="171"/>
                    <a:pt x="6038" y="480"/>
                  </a:cubicBezTo>
                  <a:cubicBezTo>
                    <a:pt x="5846" y="885"/>
                    <a:pt x="6027" y="1385"/>
                    <a:pt x="6443" y="1576"/>
                  </a:cubicBezTo>
                  <a:lnTo>
                    <a:pt x="6453" y="1576"/>
                  </a:lnTo>
                  <a:lnTo>
                    <a:pt x="6006" y="3727"/>
                  </a:lnTo>
                  <a:cubicBezTo>
                    <a:pt x="5920" y="3717"/>
                    <a:pt x="5835" y="3706"/>
                    <a:pt x="5750" y="3706"/>
                  </a:cubicBezTo>
                  <a:cubicBezTo>
                    <a:pt x="5260" y="3706"/>
                    <a:pt x="4792" y="3983"/>
                    <a:pt x="4569" y="4462"/>
                  </a:cubicBezTo>
                  <a:cubicBezTo>
                    <a:pt x="4515" y="4569"/>
                    <a:pt x="4483" y="4675"/>
                    <a:pt x="4462" y="4782"/>
                  </a:cubicBezTo>
                  <a:lnTo>
                    <a:pt x="1746" y="4686"/>
                  </a:lnTo>
                  <a:cubicBezTo>
                    <a:pt x="1704" y="4430"/>
                    <a:pt x="1545" y="4196"/>
                    <a:pt x="1289" y="4079"/>
                  </a:cubicBezTo>
                  <a:cubicBezTo>
                    <a:pt x="1171" y="4025"/>
                    <a:pt x="1055" y="3994"/>
                    <a:pt x="937" y="3994"/>
                  </a:cubicBezTo>
                  <a:cubicBezTo>
                    <a:pt x="629" y="3994"/>
                    <a:pt x="331" y="4175"/>
                    <a:pt x="192" y="4473"/>
                  </a:cubicBezTo>
                  <a:cubicBezTo>
                    <a:pt x="0" y="4888"/>
                    <a:pt x="171" y="5378"/>
                    <a:pt x="586" y="5570"/>
                  </a:cubicBezTo>
                  <a:cubicBezTo>
                    <a:pt x="703" y="5623"/>
                    <a:pt x="820" y="5655"/>
                    <a:pt x="937" y="5655"/>
                  </a:cubicBezTo>
                  <a:cubicBezTo>
                    <a:pt x="1246" y="5655"/>
                    <a:pt x="1545" y="5474"/>
                    <a:pt x="1683" y="5175"/>
                  </a:cubicBezTo>
                  <a:cubicBezTo>
                    <a:pt x="1725" y="5101"/>
                    <a:pt x="1746" y="5026"/>
                    <a:pt x="1758" y="4941"/>
                  </a:cubicBezTo>
                  <a:lnTo>
                    <a:pt x="4441" y="5048"/>
                  </a:lnTo>
                  <a:cubicBezTo>
                    <a:pt x="4451" y="5527"/>
                    <a:pt x="4728" y="5985"/>
                    <a:pt x="5196" y="6198"/>
                  </a:cubicBezTo>
                  <a:cubicBezTo>
                    <a:pt x="5378" y="6283"/>
                    <a:pt x="5569" y="6325"/>
                    <a:pt x="5750" y="6325"/>
                  </a:cubicBezTo>
                  <a:cubicBezTo>
                    <a:pt x="6240" y="6325"/>
                    <a:pt x="6719" y="6049"/>
                    <a:pt x="6943" y="5570"/>
                  </a:cubicBezTo>
                  <a:cubicBezTo>
                    <a:pt x="7241" y="4910"/>
                    <a:pt x="6964" y="4132"/>
                    <a:pt x="6304" y="3824"/>
                  </a:cubicBezTo>
                  <a:cubicBezTo>
                    <a:pt x="6294" y="3824"/>
                    <a:pt x="6272" y="3813"/>
                    <a:pt x="6261" y="3813"/>
                  </a:cubicBezTo>
                  <a:lnTo>
                    <a:pt x="6708" y="1651"/>
                  </a:lnTo>
                  <a:lnTo>
                    <a:pt x="6794" y="1651"/>
                  </a:lnTo>
                  <a:cubicBezTo>
                    <a:pt x="7103" y="1651"/>
                    <a:pt x="7401" y="1470"/>
                    <a:pt x="7539" y="1172"/>
                  </a:cubicBezTo>
                  <a:cubicBezTo>
                    <a:pt x="7731" y="757"/>
                    <a:pt x="7550" y="267"/>
                    <a:pt x="7145" y="75"/>
                  </a:cubicBezTo>
                  <a:cubicBezTo>
                    <a:pt x="7028" y="22"/>
                    <a:pt x="6911" y="1"/>
                    <a:pt x="67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7"/>
            <p:cNvSpPr/>
            <p:nvPr/>
          </p:nvSpPr>
          <p:spPr>
            <a:xfrm>
              <a:off x="2546656" y="-343875"/>
              <a:ext cx="1248545" cy="1118630"/>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7"/>
          <p:cNvSpPr txBox="1"/>
          <p:nvPr>
            <p:ph type="title"/>
          </p:nvPr>
        </p:nvSpPr>
        <p:spPr>
          <a:xfrm>
            <a:off x="720000" y="1015750"/>
            <a:ext cx="4294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89" name="Google Shape;289;p7"/>
          <p:cNvSpPr txBox="1"/>
          <p:nvPr>
            <p:ph idx="1" type="subTitle"/>
          </p:nvPr>
        </p:nvSpPr>
        <p:spPr>
          <a:xfrm>
            <a:off x="720000" y="1829450"/>
            <a:ext cx="4294800" cy="2298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999999"/>
              </a:buClr>
              <a:buSzPts val="800"/>
              <a:buFont typeface="Open Sans"/>
              <a:buChar char="●"/>
              <a:defRPr sz="1400"/>
            </a:lvl1pPr>
            <a:lvl2pPr lvl="1" rtl="0" algn="ctr">
              <a:lnSpc>
                <a:spcPct val="100000"/>
              </a:lnSpc>
              <a:spcBef>
                <a:spcPts val="0"/>
              </a:spcBef>
              <a:spcAft>
                <a:spcPts val="0"/>
              </a:spcAft>
              <a:buClr>
                <a:srgbClr val="999999"/>
              </a:buClr>
              <a:buSzPts val="800"/>
              <a:buFont typeface="Open Sans"/>
              <a:buChar char="○"/>
              <a:defRPr/>
            </a:lvl2pPr>
            <a:lvl3pPr lvl="2" rtl="0" algn="ctr">
              <a:lnSpc>
                <a:spcPct val="100000"/>
              </a:lnSpc>
              <a:spcBef>
                <a:spcPts val="1600"/>
              </a:spcBef>
              <a:spcAft>
                <a:spcPts val="0"/>
              </a:spcAft>
              <a:buClr>
                <a:srgbClr val="999999"/>
              </a:buClr>
              <a:buSzPts val="800"/>
              <a:buFont typeface="Open Sans"/>
              <a:buChar char="■"/>
              <a:defRPr/>
            </a:lvl3pPr>
            <a:lvl4pPr lvl="3" rtl="0" algn="ctr">
              <a:lnSpc>
                <a:spcPct val="100000"/>
              </a:lnSpc>
              <a:spcBef>
                <a:spcPts val="1600"/>
              </a:spcBef>
              <a:spcAft>
                <a:spcPts val="0"/>
              </a:spcAft>
              <a:buClr>
                <a:srgbClr val="999999"/>
              </a:buClr>
              <a:buSzPts val="800"/>
              <a:buFont typeface="Open Sans"/>
              <a:buChar char="●"/>
              <a:defRPr/>
            </a:lvl4pPr>
            <a:lvl5pPr lvl="4" rtl="0" algn="ctr">
              <a:lnSpc>
                <a:spcPct val="100000"/>
              </a:lnSpc>
              <a:spcBef>
                <a:spcPts val="1600"/>
              </a:spcBef>
              <a:spcAft>
                <a:spcPts val="0"/>
              </a:spcAft>
              <a:buClr>
                <a:srgbClr val="999999"/>
              </a:buClr>
              <a:buSzPts val="1200"/>
              <a:buFont typeface="Open Sans"/>
              <a:buChar char="○"/>
              <a:defRPr/>
            </a:lvl5pPr>
            <a:lvl6pPr lvl="5" rtl="0" algn="ctr">
              <a:lnSpc>
                <a:spcPct val="100000"/>
              </a:lnSpc>
              <a:spcBef>
                <a:spcPts val="1600"/>
              </a:spcBef>
              <a:spcAft>
                <a:spcPts val="0"/>
              </a:spcAft>
              <a:buClr>
                <a:srgbClr val="999999"/>
              </a:buClr>
              <a:buSzPts val="1200"/>
              <a:buFont typeface="Open Sans"/>
              <a:buChar char="■"/>
              <a:defRPr/>
            </a:lvl6pPr>
            <a:lvl7pPr lvl="6" rtl="0" algn="ctr">
              <a:lnSpc>
                <a:spcPct val="100000"/>
              </a:lnSpc>
              <a:spcBef>
                <a:spcPts val="1600"/>
              </a:spcBef>
              <a:spcAft>
                <a:spcPts val="0"/>
              </a:spcAft>
              <a:buClr>
                <a:srgbClr val="999999"/>
              </a:buClr>
              <a:buSzPts val="700"/>
              <a:buFont typeface="Open Sans"/>
              <a:buChar char="●"/>
              <a:defRPr/>
            </a:lvl7pPr>
            <a:lvl8pPr lvl="7" rtl="0" algn="ctr">
              <a:lnSpc>
                <a:spcPct val="100000"/>
              </a:lnSpc>
              <a:spcBef>
                <a:spcPts val="1600"/>
              </a:spcBef>
              <a:spcAft>
                <a:spcPts val="0"/>
              </a:spcAft>
              <a:buClr>
                <a:srgbClr val="999999"/>
              </a:buClr>
              <a:buSzPts val="700"/>
              <a:buFont typeface="Open Sans"/>
              <a:buChar char="○"/>
              <a:defRPr/>
            </a:lvl8pPr>
            <a:lvl9pPr lvl="8" rtl="0" algn="ctr">
              <a:lnSpc>
                <a:spcPct val="100000"/>
              </a:lnSpc>
              <a:spcBef>
                <a:spcPts val="1600"/>
              </a:spcBef>
              <a:spcAft>
                <a:spcPts val="1600"/>
              </a:spcAft>
              <a:buClr>
                <a:srgbClr val="999999"/>
              </a:buClr>
              <a:buSzPts val="600"/>
              <a:buFont typeface="Open Sans"/>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5">
  <p:cSld name="ONE_COLUMN_TEXT_5">
    <p:spTree>
      <p:nvGrpSpPr>
        <p:cNvPr id="1927" name="Shape 1927"/>
        <p:cNvGrpSpPr/>
        <p:nvPr/>
      </p:nvGrpSpPr>
      <p:grpSpPr>
        <a:xfrm>
          <a:off x="0" y="0"/>
          <a:ext cx="0" cy="0"/>
          <a:chOff x="0" y="0"/>
          <a:chExt cx="0" cy="0"/>
        </a:xfrm>
      </p:grpSpPr>
      <p:sp>
        <p:nvSpPr>
          <p:cNvPr id="1928" name="Google Shape;1928;p61"/>
          <p:cNvSpPr txBox="1"/>
          <p:nvPr>
            <p:ph idx="1" type="body"/>
          </p:nvPr>
        </p:nvSpPr>
        <p:spPr>
          <a:xfrm>
            <a:off x="713225" y="1680775"/>
            <a:ext cx="3857400" cy="278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29" name="Google Shape;1929;p61"/>
          <p:cNvSpPr txBox="1"/>
          <p:nvPr>
            <p:ph type="title"/>
          </p:nvPr>
        </p:nvSpPr>
        <p:spPr>
          <a:xfrm>
            <a:off x="713225" y="890675"/>
            <a:ext cx="3857400" cy="629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30" name="Google Shape;1930;p61"/>
          <p:cNvSpPr/>
          <p:nvPr/>
        </p:nvSpPr>
        <p:spPr>
          <a:xfrm flipH="1">
            <a:off x="6428292" y="0"/>
            <a:ext cx="2715708" cy="988296"/>
          </a:xfrm>
          <a:custGeom>
            <a:rect b="b" l="l" r="r" t="t"/>
            <a:pathLst>
              <a:path extrusionOk="0" h="71126" w="195445">
                <a:moveTo>
                  <a:pt x="190278" y="0"/>
                </a:moveTo>
                <a:cubicBezTo>
                  <a:pt x="195445" y="18541"/>
                  <a:pt x="189639" y="39849"/>
                  <a:pt x="173712" y="49697"/>
                </a:cubicBezTo>
                <a:cubicBezTo>
                  <a:pt x="141796" y="69393"/>
                  <a:pt x="140763" y="34803"/>
                  <a:pt x="104501" y="52949"/>
                </a:cubicBezTo>
                <a:cubicBezTo>
                  <a:pt x="68239" y="71126"/>
                  <a:pt x="56628" y="19484"/>
                  <a:pt x="9970" y="4954"/>
                </a:cubicBezTo>
                <a:cubicBezTo>
                  <a:pt x="5928" y="3708"/>
                  <a:pt x="2615" y="2006"/>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1"/>
          <p:cNvSpPr/>
          <p:nvPr/>
        </p:nvSpPr>
        <p:spPr>
          <a:xfrm>
            <a:off x="7374699" y="4434725"/>
            <a:ext cx="1916963" cy="1262518"/>
          </a:xfrm>
          <a:custGeom>
            <a:rect b="b" l="l" r="r" t="t"/>
            <a:pathLst>
              <a:path extrusionOk="0" h="54261" w="82388">
                <a:moveTo>
                  <a:pt x="25289" y="1"/>
                </a:moveTo>
                <a:cubicBezTo>
                  <a:pt x="17564" y="1"/>
                  <a:pt x="9571" y="4268"/>
                  <a:pt x="5731" y="11158"/>
                </a:cubicBezTo>
                <a:cubicBezTo>
                  <a:pt x="0" y="21482"/>
                  <a:pt x="3093" y="35331"/>
                  <a:pt x="11439" y="43676"/>
                </a:cubicBezTo>
                <a:cubicBezTo>
                  <a:pt x="18650" y="50868"/>
                  <a:pt x="28986" y="54261"/>
                  <a:pt x="39229" y="54261"/>
                </a:cubicBezTo>
                <a:cubicBezTo>
                  <a:pt x="40873" y="54261"/>
                  <a:pt x="42513" y="54173"/>
                  <a:pt x="44139" y="54000"/>
                </a:cubicBezTo>
                <a:cubicBezTo>
                  <a:pt x="54463" y="52909"/>
                  <a:pt x="64582" y="48497"/>
                  <a:pt x="71631" y="40902"/>
                </a:cubicBezTo>
                <a:cubicBezTo>
                  <a:pt x="78703" y="33284"/>
                  <a:pt x="82387" y="22392"/>
                  <a:pt x="80386" y="12204"/>
                </a:cubicBezTo>
                <a:cubicBezTo>
                  <a:pt x="79555" y="8003"/>
                  <a:pt x="76166" y="2926"/>
                  <a:pt x="73198" y="2926"/>
                </a:cubicBezTo>
                <a:cubicBezTo>
                  <a:pt x="71941" y="2926"/>
                  <a:pt x="70760" y="3837"/>
                  <a:pt x="69880" y="6110"/>
                </a:cubicBezTo>
                <a:cubicBezTo>
                  <a:pt x="67584" y="12045"/>
                  <a:pt x="69858" y="19686"/>
                  <a:pt x="61557" y="22096"/>
                </a:cubicBezTo>
                <a:cubicBezTo>
                  <a:pt x="60680" y="22350"/>
                  <a:pt x="59797" y="22467"/>
                  <a:pt x="58918" y="22467"/>
                </a:cubicBezTo>
                <a:cubicBezTo>
                  <a:pt x="54442" y="22467"/>
                  <a:pt x="50064" y="19431"/>
                  <a:pt x="47004" y="15934"/>
                </a:cubicBezTo>
                <a:cubicBezTo>
                  <a:pt x="43343" y="11750"/>
                  <a:pt x="40568" y="6679"/>
                  <a:pt x="36089" y="3381"/>
                </a:cubicBezTo>
                <a:cubicBezTo>
                  <a:pt x="32920" y="1060"/>
                  <a:pt x="29138" y="1"/>
                  <a:pt x="25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61"/>
          <p:cNvSpPr/>
          <p:nvPr/>
        </p:nvSpPr>
        <p:spPr>
          <a:xfrm flipH="1" rot="10800000">
            <a:off x="-6503" y="107"/>
            <a:ext cx="2096819" cy="1118318"/>
          </a:xfrm>
          <a:custGeom>
            <a:rect b="b" l="l" r="r" t="t"/>
            <a:pathLst>
              <a:path extrusionOk="0" h="160909" w="231949">
                <a:moveTo>
                  <a:pt x="1" y="1"/>
                </a:moveTo>
                <a:lnTo>
                  <a:pt x="1" y="160908"/>
                </a:lnTo>
                <a:lnTo>
                  <a:pt x="226445" y="160908"/>
                </a:lnTo>
                <a:cubicBezTo>
                  <a:pt x="231721" y="139442"/>
                  <a:pt x="231948" y="116565"/>
                  <a:pt x="222238" y="96986"/>
                </a:cubicBezTo>
                <a:cubicBezTo>
                  <a:pt x="211869" y="75997"/>
                  <a:pt x="190198" y="61034"/>
                  <a:pt x="166912" y="58715"/>
                </a:cubicBezTo>
                <a:cubicBezTo>
                  <a:pt x="164472" y="58473"/>
                  <a:pt x="162043" y="58359"/>
                  <a:pt x="159624" y="58359"/>
                </a:cubicBezTo>
                <a:cubicBezTo>
                  <a:pt x="135680" y="58359"/>
                  <a:pt x="112676" y="69482"/>
                  <a:pt x="89710" y="77248"/>
                </a:cubicBezTo>
                <a:cubicBezTo>
                  <a:pt x="82837" y="79563"/>
                  <a:pt x="75653" y="81609"/>
                  <a:pt x="68481" y="81609"/>
                </a:cubicBezTo>
                <a:cubicBezTo>
                  <a:pt x="66564" y="81609"/>
                  <a:pt x="64649" y="81463"/>
                  <a:pt x="62740" y="81137"/>
                </a:cubicBezTo>
                <a:cubicBezTo>
                  <a:pt x="48278" y="78658"/>
                  <a:pt x="37431" y="66356"/>
                  <a:pt x="30631" y="53348"/>
                </a:cubicBezTo>
                <a:cubicBezTo>
                  <a:pt x="23832" y="40341"/>
                  <a:pt x="19784" y="25947"/>
                  <a:pt x="12030" y="13485"/>
                </a:cubicBezTo>
                <a:cubicBezTo>
                  <a:pt x="8869" y="8414"/>
                  <a:pt x="4799" y="357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_3">
    <p:spTree>
      <p:nvGrpSpPr>
        <p:cNvPr id="1933" name="Shape 1933"/>
        <p:cNvGrpSpPr/>
        <p:nvPr/>
      </p:nvGrpSpPr>
      <p:grpSpPr>
        <a:xfrm>
          <a:off x="0" y="0"/>
          <a:ext cx="0" cy="0"/>
          <a:chOff x="0" y="0"/>
          <a:chExt cx="0" cy="0"/>
        </a:xfrm>
      </p:grpSpPr>
      <p:sp>
        <p:nvSpPr>
          <p:cNvPr id="1934" name="Google Shape;1934;p62"/>
          <p:cNvSpPr txBox="1"/>
          <p:nvPr>
            <p:ph type="title"/>
          </p:nvPr>
        </p:nvSpPr>
        <p:spPr>
          <a:xfrm>
            <a:off x="722376" y="540000"/>
            <a:ext cx="77085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4"/>
              </a:buClr>
              <a:buSzPts val="3000"/>
              <a:buNone/>
              <a:defRPr>
                <a:solidFill>
                  <a:schemeClr val="accent4"/>
                </a:solidFill>
              </a:defRPr>
            </a:lvl1pPr>
            <a:lvl2pPr lvl="1" rtl="0">
              <a:spcBef>
                <a:spcPts val="0"/>
              </a:spcBef>
              <a:spcAft>
                <a:spcPts val="0"/>
              </a:spcAft>
              <a:buClr>
                <a:schemeClr val="accent4"/>
              </a:buClr>
              <a:buSzPts val="3000"/>
              <a:buNone/>
              <a:defRPr>
                <a:solidFill>
                  <a:schemeClr val="accent4"/>
                </a:solidFill>
              </a:defRPr>
            </a:lvl2pPr>
            <a:lvl3pPr lvl="2" rtl="0">
              <a:spcBef>
                <a:spcPts val="0"/>
              </a:spcBef>
              <a:spcAft>
                <a:spcPts val="0"/>
              </a:spcAft>
              <a:buClr>
                <a:schemeClr val="accent4"/>
              </a:buClr>
              <a:buSzPts val="3000"/>
              <a:buNone/>
              <a:defRPr>
                <a:solidFill>
                  <a:schemeClr val="accent4"/>
                </a:solidFill>
              </a:defRPr>
            </a:lvl3pPr>
            <a:lvl4pPr lvl="3" rtl="0">
              <a:spcBef>
                <a:spcPts val="0"/>
              </a:spcBef>
              <a:spcAft>
                <a:spcPts val="0"/>
              </a:spcAft>
              <a:buClr>
                <a:schemeClr val="accent4"/>
              </a:buClr>
              <a:buSzPts val="3000"/>
              <a:buNone/>
              <a:defRPr>
                <a:solidFill>
                  <a:schemeClr val="accent4"/>
                </a:solidFill>
              </a:defRPr>
            </a:lvl4pPr>
            <a:lvl5pPr lvl="4" rtl="0">
              <a:spcBef>
                <a:spcPts val="0"/>
              </a:spcBef>
              <a:spcAft>
                <a:spcPts val="0"/>
              </a:spcAft>
              <a:buClr>
                <a:schemeClr val="accent4"/>
              </a:buClr>
              <a:buSzPts val="3000"/>
              <a:buNone/>
              <a:defRPr>
                <a:solidFill>
                  <a:schemeClr val="accent4"/>
                </a:solidFill>
              </a:defRPr>
            </a:lvl5pPr>
            <a:lvl6pPr lvl="5" rtl="0">
              <a:spcBef>
                <a:spcPts val="0"/>
              </a:spcBef>
              <a:spcAft>
                <a:spcPts val="0"/>
              </a:spcAft>
              <a:buClr>
                <a:schemeClr val="accent4"/>
              </a:buClr>
              <a:buSzPts val="3000"/>
              <a:buNone/>
              <a:defRPr>
                <a:solidFill>
                  <a:schemeClr val="accent4"/>
                </a:solidFill>
              </a:defRPr>
            </a:lvl6pPr>
            <a:lvl7pPr lvl="6" rtl="0">
              <a:spcBef>
                <a:spcPts val="0"/>
              </a:spcBef>
              <a:spcAft>
                <a:spcPts val="0"/>
              </a:spcAft>
              <a:buClr>
                <a:schemeClr val="accent4"/>
              </a:buClr>
              <a:buSzPts val="3000"/>
              <a:buNone/>
              <a:defRPr>
                <a:solidFill>
                  <a:schemeClr val="accent4"/>
                </a:solidFill>
              </a:defRPr>
            </a:lvl7pPr>
            <a:lvl8pPr lvl="7" rtl="0">
              <a:spcBef>
                <a:spcPts val="0"/>
              </a:spcBef>
              <a:spcAft>
                <a:spcPts val="0"/>
              </a:spcAft>
              <a:buClr>
                <a:schemeClr val="accent4"/>
              </a:buClr>
              <a:buSzPts val="3000"/>
              <a:buNone/>
              <a:defRPr>
                <a:solidFill>
                  <a:schemeClr val="accent4"/>
                </a:solidFill>
              </a:defRPr>
            </a:lvl8pPr>
            <a:lvl9pPr lvl="8" rtl="0">
              <a:spcBef>
                <a:spcPts val="0"/>
              </a:spcBef>
              <a:spcAft>
                <a:spcPts val="0"/>
              </a:spcAft>
              <a:buClr>
                <a:schemeClr val="accent4"/>
              </a:buClr>
              <a:buSzPts val="3000"/>
              <a:buNone/>
              <a:defRPr>
                <a:solidFill>
                  <a:schemeClr val="accent4"/>
                </a:solidFill>
              </a:defRPr>
            </a:lvl9pPr>
          </a:lstStyle>
          <a:p/>
        </p:txBody>
      </p:sp>
      <p:sp>
        <p:nvSpPr>
          <p:cNvPr id="1935" name="Google Shape;1935;p62"/>
          <p:cNvSpPr/>
          <p:nvPr/>
        </p:nvSpPr>
        <p:spPr>
          <a:xfrm>
            <a:off x="7603320" y="-103275"/>
            <a:ext cx="1950375" cy="2953900"/>
          </a:xfrm>
          <a:custGeom>
            <a:rect b="b" l="l" r="r" t="t"/>
            <a:pathLst>
              <a:path extrusionOk="0" h="118156" w="78015">
                <a:moveTo>
                  <a:pt x="5303" y="0"/>
                </a:moveTo>
                <a:cubicBezTo>
                  <a:pt x="4615" y="5095"/>
                  <a:pt x="-2822" y="20381"/>
                  <a:pt x="1172" y="30571"/>
                </a:cubicBezTo>
                <a:cubicBezTo>
                  <a:pt x="5166" y="40762"/>
                  <a:pt x="23619" y="49162"/>
                  <a:pt x="29265" y="61143"/>
                </a:cubicBezTo>
                <a:cubicBezTo>
                  <a:pt x="34911" y="73124"/>
                  <a:pt x="26924" y="92955"/>
                  <a:pt x="35049" y="102457"/>
                </a:cubicBezTo>
                <a:cubicBezTo>
                  <a:pt x="43174" y="111959"/>
                  <a:pt x="70854" y="115540"/>
                  <a:pt x="78015" y="118156"/>
                </a:cubicBezTo>
              </a:path>
            </a:pathLst>
          </a:custGeom>
          <a:noFill/>
          <a:ln cap="rnd" cmpd="sng" w="28575">
            <a:solidFill>
              <a:schemeClr val="lt1"/>
            </a:solidFill>
            <a:prstDash val="dash"/>
            <a:round/>
            <a:headEnd len="med" w="med" type="none"/>
            <a:tailEnd len="med" w="med" type="none"/>
          </a:ln>
        </p:spPr>
      </p:sp>
      <p:sp>
        <p:nvSpPr>
          <p:cNvPr id="1936" name="Google Shape;1936;p62"/>
          <p:cNvSpPr/>
          <p:nvPr/>
        </p:nvSpPr>
        <p:spPr>
          <a:xfrm>
            <a:off x="-154925" y="1137718"/>
            <a:ext cx="1806650" cy="4129725"/>
          </a:xfrm>
          <a:custGeom>
            <a:rect b="b" l="l" r="r" t="t"/>
            <a:pathLst>
              <a:path extrusionOk="0" h="165189" w="72266">
                <a:moveTo>
                  <a:pt x="0" y="4067"/>
                </a:moveTo>
                <a:cubicBezTo>
                  <a:pt x="5509" y="3654"/>
                  <a:pt x="24651" y="-2956"/>
                  <a:pt x="33051" y="1588"/>
                </a:cubicBezTo>
                <a:cubicBezTo>
                  <a:pt x="41451" y="6133"/>
                  <a:pt x="50953" y="18252"/>
                  <a:pt x="50402" y="31334"/>
                </a:cubicBezTo>
                <a:cubicBezTo>
                  <a:pt x="49851" y="44417"/>
                  <a:pt x="28369" y="66587"/>
                  <a:pt x="29746" y="80083"/>
                </a:cubicBezTo>
                <a:cubicBezTo>
                  <a:pt x="31123" y="93579"/>
                  <a:pt x="51780" y="100603"/>
                  <a:pt x="58665" y="112308"/>
                </a:cubicBezTo>
                <a:cubicBezTo>
                  <a:pt x="65551" y="124014"/>
                  <a:pt x="68856" y="141503"/>
                  <a:pt x="71059" y="150316"/>
                </a:cubicBezTo>
                <a:cubicBezTo>
                  <a:pt x="73262" y="159130"/>
                  <a:pt x="71747" y="162710"/>
                  <a:pt x="71885" y="165189"/>
                </a:cubicBezTo>
              </a:path>
            </a:pathLst>
          </a:custGeom>
          <a:noFill/>
          <a:ln cap="rnd" cmpd="sng" w="28575">
            <a:solidFill>
              <a:schemeClr val="lt1"/>
            </a:solidFill>
            <a:prstDash val="dash"/>
            <a:round/>
            <a:headEnd len="med" w="med" type="none"/>
            <a:tailEnd len="med" w="med" type="none"/>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3">
  <p:cSld name="BIG_NUMBER_5">
    <p:bg>
      <p:bgPr>
        <a:solidFill>
          <a:schemeClr val="lt1"/>
        </a:solidFill>
      </p:bgPr>
    </p:bg>
    <p:spTree>
      <p:nvGrpSpPr>
        <p:cNvPr id="1937" name="Shape 1937"/>
        <p:cNvGrpSpPr/>
        <p:nvPr/>
      </p:nvGrpSpPr>
      <p:grpSpPr>
        <a:xfrm>
          <a:off x="0" y="0"/>
          <a:ext cx="0" cy="0"/>
          <a:chOff x="0" y="0"/>
          <a:chExt cx="0" cy="0"/>
        </a:xfrm>
      </p:grpSpPr>
      <p:sp>
        <p:nvSpPr>
          <p:cNvPr id="1938" name="Google Shape;1938;p63"/>
          <p:cNvSpPr/>
          <p:nvPr/>
        </p:nvSpPr>
        <p:spPr>
          <a:xfrm>
            <a:off x="406950" y="352200"/>
            <a:ext cx="8330100" cy="4311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63"/>
          <p:cNvSpPr txBox="1"/>
          <p:nvPr>
            <p:ph idx="12" type="sldNum"/>
          </p:nvPr>
        </p:nvSpPr>
        <p:spPr>
          <a:xfrm>
            <a:off x="85486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
              <a:t>‹#›</a:t>
            </a:fld>
            <a:endParaRPr/>
          </a:p>
        </p:txBody>
      </p:sp>
      <p:sp>
        <p:nvSpPr>
          <p:cNvPr id="1940" name="Google Shape;1940;p63"/>
          <p:cNvSpPr txBox="1"/>
          <p:nvPr>
            <p:ph idx="1" type="subTitle"/>
          </p:nvPr>
        </p:nvSpPr>
        <p:spPr>
          <a:xfrm>
            <a:off x="2433300" y="3015325"/>
            <a:ext cx="42774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sz="1400">
                <a:solidFill>
                  <a:schemeClr val="lt1"/>
                </a:solidFill>
              </a:defRPr>
            </a:lvl3pPr>
            <a:lvl4pPr lvl="3" rtl="0" algn="ctr">
              <a:lnSpc>
                <a:spcPct val="100000"/>
              </a:lnSpc>
              <a:spcBef>
                <a:spcPts val="0"/>
              </a:spcBef>
              <a:spcAft>
                <a:spcPts val="0"/>
              </a:spcAft>
              <a:buClr>
                <a:schemeClr val="lt1"/>
              </a:buClr>
              <a:buSzPts val="1400"/>
              <a:buNone/>
              <a:defRPr sz="1400">
                <a:solidFill>
                  <a:schemeClr val="lt1"/>
                </a:solidFill>
              </a:defRPr>
            </a:lvl4pPr>
            <a:lvl5pPr lvl="4" rtl="0" algn="ctr">
              <a:lnSpc>
                <a:spcPct val="100000"/>
              </a:lnSpc>
              <a:spcBef>
                <a:spcPts val="0"/>
              </a:spcBef>
              <a:spcAft>
                <a:spcPts val="0"/>
              </a:spcAft>
              <a:buClr>
                <a:schemeClr val="lt1"/>
              </a:buClr>
              <a:buSzPts val="1400"/>
              <a:buNone/>
              <a:defRPr sz="1400">
                <a:solidFill>
                  <a:schemeClr val="lt1"/>
                </a:solidFill>
              </a:defRPr>
            </a:lvl5pPr>
            <a:lvl6pPr lvl="5" rtl="0" algn="ctr">
              <a:lnSpc>
                <a:spcPct val="100000"/>
              </a:lnSpc>
              <a:spcBef>
                <a:spcPts val="0"/>
              </a:spcBef>
              <a:spcAft>
                <a:spcPts val="0"/>
              </a:spcAft>
              <a:buClr>
                <a:schemeClr val="lt1"/>
              </a:buClr>
              <a:buSzPts val="1400"/>
              <a:buNone/>
              <a:defRPr sz="1400">
                <a:solidFill>
                  <a:schemeClr val="lt1"/>
                </a:solidFill>
              </a:defRPr>
            </a:lvl6pPr>
            <a:lvl7pPr lvl="6" rtl="0" algn="ctr">
              <a:lnSpc>
                <a:spcPct val="100000"/>
              </a:lnSpc>
              <a:spcBef>
                <a:spcPts val="0"/>
              </a:spcBef>
              <a:spcAft>
                <a:spcPts val="0"/>
              </a:spcAft>
              <a:buClr>
                <a:schemeClr val="lt1"/>
              </a:buClr>
              <a:buSzPts val="1400"/>
              <a:buNone/>
              <a:defRPr sz="1400">
                <a:solidFill>
                  <a:schemeClr val="lt1"/>
                </a:solidFill>
              </a:defRPr>
            </a:lvl7pPr>
            <a:lvl8pPr lvl="7" rtl="0" algn="ctr">
              <a:lnSpc>
                <a:spcPct val="100000"/>
              </a:lnSpc>
              <a:spcBef>
                <a:spcPts val="0"/>
              </a:spcBef>
              <a:spcAft>
                <a:spcPts val="0"/>
              </a:spcAft>
              <a:buClr>
                <a:schemeClr val="lt1"/>
              </a:buClr>
              <a:buSzPts val="1400"/>
              <a:buNone/>
              <a:defRPr sz="1400">
                <a:solidFill>
                  <a:schemeClr val="lt1"/>
                </a:solidFill>
              </a:defRPr>
            </a:lvl8pPr>
            <a:lvl9pPr lvl="8" rtl="0" algn="ctr">
              <a:lnSpc>
                <a:spcPct val="100000"/>
              </a:lnSpc>
              <a:spcBef>
                <a:spcPts val="0"/>
              </a:spcBef>
              <a:spcAft>
                <a:spcPts val="0"/>
              </a:spcAft>
              <a:buClr>
                <a:schemeClr val="lt1"/>
              </a:buClr>
              <a:buSzPts val="1400"/>
              <a:buNone/>
              <a:defRPr sz="1400">
                <a:solidFill>
                  <a:schemeClr val="lt1"/>
                </a:solidFill>
              </a:defRPr>
            </a:lvl9pPr>
          </a:lstStyle>
          <a:p/>
        </p:txBody>
      </p:sp>
      <p:sp>
        <p:nvSpPr>
          <p:cNvPr id="1941" name="Google Shape;1941;p63"/>
          <p:cNvSpPr txBox="1"/>
          <p:nvPr>
            <p:ph type="title"/>
          </p:nvPr>
        </p:nvSpPr>
        <p:spPr>
          <a:xfrm>
            <a:off x="0" y="2466400"/>
            <a:ext cx="9144000" cy="48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200"/>
              <a:buNone/>
              <a:defRPr b="1"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45" name="Shape 1945"/>
        <p:cNvGrpSpPr/>
        <p:nvPr/>
      </p:nvGrpSpPr>
      <p:grpSpPr>
        <a:xfrm>
          <a:off x="0" y="0"/>
          <a:ext cx="0" cy="0"/>
          <a:chOff x="0" y="0"/>
          <a:chExt cx="0" cy="0"/>
        </a:xfrm>
      </p:grpSpPr>
      <p:sp>
        <p:nvSpPr>
          <p:cNvPr id="1946" name="Google Shape;1946;p65"/>
          <p:cNvSpPr/>
          <p:nvPr/>
        </p:nvSpPr>
        <p:spPr>
          <a:xfrm rot="5400000">
            <a:off x="-2508752" y="-1993629"/>
            <a:ext cx="7236064" cy="737297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65"/>
          <p:cNvSpPr/>
          <p:nvPr/>
        </p:nvSpPr>
        <p:spPr>
          <a:xfrm flipH="1">
            <a:off x="4801044" y="451349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8" name="Google Shape;1948;p65"/>
          <p:cNvGrpSpPr/>
          <p:nvPr/>
        </p:nvGrpSpPr>
        <p:grpSpPr>
          <a:xfrm flipH="1" rot="-5400000">
            <a:off x="7592635" y="3478533"/>
            <a:ext cx="2241432" cy="2283840"/>
            <a:chOff x="5510175" y="238275"/>
            <a:chExt cx="2841932" cy="2895701"/>
          </a:xfrm>
        </p:grpSpPr>
        <p:sp>
          <p:nvSpPr>
            <p:cNvPr id="1949" name="Google Shape;1949;p65"/>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6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6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6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6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6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6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6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6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6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6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6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6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6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3" name="Google Shape;1963;p65"/>
          <p:cNvGrpSpPr/>
          <p:nvPr/>
        </p:nvGrpSpPr>
        <p:grpSpPr>
          <a:xfrm flipH="1">
            <a:off x="8587918" y="272431"/>
            <a:ext cx="458032" cy="801281"/>
            <a:chOff x="2458950" y="394315"/>
            <a:chExt cx="267012" cy="467110"/>
          </a:xfrm>
        </p:grpSpPr>
        <p:sp>
          <p:nvSpPr>
            <p:cNvPr id="1964" name="Google Shape;1964;p65"/>
            <p:cNvSpPr/>
            <p:nvPr/>
          </p:nvSpPr>
          <p:spPr>
            <a:xfrm>
              <a:off x="2637962" y="39431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6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6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6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8" name="Google Shape;1968;p65"/>
          <p:cNvGrpSpPr/>
          <p:nvPr/>
        </p:nvGrpSpPr>
        <p:grpSpPr>
          <a:xfrm flipH="1">
            <a:off x="1318103" y="599275"/>
            <a:ext cx="211171" cy="242778"/>
            <a:chOff x="2084367" y="2625888"/>
            <a:chExt cx="211171" cy="242778"/>
          </a:xfrm>
        </p:grpSpPr>
        <p:sp>
          <p:nvSpPr>
            <p:cNvPr id="1969" name="Google Shape;1969;p65"/>
            <p:cNvSpPr/>
            <p:nvPr/>
          </p:nvSpPr>
          <p:spPr>
            <a:xfrm>
              <a:off x="2119678" y="2802384"/>
              <a:ext cx="85335" cy="66281"/>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65"/>
            <p:cNvSpPr/>
            <p:nvPr/>
          </p:nvSpPr>
          <p:spPr>
            <a:xfrm>
              <a:off x="2084367" y="2625888"/>
              <a:ext cx="85335" cy="66302"/>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65"/>
            <p:cNvSpPr/>
            <p:nvPr/>
          </p:nvSpPr>
          <p:spPr>
            <a:xfrm>
              <a:off x="2214297" y="2670227"/>
              <a:ext cx="81241" cy="74847"/>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2" name="Google Shape;1972;p65"/>
          <p:cNvGrpSpPr/>
          <p:nvPr/>
        </p:nvGrpSpPr>
        <p:grpSpPr>
          <a:xfrm flipH="1">
            <a:off x="251690" y="248679"/>
            <a:ext cx="469882" cy="778495"/>
            <a:chOff x="3330825" y="1367375"/>
            <a:chExt cx="280075" cy="464025"/>
          </a:xfrm>
        </p:grpSpPr>
        <p:sp>
          <p:nvSpPr>
            <p:cNvPr id="1973" name="Google Shape;1973;p65"/>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65"/>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65"/>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65"/>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65"/>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65"/>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65"/>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65"/>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1" name="Google Shape;1981;p65"/>
          <p:cNvSpPr/>
          <p:nvPr/>
        </p:nvSpPr>
        <p:spPr>
          <a:xfrm flipH="1">
            <a:off x="2029825" y="-2707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2" name="Google Shape;1982;p65"/>
          <p:cNvGrpSpPr/>
          <p:nvPr/>
        </p:nvGrpSpPr>
        <p:grpSpPr>
          <a:xfrm flipH="1" rot="3707652">
            <a:off x="-291291" y="2777434"/>
            <a:ext cx="1767069" cy="870534"/>
            <a:chOff x="5928075" y="1199831"/>
            <a:chExt cx="2240310" cy="1103673"/>
          </a:xfrm>
        </p:grpSpPr>
        <p:sp>
          <p:nvSpPr>
            <p:cNvPr id="1983" name="Google Shape;1983;p65"/>
            <p:cNvSpPr/>
            <p:nvPr/>
          </p:nvSpPr>
          <p:spPr>
            <a:xfrm>
              <a:off x="5928075" y="1199831"/>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6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6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6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65"/>
            <p:cNvSpPr/>
            <p:nvPr/>
          </p:nvSpPr>
          <p:spPr>
            <a:xfrm>
              <a:off x="6400988" y="162447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65"/>
            <p:cNvSpPr/>
            <p:nvPr/>
          </p:nvSpPr>
          <p:spPr>
            <a:xfrm>
              <a:off x="6733218" y="1235015"/>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65"/>
            <p:cNvSpPr/>
            <p:nvPr/>
          </p:nvSpPr>
          <p:spPr>
            <a:xfrm>
              <a:off x="8044400" y="13297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92" name="Google Shape;1992;p65"/>
          <p:cNvSpPr/>
          <p:nvPr/>
        </p:nvSpPr>
        <p:spPr>
          <a:xfrm flipH="1">
            <a:off x="5000874" y="-33970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5"/>
          <p:cNvSpPr txBox="1"/>
          <p:nvPr>
            <p:ph type="ctrTitle"/>
          </p:nvPr>
        </p:nvSpPr>
        <p:spPr>
          <a:xfrm flipH="1">
            <a:off x="3896475" y="1473375"/>
            <a:ext cx="4528800" cy="2104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5200"/>
              <a:buNone/>
              <a:defRPr sz="3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94" name="Google Shape;1994;p65"/>
          <p:cNvSpPr txBox="1"/>
          <p:nvPr>
            <p:ph idx="1" type="subTitle"/>
          </p:nvPr>
        </p:nvSpPr>
        <p:spPr>
          <a:xfrm flipH="1">
            <a:off x="5901075" y="3406825"/>
            <a:ext cx="2524200" cy="666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95" name="Shape 1995"/>
        <p:cNvGrpSpPr/>
        <p:nvPr/>
      </p:nvGrpSpPr>
      <p:grpSpPr>
        <a:xfrm>
          <a:off x="0" y="0"/>
          <a:ext cx="0" cy="0"/>
          <a:chOff x="0" y="0"/>
          <a:chExt cx="0" cy="0"/>
        </a:xfrm>
      </p:grpSpPr>
      <p:grpSp>
        <p:nvGrpSpPr>
          <p:cNvPr id="1996" name="Google Shape;1996;p66"/>
          <p:cNvGrpSpPr/>
          <p:nvPr/>
        </p:nvGrpSpPr>
        <p:grpSpPr>
          <a:xfrm>
            <a:off x="-304808" y="-2386708"/>
            <a:ext cx="9163869" cy="7193678"/>
            <a:chOff x="-304808" y="-2386708"/>
            <a:chExt cx="9163869" cy="7193678"/>
          </a:xfrm>
        </p:grpSpPr>
        <p:grpSp>
          <p:nvGrpSpPr>
            <p:cNvPr id="1997" name="Google Shape;1997;p66"/>
            <p:cNvGrpSpPr/>
            <p:nvPr/>
          </p:nvGrpSpPr>
          <p:grpSpPr>
            <a:xfrm rot="5400000">
              <a:off x="-365093" y="-2326424"/>
              <a:ext cx="6493094" cy="6372526"/>
              <a:chOff x="4654307" y="-1438674"/>
              <a:chExt cx="6493094" cy="6372526"/>
            </a:xfrm>
          </p:grpSpPr>
          <p:sp>
            <p:nvSpPr>
              <p:cNvPr id="1998" name="Google Shape;1998;p66"/>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99" name="Google Shape;1999;p66"/>
              <p:cNvGrpSpPr/>
              <p:nvPr/>
            </p:nvGrpSpPr>
            <p:grpSpPr>
              <a:xfrm flipH="1" rot="-5400000">
                <a:off x="9434656" y="3291996"/>
                <a:ext cx="1162458" cy="1280547"/>
                <a:chOff x="6246280" y="679887"/>
                <a:chExt cx="1473892" cy="1623617"/>
              </a:xfrm>
            </p:grpSpPr>
            <p:sp>
              <p:nvSpPr>
                <p:cNvPr id="2000" name="Google Shape;2000;p66"/>
                <p:cNvSpPr/>
                <p:nvPr/>
              </p:nvSpPr>
              <p:spPr>
                <a:xfrm>
                  <a:off x="6246280" y="1552015"/>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6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6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6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6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6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6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6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6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6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0" name="Google Shape;2010;p66"/>
              <p:cNvGrpSpPr/>
              <p:nvPr/>
            </p:nvGrpSpPr>
            <p:grpSpPr>
              <a:xfrm flipH="1" rot="4230358">
                <a:off x="6798065" y="2153049"/>
                <a:ext cx="1437155" cy="1280566"/>
                <a:chOff x="5898017" y="679887"/>
                <a:chExt cx="1822155" cy="1623617"/>
              </a:xfrm>
            </p:grpSpPr>
            <p:sp>
              <p:nvSpPr>
                <p:cNvPr id="2011" name="Google Shape;2011;p6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6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6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6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6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6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6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6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6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20" name="Google Shape;2020;p66"/>
            <p:cNvGrpSpPr/>
            <p:nvPr/>
          </p:nvGrpSpPr>
          <p:grpSpPr>
            <a:xfrm rot="-9000035">
              <a:off x="720024" y="760479"/>
              <a:ext cx="700648" cy="1160889"/>
              <a:chOff x="3330825" y="1367375"/>
              <a:chExt cx="280075" cy="464025"/>
            </a:xfrm>
          </p:grpSpPr>
          <p:sp>
            <p:nvSpPr>
              <p:cNvPr id="2021" name="Google Shape;2021;p66"/>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66"/>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66"/>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66"/>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66"/>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66"/>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66"/>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66"/>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9" name="Google Shape;2029;p66"/>
            <p:cNvGrpSpPr/>
            <p:nvPr/>
          </p:nvGrpSpPr>
          <p:grpSpPr>
            <a:xfrm>
              <a:off x="8423992" y="323232"/>
              <a:ext cx="435069" cy="720816"/>
              <a:chOff x="3330825" y="1367375"/>
              <a:chExt cx="280075" cy="464025"/>
            </a:xfrm>
          </p:grpSpPr>
          <p:sp>
            <p:nvSpPr>
              <p:cNvPr id="2030" name="Google Shape;2030;p66"/>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66"/>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66"/>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66"/>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66"/>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66"/>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66"/>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66"/>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8" name="Google Shape;2038;p66"/>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66"/>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0" name="Google Shape;2040;p66"/>
          <p:cNvSpPr txBox="1"/>
          <p:nvPr>
            <p:ph type="title"/>
          </p:nvPr>
        </p:nvSpPr>
        <p:spPr>
          <a:xfrm>
            <a:off x="3879500" y="2150850"/>
            <a:ext cx="45444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41" name="Google Shape;2041;p66"/>
          <p:cNvSpPr txBox="1"/>
          <p:nvPr>
            <p:ph hasCustomPrompt="1" idx="2" type="title"/>
          </p:nvPr>
        </p:nvSpPr>
        <p:spPr>
          <a:xfrm>
            <a:off x="7049225" y="910000"/>
            <a:ext cx="13749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sz="6000">
                <a:solidFill>
                  <a:schemeClr val="accent4"/>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42" name="Google Shape;2042;p66"/>
          <p:cNvSpPr txBox="1"/>
          <p:nvPr>
            <p:ph idx="1" type="subTitle"/>
          </p:nvPr>
        </p:nvSpPr>
        <p:spPr>
          <a:xfrm>
            <a:off x="4322850" y="3621841"/>
            <a:ext cx="4101300" cy="283800"/>
          </a:xfrm>
          <a:prstGeom prst="rect">
            <a:avLst/>
          </a:prstGeom>
          <a:solidFill>
            <a:schemeClr val="accent1"/>
          </a:solidFill>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43" name="Google Shape;2043;p66"/>
          <p:cNvSpPr/>
          <p:nvPr/>
        </p:nvSpPr>
        <p:spPr>
          <a:xfrm flipH="1" rot="9844509">
            <a:off x="8100653" y="4356638"/>
            <a:ext cx="1443168" cy="147047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4" name="Shape 2044"/>
        <p:cNvGrpSpPr/>
        <p:nvPr/>
      </p:nvGrpSpPr>
      <p:grpSpPr>
        <a:xfrm>
          <a:off x="0" y="0"/>
          <a:ext cx="0" cy="0"/>
          <a:chOff x="0" y="0"/>
          <a:chExt cx="0" cy="0"/>
        </a:xfrm>
      </p:grpSpPr>
      <p:sp>
        <p:nvSpPr>
          <p:cNvPr id="2045" name="Google Shape;2045;p6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46" name="Google Shape;2046;p67"/>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grpSp>
        <p:nvGrpSpPr>
          <p:cNvPr id="2047" name="Google Shape;2047;p67"/>
          <p:cNvGrpSpPr/>
          <p:nvPr/>
        </p:nvGrpSpPr>
        <p:grpSpPr>
          <a:xfrm>
            <a:off x="-760571" y="142502"/>
            <a:ext cx="10272611" cy="5199839"/>
            <a:chOff x="-760571" y="142502"/>
            <a:chExt cx="10272611" cy="5199839"/>
          </a:xfrm>
        </p:grpSpPr>
        <p:grpSp>
          <p:nvGrpSpPr>
            <p:cNvPr id="2048" name="Google Shape;2048;p67"/>
            <p:cNvGrpSpPr/>
            <p:nvPr/>
          </p:nvGrpSpPr>
          <p:grpSpPr>
            <a:xfrm flipH="1">
              <a:off x="7603342" y="238429"/>
              <a:ext cx="1296652" cy="913867"/>
              <a:chOff x="2458950" y="370151"/>
              <a:chExt cx="697050" cy="491274"/>
            </a:xfrm>
          </p:grpSpPr>
          <p:sp>
            <p:nvSpPr>
              <p:cNvPr id="2049" name="Google Shape;2049;p67"/>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6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6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6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6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6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6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6" name="Google Shape;2056;p67"/>
            <p:cNvGrpSpPr/>
            <p:nvPr/>
          </p:nvGrpSpPr>
          <p:grpSpPr>
            <a:xfrm rot="5400000">
              <a:off x="-746918" y="3885557"/>
              <a:ext cx="1443133" cy="1470437"/>
              <a:chOff x="5510175" y="238275"/>
              <a:chExt cx="2841932" cy="2895701"/>
            </a:xfrm>
          </p:grpSpPr>
          <p:sp>
            <p:nvSpPr>
              <p:cNvPr id="2057" name="Google Shape;2057;p6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6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6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6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6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6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6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6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6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6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6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6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6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6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1" name="Google Shape;2071;p67"/>
            <p:cNvGrpSpPr/>
            <p:nvPr/>
          </p:nvGrpSpPr>
          <p:grpSpPr>
            <a:xfrm flipH="1" rot="-5400000">
              <a:off x="7930732" y="3885557"/>
              <a:ext cx="1443133" cy="1470437"/>
              <a:chOff x="5510175" y="238275"/>
              <a:chExt cx="2841932" cy="2895701"/>
            </a:xfrm>
          </p:grpSpPr>
          <p:sp>
            <p:nvSpPr>
              <p:cNvPr id="2072" name="Google Shape;2072;p6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6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6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6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6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6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6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6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6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6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6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6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6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6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6" name="Google Shape;2086;p67"/>
            <p:cNvGrpSpPr/>
            <p:nvPr/>
          </p:nvGrpSpPr>
          <p:grpSpPr>
            <a:xfrm rot="10800000">
              <a:off x="228246" y="142502"/>
              <a:ext cx="345669" cy="572700"/>
              <a:chOff x="3330825" y="1367375"/>
              <a:chExt cx="280075" cy="464025"/>
            </a:xfrm>
          </p:grpSpPr>
          <p:sp>
            <p:nvSpPr>
              <p:cNvPr id="2087" name="Google Shape;2087;p6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6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6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6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6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6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6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6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5" name="Google Shape;2095;p67"/>
            <p:cNvSpPr/>
            <p:nvPr/>
          </p:nvSpPr>
          <p:spPr>
            <a:xfrm>
              <a:off x="228238" y="41294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67"/>
            <p:cNvSpPr/>
            <p:nvPr/>
          </p:nvSpPr>
          <p:spPr>
            <a:xfrm>
              <a:off x="8570063" y="1596050"/>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7" name="Google Shape;2097;p67"/>
          <p:cNvGrpSpPr/>
          <p:nvPr/>
        </p:nvGrpSpPr>
        <p:grpSpPr>
          <a:xfrm rot="10800000">
            <a:off x="811408" y="159639"/>
            <a:ext cx="184985" cy="212691"/>
            <a:chOff x="2189450" y="2335450"/>
            <a:chExt cx="251475" cy="289100"/>
          </a:xfrm>
        </p:grpSpPr>
        <p:sp>
          <p:nvSpPr>
            <p:cNvPr id="2098" name="Google Shape;2098;p67"/>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67"/>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67"/>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01" name="Shape 2101"/>
        <p:cNvGrpSpPr/>
        <p:nvPr/>
      </p:nvGrpSpPr>
      <p:grpSpPr>
        <a:xfrm>
          <a:off x="0" y="0"/>
          <a:ext cx="0" cy="0"/>
          <a:chOff x="0" y="0"/>
          <a:chExt cx="0" cy="0"/>
        </a:xfrm>
      </p:grpSpPr>
      <p:grpSp>
        <p:nvGrpSpPr>
          <p:cNvPr id="2102" name="Google Shape;2102;p68"/>
          <p:cNvGrpSpPr/>
          <p:nvPr/>
        </p:nvGrpSpPr>
        <p:grpSpPr>
          <a:xfrm>
            <a:off x="-710005" y="-665670"/>
            <a:ext cx="12115854" cy="6406839"/>
            <a:chOff x="-710005" y="-665670"/>
            <a:chExt cx="12115854" cy="6406839"/>
          </a:xfrm>
        </p:grpSpPr>
        <p:grpSp>
          <p:nvGrpSpPr>
            <p:cNvPr id="2103" name="Google Shape;2103;p68"/>
            <p:cNvGrpSpPr/>
            <p:nvPr/>
          </p:nvGrpSpPr>
          <p:grpSpPr>
            <a:xfrm>
              <a:off x="99316" y="230981"/>
              <a:ext cx="1119520" cy="842731"/>
              <a:chOff x="2458950" y="370151"/>
              <a:chExt cx="652629" cy="491274"/>
            </a:xfrm>
          </p:grpSpPr>
          <p:sp>
            <p:nvSpPr>
              <p:cNvPr id="2104" name="Google Shape;2104;p68"/>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8"/>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68"/>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68"/>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68"/>
              <p:cNvSpPr/>
              <p:nvPr/>
            </p:nvSpPr>
            <p:spPr>
              <a:xfrm>
                <a:off x="2989329" y="556517"/>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68"/>
              <p:cNvSpPr/>
              <p:nvPr/>
            </p:nvSpPr>
            <p:spPr>
              <a:xfrm>
                <a:off x="3032654" y="611442"/>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68"/>
              <p:cNvSpPr/>
              <p:nvPr/>
            </p:nvSpPr>
            <p:spPr>
              <a:xfrm>
                <a:off x="3061304" y="546717"/>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1" name="Google Shape;2111;p68"/>
            <p:cNvGrpSpPr/>
            <p:nvPr/>
          </p:nvGrpSpPr>
          <p:grpSpPr>
            <a:xfrm>
              <a:off x="8392221" y="3711604"/>
              <a:ext cx="414973" cy="929737"/>
              <a:chOff x="4951600" y="0"/>
              <a:chExt cx="384554" cy="861426"/>
            </a:xfrm>
          </p:grpSpPr>
          <p:sp>
            <p:nvSpPr>
              <p:cNvPr id="2112" name="Google Shape;2112;p68"/>
              <p:cNvSpPr/>
              <p:nvPr/>
            </p:nvSpPr>
            <p:spPr>
              <a:xfrm>
                <a:off x="5114358" y="0"/>
                <a:ext cx="189332" cy="182293"/>
              </a:xfrm>
              <a:custGeom>
                <a:rect b="b" l="l" r="r" t="t"/>
                <a:pathLst>
                  <a:path extrusionOk="0" h="3341" w="3470">
                    <a:moveTo>
                      <a:pt x="697" y="1"/>
                    </a:moveTo>
                    <a:cubicBezTo>
                      <a:pt x="330" y="1"/>
                      <a:pt x="1" y="450"/>
                      <a:pt x="339" y="749"/>
                    </a:cubicBezTo>
                    <a:cubicBezTo>
                      <a:pt x="587" y="965"/>
                      <a:pt x="824" y="1192"/>
                      <a:pt x="1051" y="1429"/>
                    </a:cubicBezTo>
                    <a:cubicBezTo>
                      <a:pt x="855" y="1563"/>
                      <a:pt x="669" y="1708"/>
                      <a:pt x="494" y="1873"/>
                    </a:cubicBezTo>
                    <a:cubicBezTo>
                      <a:pt x="173" y="2185"/>
                      <a:pt x="475" y="2654"/>
                      <a:pt x="824" y="2654"/>
                    </a:cubicBezTo>
                    <a:cubicBezTo>
                      <a:pt x="925" y="2654"/>
                      <a:pt x="1029" y="2615"/>
                      <a:pt x="1123" y="2523"/>
                    </a:cubicBezTo>
                    <a:cubicBezTo>
                      <a:pt x="1288" y="2368"/>
                      <a:pt x="1463" y="2234"/>
                      <a:pt x="1649" y="2100"/>
                    </a:cubicBezTo>
                    <a:cubicBezTo>
                      <a:pt x="1958" y="2450"/>
                      <a:pt x="2247" y="2812"/>
                      <a:pt x="2547" y="3183"/>
                    </a:cubicBezTo>
                    <a:cubicBezTo>
                      <a:pt x="2635" y="3294"/>
                      <a:pt x="2740" y="3340"/>
                      <a:pt x="2844" y="3340"/>
                    </a:cubicBezTo>
                    <a:cubicBezTo>
                      <a:pt x="3164" y="3340"/>
                      <a:pt x="3469" y="2897"/>
                      <a:pt x="3196" y="2553"/>
                    </a:cubicBezTo>
                    <a:cubicBezTo>
                      <a:pt x="2928" y="2223"/>
                      <a:pt x="2660" y="1893"/>
                      <a:pt x="2392" y="1574"/>
                    </a:cubicBezTo>
                    <a:cubicBezTo>
                      <a:pt x="2609" y="1419"/>
                      <a:pt x="2804" y="1244"/>
                      <a:pt x="2990" y="1047"/>
                    </a:cubicBezTo>
                    <a:cubicBezTo>
                      <a:pt x="3283" y="715"/>
                      <a:pt x="2987" y="255"/>
                      <a:pt x="2656" y="255"/>
                    </a:cubicBezTo>
                    <a:cubicBezTo>
                      <a:pt x="2556" y="255"/>
                      <a:pt x="2452" y="297"/>
                      <a:pt x="2361" y="398"/>
                    </a:cubicBezTo>
                    <a:cubicBezTo>
                      <a:pt x="2185" y="584"/>
                      <a:pt x="2000" y="749"/>
                      <a:pt x="1793" y="903"/>
                    </a:cubicBezTo>
                    <a:cubicBezTo>
                      <a:pt x="1536" y="635"/>
                      <a:pt x="1278" y="367"/>
                      <a:pt x="999" y="119"/>
                    </a:cubicBezTo>
                    <a:cubicBezTo>
                      <a:pt x="905" y="36"/>
                      <a:pt x="799" y="1"/>
                      <a:pt x="6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68"/>
              <p:cNvSpPr/>
              <p:nvPr/>
            </p:nvSpPr>
            <p:spPr>
              <a:xfrm>
                <a:off x="4951600" y="571101"/>
                <a:ext cx="148083" cy="128604"/>
              </a:xfrm>
              <a:custGeom>
                <a:rect b="b" l="l" r="r" t="t"/>
                <a:pathLst>
                  <a:path extrusionOk="0" h="2357" w="2714">
                    <a:moveTo>
                      <a:pt x="1511" y="0"/>
                    </a:moveTo>
                    <a:cubicBezTo>
                      <a:pt x="1288" y="0"/>
                      <a:pt x="1065" y="67"/>
                      <a:pt x="877" y="205"/>
                    </a:cubicBezTo>
                    <a:cubicBezTo>
                      <a:pt x="774" y="287"/>
                      <a:pt x="671" y="370"/>
                      <a:pt x="558" y="452"/>
                    </a:cubicBezTo>
                    <a:cubicBezTo>
                      <a:pt x="93" y="792"/>
                      <a:pt x="1" y="1473"/>
                      <a:pt x="352" y="1938"/>
                    </a:cubicBezTo>
                    <a:cubicBezTo>
                      <a:pt x="553" y="2212"/>
                      <a:pt x="873" y="2357"/>
                      <a:pt x="1197" y="2357"/>
                    </a:cubicBezTo>
                    <a:cubicBezTo>
                      <a:pt x="1421" y="2357"/>
                      <a:pt x="1647" y="2288"/>
                      <a:pt x="1837" y="2144"/>
                    </a:cubicBezTo>
                    <a:cubicBezTo>
                      <a:pt x="1940" y="2072"/>
                      <a:pt x="2053" y="1989"/>
                      <a:pt x="2156" y="1906"/>
                    </a:cubicBezTo>
                    <a:cubicBezTo>
                      <a:pt x="2621" y="1556"/>
                      <a:pt x="2713" y="886"/>
                      <a:pt x="2373" y="421"/>
                    </a:cubicBezTo>
                    <a:cubicBezTo>
                      <a:pt x="2164" y="145"/>
                      <a:pt x="1839" y="0"/>
                      <a:pt x="15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68"/>
              <p:cNvSpPr/>
              <p:nvPr/>
            </p:nvSpPr>
            <p:spPr>
              <a:xfrm>
                <a:off x="5088332" y="743298"/>
                <a:ext cx="139134" cy="118128"/>
              </a:xfrm>
              <a:custGeom>
                <a:rect b="b" l="l" r="r" t="t"/>
                <a:pathLst>
                  <a:path extrusionOk="0" h="2165" w="2550">
                    <a:moveTo>
                      <a:pt x="1157" y="1"/>
                    </a:moveTo>
                    <a:cubicBezTo>
                      <a:pt x="631" y="1"/>
                      <a:pt x="160" y="384"/>
                      <a:pt x="83" y="917"/>
                    </a:cubicBezTo>
                    <a:cubicBezTo>
                      <a:pt x="1" y="1484"/>
                      <a:pt x="414" y="2031"/>
                      <a:pt x="991" y="2113"/>
                    </a:cubicBezTo>
                    <a:lnTo>
                      <a:pt x="1270" y="2154"/>
                    </a:lnTo>
                    <a:cubicBezTo>
                      <a:pt x="1319" y="2162"/>
                      <a:pt x="1367" y="2165"/>
                      <a:pt x="1415" y="2165"/>
                    </a:cubicBezTo>
                    <a:cubicBezTo>
                      <a:pt x="1928" y="2165"/>
                      <a:pt x="2391" y="1776"/>
                      <a:pt x="2467" y="1257"/>
                    </a:cubicBezTo>
                    <a:cubicBezTo>
                      <a:pt x="2549" y="680"/>
                      <a:pt x="2147" y="133"/>
                      <a:pt x="1569" y="50"/>
                    </a:cubicBezTo>
                    <a:lnTo>
                      <a:pt x="1291"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68"/>
              <p:cNvSpPr/>
              <p:nvPr/>
            </p:nvSpPr>
            <p:spPr>
              <a:xfrm>
                <a:off x="5178360" y="539891"/>
                <a:ext cx="157795" cy="116273"/>
              </a:xfrm>
              <a:custGeom>
                <a:rect b="b" l="l" r="r" t="t"/>
                <a:pathLst>
                  <a:path extrusionOk="0" h="2131" w="2892">
                    <a:moveTo>
                      <a:pt x="1425" y="1"/>
                    </a:moveTo>
                    <a:cubicBezTo>
                      <a:pt x="216" y="1"/>
                      <a:pt x="0" y="1930"/>
                      <a:pt x="1301" y="2118"/>
                    </a:cubicBezTo>
                    <a:cubicBezTo>
                      <a:pt x="1361" y="2127"/>
                      <a:pt x="1419" y="2131"/>
                      <a:pt x="1475" y="2131"/>
                    </a:cubicBezTo>
                    <a:cubicBezTo>
                      <a:pt x="2676" y="2131"/>
                      <a:pt x="2892" y="200"/>
                      <a:pt x="1601" y="14"/>
                    </a:cubicBezTo>
                    <a:cubicBezTo>
                      <a:pt x="1540" y="5"/>
                      <a:pt x="1482" y="1"/>
                      <a:pt x="14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6" name="Google Shape;2116;p68"/>
            <p:cNvSpPr/>
            <p:nvPr/>
          </p:nvSpPr>
          <p:spPr>
            <a:xfrm>
              <a:off x="8151063" y="45475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68"/>
            <p:cNvSpPr/>
            <p:nvPr/>
          </p:nvSpPr>
          <p:spPr>
            <a:xfrm>
              <a:off x="8807188" y="4809938"/>
              <a:ext cx="117275" cy="126575"/>
            </a:xfrm>
            <a:custGeom>
              <a:rect b="b" l="l" r="r" t="t"/>
              <a:pathLst>
                <a:path extrusionOk="0" h="5063" w="4691">
                  <a:moveTo>
                    <a:pt x="3051" y="1"/>
                  </a:moveTo>
                  <a:cubicBezTo>
                    <a:pt x="2874" y="1"/>
                    <a:pt x="2702" y="89"/>
                    <a:pt x="2600" y="300"/>
                  </a:cubicBezTo>
                  <a:cubicBezTo>
                    <a:pt x="2383" y="723"/>
                    <a:pt x="2228" y="1167"/>
                    <a:pt x="2084" y="1611"/>
                  </a:cubicBezTo>
                  <a:cubicBezTo>
                    <a:pt x="1764" y="1466"/>
                    <a:pt x="1454" y="1322"/>
                    <a:pt x="1135" y="1187"/>
                  </a:cubicBezTo>
                  <a:cubicBezTo>
                    <a:pt x="1054" y="1154"/>
                    <a:pt x="975" y="1138"/>
                    <a:pt x="899" y="1138"/>
                  </a:cubicBezTo>
                  <a:cubicBezTo>
                    <a:pt x="350" y="1138"/>
                    <a:pt x="0" y="1934"/>
                    <a:pt x="599" y="2188"/>
                  </a:cubicBezTo>
                  <a:cubicBezTo>
                    <a:pt x="980" y="2353"/>
                    <a:pt x="1351" y="2528"/>
                    <a:pt x="1723" y="2693"/>
                  </a:cubicBezTo>
                  <a:cubicBezTo>
                    <a:pt x="1537" y="3240"/>
                    <a:pt x="1331" y="3766"/>
                    <a:pt x="1021" y="4251"/>
                  </a:cubicBezTo>
                  <a:cubicBezTo>
                    <a:pt x="752" y="4676"/>
                    <a:pt x="1139" y="5062"/>
                    <a:pt x="1536" y="5062"/>
                  </a:cubicBezTo>
                  <a:cubicBezTo>
                    <a:pt x="1717" y="5062"/>
                    <a:pt x="1899" y="4982"/>
                    <a:pt x="2022" y="4788"/>
                  </a:cubicBezTo>
                  <a:cubicBezTo>
                    <a:pt x="2352" y="4272"/>
                    <a:pt x="2568" y="3715"/>
                    <a:pt x="2765" y="3137"/>
                  </a:cubicBezTo>
                  <a:cubicBezTo>
                    <a:pt x="3095" y="3261"/>
                    <a:pt x="3425" y="3374"/>
                    <a:pt x="3765" y="3467"/>
                  </a:cubicBezTo>
                  <a:cubicBezTo>
                    <a:pt x="3819" y="3481"/>
                    <a:pt x="3871" y="3488"/>
                    <a:pt x="3920" y="3488"/>
                  </a:cubicBezTo>
                  <a:cubicBezTo>
                    <a:pt x="4512" y="3488"/>
                    <a:pt x="4691" y="2525"/>
                    <a:pt x="4033" y="2363"/>
                  </a:cubicBezTo>
                  <a:cubicBezTo>
                    <a:pt x="3714" y="2281"/>
                    <a:pt x="3414" y="2177"/>
                    <a:pt x="3116" y="2054"/>
                  </a:cubicBezTo>
                  <a:cubicBezTo>
                    <a:pt x="3249" y="1641"/>
                    <a:pt x="3404" y="1228"/>
                    <a:pt x="3600" y="836"/>
                  </a:cubicBezTo>
                  <a:cubicBezTo>
                    <a:pt x="3818" y="395"/>
                    <a:pt x="3425" y="1"/>
                    <a:pt x="30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68"/>
            <p:cNvSpPr/>
            <p:nvPr/>
          </p:nvSpPr>
          <p:spPr>
            <a:xfrm>
              <a:off x="-562933" y="164389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9" name="Google Shape;2119;p68"/>
            <p:cNvGrpSpPr/>
            <p:nvPr/>
          </p:nvGrpSpPr>
          <p:grpSpPr>
            <a:xfrm rot="5400000">
              <a:off x="-688801" y="3478533"/>
              <a:ext cx="2241432" cy="2283840"/>
              <a:chOff x="5510175" y="238275"/>
              <a:chExt cx="2841932" cy="2895701"/>
            </a:xfrm>
          </p:grpSpPr>
          <p:sp>
            <p:nvSpPr>
              <p:cNvPr id="2120" name="Google Shape;2120;p68"/>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68"/>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6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6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6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6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6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6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6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6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6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6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68"/>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68"/>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4" name="Google Shape;2134;p68"/>
            <p:cNvGrpSpPr/>
            <p:nvPr/>
          </p:nvGrpSpPr>
          <p:grpSpPr>
            <a:xfrm rot="-8972292">
              <a:off x="7252076" y="-11680"/>
              <a:ext cx="3520867" cy="3455489"/>
              <a:chOff x="-5101468" y="-829074"/>
              <a:chExt cx="6493094" cy="6372526"/>
            </a:xfrm>
          </p:grpSpPr>
          <p:sp>
            <p:nvSpPr>
              <p:cNvPr id="2135" name="Google Shape;2135;p68"/>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6" name="Google Shape;2136;p68"/>
              <p:cNvGrpSpPr/>
              <p:nvPr/>
            </p:nvGrpSpPr>
            <p:grpSpPr>
              <a:xfrm flipH="1" rot="-5400000">
                <a:off x="-218007" y="3904809"/>
                <a:ext cx="1337234" cy="899547"/>
                <a:chOff x="5898017" y="1162960"/>
                <a:chExt cx="1695492" cy="1140544"/>
              </a:xfrm>
            </p:grpSpPr>
            <p:sp>
              <p:nvSpPr>
                <p:cNvPr id="2137" name="Google Shape;2137;p6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6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6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6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6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6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6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6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6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6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147" name="Google Shape;2147;p68"/>
          <p:cNvSpPr txBox="1"/>
          <p:nvPr>
            <p:ph type="title"/>
          </p:nvPr>
        </p:nvSpPr>
        <p:spPr>
          <a:xfrm>
            <a:off x="1975300" y="3122067"/>
            <a:ext cx="1866900" cy="260100"/>
          </a:xfrm>
          <a:prstGeom prst="rect">
            <a:avLst/>
          </a:prstGeom>
          <a:solidFill>
            <a:schemeClr val="lt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48" name="Google Shape;2148;p68"/>
          <p:cNvSpPr txBox="1"/>
          <p:nvPr>
            <p:ph idx="2" type="title"/>
          </p:nvPr>
        </p:nvSpPr>
        <p:spPr>
          <a:xfrm>
            <a:off x="5242597" y="3122067"/>
            <a:ext cx="1866900" cy="260100"/>
          </a:xfrm>
          <a:prstGeom prst="rect">
            <a:avLst/>
          </a:prstGeom>
          <a:solidFill>
            <a:schemeClr val="accent1"/>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49" name="Google Shape;2149;p68"/>
          <p:cNvSpPr txBox="1"/>
          <p:nvPr>
            <p:ph idx="1" type="subTitle"/>
          </p:nvPr>
        </p:nvSpPr>
        <p:spPr>
          <a:xfrm>
            <a:off x="4923247" y="3578997"/>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0" name="Google Shape;2150;p68"/>
          <p:cNvSpPr txBox="1"/>
          <p:nvPr>
            <p:ph idx="3" type="subTitle"/>
          </p:nvPr>
        </p:nvSpPr>
        <p:spPr>
          <a:xfrm>
            <a:off x="1655950" y="3578997"/>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1" name="Google Shape;2151;p68"/>
          <p:cNvSpPr txBox="1"/>
          <p:nvPr>
            <p:ph idx="4"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52" name="Shape 2152"/>
        <p:cNvGrpSpPr/>
        <p:nvPr/>
      </p:nvGrpSpPr>
      <p:grpSpPr>
        <a:xfrm>
          <a:off x="0" y="0"/>
          <a:ext cx="0" cy="0"/>
          <a:chOff x="0" y="0"/>
          <a:chExt cx="0" cy="0"/>
        </a:xfrm>
      </p:grpSpPr>
      <p:sp>
        <p:nvSpPr>
          <p:cNvPr id="2153" name="Google Shape;2153;p6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154" name="Google Shape;2154;p69"/>
          <p:cNvGrpSpPr/>
          <p:nvPr/>
        </p:nvGrpSpPr>
        <p:grpSpPr>
          <a:xfrm>
            <a:off x="288171" y="229503"/>
            <a:ext cx="1195720" cy="801006"/>
            <a:chOff x="2458950" y="394475"/>
            <a:chExt cx="697050" cy="466950"/>
          </a:xfrm>
        </p:grpSpPr>
        <p:sp>
          <p:nvSpPr>
            <p:cNvPr id="2155" name="Google Shape;2155;p69"/>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69"/>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69"/>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69"/>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69"/>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69"/>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69"/>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2" name="Google Shape;2162;p69"/>
          <p:cNvGrpSpPr/>
          <p:nvPr/>
        </p:nvGrpSpPr>
        <p:grpSpPr>
          <a:xfrm rot="1800362">
            <a:off x="7623583" y="4314678"/>
            <a:ext cx="1600852" cy="1630996"/>
            <a:chOff x="5510175" y="238275"/>
            <a:chExt cx="2841932" cy="2895701"/>
          </a:xfrm>
        </p:grpSpPr>
        <p:sp>
          <p:nvSpPr>
            <p:cNvPr id="2163" name="Google Shape;2163;p69"/>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6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6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6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6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6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6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6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6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6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6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6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6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6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7" name="Google Shape;2177;p69"/>
          <p:cNvGrpSpPr/>
          <p:nvPr/>
        </p:nvGrpSpPr>
        <p:grpSpPr>
          <a:xfrm rot="3716836">
            <a:off x="-710548" y="4009883"/>
            <a:ext cx="1600793" cy="1630961"/>
            <a:chOff x="5510175" y="238275"/>
            <a:chExt cx="2841932" cy="2895701"/>
          </a:xfrm>
        </p:grpSpPr>
        <p:sp>
          <p:nvSpPr>
            <p:cNvPr id="2178" name="Google Shape;2178;p69"/>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6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6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6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6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6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6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6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6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6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6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6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6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6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2" name="Google Shape;2192;p69"/>
          <p:cNvSpPr/>
          <p:nvPr/>
        </p:nvSpPr>
        <p:spPr>
          <a:xfrm>
            <a:off x="82494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93" name="Shape 2193"/>
        <p:cNvGrpSpPr/>
        <p:nvPr/>
      </p:nvGrpSpPr>
      <p:grpSpPr>
        <a:xfrm>
          <a:off x="0" y="0"/>
          <a:ext cx="0" cy="0"/>
          <a:chOff x="0" y="0"/>
          <a:chExt cx="0" cy="0"/>
        </a:xfrm>
      </p:grpSpPr>
      <p:grpSp>
        <p:nvGrpSpPr>
          <p:cNvPr id="2194" name="Google Shape;2194;p70"/>
          <p:cNvGrpSpPr/>
          <p:nvPr/>
        </p:nvGrpSpPr>
        <p:grpSpPr>
          <a:xfrm>
            <a:off x="-710005" y="-614511"/>
            <a:ext cx="11980232" cy="6372526"/>
            <a:chOff x="-710005" y="-614511"/>
            <a:chExt cx="11980232" cy="6372526"/>
          </a:xfrm>
        </p:grpSpPr>
        <p:grpSp>
          <p:nvGrpSpPr>
            <p:cNvPr id="2195" name="Google Shape;2195;p70"/>
            <p:cNvGrpSpPr/>
            <p:nvPr/>
          </p:nvGrpSpPr>
          <p:grpSpPr>
            <a:xfrm>
              <a:off x="4777132" y="-614511"/>
              <a:ext cx="6493094" cy="6372526"/>
              <a:chOff x="4601307" y="-614499"/>
              <a:chExt cx="6493094" cy="6372526"/>
            </a:xfrm>
          </p:grpSpPr>
          <p:sp>
            <p:nvSpPr>
              <p:cNvPr id="2196" name="Google Shape;2196;p70"/>
              <p:cNvSpPr/>
              <p:nvPr/>
            </p:nvSpPr>
            <p:spPr>
              <a:xfrm rot="-5400000">
                <a:off x="4661592" y="-6747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7" name="Google Shape;2197;p70"/>
              <p:cNvGrpSpPr/>
              <p:nvPr/>
            </p:nvGrpSpPr>
            <p:grpSpPr>
              <a:xfrm flipH="1" rot="8999737">
                <a:off x="5263499" y="-136247"/>
                <a:ext cx="1641696" cy="1338569"/>
                <a:chOff x="5511975" y="1266547"/>
                <a:chExt cx="2081534" cy="1697194"/>
              </a:xfrm>
            </p:grpSpPr>
            <p:sp>
              <p:nvSpPr>
                <p:cNvPr id="2198" name="Google Shape;2198;p7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7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7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7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7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7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70"/>
                <p:cNvSpPr/>
                <p:nvPr/>
              </p:nvSpPr>
              <p:spPr>
                <a:xfrm>
                  <a:off x="5511975" y="243718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7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70"/>
                <p:cNvSpPr/>
                <p:nvPr/>
              </p:nvSpPr>
              <p:spPr>
                <a:xfrm>
                  <a:off x="5943819" y="2804281"/>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07" name="Google Shape;2207;p70"/>
            <p:cNvSpPr/>
            <p:nvPr/>
          </p:nvSpPr>
          <p:spPr>
            <a:xfrm>
              <a:off x="4476967" y="4280020"/>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8" name="Google Shape;2208;p70"/>
            <p:cNvGrpSpPr/>
            <p:nvPr/>
          </p:nvGrpSpPr>
          <p:grpSpPr>
            <a:xfrm rot="5400000">
              <a:off x="-688801" y="3478533"/>
              <a:ext cx="2241432" cy="2283840"/>
              <a:chOff x="5510175" y="238275"/>
              <a:chExt cx="2841932" cy="2895701"/>
            </a:xfrm>
          </p:grpSpPr>
          <p:sp>
            <p:nvSpPr>
              <p:cNvPr id="2209" name="Google Shape;2209;p7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7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7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7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7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7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7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7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7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7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7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7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7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7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3" name="Google Shape;2223;p70"/>
            <p:cNvSpPr/>
            <p:nvPr/>
          </p:nvSpPr>
          <p:spPr>
            <a:xfrm>
              <a:off x="140923" y="287571"/>
              <a:ext cx="579071" cy="473817"/>
            </a:xfrm>
            <a:custGeom>
              <a:rect b="b" l="l" r="r" t="t"/>
              <a:pathLst>
                <a:path extrusionOk="0" h="6326" w="7731">
                  <a:moveTo>
                    <a:pt x="6794" y="1"/>
                  </a:moveTo>
                  <a:cubicBezTo>
                    <a:pt x="6485" y="1"/>
                    <a:pt x="6187" y="171"/>
                    <a:pt x="6038" y="480"/>
                  </a:cubicBezTo>
                  <a:cubicBezTo>
                    <a:pt x="5846" y="885"/>
                    <a:pt x="6027" y="1385"/>
                    <a:pt x="6443" y="1576"/>
                  </a:cubicBezTo>
                  <a:lnTo>
                    <a:pt x="6453" y="1576"/>
                  </a:lnTo>
                  <a:lnTo>
                    <a:pt x="6006" y="3727"/>
                  </a:lnTo>
                  <a:cubicBezTo>
                    <a:pt x="5920" y="3717"/>
                    <a:pt x="5835" y="3706"/>
                    <a:pt x="5750" y="3706"/>
                  </a:cubicBezTo>
                  <a:cubicBezTo>
                    <a:pt x="5260" y="3706"/>
                    <a:pt x="4792" y="3983"/>
                    <a:pt x="4569" y="4462"/>
                  </a:cubicBezTo>
                  <a:cubicBezTo>
                    <a:pt x="4515" y="4569"/>
                    <a:pt x="4483" y="4675"/>
                    <a:pt x="4462" y="4782"/>
                  </a:cubicBezTo>
                  <a:lnTo>
                    <a:pt x="1746" y="4686"/>
                  </a:lnTo>
                  <a:cubicBezTo>
                    <a:pt x="1704" y="4430"/>
                    <a:pt x="1545" y="4196"/>
                    <a:pt x="1289" y="4079"/>
                  </a:cubicBezTo>
                  <a:cubicBezTo>
                    <a:pt x="1171" y="4025"/>
                    <a:pt x="1055" y="3994"/>
                    <a:pt x="937" y="3994"/>
                  </a:cubicBezTo>
                  <a:cubicBezTo>
                    <a:pt x="629" y="3994"/>
                    <a:pt x="331" y="4175"/>
                    <a:pt x="192" y="4473"/>
                  </a:cubicBezTo>
                  <a:cubicBezTo>
                    <a:pt x="0" y="4888"/>
                    <a:pt x="171" y="5378"/>
                    <a:pt x="586" y="5570"/>
                  </a:cubicBezTo>
                  <a:cubicBezTo>
                    <a:pt x="703" y="5623"/>
                    <a:pt x="820" y="5655"/>
                    <a:pt x="937" y="5655"/>
                  </a:cubicBezTo>
                  <a:cubicBezTo>
                    <a:pt x="1246" y="5655"/>
                    <a:pt x="1545" y="5474"/>
                    <a:pt x="1683" y="5175"/>
                  </a:cubicBezTo>
                  <a:cubicBezTo>
                    <a:pt x="1725" y="5101"/>
                    <a:pt x="1746" y="5026"/>
                    <a:pt x="1758" y="4941"/>
                  </a:cubicBezTo>
                  <a:lnTo>
                    <a:pt x="4441" y="5048"/>
                  </a:lnTo>
                  <a:cubicBezTo>
                    <a:pt x="4451" y="5527"/>
                    <a:pt x="4728" y="5985"/>
                    <a:pt x="5196" y="6198"/>
                  </a:cubicBezTo>
                  <a:cubicBezTo>
                    <a:pt x="5378" y="6283"/>
                    <a:pt x="5569" y="6325"/>
                    <a:pt x="5750" y="6325"/>
                  </a:cubicBezTo>
                  <a:cubicBezTo>
                    <a:pt x="6240" y="6325"/>
                    <a:pt x="6719" y="6049"/>
                    <a:pt x="6943" y="5570"/>
                  </a:cubicBezTo>
                  <a:cubicBezTo>
                    <a:pt x="7241" y="4910"/>
                    <a:pt x="6964" y="4132"/>
                    <a:pt x="6304" y="3824"/>
                  </a:cubicBezTo>
                  <a:cubicBezTo>
                    <a:pt x="6294" y="3824"/>
                    <a:pt x="6272" y="3813"/>
                    <a:pt x="6261" y="3813"/>
                  </a:cubicBezTo>
                  <a:lnTo>
                    <a:pt x="6708" y="1651"/>
                  </a:lnTo>
                  <a:lnTo>
                    <a:pt x="6794" y="1651"/>
                  </a:lnTo>
                  <a:cubicBezTo>
                    <a:pt x="7103" y="1651"/>
                    <a:pt x="7401" y="1470"/>
                    <a:pt x="7539" y="1172"/>
                  </a:cubicBezTo>
                  <a:cubicBezTo>
                    <a:pt x="7731" y="757"/>
                    <a:pt x="7550" y="267"/>
                    <a:pt x="7145" y="75"/>
                  </a:cubicBezTo>
                  <a:cubicBezTo>
                    <a:pt x="7028" y="22"/>
                    <a:pt x="6911" y="1"/>
                    <a:pt x="67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70"/>
            <p:cNvSpPr/>
            <p:nvPr/>
          </p:nvSpPr>
          <p:spPr>
            <a:xfrm>
              <a:off x="2546656" y="-343875"/>
              <a:ext cx="1248545" cy="1118630"/>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5" name="Google Shape;2225;p70"/>
          <p:cNvSpPr txBox="1"/>
          <p:nvPr>
            <p:ph type="title"/>
          </p:nvPr>
        </p:nvSpPr>
        <p:spPr>
          <a:xfrm>
            <a:off x="720000" y="1015750"/>
            <a:ext cx="4294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26" name="Google Shape;2226;p70"/>
          <p:cNvSpPr txBox="1"/>
          <p:nvPr>
            <p:ph idx="1" type="subTitle"/>
          </p:nvPr>
        </p:nvSpPr>
        <p:spPr>
          <a:xfrm>
            <a:off x="720000" y="1829450"/>
            <a:ext cx="4294800" cy="2298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999999"/>
              </a:buClr>
              <a:buSzPts val="800"/>
              <a:buFont typeface="Open Sans"/>
              <a:buChar char="●"/>
              <a:defRPr sz="1400"/>
            </a:lvl1pPr>
            <a:lvl2pPr lvl="1" rtl="0" algn="ctr">
              <a:lnSpc>
                <a:spcPct val="100000"/>
              </a:lnSpc>
              <a:spcBef>
                <a:spcPts val="0"/>
              </a:spcBef>
              <a:spcAft>
                <a:spcPts val="0"/>
              </a:spcAft>
              <a:buClr>
                <a:srgbClr val="999999"/>
              </a:buClr>
              <a:buSzPts val="800"/>
              <a:buFont typeface="Open Sans"/>
              <a:buChar char="○"/>
              <a:defRPr/>
            </a:lvl2pPr>
            <a:lvl3pPr lvl="2" rtl="0" algn="ctr">
              <a:lnSpc>
                <a:spcPct val="100000"/>
              </a:lnSpc>
              <a:spcBef>
                <a:spcPts val="1600"/>
              </a:spcBef>
              <a:spcAft>
                <a:spcPts val="0"/>
              </a:spcAft>
              <a:buClr>
                <a:srgbClr val="999999"/>
              </a:buClr>
              <a:buSzPts val="800"/>
              <a:buFont typeface="Open Sans"/>
              <a:buChar char="■"/>
              <a:defRPr/>
            </a:lvl3pPr>
            <a:lvl4pPr lvl="3" rtl="0" algn="ctr">
              <a:lnSpc>
                <a:spcPct val="100000"/>
              </a:lnSpc>
              <a:spcBef>
                <a:spcPts val="1600"/>
              </a:spcBef>
              <a:spcAft>
                <a:spcPts val="0"/>
              </a:spcAft>
              <a:buClr>
                <a:srgbClr val="999999"/>
              </a:buClr>
              <a:buSzPts val="800"/>
              <a:buFont typeface="Open Sans"/>
              <a:buChar char="●"/>
              <a:defRPr/>
            </a:lvl4pPr>
            <a:lvl5pPr lvl="4" rtl="0" algn="ctr">
              <a:lnSpc>
                <a:spcPct val="100000"/>
              </a:lnSpc>
              <a:spcBef>
                <a:spcPts val="1600"/>
              </a:spcBef>
              <a:spcAft>
                <a:spcPts val="0"/>
              </a:spcAft>
              <a:buClr>
                <a:srgbClr val="999999"/>
              </a:buClr>
              <a:buSzPts val="1200"/>
              <a:buFont typeface="Open Sans"/>
              <a:buChar char="○"/>
              <a:defRPr/>
            </a:lvl5pPr>
            <a:lvl6pPr lvl="5" rtl="0" algn="ctr">
              <a:lnSpc>
                <a:spcPct val="100000"/>
              </a:lnSpc>
              <a:spcBef>
                <a:spcPts val="1600"/>
              </a:spcBef>
              <a:spcAft>
                <a:spcPts val="0"/>
              </a:spcAft>
              <a:buClr>
                <a:srgbClr val="999999"/>
              </a:buClr>
              <a:buSzPts val="1200"/>
              <a:buFont typeface="Open Sans"/>
              <a:buChar char="■"/>
              <a:defRPr/>
            </a:lvl6pPr>
            <a:lvl7pPr lvl="6" rtl="0" algn="ctr">
              <a:lnSpc>
                <a:spcPct val="100000"/>
              </a:lnSpc>
              <a:spcBef>
                <a:spcPts val="1600"/>
              </a:spcBef>
              <a:spcAft>
                <a:spcPts val="0"/>
              </a:spcAft>
              <a:buClr>
                <a:srgbClr val="999999"/>
              </a:buClr>
              <a:buSzPts val="700"/>
              <a:buFont typeface="Open Sans"/>
              <a:buChar char="●"/>
              <a:defRPr/>
            </a:lvl7pPr>
            <a:lvl8pPr lvl="7" rtl="0" algn="ctr">
              <a:lnSpc>
                <a:spcPct val="100000"/>
              </a:lnSpc>
              <a:spcBef>
                <a:spcPts val="1600"/>
              </a:spcBef>
              <a:spcAft>
                <a:spcPts val="0"/>
              </a:spcAft>
              <a:buClr>
                <a:srgbClr val="999999"/>
              </a:buClr>
              <a:buSzPts val="700"/>
              <a:buFont typeface="Open Sans"/>
              <a:buChar char="○"/>
              <a:defRPr/>
            </a:lvl8pPr>
            <a:lvl9pPr lvl="8" rtl="0" algn="ctr">
              <a:lnSpc>
                <a:spcPct val="100000"/>
              </a:lnSpc>
              <a:spcBef>
                <a:spcPts val="1600"/>
              </a:spcBef>
              <a:spcAft>
                <a:spcPts val="1600"/>
              </a:spcAft>
              <a:buClr>
                <a:srgbClr val="999999"/>
              </a:buClr>
              <a:buSzPts val="600"/>
              <a:buFont typeface="Open Sans"/>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227" name="Shape 2227"/>
        <p:cNvGrpSpPr/>
        <p:nvPr/>
      </p:nvGrpSpPr>
      <p:grpSpPr>
        <a:xfrm>
          <a:off x="0" y="0"/>
          <a:ext cx="0" cy="0"/>
          <a:chOff x="0" y="0"/>
          <a:chExt cx="0" cy="0"/>
        </a:xfrm>
      </p:grpSpPr>
      <p:sp>
        <p:nvSpPr>
          <p:cNvPr id="2228" name="Google Shape;2228;p71"/>
          <p:cNvSpPr txBox="1"/>
          <p:nvPr>
            <p:ph type="title"/>
          </p:nvPr>
        </p:nvSpPr>
        <p:spPr>
          <a:xfrm>
            <a:off x="720000" y="1307100"/>
            <a:ext cx="7703700" cy="25293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2229" name="Google Shape;2229;p71"/>
          <p:cNvGrpSpPr/>
          <p:nvPr/>
        </p:nvGrpSpPr>
        <p:grpSpPr>
          <a:xfrm flipH="1">
            <a:off x="7570777" y="-989449"/>
            <a:ext cx="6493094" cy="6372526"/>
            <a:chOff x="-5101468" y="-829074"/>
            <a:chExt cx="6493094" cy="6372526"/>
          </a:xfrm>
        </p:grpSpPr>
        <p:sp>
          <p:nvSpPr>
            <p:cNvPr id="2230" name="Google Shape;2230;p71"/>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1" name="Google Shape;2231;p71"/>
            <p:cNvGrpSpPr/>
            <p:nvPr/>
          </p:nvGrpSpPr>
          <p:grpSpPr>
            <a:xfrm flipH="1" rot="-5400000">
              <a:off x="-218007" y="3904809"/>
              <a:ext cx="1337234" cy="899547"/>
              <a:chOff x="5898017" y="1162960"/>
              <a:chExt cx="1695492" cy="1140544"/>
            </a:xfrm>
          </p:grpSpPr>
          <p:sp>
            <p:nvSpPr>
              <p:cNvPr id="2232" name="Google Shape;2232;p7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7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7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7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7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7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7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7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7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7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42" name="Google Shape;2242;p71"/>
          <p:cNvGrpSpPr/>
          <p:nvPr/>
        </p:nvGrpSpPr>
        <p:grpSpPr>
          <a:xfrm flipH="1">
            <a:off x="-732339" y="-5450658"/>
            <a:ext cx="6372526" cy="6493094"/>
            <a:chOff x="3322217" y="-5290283"/>
            <a:chExt cx="6372526" cy="6493094"/>
          </a:xfrm>
        </p:grpSpPr>
        <p:sp>
          <p:nvSpPr>
            <p:cNvPr id="2243" name="Google Shape;2243;p71"/>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4" name="Google Shape;2244;p71"/>
            <p:cNvGrpSpPr/>
            <p:nvPr/>
          </p:nvGrpSpPr>
          <p:grpSpPr>
            <a:xfrm>
              <a:off x="7837255" y="-568979"/>
              <a:ext cx="1437133" cy="1280547"/>
              <a:chOff x="5898017" y="679887"/>
              <a:chExt cx="1822155" cy="1623617"/>
            </a:xfrm>
          </p:grpSpPr>
          <p:sp>
            <p:nvSpPr>
              <p:cNvPr id="2245" name="Google Shape;2245;p7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7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7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7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7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7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71"/>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71"/>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71"/>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71"/>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55" name="Google Shape;2255;p71"/>
          <p:cNvGrpSpPr/>
          <p:nvPr/>
        </p:nvGrpSpPr>
        <p:grpSpPr>
          <a:xfrm flipH="1">
            <a:off x="-1916868" y="3696948"/>
            <a:ext cx="3898111" cy="3971863"/>
            <a:chOff x="6981160" y="3857323"/>
            <a:chExt cx="3898111" cy="3971863"/>
          </a:xfrm>
        </p:grpSpPr>
        <p:sp>
          <p:nvSpPr>
            <p:cNvPr id="2256" name="Google Shape;2256;p71"/>
            <p:cNvSpPr/>
            <p:nvPr/>
          </p:nvSpPr>
          <p:spPr>
            <a:xfrm flipH="1">
              <a:off x="6981160" y="3857323"/>
              <a:ext cx="3898111" cy="397186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7" name="Google Shape;2257;p71"/>
            <p:cNvGrpSpPr/>
            <p:nvPr/>
          </p:nvGrpSpPr>
          <p:grpSpPr>
            <a:xfrm rot="10800000">
              <a:off x="7238697" y="4157927"/>
              <a:ext cx="879007" cy="783233"/>
              <a:chOff x="5898017" y="679887"/>
              <a:chExt cx="1822155" cy="1623617"/>
            </a:xfrm>
          </p:grpSpPr>
          <p:sp>
            <p:nvSpPr>
              <p:cNvPr id="2258" name="Google Shape;2258;p7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7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7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7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7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7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71"/>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71"/>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71"/>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71"/>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68" name="Google Shape;2268;p71"/>
          <p:cNvSpPr/>
          <p:nvPr/>
        </p:nvSpPr>
        <p:spPr>
          <a:xfrm>
            <a:off x="7144276" y="-290401"/>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9" name="Google Shape;2269;p71"/>
          <p:cNvGrpSpPr/>
          <p:nvPr/>
        </p:nvGrpSpPr>
        <p:grpSpPr>
          <a:xfrm rot="10800000">
            <a:off x="1233376" y="477284"/>
            <a:ext cx="810251" cy="571057"/>
            <a:chOff x="2458950" y="370151"/>
            <a:chExt cx="697050" cy="491274"/>
          </a:xfrm>
        </p:grpSpPr>
        <p:sp>
          <p:nvSpPr>
            <p:cNvPr id="2270" name="Google Shape;2270;p7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7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7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7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7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7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7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7" name="Google Shape;2277;p71"/>
          <p:cNvGrpSpPr/>
          <p:nvPr/>
        </p:nvGrpSpPr>
        <p:grpSpPr>
          <a:xfrm rot="5400000">
            <a:off x="8018876" y="486909"/>
            <a:ext cx="810251" cy="571057"/>
            <a:chOff x="2458950" y="370151"/>
            <a:chExt cx="697050" cy="491274"/>
          </a:xfrm>
        </p:grpSpPr>
        <p:sp>
          <p:nvSpPr>
            <p:cNvPr id="2278" name="Google Shape;2278;p7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7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7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7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7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7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7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90" name="Shape 290"/>
        <p:cNvGrpSpPr/>
        <p:nvPr/>
      </p:nvGrpSpPr>
      <p:grpSpPr>
        <a:xfrm>
          <a:off x="0" y="0"/>
          <a:ext cx="0" cy="0"/>
          <a:chOff x="0" y="0"/>
          <a:chExt cx="0" cy="0"/>
        </a:xfrm>
      </p:grpSpPr>
      <p:sp>
        <p:nvSpPr>
          <p:cNvPr id="291" name="Google Shape;291;p8"/>
          <p:cNvSpPr txBox="1"/>
          <p:nvPr>
            <p:ph type="title"/>
          </p:nvPr>
        </p:nvSpPr>
        <p:spPr>
          <a:xfrm>
            <a:off x="720000" y="1307100"/>
            <a:ext cx="77037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92" name="Google Shape;292;p8"/>
          <p:cNvGrpSpPr/>
          <p:nvPr/>
        </p:nvGrpSpPr>
        <p:grpSpPr>
          <a:xfrm flipH="1">
            <a:off x="7570777" y="-989449"/>
            <a:ext cx="6493094" cy="6372526"/>
            <a:chOff x="-5101468" y="-829074"/>
            <a:chExt cx="6493094" cy="6372526"/>
          </a:xfrm>
        </p:grpSpPr>
        <p:sp>
          <p:nvSpPr>
            <p:cNvPr id="293" name="Google Shape;293;p8"/>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8"/>
            <p:cNvGrpSpPr/>
            <p:nvPr/>
          </p:nvGrpSpPr>
          <p:grpSpPr>
            <a:xfrm flipH="1" rot="-5400000">
              <a:off x="-218007" y="3904809"/>
              <a:ext cx="1337234" cy="899547"/>
              <a:chOff x="5898017" y="1162960"/>
              <a:chExt cx="1695492" cy="1140544"/>
            </a:xfrm>
          </p:grpSpPr>
          <p:sp>
            <p:nvSpPr>
              <p:cNvPr id="295" name="Google Shape;295;p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5" name="Google Shape;305;p8"/>
          <p:cNvGrpSpPr/>
          <p:nvPr/>
        </p:nvGrpSpPr>
        <p:grpSpPr>
          <a:xfrm flipH="1">
            <a:off x="-732339" y="-5450658"/>
            <a:ext cx="6372526" cy="6493094"/>
            <a:chOff x="3322217" y="-5290283"/>
            <a:chExt cx="6372526" cy="6493094"/>
          </a:xfrm>
        </p:grpSpPr>
        <p:sp>
          <p:nvSpPr>
            <p:cNvPr id="306" name="Google Shape;306;p8"/>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 name="Google Shape;307;p8"/>
            <p:cNvGrpSpPr/>
            <p:nvPr/>
          </p:nvGrpSpPr>
          <p:grpSpPr>
            <a:xfrm>
              <a:off x="7837255" y="-568979"/>
              <a:ext cx="1437133" cy="1280547"/>
              <a:chOff x="5898017" y="679887"/>
              <a:chExt cx="1822155" cy="1623617"/>
            </a:xfrm>
          </p:grpSpPr>
          <p:sp>
            <p:nvSpPr>
              <p:cNvPr id="308" name="Google Shape;308;p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8" name="Google Shape;318;p8"/>
          <p:cNvGrpSpPr/>
          <p:nvPr/>
        </p:nvGrpSpPr>
        <p:grpSpPr>
          <a:xfrm flipH="1">
            <a:off x="-1916868" y="3696948"/>
            <a:ext cx="3898111" cy="3971863"/>
            <a:chOff x="6981160" y="3857323"/>
            <a:chExt cx="3898111" cy="3971863"/>
          </a:xfrm>
        </p:grpSpPr>
        <p:sp>
          <p:nvSpPr>
            <p:cNvPr id="319" name="Google Shape;319;p8"/>
            <p:cNvSpPr/>
            <p:nvPr/>
          </p:nvSpPr>
          <p:spPr>
            <a:xfrm flipH="1">
              <a:off x="6981160" y="3857323"/>
              <a:ext cx="3898111" cy="397186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0" name="Google Shape;320;p8"/>
            <p:cNvGrpSpPr/>
            <p:nvPr/>
          </p:nvGrpSpPr>
          <p:grpSpPr>
            <a:xfrm rot="10800000">
              <a:off x="7238697" y="4157927"/>
              <a:ext cx="879007" cy="783233"/>
              <a:chOff x="5898017" y="679887"/>
              <a:chExt cx="1822155" cy="1623617"/>
            </a:xfrm>
          </p:grpSpPr>
          <p:sp>
            <p:nvSpPr>
              <p:cNvPr id="321" name="Google Shape;321;p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31" name="Google Shape;331;p8"/>
          <p:cNvSpPr/>
          <p:nvPr/>
        </p:nvSpPr>
        <p:spPr>
          <a:xfrm>
            <a:off x="7144276" y="-290401"/>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2" name="Google Shape;332;p8"/>
          <p:cNvGrpSpPr/>
          <p:nvPr/>
        </p:nvGrpSpPr>
        <p:grpSpPr>
          <a:xfrm rot="10800000">
            <a:off x="1233376" y="477284"/>
            <a:ext cx="810251" cy="571057"/>
            <a:chOff x="2458950" y="370151"/>
            <a:chExt cx="697050" cy="491274"/>
          </a:xfrm>
        </p:grpSpPr>
        <p:sp>
          <p:nvSpPr>
            <p:cNvPr id="333" name="Google Shape;333;p8"/>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8"/>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8"/>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8"/>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8"/>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8"/>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8"/>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 name="Google Shape;340;p8"/>
          <p:cNvGrpSpPr/>
          <p:nvPr/>
        </p:nvGrpSpPr>
        <p:grpSpPr>
          <a:xfrm rot="5400000">
            <a:off x="8018876" y="486909"/>
            <a:ext cx="810251" cy="571057"/>
            <a:chOff x="2458950" y="370151"/>
            <a:chExt cx="697050" cy="491274"/>
          </a:xfrm>
        </p:grpSpPr>
        <p:sp>
          <p:nvSpPr>
            <p:cNvPr id="341" name="Google Shape;341;p8"/>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8"/>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8"/>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8"/>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8"/>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8"/>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85" name="Shape 2285"/>
        <p:cNvGrpSpPr/>
        <p:nvPr/>
      </p:nvGrpSpPr>
      <p:grpSpPr>
        <a:xfrm>
          <a:off x="0" y="0"/>
          <a:ext cx="0" cy="0"/>
          <a:chOff x="0" y="0"/>
          <a:chExt cx="0" cy="0"/>
        </a:xfrm>
      </p:grpSpPr>
      <p:sp>
        <p:nvSpPr>
          <p:cNvPr id="2286" name="Google Shape;2286;p72"/>
          <p:cNvSpPr txBox="1"/>
          <p:nvPr>
            <p:ph type="title"/>
          </p:nvPr>
        </p:nvSpPr>
        <p:spPr>
          <a:xfrm>
            <a:off x="4174450" y="578175"/>
            <a:ext cx="42495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87" name="Google Shape;2287;p72"/>
          <p:cNvSpPr txBox="1"/>
          <p:nvPr>
            <p:ph idx="1" type="subTitle"/>
          </p:nvPr>
        </p:nvSpPr>
        <p:spPr>
          <a:xfrm>
            <a:off x="5253775" y="1507650"/>
            <a:ext cx="3170400" cy="1681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288" name="Google Shape;2288;p72"/>
          <p:cNvGrpSpPr/>
          <p:nvPr/>
        </p:nvGrpSpPr>
        <p:grpSpPr>
          <a:xfrm>
            <a:off x="-1865543" y="-676674"/>
            <a:ext cx="10740718" cy="6535751"/>
            <a:chOff x="-1865543" y="-676674"/>
            <a:chExt cx="10740718" cy="6535751"/>
          </a:xfrm>
        </p:grpSpPr>
        <p:sp>
          <p:nvSpPr>
            <p:cNvPr id="2289" name="Google Shape;2289;p72"/>
            <p:cNvSpPr/>
            <p:nvPr/>
          </p:nvSpPr>
          <p:spPr>
            <a:xfrm rot="5400000">
              <a:off x="-1805258" y="-736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72"/>
            <p:cNvSpPr/>
            <p:nvPr/>
          </p:nvSpPr>
          <p:spPr>
            <a:xfrm>
              <a:off x="5455457" y="4057589"/>
              <a:ext cx="2010681" cy="1801488"/>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72"/>
            <p:cNvSpPr/>
            <p:nvPr/>
          </p:nvSpPr>
          <p:spPr>
            <a:xfrm>
              <a:off x="8466575" y="4554416"/>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72"/>
            <p:cNvSpPr/>
            <p:nvPr/>
          </p:nvSpPr>
          <p:spPr>
            <a:xfrm>
              <a:off x="8670875" y="4135591"/>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93" name="Google Shape;2293;p72"/>
            <p:cNvGrpSpPr/>
            <p:nvPr/>
          </p:nvGrpSpPr>
          <p:grpSpPr>
            <a:xfrm>
              <a:off x="8298263" y="4102713"/>
              <a:ext cx="251475" cy="289100"/>
              <a:chOff x="2189450" y="2335450"/>
              <a:chExt cx="251475" cy="289100"/>
            </a:xfrm>
          </p:grpSpPr>
          <p:sp>
            <p:nvSpPr>
              <p:cNvPr id="2294" name="Google Shape;2294;p72"/>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72"/>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72"/>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97" name="Google Shape;2297;p72"/>
          <p:cNvGrpSpPr/>
          <p:nvPr/>
        </p:nvGrpSpPr>
        <p:grpSpPr>
          <a:xfrm flipH="1" rot="5400000">
            <a:off x="210299" y="-10266"/>
            <a:ext cx="1437133" cy="1280547"/>
            <a:chOff x="5898017" y="679887"/>
            <a:chExt cx="1822155" cy="1623617"/>
          </a:xfrm>
        </p:grpSpPr>
        <p:sp>
          <p:nvSpPr>
            <p:cNvPr id="2298" name="Google Shape;2298;p7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7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7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7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7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7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7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7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7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7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8" name="Google Shape;2308;p72"/>
          <p:cNvGrpSpPr/>
          <p:nvPr/>
        </p:nvGrpSpPr>
        <p:grpSpPr>
          <a:xfrm flipH="1" rot="-4602649">
            <a:off x="2650247" y="3753164"/>
            <a:ext cx="1013954" cy="1280580"/>
            <a:chOff x="6434602" y="679887"/>
            <a:chExt cx="1285569" cy="1623617"/>
          </a:xfrm>
        </p:grpSpPr>
        <p:sp>
          <p:nvSpPr>
            <p:cNvPr id="2309" name="Google Shape;2309;p7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7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7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7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7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7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7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7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7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2318" name="Shape 2318"/>
        <p:cNvGrpSpPr/>
        <p:nvPr/>
      </p:nvGrpSpPr>
      <p:grpSpPr>
        <a:xfrm>
          <a:off x="0" y="0"/>
          <a:ext cx="0" cy="0"/>
          <a:chOff x="0" y="0"/>
          <a:chExt cx="0" cy="0"/>
        </a:xfrm>
      </p:grpSpPr>
      <p:sp>
        <p:nvSpPr>
          <p:cNvPr id="2319" name="Google Shape;2319;p73"/>
          <p:cNvSpPr txBox="1"/>
          <p:nvPr>
            <p:ph type="title"/>
          </p:nvPr>
        </p:nvSpPr>
        <p:spPr>
          <a:xfrm>
            <a:off x="720000" y="630000"/>
            <a:ext cx="3420300" cy="19113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20" name="Shape 2320"/>
        <p:cNvGrpSpPr/>
        <p:nvPr/>
      </p:nvGrpSpPr>
      <p:grpSpPr>
        <a:xfrm>
          <a:off x="0" y="0"/>
          <a:ext cx="0" cy="0"/>
          <a:chOff x="0" y="0"/>
          <a:chExt cx="0" cy="0"/>
        </a:xfrm>
      </p:grpSpPr>
      <p:grpSp>
        <p:nvGrpSpPr>
          <p:cNvPr id="2321" name="Google Shape;2321;p74"/>
          <p:cNvGrpSpPr/>
          <p:nvPr/>
        </p:nvGrpSpPr>
        <p:grpSpPr>
          <a:xfrm>
            <a:off x="4815482" y="-2556261"/>
            <a:ext cx="6493094" cy="6372526"/>
            <a:chOff x="4761682" y="-2556261"/>
            <a:chExt cx="6493094" cy="6372526"/>
          </a:xfrm>
        </p:grpSpPr>
        <p:sp>
          <p:nvSpPr>
            <p:cNvPr id="2322" name="Google Shape;2322;p74"/>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3" name="Google Shape;2323;p74"/>
            <p:cNvGrpSpPr/>
            <p:nvPr/>
          </p:nvGrpSpPr>
          <p:grpSpPr>
            <a:xfrm flipH="1" rot="8999737">
              <a:off x="5698194" y="267985"/>
              <a:ext cx="1337226" cy="899542"/>
              <a:chOff x="5898017" y="1162960"/>
              <a:chExt cx="1695492" cy="1140544"/>
            </a:xfrm>
          </p:grpSpPr>
          <p:sp>
            <p:nvSpPr>
              <p:cNvPr id="2324" name="Google Shape;2324;p7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7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7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7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7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7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74"/>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74"/>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74"/>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74"/>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34" name="Google Shape;2334;p74"/>
          <p:cNvGrpSpPr/>
          <p:nvPr/>
        </p:nvGrpSpPr>
        <p:grpSpPr>
          <a:xfrm>
            <a:off x="-4402193" y="-828924"/>
            <a:ext cx="6493094" cy="6372526"/>
            <a:chOff x="-5101468" y="-829074"/>
            <a:chExt cx="6493094" cy="6372526"/>
          </a:xfrm>
        </p:grpSpPr>
        <p:sp>
          <p:nvSpPr>
            <p:cNvPr id="2335" name="Google Shape;2335;p74"/>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6" name="Google Shape;2336;p74"/>
            <p:cNvGrpSpPr/>
            <p:nvPr/>
          </p:nvGrpSpPr>
          <p:grpSpPr>
            <a:xfrm flipH="1" rot="-5400000">
              <a:off x="-218007" y="3904809"/>
              <a:ext cx="1337234" cy="899547"/>
              <a:chOff x="5898017" y="1162960"/>
              <a:chExt cx="1695492" cy="1140544"/>
            </a:xfrm>
          </p:grpSpPr>
          <p:sp>
            <p:nvSpPr>
              <p:cNvPr id="2337" name="Google Shape;2337;p7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7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7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7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7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7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74"/>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74"/>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74"/>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74"/>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47" name="Google Shape;2347;p74"/>
          <p:cNvGrpSpPr/>
          <p:nvPr/>
        </p:nvGrpSpPr>
        <p:grpSpPr>
          <a:xfrm rot="10800000">
            <a:off x="1974883" y="555416"/>
            <a:ext cx="1195720" cy="842731"/>
            <a:chOff x="2458950" y="370151"/>
            <a:chExt cx="697050" cy="491274"/>
          </a:xfrm>
        </p:grpSpPr>
        <p:sp>
          <p:nvSpPr>
            <p:cNvPr id="2348" name="Google Shape;2348;p7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7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7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7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7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7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7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5" name="Google Shape;2355;p74"/>
          <p:cNvGrpSpPr/>
          <p:nvPr/>
        </p:nvGrpSpPr>
        <p:grpSpPr>
          <a:xfrm rot="10800000">
            <a:off x="7151533" y="3939728"/>
            <a:ext cx="1195720" cy="995131"/>
            <a:chOff x="2458950" y="370151"/>
            <a:chExt cx="697050" cy="580116"/>
          </a:xfrm>
        </p:grpSpPr>
        <p:sp>
          <p:nvSpPr>
            <p:cNvPr id="2356" name="Google Shape;2356;p7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74"/>
            <p:cNvSpPr/>
            <p:nvPr/>
          </p:nvSpPr>
          <p:spPr>
            <a:xfrm>
              <a:off x="2458950" y="817242"/>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74"/>
            <p:cNvSpPr/>
            <p:nvPr/>
          </p:nvSpPr>
          <p:spPr>
            <a:xfrm>
              <a:off x="2521600" y="896142"/>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74"/>
            <p:cNvSpPr/>
            <p:nvPr/>
          </p:nvSpPr>
          <p:spPr>
            <a:xfrm>
              <a:off x="2562825" y="802942"/>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7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7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7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3" name="Google Shape;2363;p74"/>
          <p:cNvSpPr/>
          <p:nvPr/>
        </p:nvSpPr>
        <p:spPr>
          <a:xfrm rot="7199975">
            <a:off x="3081781" y="4164955"/>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74"/>
          <p:cNvSpPr/>
          <p:nvPr/>
        </p:nvSpPr>
        <p:spPr>
          <a:xfrm>
            <a:off x="3829570" y="405740"/>
            <a:ext cx="836977" cy="684869"/>
          </a:xfrm>
          <a:custGeom>
            <a:rect b="b" l="l" r="r" t="t"/>
            <a:pathLst>
              <a:path extrusionOk="0" h="6326" w="7731">
                <a:moveTo>
                  <a:pt x="6794" y="1"/>
                </a:moveTo>
                <a:cubicBezTo>
                  <a:pt x="6485" y="1"/>
                  <a:pt x="6187" y="171"/>
                  <a:pt x="6038" y="480"/>
                </a:cubicBezTo>
                <a:cubicBezTo>
                  <a:pt x="5846" y="885"/>
                  <a:pt x="6027" y="1385"/>
                  <a:pt x="6443" y="1576"/>
                </a:cubicBezTo>
                <a:lnTo>
                  <a:pt x="6453" y="1576"/>
                </a:lnTo>
                <a:lnTo>
                  <a:pt x="6006" y="3727"/>
                </a:lnTo>
                <a:cubicBezTo>
                  <a:pt x="5920" y="3717"/>
                  <a:pt x="5835" y="3706"/>
                  <a:pt x="5750" y="3706"/>
                </a:cubicBezTo>
                <a:cubicBezTo>
                  <a:pt x="5260" y="3706"/>
                  <a:pt x="4792" y="3983"/>
                  <a:pt x="4569" y="4462"/>
                </a:cubicBezTo>
                <a:cubicBezTo>
                  <a:pt x="4515" y="4569"/>
                  <a:pt x="4483" y="4675"/>
                  <a:pt x="4462" y="4782"/>
                </a:cubicBezTo>
                <a:lnTo>
                  <a:pt x="1746" y="4686"/>
                </a:lnTo>
                <a:cubicBezTo>
                  <a:pt x="1704" y="4430"/>
                  <a:pt x="1545" y="4196"/>
                  <a:pt x="1289" y="4079"/>
                </a:cubicBezTo>
                <a:cubicBezTo>
                  <a:pt x="1171" y="4025"/>
                  <a:pt x="1055" y="3994"/>
                  <a:pt x="937" y="3994"/>
                </a:cubicBezTo>
                <a:cubicBezTo>
                  <a:pt x="629" y="3994"/>
                  <a:pt x="331" y="4175"/>
                  <a:pt x="192" y="4473"/>
                </a:cubicBezTo>
                <a:cubicBezTo>
                  <a:pt x="0" y="4888"/>
                  <a:pt x="171" y="5378"/>
                  <a:pt x="586" y="5570"/>
                </a:cubicBezTo>
                <a:cubicBezTo>
                  <a:pt x="703" y="5623"/>
                  <a:pt x="820" y="5655"/>
                  <a:pt x="937" y="5655"/>
                </a:cubicBezTo>
                <a:cubicBezTo>
                  <a:pt x="1246" y="5655"/>
                  <a:pt x="1545" y="5474"/>
                  <a:pt x="1683" y="5175"/>
                </a:cubicBezTo>
                <a:cubicBezTo>
                  <a:pt x="1725" y="5101"/>
                  <a:pt x="1746" y="5026"/>
                  <a:pt x="1758" y="4941"/>
                </a:cubicBezTo>
                <a:lnTo>
                  <a:pt x="4441" y="5048"/>
                </a:lnTo>
                <a:cubicBezTo>
                  <a:pt x="4451" y="5527"/>
                  <a:pt x="4728" y="5985"/>
                  <a:pt x="5196" y="6198"/>
                </a:cubicBezTo>
                <a:cubicBezTo>
                  <a:pt x="5378" y="6283"/>
                  <a:pt x="5569" y="6325"/>
                  <a:pt x="5750" y="6325"/>
                </a:cubicBezTo>
                <a:cubicBezTo>
                  <a:pt x="6240" y="6325"/>
                  <a:pt x="6719" y="6049"/>
                  <a:pt x="6943" y="5570"/>
                </a:cubicBezTo>
                <a:cubicBezTo>
                  <a:pt x="7241" y="4910"/>
                  <a:pt x="6964" y="4132"/>
                  <a:pt x="6304" y="3824"/>
                </a:cubicBezTo>
                <a:cubicBezTo>
                  <a:pt x="6294" y="3824"/>
                  <a:pt x="6272" y="3813"/>
                  <a:pt x="6261" y="3813"/>
                </a:cubicBezTo>
                <a:lnTo>
                  <a:pt x="6708" y="1651"/>
                </a:lnTo>
                <a:lnTo>
                  <a:pt x="6794" y="1651"/>
                </a:lnTo>
                <a:cubicBezTo>
                  <a:pt x="7103" y="1651"/>
                  <a:pt x="7401" y="1470"/>
                  <a:pt x="7539" y="1172"/>
                </a:cubicBezTo>
                <a:cubicBezTo>
                  <a:pt x="7731" y="757"/>
                  <a:pt x="7550" y="267"/>
                  <a:pt x="7145" y="75"/>
                </a:cubicBezTo>
                <a:cubicBezTo>
                  <a:pt x="7028" y="22"/>
                  <a:pt x="6911" y="1"/>
                  <a:pt x="67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74"/>
          <p:cNvSpPr/>
          <p:nvPr/>
        </p:nvSpPr>
        <p:spPr>
          <a:xfrm>
            <a:off x="7951768" y="442643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74"/>
          <p:cNvSpPr/>
          <p:nvPr/>
        </p:nvSpPr>
        <p:spPr>
          <a:xfrm>
            <a:off x="5056206" y="4275625"/>
            <a:ext cx="1248545" cy="1118630"/>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74"/>
          <p:cNvSpPr/>
          <p:nvPr/>
        </p:nvSpPr>
        <p:spPr>
          <a:xfrm>
            <a:off x="1095149"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74"/>
          <p:cNvSpPr txBox="1"/>
          <p:nvPr>
            <p:ph hasCustomPrompt="1" type="title"/>
          </p:nvPr>
        </p:nvSpPr>
        <p:spPr>
          <a:xfrm>
            <a:off x="1284000" y="1387300"/>
            <a:ext cx="6576000" cy="210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10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369" name="Google Shape;2369;p74"/>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370" name="Shape 2370"/>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371" name="Shape 2371"/>
        <p:cNvGrpSpPr/>
        <p:nvPr/>
      </p:nvGrpSpPr>
      <p:grpSpPr>
        <a:xfrm>
          <a:off x="0" y="0"/>
          <a:ext cx="0" cy="0"/>
          <a:chOff x="0" y="0"/>
          <a:chExt cx="0" cy="0"/>
        </a:xfrm>
      </p:grpSpPr>
      <p:sp>
        <p:nvSpPr>
          <p:cNvPr id="2372" name="Google Shape;2372;p7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373" name="Google Shape;2373;p76"/>
          <p:cNvSpPr txBox="1"/>
          <p:nvPr>
            <p:ph idx="2" type="title"/>
          </p:nvPr>
        </p:nvSpPr>
        <p:spPr>
          <a:xfrm>
            <a:off x="720000"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74" name="Google Shape;2374;p76"/>
          <p:cNvSpPr txBox="1"/>
          <p:nvPr>
            <p:ph idx="1" type="subTitle"/>
          </p:nvPr>
        </p:nvSpPr>
        <p:spPr>
          <a:xfrm>
            <a:off x="720000"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5" name="Google Shape;2375;p76"/>
          <p:cNvSpPr txBox="1"/>
          <p:nvPr>
            <p:ph idx="3" type="title"/>
          </p:nvPr>
        </p:nvSpPr>
        <p:spPr>
          <a:xfrm>
            <a:off x="3419269"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76" name="Google Shape;2376;p76"/>
          <p:cNvSpPr txBox="1"/>
          <p:nvPr>
            <p:ph idx="4" type="subTitle"/>
          </p:nvPr>
        </p:nvSpPr>
        <p:spPr>
          <a:xfrm>
            <a:off x="3419269"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7" name="Google Shape;2377;p76"/>
          <p:cNvSpPr txBox="1"/>
          <p:nvPr>
            <p:ph idx="5" type="title"/>
          </p:nvPr>
        </p:nvSpPr>
        <p:spPr>
          <a:xfrm>
            <a:off x="720000"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78" name="Google Shape;2378;p76"/>
          <p:cNvSpPr txBox="1"/>
          <p:nvPr>
            <p:ph idx="6" type="subTitle"/>
          </p:nvPr>
        </p:nvSpPr>
        <p:spPr>
          <a:xfrm>
            <a:off x="720000"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9" name="Google Shape;2379;p76"/>
          <p:cNvSpPr txBox="1"/>
          <p:nvPr>
            <p:ph idx="7" type="title"/>
          </p:nvPr>
        </p:nvSpPr>
        <p:spPr>
          <a:xfrm>
            <a:off x="3419269"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0" name="Google Shape;2380;p76"/>
          <p:cNvSpPr txBox="1"/>
          <p:nvPr>
            <p:ph idx="8" type="subTitle"/>
          </p:nvPr>
        </p:nvSpPr>
        <p:spPr>
          <a:xfrm>
            <a:off x="3419269"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1" name="Google Shape;2381;p76"/>
          <p:cNvSpPr txBox="1"/>
          <p:nvPr>
            <p:ph idx="9" type="title"/>
          </p:nvPr>
        </p:nvSpPr>
        <p:spPr>
          <a:xfrm>
            <a:off x="6118548"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2" name="Google Shape;2382;p76"/>
          <p:cNvSpPr txBox="1"/>
          <p:nvPr>
            <p:ph idx="13" type="subTitle"/>
          </p:nvPr>
        </p:nvSpPr>
        <p:spPr>
          <a:xfrm>
            <a:off x="6118548"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3" name="Google Shape;2383;p76"/>
          <p:cNvSpPr txBox="1"/>
          <p:nvPr>
            <p:ph idx="14" type="title"/>
          </p:nvPr>
        </p:nvSpPr>
        <p:spPr>
          <a:xfrm>
            <a:off x="6118548" y="3518375"/>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1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4" name="Google Shape;2384;p76"/>
          <p:cNvSpPr txBox="1"/>
          <p:nvPr>
            <p:ph idx="15" type="subTitle"/>
          </p:nvPr>
        </p:nvSpPr>
        <p:spPr>
          <a:xfrm>
            <a:off x="6118548" y="402870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5" name="Google Shape;2385;p76"/>
          <p:cNvSpPr txBox="1"/>
          <p:nvPr>
            <p:ph hasCustomPrompt="1" idx="16" type="title"/>
          </p:nvPr>
        </p:nvSpPr>
        <p:spPr>
          <a:xfrm>
            <a:off x="1523700" y="1396530"/>
            <a:ext cx="698100" cy="2805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86" name="Google Shape;2386;p76"/>
          <p:cNvSpPr txBox="1"/>
          <p:nvPr>
            <p:ph hasCustomPrompt="1" idx="17" type="title"/>
          </p:nvPr>
        </p:nvSpPr>
        <p:spPr>
          <a:xfrm>
            <a:off x="4222969" y="1396530"/>
            <a:ext cx="698100" cy="2805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87" name="Google Shape;2387;p76"/>
          <p:cNvSpPr txBox="1"/>
          <p:nvPr>
            <p:ph hasCustomPrompt="1" idx="18" type="title"/>
          </p:nvPr>
        </p:nvSpPr>
        <p:spPr>
          <a:xfrm>
            <a:off x="6922248" y="1396380"/>
            <a:ext cx="698100" cy="280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88" name="Google Shape;2388;p76"/>
          <p:cNvSpPr txBox="1"/>
          <p:nvPr>
            <p:ph hasCustomPrompt="1" idx="19" type="title"/>
          </p:nvPr>
        </p:nvSpPr>
        <p:spPr>
          <a:xfrm>
            <a:off x="1523700" y="3086289"/>
            <a:ext cx="698100" cy="280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89" name="Google Shape;2389;p76"/>
          <p:cNvSpPr txBox="1"/>
          <p:nvPr>
            <p:ph hasCustomPrompt="1" idx="20" type="title"/>
          </p:nvPr>
        </p:nvSpPr>
        <p:spPr>
          <a:xfrm>
            <a:off x="4222969" y="3086289"/>
            <a:ext cx="698100" cy="280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90" name="Google Shape;2390;p76"/>
          <p:cNvSpPr txBox="1"/>
          <p:nvPr>
            <p:ph hasCustomPrompt="1" idx="21" type="title"/>
          </p:nvPr>
        </p:nvSpPr>
        <p:spPr>
          <a:xfrm>
            <a:off x="6922248" y="3086289"/>
            <a:ext cx="698100" cy="280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1800"/>
              <a:buNone/>
              <a:defRPr sz="21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a:r>
              <a:t>xx%</a:t>
            </a:r>
          </a:p>
        </p:txBody>
      </p:sp>
      <p:sp>
        <p:nvSpPr>
          <p:cNvPr id="2391" name="Google Shape;2391;p76"/>
          <p:cNvSpPr/>
          <p:nvPr/>
        </p:nvSpPr>
        <p:spPr>
          <a:xfrm>
            <a:off x="8094190" y="315499"/>
            <a:ext cx="868471" cy="831756"/>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2" name="Google Shape;2392;p76"/>
          <p:cNvGrpSpPr/>
          <p:nvPr/>
        </p:nvGrpSpPr>
        <p:grpSpPr>
          <a:xfrm flipH="1" rot="-5400000">
            <a:off x="71667" y="467029"/>
            <a:ext cx="1296652" cy="913867"/>
            <a:chOff x="2458950" y="370151"/>
            <a:chExt cx="697050" cy="491274"/>
          </a:xfrm>
        </p:grpSpPr>
        <p:sp>
          <p:nvSpPr>
            <p:cNvPr id="2393" name="Google Shape;2393;p76"/>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76"/>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7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76"/>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76"/>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76"/>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76"/>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0" name="Google Shape;2400;p76"/>
          <p:cNvGrpSpPr/>
          <p:nvPr/>
        </p:nvGrpSpPr>
        <p:grpSpPr>
          <a:xfrm rot="-8999975">
            <a:off x="8491571" y="4359238"/>
            <a:ext cx="295979" cy="490416"/>
            <a:chOff x="3330825" y="1367375"/>
            <a:chExt cx="280075" cy="464025"/>
          </a:xfrm>
        </p:grpSpPr>
        <p:sp>
          <p:nvSpPr>
            <p:cNvPr id="2401" name="Google Shape;2401;p76"/>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76"/>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76"/>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76"/>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76"/>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76"/>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76"/>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76"/>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bg>
      <p:bgPr>
        <a:solidFill>
          <a:schemeClr val="lt2"/>
        </a:solidFill>
      </p:bgPr>
    </p:bg>
    <p:spTree>
      <p:nvGrpSpPr>
        <p:cNvPr id="2409" name="Shape 2409"/>
        <p:cNvGrpSpPr/>
        <p:nvPr/>
      </p:nvGrpSpPr>
      <p:grpSpPr>
        <a:xfrm>
          <a:off x="0" y="0"/>
          <a:ext cx="0" cy="0"/>
          <a:chOff x="0" y="0"/>
          <a:chExt cx="0" cy="0"/>
        </a:xfrm>
      </p:grpSpPr>
      <p:grpSp>
        <p:nvGrpSpPr>
          <p:cNvPr id="2410" name="Google Shape;2410;p77"/>
          <p:cNvGrpSpPr/>
          <p:nvPr/>
        </p:nvGrpSpPr>
        <p:grpSpPr>
          <a:xfrm flipH="1" rot="10800000">
            <a:off x="7303287" y="-207117"/>
            <a:ext cx="2241432" cy="2283840"/>
            <a:chOff x="5510175" y="238275"/>
            <a:chExt cx="2841932" cy="2895701"/>
          </a:xfrm>
        </p:grpSpPr>
        <p:sp>
          <p:nvSpPr>
            <p:cNvPr id="2411" name="Google Shape;2411;p7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7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7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7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7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7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7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7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7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7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7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7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7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7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5" name="Google Shape;2425;p77"/>
          <p:cNvGrpSpPr/>
          <p:nvPr/>
        </p:nvGrpSpPr>
        <p:grpSpPr>
          <a:xfrm>
            <a:off x="-5101468" y="-829074"/>
            <a:ext cx="6493094" cy="6372526"/>
            <a:chOff x="4654307" y="-1438674"/>
            <a:chExt cx="6493094" cy="6372526"/>
          </a:xfrm>
        </p:grpSpPr>
        <p:sp>
          <p:nvSpPr>
            <p:cNvPr id="2426" name="Google Shape;2426;p77"/>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7" name="Google Shape;2427;p77"/>
            <p:cNvGrpSpPr/>
            <p:nvPr/>
          </p:nvGrpSpPr>
          <p:grpSpPr>
            <a:xfrm flipH="1" rot="-5400000">
              <a:off x="9297318" y="3154658"/>
              <a:ext cx="1437133" cy="1280547"/>
              <a:chOff x="5898017" y="679887"/>
              <a:chExt cx="1822155" cy="1623617"/>
            </a:xfrm>
          </p:grpSpPr>
          <p:sp>
            <p:nvSpPr>
              <p:cNvPr id="2428" name="Google Shape;2428;p7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7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7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7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7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7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7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7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7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7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8" name="Google Shape;2438;p77"/>
            <p:cNvGrpSpPr/>
            <p:nvPr/>
          </p:nvGrpSpPr>
          <p:grpSpPr>
            <a:xfrm flipH="1" rot="4230358">
              <a:off x="6798065" y="2153049"/>
              <a:ext cx="1437155" cy="1280566"/>
              <a:chOff x="5898017" y="679887"/>
              <a:chExt cx="1822155" cy="1623617"/>
            </a:xfrm>
          </p:grpSpPr>
          <p:sp>
            <p:nvSpPr>
              <p:cNvPr id="2439" name="Google Shape;2439;p7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7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7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7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7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7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7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7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7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7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49" name="Google Shape;2449;p77"/>
          <p:cNvSpPr/>
          <p:nvPr/>
        </p:nvSpPr>
        <p:spPr>
          <a:xfrm>
            <a:off x="3647405" y="4364345"/>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77"/>
          <p:cNvSpPr/>
          <p:nvPr/>
        </p:nvSpPr>
        <p:spPr>
          <a:xfrm>
            <a:off x="5928347" y="24075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77"/>
          <p:cNvSpPr/>
          <p:nvPr/>
        </p:nvSpPr>
        <p:spPr>
          <a:xfrm>
            <a:off x="8602738" y="24182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77"/>
          <p:cNvSpPr/>
          <p:nvPr/>
        </p:nvSpPr>
        <p:spPr>
          <a:xfrm>
            <a:off x="6632923" y="4119767"/>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3" name="Google Shape;2453;p77"/>
          <p:cNvGrpSpPr/>
          <p:nvPr/>
        </p:nvGrpSpPr>
        <p:grpSpPr>
          <a:xfrm rot="-9000002">
            <a:off x="7963690" y="3374311"/>
            <a:ext cx="609388" cy="1009690"/>
            <a:chOff x="3330825" y="1367375"/>
            <a:chExt cx="280075" cy="464025"/>
          </a:xfrm>
        </p:grpSpPr>
        <p:sp>
          <p:nvSpPr>
            <p:cNvPr id="2454" name="Google Shape;2454;p7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7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7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7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7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7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7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7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2" name="Google Shape;2462;p77"/>
          <p:cNvGrpSpPr/>
          <p:nvPr/>
        </p:nvGrpSpPr>
        <p:grpSpPr>
          <a:xfrm rot="-9000043">
            <a:off x="575247" y="371684"/>
            <a:ext cx="941968" cy="1560706"/>
            <a:chOff x="3330825" y="1367375"/>
            <a:chExt cx="280075" cy="464025"/>
          </a:xfrm>
        </p:grpSpPr>
        <p:sp>
          <p:nvSpPr>
            <p:cNvPr id="2463" name="Google Shape;2463;p7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7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7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7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7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7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7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7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71" name="Google Shape;2471;p77"/>
          <p:cNvSpPr/>
          <p:nvPr/>
        </p:nvSpPr>
        <p:spPr>
          <a:xfrm>
            <a:off x="1735950" y="8712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77"/>
          <p:cNvSpPr/>
          <p:nvPr/>
        </p:nvSpPr>
        <p:spPr>
          <a:xfrm>
            <a:off x="8602741" y="4513504"/>
            <a:ext cx="204305" cy="196751"/>
          </a:xfrm>
          <a:custGeom>
            <a:rect b="b" l="l" r="r" t="t"/>
            <a:pathLst>
              <a:path extrusionOk="0" h="3341" w="3470">
                <a:moveTo>
                  <a:pt x="697" y="1"/>
                </a:moveTo>
                <a:cubicBezTo>
                  <a:pt x="330" y="1"/>
                  <a:pt x="1" y="450"/>
                  <a:pt x="339" y="749"/>
                </a:cubicBezTo>
                <a:cubicBezTo>
                  <a:pt x="587" y="965"/>
                  <a:pt x="824" y="1192"/>
                  <a:pt x="1051" y="1429"/>
                </a:cubicBezTo>
                <a:cubicBezTo>
                  <a:pt x="855" y="1563"/>
                  <a:pt x="669" y="1708"/>
                  <a:pt x="494" y="1873"/>
                </a:cubicBezTo>
                <a:cubicBezTo>
                  <a:pt x="173" y="2185"/>
                  <a:pt x="475" y="2654"/>
                  <a:pt x="824" y="2654"/>
                </a:cubicBezTo>
                <a:cubicBezTo>
                  <a:pt x="925" y="2654"/>
                  <a:pt x="1029" y="2615"/>
                  <a:pt x="1123" y="2523"/>
                </a:cubicBezTo>
                <a:cubicBezTo>
                  <a:pt x="1288" y="2368"/>
                  <a:pt x="1463" y="2234"/>
                  <a:pt x="1649" y="2100"/>
                </a:cubicBezTo>
                <a:cubicBezTo>
                  <a:pt x="1958" y="2450"/>
                  <a:pt x="2247" y="2812"/>
                  <a:pt x="2547" y="3183"/>
                </a:cubicBezTo>
                <a:cubicBezTo>
                  <a:pt x="2635" y="3294"/>
                  <a:pt x="2740" y="3340"/>
                  <a:pt x="2844" y="3340"/>
                </a:cubicBezTo>
                <a:cubicBezTo>
                  <a:pt x="3164" y="3340"/>
                  <a:pt x="3469" y="2897"/>
                  <a:pt x="3196" y="2553"/>
                </a:cubicBezTo>
                <a:cubicBezTo>
                  <a:pt x="2928" y="2223"/>
                  <a:pt x="2660" y="1893"/>
                  <a:pt x="2392" y="1574"/>
                </a:cubicBezTo>
                <a:cubicBezTo>
                  <a:pt x="2609" y="1419"/>
                  <a:pt x="2804" y="1244"/>
                  <a:pt x="2990" y="1047"/>
                </a:cubicBezTo>
                <a:cubicBezTo>
                  <a:pt x="3283" y="715"/>
                  <a:pt x="2987" y="255"/>
                  <a:pt x="2656" y="255"/>
                </a:cubicBezTo>
                <a:cubicBezTo>
                  <a:pt x="2556" y="255"/>
                  <a:pt x="2452" y="297"/>
                  <a:pt x="2361" y="398"/>
                </a:cubicBezTo>
                <a:cubicBezTo>
                  <a:pt x="2185" y="584"/>
                  <a:pt x="2000" y="749"/>
                  <a:pt x="1793" y="903"/>
                </a:cubicBezTo>
                <a:cubicBezTo>
                  <a:pt x="1536" y="635"/>
                  <a:pt x="1278" y="367"/>
                  <a:pt x="999" y="119"/>
                </a:cubicBezTo>
                <a:cubicBezTo>
                  <a:pt x="905" y="36"/>
                  <a:pt x="799" y="1"/>
                  <a:pt x="6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77"/>
          <p:cNvSpPr/>
          <p:nvPr/>
        </p:nvSpPr>
        <p:spPr>
          <a:xfrm>
            <a:off x="4086800" y="310478"/>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77"/>
          <p:cNvSpPr/>
          <p:nvPr/>
        </p:nvSpPr>
        <p:spPr>
          <a:xfrm>
            <a:off x="532635" y="2879901"/>
            <a:ext cx="374724" cy="409690"/>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77"/>
          <p:cNvSpPr txBox="1"/>
          <p:nvPr>
            <p:ph type="title"/>
          </p:nvPr>
        </p:nvSpPr>
        <p:spPr>
          <a:xfrm>
            <a:off x="1361225" y="1397563"/>
            <a:ext cx="65145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7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476" name="Google Shape;2476;p77"/>
          <p:cNvSpPr txBox="1"/>
          <p:nvPr>
            <p:ph idx="1" type="subTitle"/>
          </p:nvPr>
        </p:nvSpPr>
        <p:spPr>
          <a:xfrm>
            <a:off x="2158550" y="292490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atin typeface="Oxygen"/>
                <a:ea typeface="Oxygen"/>
                <a:cs typeface="Oxygen"/>
                <a:sym typeface="Oxygen"/>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2"/>
        </a:solidFill>
      </p:bgPr>
    </p:bg>
    <p:spTree>
      <p:nvGrpSpPr>
        <p:cNvPr id="2477" name="Shape 2477"/>
        <p:cNvGrpSpPr/>
        <p:nvPr/>
      </p:nvGrpSpPr>
      <p:grpSpPr>
        <a:xfrm>
          <a:off x="0" y="0"/>
          <a:ext cx="0" cy="0"/>
          <a:chOff x="0" y="0"/>
          <a:chExt cx="0" cy="0"/>
        </a:xfrm>
      </p:grpSpPr>
      <p:grpSp>
        <p:nvGrpSpPr>
          <p:cNvPr id="2478" name="Google Shape;2478;p78"/>
          <p:cNvGrpSpPr/>
          <p:nvPr/>
        </p:nvGrpSpPr>
        <p:grpSpPr>
          <a:xfrm>
            <a:off x="-5070576" y="-5290283"/>
            <a:ext cx="15949847" cy="13119469"/>
            <a:chOff x="-5070576" y="-5290283"/>
            <a:chExt cx="15949847" cy="13119469"/>
          </a:xfrm>
        </p:grpSpPr>
        <p:grpSp>
          <p:nvGrpSpPr>
            <p:cNvPr id="2479" name="Google Shape;2479;p78"/>
            <p:cNvGrpSpPr/>
            <p:nvPr/>
          </p:nvGrpSpPr>
          <p:grpSpPr>
            <a:xfrm>
              <a:off x="-5070576" y="-829074"/>
              <a:ext cx="6493094" cy="6372526"/>
              <a:chOff x="-5070576" y="-829074"/>
              <a:chExt cx="6493094" cy="6372526"/>
            </a:xfrm>
          </p:grpSpPr>
          <p:sp>
            <p:nvSpPr>
              <p:cNvPr id="2480" name="Google Shape;2480;p78"/>
              <p:cNvSpPr/>
              <p:nvPr/>
            </p:nvSpPr>
            <p:spPr>
              <a:xfrm rot="5400000">
                <a:off x="-5010291"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1" name="Google Shape;2481;p78"/>
              <p:cNvGrpSpPr/>
              <p:nvPr/>
            </p:nvGrpSpPr>
            <p:grpSpPr>
              <a:xfrm flipH="1" rot="-5400000">
                <a:off x="-218007" y="3904809"/>
                <a:ext cx="1337234" cy="899547"/>
                <a:chOff x="5898017" y="1162960"/>
                <a:chExt cx="1695492" cy="1140544"/>
              </a:xfrm>
            </p:grpSpPr>
            <p:sp>
              <p:nvSpPr>
                <p:cNvPr id="2482" name="Google Shape;2482;p7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7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7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7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7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7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7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7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7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7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92" name="Google Shape;2492;p78"/>
            <p:cNvGrpSpPr/>
            <p:nvPr/>
          </p:nvGrpSpPr>
          <p:grpSpPr>
            <a:xfrm>
              <a:off x="3322217" y="-5290283"/>
              <a:ext cx="6372526" cy="6493094"/>
              <a:chOff x="3322217" y="-5290283"/>
              <a:chExt cx="6372526" cy="6493094"/>
            </a:xfrm>
          </p:grpSpPr>
          <p:sp>
            <p:nvSpPr>
              <p:cNvPr id="2493" name="Google Shape;2493;p78"/>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94" name="Google Shape;2494;p78"/>
              <p:cNvGrpSpPr/>
              <p:nvPr/>
            </p:nvGrpSpPr>
            <p:grpSpPr>
              <a:xfrm>
                <a:off x="7837255" y="-568979"/>
                <a:ext cx="1437133" cy="1280547"/>
                <a:chOff x="5898017" y="679887"/>
                <a:chExt cx="1822155" cy="1623617"/>
              </a:xfrm>
            </p:grpSpPr>
            <p:sp>
              <p:nvSpPr>
                <p:cNvPr id="2495" name="Google Shape;2495;p7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7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7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7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7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7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7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7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7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7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05" name="Google Shape;2505;p78"/>
            <p:cNvGrpSpPr/>
            <p:nvPr/>
          </p:nvGrpSpPr>
          <p:grpSpPr>
            <a:xfrm>
              <a:off x="6981160" y="3857323"/>
              <a:ext cx="3898111" cy="3971863"/>
              <a:chOff x="6981160" y="3857323"/>
              <a:chExt cx="3898111" cy="3971863"/>
            </a:xfrm>
          </p:grpSpPr>
          <p:sp>
            <p:nvSpPr>
              <p:cNvPr id="2506" name="Google Shape;2506;p78"/>
              <p:cNvSpPr/>
              <p:nvPr/>
            </p:nvSpPr>
            <p:spPr>
              <a:xfrm flipH="1">
                <a:off x="6981160" y="3857323"/>
                <a:ext cx="3898111" cy="3971863"/>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07" name="Google Shape;2507;p78"/>
              <p:cNvGrpSpPr/>
              <p:nvPr/>
            </p:nvGrpSpPr>
            <p:grpSpPr>
              <a:xfrm rot="10800000">
                <a:off x="7238697" y="4157927"/>
                <a:ext cx="879007" cy="783233"/>
                <a:chOff x="5898017" y="679887"/>
                <a:chExt cx="1822155" cy="1623617"/>
              </a:xfrm>
            </p:grpSpPr>
            <p:sp>
              <p:nvSpPr>
                <p:cNvPr id="2508" name="Google Shape;2508;p7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7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7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7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7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7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7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7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7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7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18" name="Google Shape;2518;p78"/>
            <p:cNvGrpSpPr/>
            <p:nvPr/>
          </p:nvGrpSpPr>
          <p:grpSpPr>
            <a:xfrm rot="10800000">
              <a:off x="-92964" y="-47572"/>
              <a:ext cx="1252641" cy="1229270"/>
              <a:chOff x="5774125" y="679887"/>
              <a:chExt cx="1950850" cy="1914453"/>
            </a:xfrm>
          </p:grpSpPr>
          <p:sp>
            <p:nvSpPr>
              <p:cNvPr id="2519" name="Google Shape;2519;p78"/>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7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7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7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7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7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7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7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7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7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7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78"/>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78"/>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2" name="Google Shape;2532;p78"/>
            <p:cNvSpPr/>
            <p:nvPr/>
          </p:nvSpPr>
          <p:spPr>
            <a:xfrm>
              <a:off x="2493105" y="-353730"/>
              <a:ext cx="1231155" cy="117910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78"/>
            <p:cNvSpPr/>
            <p:nvPr/>
          </p:nvSpPr>
          <p:spPr>
            <a:xfrm>
              <a:off x="8424001" y="2073444"/>
              <a:ext cx="1252634" cy="1122335"/>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78"/>
            <p:cNvSpPr/>
            <p:nvPr/>
          </p:nvSpPr>
          <p:spPr>
            <a:xfrm rot="5400000">
              <a:off x="2470423" y="3923642"/>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5" name="Google Shape;2535;p78"/>
            <p:cNvGrpSpPr/>
            <p:nvPr/>
          </p:nvGrpSpPr>
          <p:grpSpPr>
            <a:xfrm rot="-8999907">
              <a:off x="7927659" y="2948022"/>
              <a:ext cx="504840" cy="836453"/>
              <a:chOff x="3330825" y="1367375"/>
              <a:chExt cx="280075" cy="464025"/>
            </a:xfrm>
          </p:grpSpPr>
          <p:sp>
            <p:nvSpPr>
              <p:cNvPr id="2536" name="Google Shape;2536;p78"/>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78"/>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78"/>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78"/>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78"/>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78"/>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78"/>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78"/>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4" name="Google Shape;2544;p78"/>
            <p:cNvSpPr/>
            <p:nvPr/>
          </p:nvSpPr>
          <p:spPr>
            <a:xfrm>
              <a:off x="532635" y="2879901"/>
              <a:ext cx="374724" cy="409690"/>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5" name="Google Shape;2545;p78"/>
            <p:cNvGrpSpPr/>
            <p:nvPr/>
          </p:nvGrpSpPr>
          <p:grpSpPr>
            <a:xfrm rot="10800000">
              <a:off x="829333" y="492091"/>
              <a:ext cx="1195720" cy="842731"/>
              <a:chOff x="2458950" y="370151"/>
              <a:chExt cx="697050" cy="491274"/>
            </a:xfrm>
          </p:grpSpPr>
          <p:sp>
            <p:nvSpPr>
              <p:cNvPr id="2546" name="Google Shape;2546;p78"/>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78"/>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78"/>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78"/>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78"/>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78"/>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78"/>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3" name="Google Shape;2553;p78"/>
            <p:cNvGrpSpPr/>
            <p:nvPr/>
          </p:nvGrpSpPr>
          <p:grpSpPr>
            <a:xfrm rot="-8100000">
              <a:off x="5145877" y="4275014"/>
              <a:ext cx="1252549" cy="1229180"/>
              <a:chOff x="5774125" y="679887"/>
              <a:chExt cx="1950850" cy="1914453"/>
            </a:xfrm>
          </p:grpSpPr>
          <p:sp>
            <p:nvSpPr>
              <p:cNvPr id="2554" name="Google Shape;2554;p78"/>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7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7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7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7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7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7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78"/>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78"/>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78"/>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78"/>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78"/>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78"/>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67" name="Google Shape;2567;p78"/>
          <p:cNvSpPr txBox="1"/>
          <p:nvPr>
            <p:ph type="title"/>
          </p:nvPr>
        </p:nvSpPr>
        <p:spPr>
          <a:xfrm>
            <a:off x="2391900" y="3100288"/>
            <a:ext cx="43602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2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2568" name="Google Shape;2568;p78"/>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569" name="Shape 2569"/>
        <p:cNvGrpSpPr/>
        <p:nvPr/>
      </p:nvGrpSpPr>
      <p:grpSpPr>
        <a:xfrm>
          <a:off x="0" y="0"/>
          <a:ext cx="0" cy="0"/>
          <a:chOff x="0" y="0"/>
          <a:chExt cx="0" cy="0"/>
        </a:xfrm>
      </p:grpSpPr>
      <p:grpSp>
        <p:nvGrpSpPr>
          <p:cNvPr id="2570" name="Google Shape;2570;p79"/>
          <p:cNvGrpSpPr/>
          <p:nvPr/>
        </p:nvGrpSpPr>
        <p:grpSpPr>
          <a:xfrm rot="10800000">
            <a:off x="4791657" y="-474461"/>
            <a:ext cx="6493094" cy="6372526"/>
            <a:chOff x="4654307" y="-1438674"/>
            <a:chExt cx="6493094" cy="6372526"/>
          </a:xfrm>
        </p:grpSpPr>
        <p:sp>
          <p:nvSpPr>
            <p:cNvPr id="2571" name="Google Shape;2571;p79"/>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2" name="Google Shape;2572;p79"/>
            <p:cNvGrpSpPr/>
            <p:nvPr/>
          </p:nvGrpSpPr>
          <p:grpSpPr>
            <a:xfrm flipH="1" rot="-5400000">
              <a:off x="9297318" y="3154658"/>
              <a:ext cx="1437133" cy="1280547"/>
              <a:chOff x="5898017" y="679887"/>
              <a:chExt cx="1822155" cy="1623617"/>
            </a:xfrm>
          </p:grpSpPr>
          <p:sp>
            <p:nvSpPr>
              <p:cNvPr id="2573" name="Google Shape;2573;p7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7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7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7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7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7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7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7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7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7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3" name="Google Shape;2583;p79"/>
            <p:cNvGrpSpPr/>
            <p:nvPr/>
          </p:nvGrpSpPr>
          <p:grpSpPr>
            <a:xfrm flipH="1" rot="4230358">
              <a:off x="6798065" y="2153049"/>
              <a:ext cx="1437155" cy="1280566"/>
              <a:chOff x="5898017" y="679887"/>
              <a:chExt cx="1822155" cy="1623617"/>
            </a:xfrm>
          </p:grpSpPr>
          <p:sp>
            <p:nvSpPr>
              <p:cNvPr id="2584" name="Google Shape;2584;p7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7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7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7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7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7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7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7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7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7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94" name="Google Shape;2594;p79"/>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79"/>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79"/>
          <p:cNvSpPr/>
          <p:nvPr/>
        </p:nvSpPr>
        <p:spPr>
          <a:xfrm>
            <a:off x="3365960" y="3509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79"/>
          <p:cNvSpPr/>
          <p:nvPr/>
        </p:nvSpPr>
        <p:spPr>
          <a:xfrm>
            <a:off x="3922747" y="4573750"/>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79"/>
          <p:cNvSpPr txBox="1"/>
          <p:nvPr>
            <p:ph type="title"/>
          </p:nvPr>
        </p:nvSpPr>
        <p:spPr>
          <a:xfrm>
            <a:off x="713109" y="2150850"/>
            <a:ext cx="45444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99" name="Google Shape;2599;p79"/>
          <p:cNvSpPr txBox="1"/>
          <p:nvPr>
            <p:ph hasCustomPrompt="1" idx="2" type="title"/>
          </p:nvPr>
        </p:nvSpPr>
        <p:spPr>
          <a:xfrm>
            <a:off x="713109" y="910000"/>
            <a:ext cx="13749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solidFill>
                  <a:schemeClr val="accent4"/>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600" name="Google Shape;2600;p79"/>
          <p:cNvSpPr txBox="1"/>
          <p:nvPr>
            <p:ph idx="1" type="subTitle"/>
          </p:nvPr>
        </p:nvSpPr>
        <p:spPr>
          <a:xfrm>
            <a:off x="713100" y="3610900"/>
            <a:ext cx="4108200" cy="305700"/>
          </a:xfrm>
          <a:prstGeom prst="rect">
            <a:avLst/>
          </a:prstGeom>
          <a:solidFill>
            <a:schemeClr val="accent3"/>
          </a:solidFill>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2601" name="Shape 2601"/>
        <p:cNvGrpSpPr/>
        <p:nvPr/>
      </p:nvGrpSpPr>
      <p:grpSpPr>
        <a:xfrm>
          <a:off x="0" y="0"/>
          <a:ext cx="0" cy="0"/>
          <a:chOff x="0" y="0"/>
          <a:chExt cx="0" cy="0"/>
        </a:xfrm>
      </p:grpSpPr>
      <p:sp>
        <p:nvSpPr>
          <p:cNvPr id="2602" name="Google Shape;2602;p80"/>
          <p:cNvSpPr txBox="1"/>
          <p:nvPr>
            <p:ph type="title"/>
          </p:nvPr>
        </p:nvSpPr>
        <p:spPr>
          <a:xfrm>
            <a:off x="720000" y="1467975"/>
            <a:ext cx="4055100" cy="1538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03" name="Google Shape;2603;p80"/>
          <p:cNvSpPr txBox="1"/>
          <p:nvPr>
            <p:ph idx="1" type="subTitle"/>
          </p:nvPr>
        </p:nvSpPr>
        <p:spPr>
          <a:xfrm>
            <a:off x="720000" y="3006425"/>
            <a:ext cx="3976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04" name="Google Shape;2604;p80"/>
          <p:cNvSpPr/>
          <p:nvPr/>
        </p:nvSpPr>
        <p:spPr>
          <a:xfrm>
            <a:off x="2588625" y="4457688"/>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5" name="Google Shape;2605;p80"/>
          <p:cNvGrpSpPr/>
          <p:nvPr/>
        </p:nvGrpSpPr>
        <p:grpSpPr>
          <a:xfrm>
            <a:off x="3827295" y="-3337236"/>
            <a:ext cx="6493094" cy="6372526"/>
            <a:chOff x="3827295" y="-3337236"/>
            <a:chExt cx="6493094" cy="6372526"/>
          </a:xfrm>
        </p:grpSpPr>
        <p:sp>
          <p:nvSpPr>
            <p:cNvPr id="2606" name="Google Shape;2606;p80"/>
            <p:cNvSpPr/>
            <p:nvPr/>
          </p:nvSpPr>
          <p:spPr>
            <a:xfrm rot="-5400000">
              <a:off x="3887579" y="-3397520"/>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7" name="Google Shape;2607;p80"/>
            <p:cNvGrpSpPr/>
            <p:nvPr/>
          </p:nvGrpSpPr>
          <p:grpSpPr>
            <a:xfrm flipH="1" rot="8999737">
              <a:off x="7329206" y="1239610"/>
              <a:ext cx="1337226" cy="899542"/>
              <a:chOff x="5898017" y="1162960"/>
              <a:chExt cx="1695492" cy="1140544"/>
            </a:xfrm>
          </p:grpSpPr>
          <p:sp>
            <p:nvSpPr>
              <p:cNvPr id="2608" name="Google Shape;2608;p8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8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8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8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8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8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80"/>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8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80"/>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80"/>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18" name="Google Shape;2618;p80"/>
          <p:cNvSpPr/>
          <p:nvPr/>
        </p:nvSpPr>
        <p:spPr>
          <a:xfrm rot="-5400000">
            <a:off x="-4926221" y="-67480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19" name="Google Shape;2619;p80"/>
          <p:cNvGrpSpPr/>
          <p:nvPr/>
        </p:nvGrpSpPr>
        <p:grpSpPr>
          <a:xfrm flipH="1" rot="8999737">
            <a:off x="7671456" y="3842785"/>
            <a:ext cx="1337226" cy="899542"/>
            <a:chOff x="5898017" y="1162960"/>
            <a:chExt cx="1695492" cy="1140544"/>
          </a:xfrm>
        </p:grpSpPr>
        <p:sp>
          <p:nvSpPr>
            <p:cNvPr id="2620" name="Google Shape;2620;p8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8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8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8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8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8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80"/>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80"/>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80"/>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80"/>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0" name="Google Shape;2630;p80"/>
          <p:cNvGrpSpPr/>
          <p:nvPr/>
        </p:nvGrpSpPr>
        <p:grpSpPr>
          <a:xfrm flipH="1">
            <a:off x="7603342" y="238429"/>
            <a:ext cx="1296652" cy="913867"/>
            <a:chOff x="2458950" y="370151"/>
            <a:chExt cx="697050" cy="491274"/>
          </a:xfrm>
        </p:grpSpPr>
        <p:sp>
          <p:nvSpPr>
            <p:cNvPr id="2631" name="Google Shape;2631;p80"/>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8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8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8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8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8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8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8" name="Google Shape;2638;p80"/>
          <p:cNvGrpSpPr/>
          <p:nvPr/>
        </p:nvGrpSpPr>
        <p:grpSpPr>
          <a:xfrm rot="-5400000">
            <a:off x="610138" y="79583"/>
            <a:ext cx="619050" cy="1025634"/>
            <a:chOff x="3330825" y="1367375"/>
            <a:chExt cx="280075" cy="464025"/>
          </a:xfrm>
        </p:grpSpPr>
        <p:sp>
          <p:nvSpPr>
            <p:cNvPr id="2639" name="Google Shape;2639;p80"/>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80"/>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80"/>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80"/>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80"/>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80"/>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80"/>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80"/>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2647" name="Shape 2647"/>
        <p:cNvGrpSpPr/>
        <p:nvPr/>
      </p:nvGrpSpPr>
      <p:grpSpPr>
        <a:xfrm>
          <a:off x="0" y="0"/>
          <a:ext cx="0" cy="0"/>
          <a:chOff x="0" y="0"/>
          <a:chExt cx="0" cy="0"/>
        </a:xfrm>
      </p:grpSpPr>
      <p:grpSp>
        <p:nvGrpSpPr>
          <p:cNvPr id="2648" name="Google Shape;2648;p81"/>
          <p:cNvGrpSpPr/>
          <p:nvPr/>
        </p:nvGrpSpPr>
        <p:grpSpPr>
          <a:xfrm flipH="1" rot="10800000">
            <a:off x="-1791759" y="-307919"/>
            <a:ext cx="6969038" cy="6839631"/>
            <a:chOff x="-1338034" y="-231719"/>
            <a:chExt cx="6969038" cy="6839631"/>
          </a:xfrm>
        </p:grpSpPr>
        <p:sp>
          <p:nvSpPr>
            <p:cNvPr id="2649" name="Google Shape;2649;p81"/>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0" name="Google Shape;2650;p81"/>
            <p:cNvGrpSpPr/>
            <p:nvPr/>
          </p:nvGrpSpPr>
          <p:grpSpPr>
            <a:xfrm rot="-8999843">
              <a:off x="3507775" y="2978797"/>
              <a:ext cx="1435290" cy="965508"/>
              <a:chOff x="5898017" y="1162960"/>
              <a:chExt cx="1695492" cy="1140544"/>
            </a:xfrm>
          </p:grpSpPr>
          <p:sp>
            <p:nvSpPr>
              <p:cNvPr id="2651" name="Google Shape;2651;p8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8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8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8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8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8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8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8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8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8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1" name="Google Shape;2661;p81"/>
            <p:cNvGrpSpPr/>
            <p:nvPr/>
          </p:nvGrpSpPr>
          <p:grpSpPr>
            <a:xfrm rot="-8999843">
              <a:off x="3507775" y="294172"/>
              <a:ext cx="1435290" cy="965508"/>
              <a:chOff x="5898017" y="1162960"/>
              <a:chExt cx="1695492" cy="1140544"/>
            </a:xfrm>
          </p:grpSpPr>
          <p:sp>
            <p:nvSpPr>
              <p:cNvPr id="2662" name="Google Shape;2662;p8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8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8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8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8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8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8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8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8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8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2" name="Google Shape;2672;p81"/>
            <p:cNvGrpSpPr/>
            <p:nvPr/>
          </p:nvGrpSpPr>
          <p:grpSpPr>
            <a:xfrm rot="-8999843">
              <a:off x="365200" y="4124172"/>
              <a:ext cx="1435290" cy="965508"/>
              <a:chOff x="5898017" y="1162960"/>
              <a:chExt cx="1695492" cy="1140544"/>
            </a:xfrm>
          </p:grpSpPr>
          <p:sp>
            <p:nvSpPr>
              <p:cNvPr id="2673" name="Google Shape;2673;p8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8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8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8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8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8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8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8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8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8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3" name="Google Shape;2683;p81"/>
          <p:cNvSpPr/>
          <p:nvPr/>
        </p:nvSpPr>
        <p:spPr>
          <a:xfrm>
            <a:off x="8424101" y="553174"/>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81"/>
          <p:cNvSpPr/>
          <p:nvPr/>
        </p:nvSpPr>
        <p:spPr>
          <a:xfrm>
            <a:off x="4216213" y="-307924"/>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81"/>
          <p:cNvSpPr txBox="1"/>
          <p:nvPr>
            <p:ph type="title"/>
          </p:nvPr>
        </p:nvSpPr>
        <p:spPr>
          <a:xfrm>
            <a:off x="6002800" y="1451625"/>
            <a:ext cx="2421300" cy="108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686" name="Google Shape;2686;p81"/>
          <p:cNvSpPr txBox="1"/>
          <p:nvPr>
            <p:ph idx="1" type="subTitle"/>
          </p:nvPr>
        </p:nvSpPr>
        <p:spPr>
          <a:xfrm>
            <a:off x="5848500" y="2571750"/>
            <a:ext cx="25755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2687" name="Google Shape;2687;p81"/>
          <p:cNvGrpSpPr/>
          <p:nvPr/>
        </p:nvGrpSpPr>
        <p:grpSpPr>
          <a:xfrm rot="5400000">
            <a:off x="7601763" y="3940158"/>
            <a:ext cx="619050" cy="1025634"/>
            <a:chOff x="3330825" y="1367375"/>
            <a:chExt cx="280075" cy="464025"/>
          </a:xfrm>
        </p:grpSpPr>
        <p:sp>
          <p:nvSpPr>
            <p:cNvPr id="2688" name="Google Shape;2688;p81"/>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81"/>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81"/>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81"/>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81"/>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81"/>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81"/>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81"/>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8" name="Shape 348"/>
        <p:cNvGrpSpPr/>
        <p:nvPr/>
      </p:nvGrpSpPr>
      <p:grpSpPr>
        <a:xfrm>
          <a:off x="0" y="0"/>
          <a:ext cx="0" cy="0"/>
          <a:chOff x="0" y="0"/>
          <a:chExt cx="0" cy="0"/>
        </a:xfrm>
      </p:grpSpPr>
      <p:sp>
        <p:nvSpPr>
          <p:cNvPr id="349" name="Google Shape;349;p9"/>
          <p:cNvSpPr txBox="1"/>
          <p:nvPr>
            <p:ph type="title"/>
          </p:nvPr>
        </p:nvSpPr>
        <p:spPr>
          <a:xfrm>
            <a:off x="4174450" y="578175"/>
            <a:ext cx="42495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0" name="Google Shape;350;p9"/>
          <p:cNvSpPr txBox="1"/>
          <p:nvPr>
            <p:ph idx="1" type="subTitle"/>
          </p:nvPr>
        </p:nvSpPr>
        <p:spPr>
          <a:xfrm>
            <a:off x="5253775" y="1507650"/>
            <a:ext cx="3170400" cy="1681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51" name="Google Shape;351;p9"/>
          <p:cNvGrpSpPr/>
          <p:nvPr/>
        </p:nvGrpSpPr>
        <p:grpSpPr>
          <a:xfrm>
            <a:off x="-1865543" y="-676674"/>
            <a:ext cx="10740718" cy="6535751"/>
            <a:chOff x="-1865543" y="-676674"/>
            <a:chExt cx="10740718" cy="6535751"/>
          </a:xfrm>
        </p:grpSpPr>
        <p:sp>
          <p:nvSpPr>
            <p:cNvPr id="352" name="Google Shape;352;p9"/>
            <p:cNvSpPr/>
            <p:nvPr/>
          </p:nvSpPr>
          <p:spPr>
            <a:xfrm rot="5400000">
              <a:off x="-1805258" y="-736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9"/>
            <p:cNvSpPr/>
            <p:nvPr/>
          </p:nvSpPr>
          <p:spPr>
            <a:xfrm>
              <a:off x="5455457" y="4057589"/>
              <a:ext cx="2010681" cy="1801488"/>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9"/>
            <p:cNvSpPr/>
            <p:nvPr/>
          </p:nvSpPr>
          <p:spPr>
            <a:xfrm>
              <a:off x="8466575" y="4554416"/>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9"/>
            <p:cNvSpPr/>
            <p:nvPr/>
          </p:nvSpPr>
          <p:spPr>
            <a:xfrm>
              <a:off x="8670875" y="4135591"/>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6" name="Google Shape;356;p9"/>
            <p:cNvGrpSpPr/>
            <p:nvPr/>
          </p:nvGrpSpPr>
          <p:grpSpPr>
            <a:xfrm>
              <a:off x="8298263" y="4102713"/>
              <a:ext cx="251475" cy="289100"/>
              <a:chOff x="2189450" y="2335450"/>
              <a:chExt cx="251475" cy="289100"/>
            </a:xfrm>
          </p:grpSpPr>
          <p:sp>
            <p:nvSpPr>
              <p:cNvPr id="357" name="Google Shape;357;p9"/>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9"/>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9"/>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0" name="Google Shape;360;p9"/>
          <p:cNvGrpSpPr/>
          <p:nvPr/>
        </p:nvGrpSpPr>
        <p:grpSpPr>
          <a:xfrm flipH="1" rot="5400000">
            <a:off x="210299" y="-10266"/>
            <a:ext cx="1437133" cy="1280547"/>
            <a:chOff x="5898017" y="679887"/>
            <a:chExt cx="1822155" cy="1623617"/>
          </a:xfrm>
        </p:grpSpPr>
        <p:sp>
          <p:nvSpPr>
            <p:cNvPr id="361" name="Google Shape;361;p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 name="Google Shape;371;p9"/>
          <p:cNvGrpSpPr/>
          <p:nvPr/>
        </p:nvGrpSpPr>
        <p:grpSpPr>
          <a:xfrm flipH="1" rot="-4602649">
            <a:off x="2650247" y="3753164"/>
            <a:ext cx="1013954" cy="1280580"/>
            <a:chOff x="6434602" y="679887"/>
            <a:chExt cx="1285569" cy="1623617"/>
          </a:xfrm>
        </p:grpSpPr>
        <p:sp>
          <p:nvSpPr>
            <p:cNvPr id="372" name="Google Shape;372;p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2696" name="Shape 2696"/>
        <p:cNvGrpSpPr/>
        <p:nvPr/>
      </p:nvGrpSpPr>
      <p:grpSpPr>
        <a:xfrm>
          <a:off x="0" y="0"/>
          <a:ext cx="0" cy="0"/>
          <a:chOff x="0" y="0"/>
          <a:chExt cx="0" cy="0"/>
        </a:xfrm>
      </p:grpSpPr>
      <p:grpSp>
        <p:nvGrpSpPr>
          <p:cNvPr id="2697" name="Google Shape;2697;p82"/>
          <p:cNvGrpSpPr/>
          <p:nvPr/>
        </p:nvGrpSpPr>
        <p:grpSpPr>
          <a:xfrm flipH="1">
            <a:off x="3584941" y="-307919"/>
            <a:ext cx="6969038" cy="6839631"/>
            <a:chOff x="-1338034" y="-231719"/>
            <a:chExt cx="6969038" cy="6839631"/>
          </a:xfrm>
        </p:grpSpPr>
        <p:sp>
          <p:nvSpPr>
            <p:cNvPr id="2698" name="Google Shape;2698;p82"/>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9" name="Google Shape;2699;p82"/>
            <p:cNvGrpSpPr/>
            <p:nvPr/>
          </p:nvGrpSpPr>
          <p:grpSpPr>
            <a:xfrm rot="-8999843">
              <a:off x="3507775" y="2978797"/>
              <a:ext cx="1435290" cy="965508"/>
              <a:chOff x="5898017" y="1162960"/>
              <a:chExt cx="1695492" cy="1140544"/>
            </a:xfrm>
          </p:grpSpPr>
          <p:sp>
            <p:nvSpPr>
              <p:cNvPr id="2700" name="Google Shape;2700;p8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8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8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8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8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8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82"/>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82"/>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82"/>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82"/>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0" name="Google Shape;2710;p82"/>
            <p:cNvGrpSpPr/>
            <p:nvPr/>
          </p:nvGrpSpPr>
          <p:grpSpPr>
            <a:xfrm rot="-8999843">
              <a:off x="3507775" y="294172"/>
              <a:ext cx="1435290" cy="965508"/>
              <a:chOff x="5898017" y="1162960"/>
              <a:chExt cx="1695492" cy="1140544"/>
            </a:xfrm>
          </p:grpSpPr>
          <p:sp>
            <p:nvSpPr>
              <p:cNvPr id="2711" name="Google Shape;2711;p8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8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8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8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8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8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82"/>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82"/>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82"/>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82"/>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1" name="Google Shape;2721;p82"/>
            <p:cNvGrpSpPr/>
            <p:nvPr/>
          </p:nvGrpSpPr>
          <p:grpSpPr>
            <a:xfrm rot="-8999843">
              <a:off x="365200" y="4124172"/>
              <a:ext cx="1435290" cy="965508"/>
              <a:chOff x="5898017" y="1162960"/>
              <a:chExt cx="1695492" cy="1140544"/>
            </a:xfrm>
          </p:grpSpPr>
          <p:sp>
            <p:nvSpPr>
              <p:cNvPr id="2722" name="Google Shape;2722;p8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8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8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8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8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8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82"/>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82"/>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82"/>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82"/>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32" name="Google Shape;2732;p82"/>
          <p:cNvSpPr/>
          <p:nvPr/>
        </p:nvSpPr>
        <p:spPr>
          <a:xfrm>
            <a:off x="1816626" y="-143076"/>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82"/>
          <p:cNvSpPr/>
          <p:nvPr/>
        </p:nvSpPr>
        <p:spPr>
          <a:xfrm>
            <a:off x="2623888" y="457417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82"/>
          <p:cNvSpPr txBox="1"/>
          <p:nvPr>
            <p:ph type="title"/>
          </p:nvPr>
        </p:nvSpPr>
        <p:spPr>
          <a:xfrm>
            <a:off x="720000" y="1451625"/>
            <a:ext cx="2421300" cy="10803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35" name="Google Shape;2735;p82"/>
          <p:cNvSpPr txBox="1"/>
          <p:nvPr>
            <p:ph idx="1" type="subTitle"/>
          </p:nvPr>
        </p:nvSpPr>
        <p:spPr>
          <a:xfrm>
            <a:off x="720000" y="2571750"/>
            <a:ext cx="2575500" cy="108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736" name="Google Shape;2736;p82"/>
          <p:cNvGrpSpPr/>
          <p:nvPr/>
        </p:nvGrpSpPr>
        <p:grpSpPr>
          <a:xfrm flipH="1" rot="-5400000">
            <a:off x="610138" y="3944883"/>
            <a:ext cx="619050" cy="1025634"/>
            <a:chOff x="3330825" y="1367375"/>
            <a:chExt cx="280075" cy="464025"/>
          </a:xfrm>
        </p:grpSpPr>
        <p:sp>
          <p:nvSpPr>
            <p:cNvPr id="2737" name="Google Shape;2737;p82"/>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82"/>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82"/>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82"/>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82"/>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82"/>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82"/>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82"/>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2">
    <p:spTree>
      <p:nvGrpSpPr>
        <p:cNvPr id="2745" name="Shape 2745"/>
        <p:cNvGrpSpPr/>
        <p:nvPr/>
      </p:nvGrpSpPr>
      <p:grpSpPr>
        <a:xfrm>
          <a:off x="0" y="0"/>
          <a:ext cx="0" cy="0"/>
          <a:chOff x="0" y="0"/>
          <a:chExt cx="0" cy="0"/>
        </a:xfrm>
      </p:grpSpPr>
      <p:sp>
        <p:nvSpPr>
          <p:cNvPr id="2746" name="Google Shape;2746;p83"/>
          <p:cNvSpPr txBox="1"/>
          <p:nvPr>
            <p:ph type="title"/>
          </p:nvPr>
        </p:nvSpPr>
        <p:spPr>
          <a:xfrm>
            <a:off x="6002800" y="1451625"/>
            <a:ext cx="2421300" cy="108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2747" name="Google Shape;2747;p83"/>
          <p:cNvSpPr txBox="1"/>
          <p:nvPr>
            <p:ph idx="1" type="subTitle"/>
          </p:nvPr>
        </p:nvSpPr>
        <p:spPr>
          <a:xfrm>
            <a:off x="5848500" y="2571750"/>
            <a:ext cx="25755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2748" name="Google Shape;2748;p83"/>
          <p:cNvGrpSpPr/>
          <p:nvPr/>
        </p:nvGrpSpPr>
        <p:grpSpPr>
          <a:xfrm>
            <a:off x="-957034" y="-307919"/>
            <a:ext cx="6969038" cy="6839631"/>
            <a:chOff x="-1338034" y="-231719"/>
            <a:chExt cx="6969038" cy="6839631"/>
          </a:xfrm>
        </p:grpSpPr>
        <p:sp>
          <p:nvSpPr>
            <p:cNvPr id="2749" name="Google Shape;2749;p83"/>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0" name="Google Shape;2750;p83"/>
            <p:cNvGrpSpPr/>
            <p:nvPr/>
          </p:nvGrpSpPr>
          <p:grpSpPr>
            <a:xfrm rot="-8999843">
              <a:off x="3507775" y="2978797"/>
              <a:ext cx="1435290" cy="965508"/>
              <a:chOff x="5898017" y="1162960"/>
              <a:chExt cx="1695492" cy="1140544"/>
            </a:xfrm>
          </p:grpSpPr>
          <p:sp>
            <p:nvSpPr>
              <p:cNvPr id="2751" name="Google Shape;2751;p8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8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8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8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8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8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8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8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8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8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1" name="Google Shape;2761;p83"/>
            <p:cNvGrpSpPr/>
            <p:nvPr/>
          </p:nvGrpSpPr>
          <p:grpSpPr>
            <a:xfrm rot="-8999843">
              <a:off x="3507775" y="294172"/>
              <a:ext cx="1435290" cy="965508"/>
              <a:chOff x="5898017" y="1162960"/>
              <a:chExt cx="1695492" cy="1140544"/>
            </a:xfrm>
          </p:grpSpPr>
          <p:sp>
            <p:nvSpPr>
              <p:cNvPr id="2762" name="Google Shape;2762;p8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8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8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8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8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8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8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8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8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8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2" name="Google Shape;2772;p83"/>
            <p:cNvGrpSpPr/>
            <p:nvPr/>
          </p:nvGrpSpPr>
          <p:grpSpPr>
            <a:xfrm rot="-8999843">
              <a:off x="365200" y="4124172"/>
              <a:ext cx="1435290" cy="965508"/>
              <a:chOff x="5898017" y="1162960"/>
              <a:chExt cx="1695492" cy="1140544"/>
            </a:xfrm>
          </p:grpSpPr>
          <p:sp>
            <p:nvSpPr>
              <p:cNvPr id="2773" name="Google Shape;2773;p8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8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8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8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8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8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83"/>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83"/>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83"/>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83"/>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83" name="Google Shape;2783;p83"/>
          <p:cNvSpPr/>
          <p:nvPr/>
        </p:nvSpPr>
        <p:spPr>
          <a:xfrm>
            <a:off x="8543701" y="3858774"/>
            <a:ext cx="961042" cy="920413"/>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83"/>
          <p:cNvSpPr/>
          <p:nvPr/>
        </p:nvSpPr>
        <p:spPr>
          <a:xfrm>
            <a:off x="5848488" y="464782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83"/>
          <p:cNvSpPr/>
          <p:nvPr/>
        </p:nvSpPr>
        <p:spPr>
          <a:xfrm>
            <a:off x="3155873" y="4212092"/>
            <a:ext cx="670341" cy="1234317"/>
          </a:xfrm>
          <a:custGeom>
            <a:rect b="b" l="l" r="r" t="t"/>
            <a:pathLst>
              <a:path extrusionOk="0" h="24505" w="13309">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86" name="Google Shape;2786;p83"/>
          <p:cNvGrpSpPr/>
          <p:nvPr/>
        </p:nvGrpSpPr>
        <p:grpSpPr>
          <a:xfrm rot="1799811">
            <a:off x="434699" y="1496103"/>
            <a:ext cx="319932" cy="530123"/>
            <a:chOff x="3330825" y="1367375"/>
            <a:chExt cx="280075" cy="464025"/>
          </a:xfrm>
        </p:grpSpPr>
        <p:sp>
          <p:nvSpPr>
            <p:cNvPr id="2787" name="Google Shape;2787;p83"/>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83"/>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83"/>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83"/>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83"/>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83"/>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83"/>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83"/>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5" name="Google Shape;2795;p83"/>
          <p:cNvGrpSpPr/>
          <p:nvPr/>
        </p:nvGrpSpPr>
        <p:grpSpPr>
          <a:xfrm rot="-5400000">
            <a:off x="7601663" y="79583"/>
            <a:ext cx="619050" cy="1025634"/>
            <a:chOff x="3330825" y="1367375"/>
            <a:chExt cx="280075" cy="464025"/>
          </a:xfrm>
        </p:grpSpPr>
        <p:sp>
          <p:nvSpPr>
            <p:cNvPr id="2796" name="Google Shape;2796;p83"/>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83"/>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83"/>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83"/>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83"/>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83"/>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83"/>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83"/>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804" name="Shape 2804"/>
        <p:cNvGrpSpPr/>
        <p:nvPr/>
      </p:nvGrpSpPr>
      <p:grpSpPr>
        <a:xfrm>
          <a:off x="0" y="0"/>
          <a:ext cx="0" cy="0"/>
          <a:chOff x="0" y="0"/>
          <a:chExt cx="0" cy="0"/>
        </a:xfrm>
      </p:grpSpPr>
      <p:sp>
        <p:nvSpPr>
          <p:cNvPr id="2805" name="Google Shape;2805;p8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806" name="Google Shape;2806;p84"/>
          <p:cNvGrpSpPr/>
          <p:nvPr/>
        </p:nvGrpSpPr>
        <p:grpSpPr>
          <a:xfrm rot="5400000">
            <a:off x="-958218" y="3664326"/>
            <a:ext cx="1604555" cy="1634913"/>
            <a:chOff x="5510175" y="238275"/>
            <a:chExt cx="2841932" cy="2895701"/>
          </a:xfrm>
        </p:grpSpPr>
        <p:sp>
          <p:nvSpPr>
            <p:cNvPr id="2807" name="Google Shape;2807;p8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8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8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8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8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8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8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8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8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8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8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8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8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8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1" name="Google Shape;2821;p84"/>
          <p:cNvGrpSpPr/>
          <p:nvPr/>
        </p:nvGrpSpPr>
        <p:grpSpPr>
          <a:xfrm>
            <a:off x="123410" y="283087"/>
            <a:ext cx="385531" cy="1195720"/>
            <a:chOff x="123410" y="283087"/>
            <a:chExt cx="385531" cy="1195720"/>
          </a:xfrm>
        </p:grpSpPr>
        <p:sp>
          <p:nvSpPr>
            <p:cNvPr id="2822" name="Google Shape;2822;p84"/>
            <p:cNvSpPr/>
            <p:nvPr/>
          </p:nvSpPr>
          <p:spPr>
            <a:xfrm rot="-5400000">
              <a:off x="133896" y="696689"/>
              <a:ext cx="150955" cy="171926"/>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84"/>
            <p:cNvSpPr/>
            <p:nvPr/>
          </p:nvSpPr>
          <p:spPr>
            <a:xfrm rot="-5400000">
              <a:off x="273117" y="1370093"/>
              <a:ext cx="116347" cy="101080"/>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84"/>
            <p:cNvSpPr/>
            <p:nvPr/>
          </p:nvSpPr>
          <p:spPr>
            <a:xfrm rot="-5400000">
              <a:off x="407861" y="1270256"/>
              <a:ext cx="109314" cy="92846"/>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84"/>
            <p:cNvSpPr/>
            <p:nvPr/>
          </p:nvSpPr>
          <p:spPr>
            <a:xfrm rot="-5400000">
              <a:off x="239881" y="1192892"/>
              <a:ext cx="124066" cy="91388"/>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84"/>
            <p:cNvSpPr/>
            <p:nvPr/>
          </p:nvSpPr>
          <p:spPr>
            <a:xfrm rot="-5400000">
              <a:off x="285578" y="417381"/>
              <a:ext cx="80538" cy="70289"/>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84"/>
            <p:cNvSpPr/>
            <p:nvPr/>
          </p:nvSpPr>
          <p:spPr>
            <a:xfrm rot="-5400000">
              <a:off x="379260" y="348443"/>
              <a:ext cx="75692" cy="64370"/>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84"/>
            <p:cNvSpPr/>
            <p:nvPr/>
          </p:nvSpPr>
          <p:spPr>
            <a:xfrm rot="-5400000">
              <a:off x="262356" y="294623"/>
              <a:ext cx="86242" cy="63170"/>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9" name="Google Shape;2829;p84"/>
          <p:cNvGrpSpPr/>
          <p:nvPr/>
        </p:nvGrpSpPr>
        <p:grpSpPr>
          <a:xfrm>
            <a:off x="8642100" y="4619213"/>
            <a:ext cx="251475" cy="289100"/>
            <a:chOff x="2189450" y="2335450"/>
            <a:chExt cx="251475" cy="289100"/>
          </a:xfrm>
        </p:grpSpPr>
        <p:sp>
          <p:nvSpPr>
            <p:cNvPr id="2830" name="Google Shape;2830;p84"/>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84"/>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84"/>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3" name="Google Shape;2833;p84"/>
          <p:cNvGrpSpPr/>
          <p:nvPr/>
        </p:nvGrpSpPr>
        <p:grpSpPr>
          <a:xfrm>
            <a:off x="8423694" y="248679"/>
            <a:ext cx="469882" cy="778495"/>
            <a:chOff x="3330825" y="1367375"/>
            <a:chExt cx="280075" cy="464025"/>
          </a:xfrm>
        </p:grpSpPr>
        <p:sp>
          <p:nvSpPr>
            <p:cNvPr id="2834" name="Google Shape;2834;p84"/>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84"/>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84"/>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84"/>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84"/>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84"/>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84"/>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84"/>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2842" name="Shape 2842"/>
        <p:cNvGrpSpPr/>
        <p:nvPr/>
      </p:nvGrpSpPr>
      <p:grpSpPr>
        <a:xfrm>
          <a:off x="0" y="0"/>
          <a:ext cx="0" cy="0"/>
          <a:chOff x="0" y="0"/>
          <a:chExt cx="0" cy="0"/>
        </a:xfrm>
      </p:grpSpPr>
      <p:sp>
        <p:nvSpPr>
          <p:cNvPr id="2843" name="Google Shape;2843;p85"/>
          <p:cNvSpPr/>
          <p:nvPr/>
        </p:nvSpPr>
        <p:spPr>
          <a:xfrm rot="5400000">
            <a:off x="-1843527" y="321351"/>
            <a:ext cx="5018503" cy="511345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4" name="Google Shape;2844;p85"/>
          <p:cNvGrpSpPr/>
          <p:nvPr/>
        </p:nvGrpSpPr>
        <p:grpSpPr>
          <a:xfrm rot="8100000">
            <a:off x="173935" y="2866140"/>
            <a:ext cx="1252549" cy="1229180"/>
            <a:chOff x="5774125" y="679887"/>
            <a:chExt cx="1950850" cy="1914453"/>
          </a:xfrm>
        </p:grpSpPr>
        <p:sp>
          <p:nvSpPr>
            <p:cNvPr id="2845" name="Google Shape;2845;p8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8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8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8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8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8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8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8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8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8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8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8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8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8" name="Google Shape;2858;p85"/>
          <p:cNvSpPr/>
          <p:nvPr/>
        </p:nvSpPr>
        <p:spPr>
          <a:xfrm>
            <a:off x="8424001" y="1805307"/>
            <a:ext cx="1252634" cy="1122335"/>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9" name="Google Shape;2859;p85"/>
          <p:cNvGrpSpPr/>
          <p:nvPr/>
        </p:nvGrpSpPr>
        <p:grpSpPr>
          <a:xfrm rot="-8999907">
            <a:off x="8326309" y="4039472"/>
            <a:ext cx="504840" cy="836453"/>
            <a:chOff x="3330825" y="1367375"/>
            <a:chExt cx="280075" cy="464025"/>
          </a:xfrm>
        </p:grpSpPr>
        <p:sp>
          <p:nvSpPr>
            <p:cNvPr id="2860" name="Google Shape;2860;p85"/>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85"/>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85"/>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85"/>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85"/>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85"/>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85"/>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85"/>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8" name="Google Shape;2868;p85"/>
          <p:cNvGrpSpPr/>
          <p:nvPr/>
        </p:nvGrpSpPr>
        <p:grpSpPr>
          <a:xfrm flipH="1">
            <a:off x="7603342" y="238429"/>
            <a:ext cx="1296652" cy="913867"/>
            <a:chOff x="2458950" y="370151"/>
            <a:chExt cx="697050" cy="491274"/>
          </a:xfrm>
        </p:grpSpPr>
        <p:sp>
          <p:nvSpPr>
            <p:cNvPr id="2869" name="Google Shape;2869;p85"/>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8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8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8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85"/>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85"/>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85"/>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6" name="Google Shape;2876;p8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2877" name="Shape 2877"/>
        <p:cNvGrpSpPr/>
        <p:nvPr/>
      </p:nvGrpSpPr>
      <p:grpSpPr>
        <a:xfrm>
          <a:off x="0" y="0"/>
          <a:ext cx="0" cy="0"/>
          <a:chOff x="0" y="0"/>
          <a:chExt cx="0" cy="0"/>
        </a:xfrm>
      </p:grpSpPr>
      <p:sp>
        <p:nvSpPr>
          <p:cNvPr id="2878" name="Google Shape;2878;p8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879" name="Google Shape;2879;p86"/>
          <p:cNvGrpSpPr/>
          <p:nvPr/>
        </p:nvGrpSpPr>
        <p:grpSpPr>
          <a:xfrm rot="-5400000">
            <a:off x="7709730" y="-399840"/>
            <a:ext cx="1600860" cy="1631149"/>
            <a:chOff x="5510175" y="238275"/>
            <a:chExt cx="2841932" cy="2895701"/>
          </a:xfrm>
        </p:grpSpPr>
        <p:sp>
          <p:nvSpPr>
            <p:cNvPr id="2880" name="Google Shape;2880;p8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8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8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8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8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8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8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8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8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8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8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8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8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8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4" name="Google Shape;2894;p86"/>
          <p:cNvGrpSpPr/>
          <p:nvPr/>
        </p:nvGrpSpPr>
        <p:grpSpPr>
          <a:xfrm rot="5400000">
            <a:off x="-958218" y="3664326"/>
            <a:ext cx="1604555" cy="1634913"/>
            <a:chOff x="5510175" y="238275"/>
            <a:chExt cx="2841932" cy="2895701"/>
          </a:xfrm>
        </p:grpSpPr>
        <p:sp>
          <p:nvSpPr>
            <p:cNvPr id="2895" name="Google Shape;2895;p86"/>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86"/>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8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8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8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8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8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8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86"/>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86"/>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86"/>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86"/>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86"/>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86"/>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9" name="Google Shape;2909;p86"/>
          <p:cNvSpPr/>
          <p:nvPr/>
        </p:nvSpPr>
        <p:spPr>
          <a:xfrm>
            <a:off x="2266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0" name="Google Shape;2910;p86"/>
          <p:cNvGrpSpPr/>
          <p:nvPr/>
        </p:nvGrpSpPr>
        <p:grpSpPr>
          <a:xfrm rot="9738519">
            <a:off x="7826044" y="4169713"/>
            <a:ext cx="1195738" cy="801019"/>
            <a:chOff x="2458950" y="394475"/>
            <a:chExt cx="697050" cy="466950"/>
          </a:xfrm>
        </p:grpSpPr>
        <p:sp>
          <p:nvSpPr>
            <p:cNvPr id="2911" name="Google Shape;2911;p86"/>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86"/>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8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86"/>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86"/>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86"/>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86"/>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_1_1">
    <p:spTree>
      <p:nvGrpSpPr>
        <p:cNvPr id="2918" name="Shape 2918"/>
        <p:cNvGrpSpPr/>
        <p:nvPr/>
      </p:nvGrpSpPr>
      <p:grpSpPr>
        <a:xfrm>
          <a:off x="0" y="0"/>
          <a:ext cx="0" cy="0"/>
          <a:chOff x="0" y="0"/>
          <a:chExt cx="0" cy="0"/>
        </a:xfrm>
      </p:grpSpPr>
      <p:sp>
        <p:nvSpPr>
          <p:cNvPr id="2919" name="Google Shape;2919;p87"/>
          <p:cNvSpPr/>
          <p:nvPr/>
        </p:nvSpPr>
        <p:spPr>
          <a:xfrm>
            <a:off x="8657247" y="342125"/>
            <a:ext cx="868895" cy="778512"/>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87"/>
          <p:cNvSpPr/>
          <p:nvPr/>
        </p:nvSpPr>
        <p:spPr>
          <a:xfrm>
            <a:off x="4472168" y="4771553"/>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1" name="Google Shape;2921;p87"/>
          <p:cNvGrpSpPr/>
          <p:nvPr/>
        </p:nvGrpSpPr>
        <p:grpSpPr>
          <a:xfrm flipH="1" rot="5400000">
            <a:off x="-237395" y="-171240"/>
            <a:ext cx="1600860" cy="1631149"/>
            <a:chOff x="5510175" y="238275"/>
            <a:chExt cx="2841932" cy="2895701"/>
          </a:xfrm>
        </p:grpSpPr>
        <p:sp>
          <p:nvSpPr>
            <p:cNvPr id="2922" name="Google Shape;2922;p8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8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8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8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8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8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8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8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8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8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8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8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8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8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6" name="Google Shape;2936;p87"/>
          <p:cNvGrpSpPr/>
          <p:nvPr/>
        </p:nvGrpSpPr>
        <p:grpSpPr>
          <a:xfrm flipH="1" rot="-5400000">
            <a:off x="8166930" y="4085185"/>
            <a:ext cx="1600860" cy="1631149"/>
            <a:chOff x="5510175" y="238275"/>
            <a:chExt cx="2841932" cy="2895701"/>
          </a:xfrm>
        </p:grpSpPr>
        <p:sp>
          <p:nvSpPr>
            <p:cNvPr id="2937" name="Google Shape;2937;p8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8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8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8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8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8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8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8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8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8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8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8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8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8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1" name="Google Shape;2951;p87"/>
          <p:cNvGrpSpPr/>
          <p:nvPr/>
        </p:nvGrpSpPr>
        <p:grpSpPr>
          <a:xfrm flipH="1">
            <a:off x="99316" y="4098531"/>
            <a:ext cx="1195720" cy="842731"/>
            <a:chOff x="2458950" y="370151"/>
            <a:chExt cx="697050" cy="491274"/>
          </a:xfrm>
        </p:grpSpPr>
        <p:sp>
          <p:nvSpPr>
            <p:cNvPr id="2952" name="Google Shape;2952;p87"/>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8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8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8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87"/>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87"/>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87"/>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9" name="Google Shape;2959;p8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1_1_1_1_1_1">
    <p:spTree>
      <p:nvGrpSpPr>
        <p:cNvPr id="2960" name="Shape 2960"/>
        <p:cNvGrpSpPr/>
        <p:nvPr/>
      </p:nvGrpSpPr>
      <p:grpSpPr>
        <a:xfrm>
          <a:off x="0" y="0"/>
          <a:ext cx="0" cy="0"/>
          <a:chOff x="0" y="0"/>
          <a:chExt cx="0" cy="0"/>
        </a:xfrm>
      </p:grpSpPr>
      <p:sp>
        <p:nvSpPr>
          <p:cNvPr id="2961" name="Google Shape;2961;p8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962" name="Google Shape;2962;p88"/>
          <p:cNvGrpSpPr/>
          <p:nvPr/>
        </p:nvGrpSpPr>
        <p:grpSpPr>
          <a:xfrm>
            <a:off x="-2062823" y="-3063074"/>
            <a:ext cx="4932610" cy="4932610"/>
            <a:chOff x="-2062823" y="-3139274"/>
            <a:chExt cx="4932610" cy="4932610"/>
          </a:xfrm>
        </p:grpSpPr>
        <p:sp>
          <p:nvSpPr>
            <p:cNvPr id="2963" name="Google Shape;2963;p88"/>
            <p:cNvSpPr/>
            <p:nvPr/>
          </p:nvSpPr>
          <p:spPr>
            <a:xfrm rot="8100000">
              <a:off x="-1324115" y="-2433253"/>
              <a:ext cx="3455196" cy="352056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4" name="Google Shape;2964;p88"/>
            <p:cNvGrpSpPr/>
            <p:nvPr/>
          </p:nvGrpSpPr>
          <p:grpSpPr>
            <a:xfrm flipH="1" rot="-2700000">
              <a:off x="158981" y="732995"/>
              <a:ext cx="725091" cy="487763"/>
              <a:chOff x="5898017" y="1162960"/>
              <a:chExt cx="1695492" cy="1140544"/>
            </a:xfrm>
          </p:grpSpPr>
          <p:sp>
            <p:nvSpPr>
              <p:cNvPr id="2965" name="Google Shape;2965;p8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8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8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8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8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8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8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8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8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8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75" name="Google Shape;2975;p88"/>
          <p:cNvGrpSpPr/>
          <p:nvPr/>
        </p:nvGrpSpPr>
        <p:grpSpPr>
          <a:xfrm flipH="1" rot="5400000">
            <a:off x="2643727" y="2640501"/>
            <a:ext cx="4932610" cy="4932610"/>
            <a:chOff x="-2062823" y="-3139274"/>
            <a:chExt cx="4932610" cy="4932610"/>
          </a:xfrm>
        </p:grpSpPr>
        <p:sp>
          <p:nvSpPr>
            <p:cNvPr id="2976" name="Google Shape;2976;p88"/>
            <p:cNvSpPr/>
            <p:nvPr/>
          </p:nvSpPr>
          <p:spPr>
            <a:xfrm rot="8100000">
              <a:off x="-1324115" y="-2433253"/>
              <a:ext cx="3455196" cy="352056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7" name="Google Shape;2977;p88"/>
            <p:cNvGrpSpPr/>
            <p:nvPr/>
          </p:nvGrpSpPr>
          <p:grpSpPr>
            <a:xfrm flipH="1" rot="-2700000">
              <a:off x="158981" y="732995"/>
              <a:ext cx="725091" cy="487763"/>
              <a:chOff x="5898017" y="1162960"/>
              <a:chExt cx="1695492" cy="1140544"/>
            </a:xfrm>
          </p:grpSpPr>
          <p:sp>
            <p:nvSpPr>
              <p:cNvPr id="2978" name="Google Shape;2978;p8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8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8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8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8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8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8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8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8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8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88" name="Google Shape;2988;p88"/>
          <p:cNvSpPr/>
          <p:nvPr/>
        </p:nvSpPr>
        <p:spPr>
          <a:xfrm>
            <a:off x="8566943" y="17278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88"/>
          <p:cNvSpPr/>
          <p:nvPr/>
        </p:nvSpPr>
        <p:spPr>
          <a:xfrm>
            <a:off x="585613" y="4366570"/>
            <a:ext cx="268771" cy="293851"/>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88"/>
          <p:cNvSpPr/>
          <p:nvPr/>
        </p:nvSpPr>
        <p:spPr>
          <a:xfrm>
            <a:off x="1149400" y="4660424"/>
            <a:ext cx="134052" cy="146546"/>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1" name="Google Shape;2991;p88"/>
          <p:cNvGrpSpPr/>
          <p:nvPr/>
        </p:nvGrpSpPr>
        <p:grpSpPr>
          <a:xfrm rot="-9000017">
            <a:off x="8065037" y="496814"/>
            <a:ext cx="372559" cy="617251"/>
            <a:chOff x="3330825" y="1367375"/>
            <a:chExt cx="280075" cy="464025"/>
          </a:xfrm>
        </p:grpSpPr>
        <p:sp>
          <p:nvSpPr>
            <p:cNvPr id="2992" name="Google Shape;2992;p88"/>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88"/>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88"/>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88"/>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88"/>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88"/>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88"/>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88"/>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3000" name="Shape 3000"/>
        <p:cNvGrpSpPr/>
        <p:nvPr/>
      </p:nvGrpSpPr>
      <p:grpSpPr>
        <a:xfrm>
          <a:off x="0" y="0"/>
          <a:ext cx="0" cy="0"/>
          <a:chOff x="0" y="0"/>
          <a:chExt cx="0" cy="0"/>
        </a:xfrm>
      </p:grpSpPr>
      <p:sp>
        <p:nvSpPr>
          <p:cNvPr id="3001" name="Google Shape;3001;p8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02" name="Google Shape;3002;p89"/>
          <p:cNvSpPr txBox="1"/>
          <p:nvPr>
            <p:ph idx="2" type="title"/>
          </p:nvPr>
        </p:nvSpPr>
        <p:spPr>
          <a:xfrm>
            <a:off x="1975300" y="3136198"/>
            <a:ext cx="1866900" cy="260100"/>
          </a:xfrm>
          <a:prstGeom prst="rect">
            <a:avLst/>
          </a:prstGeom>
          <a:solidFill>
            <a:schemeClr val="lt2"/>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03" name="Google Shape;3003;p89"/>
          <p:cNvSpPr txBox="1"/>
          <p:nvPr>
            <p:ph idx="3" type="title"/>
          </p:nvPr>
        </p:nvSpPr>
        <p:spPr>
          <a:xfrm>
            <a:off x="5242597" y="1637873"/>
            <a:ext cx="1866900" cy="260100"/>
          </a:xfrm>
          <a:prstGeom prst="rect">
            <a:avLst/>
          </a:prstGeom>
          <a:solidFill>
            <a:schemeClr val="accent4"/>
          </a:solidFill>
          <a:ln>
            <a:noFill/>
          </a:ln>
        </p:spPr>
        <p:txBody>
          <a:bodyPr anchorCtr="0" anchor="ctr" bIns="91425" lIns="91425" spcFirstLastPara="1" rIns="91425" wrap="square" tIns="91425">
            <a:noAutofit/>
          </a:bodyPr>
          <a:lstStyle>
            <a:lvl1pPr lvl="0" rtl="0" algn="ctr">
              <a:spcBef>
                <a:spcPts val="0"/>
              </a:spcBef>
              <a:spcAft>
                <a:spcPts val="0"/>
              </a:spcAft>
              <a:buSzPts val="3000"/>
              <a:buNone/>
              <a:defRPr b="0" sz="21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04" name="Google Shape;3004;p89"/>
          <p:cNvSpPr txBox="1"/>
          <p:nvPr>
            <p:ph idx="1" type="subTitle"/>
          </p:nvPr>
        </p:nvSpPr>
        <p:spPr>
          <a:xfrm>
            <a:off x="5088400" y="2004475"/>
            <a:ext cx="21753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05" name="Google Shape;3005;p89"/>
          <p:cNvSpPr txBox="1"/>
          <p:nvPr>
            <p:ph idx="4" type="subTitle"/>
          </p:nvPr>
        </p:nvSpPr>
        <p:spPr>
          <a:xfrm>
            <a:off x="1821100" y="3502800"/>
            <a:ext cx="21753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3006" name="Google Shape;3006;p89"/>
          <p:cNvGrpSpPr/>
          <p:nvPr/>
        </p:nvGrpSpPr>
        <p:grpSpPr>
          <a:xfrm>
            <a:off x="-2535089" y="-316240"/>
            <a:ext cx="3520556" cy="3455183"/>
            <a:chOff x="-5101468" y="-829074"/>
            <a:chExt cx="6493094" cy="6372526"/>
          </a:xfrm>
        </p:grpSpPr>
        <p:sp>
          <p:nvSpPr>
            <p:cNvPr id="3007" name="Google Shape;3007;p89"/>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8" name="Google Shape;3008;p89"/>
            <p:cNvGrpSpPr/>
            <p:nvPr/>
          </p:nvGrpSpPr>
          <p:grpSpPr>
            <a:xfrm flipH="1" rot="-5400000">
              <a:off x="-218007" y="3904809"/>
              <a:ext cx="1337234" cy="899547"/>
              <a:chOff x="5898017" y="1162960"/>
              <a:chExt cx="1695492" cy="1140544"/>
            </a:xfrm>
          </p:grpSpPr>
          <p:sp>
            <p:nvSpPr>
              <p:cNvPr id="3009" name="Google Shape;3009;p8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8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8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8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8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8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89"/>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89"/>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89"/>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89"/>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19" name="Google Shape;3019;p89"/>
          <p:cNvGrpSpPr/>
          <p:nvPr/>
        </p:nvGrpSpPr>
        <p:grpSpPr>
          <a:xfrm flipH="1" rot="-5400000">
            <a:off x="7690324" y="3326133"/>
            <a:ext cx="2241432" cy="2283840"/>
            <a:chOff x="5510175" y="238275"/>
            <a:chExt cx="2841932" cy="2895701"/>
          </a:xfrm>
        </p:grpSpPr>
        <p:sp>
          <p:nvSpPr>
            <p:cNvPr id="3020" name="Google Shape;3020;p89"/>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8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8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8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8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8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8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8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8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8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8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8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8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8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4" name="Google Shape;3034;p89"/>
          <p:cNvGrpSpPr/>
          <p:nvPr/>
        </p:nvGrpSpPr>
        <p:grpSpPr>
          <a:xfrm>
            <a:off x="-174214" y="383381"/>
            <a:ext cx="1088250" cy="842731"/>
            <a:chOff x="2521600" y="370151"/>
            <a:chExt cx="634400" cy="491274"/>
          </a:xfrm>
        </p:grpSpPr>
        <p:sp>
          <p:nvSpPr>
            <p:cNvPr id="3035" name="Google Shape;3035;p89"/>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89"/>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89"/>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89"/>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89"/>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0" name="Google Shape;3040;p89"/>
          <p:cNvGrpSpPr/>
          <p:nvPr/>
        </p:nvGrpSpPr>
        <p:grpSpPr>
          <a:xfrm>
            <a:off x="468525" y="4513488"/>
            <a:ext cx="251475" cy="289100"/>
            <a:chOff x="2189450" y="2335450"/>
            <a:chExt cx="251475" cy="289100"/>
          </a:xfrm>
        </p:grpSpPr>
        <p:sp>
          <p:nvSpPr>
            <p:cNvPr id="3041" name="Google Shape;3041;p89"/>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89"/>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89"/>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4" name="Google Shape;3044;p89"/>
          <p:cNvGrpSpPr/>
          <p:nvPr/>
        </p:nvGrpSpPr>
        <p:grpSpPr>
          <a:xfrm>
            <a:off x="8423694" y="1252654"/>
            <a:ext cx="469882" cy="778495"/>
            <a:chOff x="3330825" y="1367375"/>
            <a:chExt cx="280075" cy="464025"/>
          </a:xfrm>
        </p:grpSpPr>
        <p:sp>
          <p:nvSpPr>
            <p:cNvPr id="3045" name="Google Shape;3045;p89"/>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89"/>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89"/>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89"/>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89"/>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89"/>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89"/>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89"/>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3" name="Google Shape;3053;p89"/>
          <p:cNvSpPr/>
          <p:nvPr/>
        </p:nvSpPr>
        <p:spPr>
          <a:xfrm>
            <a:off x="8635063" y="2035275"/>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1">
    <p:spTree>
      <p:nvGrpSpPr>
        <p:cNvPr id="3054" name="Shape 3054"/>
        <p:cNvGrpSpPr/>
        <p:nvPr/>
      </p:nvGrpSpPr>
      <p:grpSpPr>
        <a:xfrm>
          <a:off x="0" y="0"/>
          <a:ext cx="0" cy="0"/>
          <a:chOff x="0" y="0"/>
          <a:chExt cx="0" cy="0"/>
        </a:xfrm>
      </p:grpSpPr>
      <p:sp>
        <p:nvSpPr>
          <p:cNvPr id="3055" name="Google Shape;3055;p9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56" name="Google Shape;3056;p90"/>
          <p:cNvSpPr txBox="1"/>
          <p:nvPr>
            <p:ph idx="1" type="body"/>
          </p:nvPr>
        </p:nvSpPr>
        <p:spPr>
          <a:xfrm>
            <a:off x="720000" y="1165837"/>
            <a:ext cx="3869700" cy="34164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Clr>
                <a:schemeClr val="accent3"/>
              </a:buClr>
              <a:buSzPts val="1200"/>
              <a:buChar char="●"/>
              <a:defRPr sz="1250"/>
            </a:lvl1pPr>
            <a:lvl2pPr indent="-304800" lvl="1" marL="914400" rtl="0">
              <a:lnSpc>
                <a:spcPct val="115000"/>
              </a:lnSpc>
              <a:spcBef>
                <a:spcPts val="160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grpSp>
        <p:nvGrpSpPr>
          <p:cNvPr id="3057" name="Google Shape;3057;p90"/>
          <p:cNvGrpSpPr/>
          <p:nvPr/>
        </p:nvGrpSpPr>
        <p:grpSpPr>
          <a:xfrm>
            <a:off x="-760571" y="142502"/>
            <a:ext cx="10272611" cy="5199839"/>
            <a:chOff x="-760571" y="142502"/>
            <a:chExt cx="10272611" cy="5199839"/>
          </a:xfrm>
        </p:grpSpPr>
        <p:grpSp>
          <p:nvGrpSpPr>
            <p:cNvPr id="3058" name="Google Shape;3058;p90"/>
            <p:cNvGrpSpPr/>
            <p:nvPr/>
          </p:nvGrpSpPr>
          <p:grpSpPr>
            <a:xfrm flipH="1">
              <a:off x="7603342" y="238429"/>
              <a:ext cx="1296652" cy="913867"/>
              <a:chOff x="2458950" y="370151"/>
              <a:chExt cx="697050" cy="491274"/>
            </a:xfrm>
          </p:grpSpPr>
          <p:sp>
            <p:nvSpPr>
              <p:cNvPr id="3059" name="Google Shape;3059;p90"/>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9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9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9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9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9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9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6" name="Google Shape;3066;p90"/>
            <p:cNvGrpSpPr/>
            <p:nvPr/>
          </p:nvGrpSpPr>
          <p:grpSpPr>
            <a:xfrm rot="5400000">
              <a:off x="-746918" y="3885557"/>
              <a:ext cx="1443133" cy="1470437"/>
              <a:chOff x="5510175" y="238275"/>
              <a:chExt cx="2841932" cy="2895701"/>
            </a:xfrm>
          </p:grpSpPr>
          <p:sp>
            <p:nvSpPr>
              <p:cNvPr id="3067" name="Google Shape;3067;p9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9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9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9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9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9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9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9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9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9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9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9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9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9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1" name="Google Shape;3081;p90"/>
            <p:cNvGrpSpPr/>
            <p:nvPr/>
          </p:nvGrpSpPr>
          <p:grpSpPr>
            <a:xfrm flipH="1" rot="-5400000">
              <a:off x="7930732" y="3885557"/>
              <a:ext cx="1443133" cy="1470437"/>
              <a:chOff x="5510175" y="238275"/>
              <a:chExt cx="2841932" cy="2895701"/>
            </a:xfrm>
          </p:grpSpPr>
          <p:sp>
            <p:nvSpPr>
              <p:cNvPr id="3082" name="Google Shape;3082;p9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9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9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9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9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9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9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9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9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9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9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9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9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9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6" name="Google Shape;3096;p90"/>
            <p:cNvGrpSpPr/>
            <p:nvPr/>
          </p:nvGrpSpPr>
          <p:grpSpPr>
            <a:xfrm rot="10800000">
              <a:off x="228246" y="142502"/>
              <a:ext cx="345669" cy="572700"/>
              <a:chOff x="3330825" y="1367375"/>
              <a:chExt cx="280075" cy="464025"/>
            </a:xfrm>
          </p:grpSpPr>
          <p:sp>
            <p:nvSpPr>
              <p:cNvPr id="3097" name="Google Shape;3097;p90"/>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90"/>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90"/>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90"/>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90"/>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90"/>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90"/>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90"/>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5" name="Google Shape;3105;p90"/>
            <p:cNvSpPr/>
            <p:nvPr/>
          </p:nvSpPr>
          <p:spPr>
            <a:xfrm>
              <a:off x="228238" y="4129400"/>
              <a:ext cx="133425" cy="145875"/>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90"/>
            <p:cNvSpPr/>
            <p:nvPr/>
          </p:nvSpPr>
          <p:spPr>
            <a:xfrm>
              <a:off x="8570063" y="1596050"/>
              <a:ext cx="941978" cy="949101"/>
            </a:xfrm>
            <a:custGeom>
              <a:rect b="b" l="l" r="r" t="t"/>
              <a:pathLst>
                <a:path extrusionOk="0" h="15724" w="15606">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7" name="Google Shape;3107;p90"/>
          <p:cNvSpPr txBox="1"/>
          <p:nvPr>
            <p:ph idx="2" type="body"/>
          </p:nvPr>
        </p:nvSpPr>
        <p:spPr>
          <a:xfrm>
            <a:off x="4554275" y="1165837"/>
            <a:ext cx="3869700" cy="3416400"/>
          </a:xfrm>
          <a:prstGeom prst="rect">
            <a:avLst/>
          </a:prstGeom>
        </p:spPr>
        <p:txBody>
          <a:bodyPr anchorCtr="0" anchor="b" bIns="91425" lIns="91425" spcFirstLastPara="1" rIns="91425" wrap="square" tIns="91425">
            <a:noAutofit/>
          </a:bodyPr>
          <a:lstStyle>
            <a:lvl1pPr indent="-304800" lvl="0" marL="457200" marR="50800" rtl="0">
              <a:lnSpc>
                <a:spcPct val="100000"/>
              </a:lnSpc>
              <a:spcBef>
                <a:spcPts val="0"/>
              </a:spcBef>
              <a:spcAft>
                <a:spcPts val="0"/>
              </a:spcAft>
              <a:buSzPts val="1200"/>
              <a:buChar char="●"/>
              <a:defRPr sz="120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3108" name="Shape 3108"/>
        <p:cNvGrpSpPr/>
        <p:nvPr/>
      </p:nvGrpSpPr>
      <p:grpSpPr>
        <a:xfrm>
          <a:off x="0" y="0"/>
          <a:ext cx="0" cy="0"/>
          <a:chOff x="0" y="0"/>
          <a:chExt cx="0" cy="0"/>
        </a:xfrm>
      </p:grpSpPr>
      <p:grpSp>
        <p:nvGrpSpPr>
          <p:cNvPr id="3109" name="Google Shape;3109;p91"/>
          <p:cNvGrpSpPr/>
          <p:nvPr/>
        </p:nvGrpSpPr>
        <p:grpSpPr>
          <a:xfrm>
            <a:off x="-957052" y="-1069925"/>
            <a:ext cx="11590797" cy="6505198"/>
            <a:chOff x="-957052" y="-1069925"/>
            <a:chExt cx="11590797" cy="6505198"/>
          </a:xfrm>
        </p:grpSpPr>
        <p:grpSp>
          <p:nvGrpSpPr>
            <p:cNvPr id="3110" name="Google Shape;3110;p91"/>
            <p:cNvGrpSpPr/>
            <p:nvPr/>
          </p:nvGrpSpPr>
          <p:grpSpPr>
            <a:xfrm>
              <a:off x="-957052" y="-1069925"/>
              <a:ext cx="3467793" cy="3403401"/>
              <a:chOff x="-1338034" y="-231719"/>
              <a:chExt cx="6969038" cy="6839631"/>
            </a:xfrm>
          </p:grpSpPr>
          <p:sp>
            <p:nvSpPr>
              <p:cNvPr id="3111" name="Google Shape;3111;p91"/>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2" name="Google Shape;3112;p91"/>
              <p:cNvGrpSpPr/>
              <p:nvPr/>
            </p:nvGrpSpPr>
            <p:grpSpPr>
              <a:xfrm rot="-8999843">
                <a:off x="3507775" y="2978797"/>
                <a:ext cx="1435290" cy="965508"/>
                <a:chOff x="5898017" y="1162960"/>
                <a:chExt cx="1695492" cy="1140544"/>
              </a:xfrm>
            </p:grpSpPr>
            <p:sp>
              <p:nvSpPr>
                <p:cNvPr id="3113" name="Google Shape;3113;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3" name="Google Shape;3123;p91"/>
              <p:cNvGrpSpPr/>
              <p:nvPr/>
            </p:nvGrpSpPr>
            <p:grpSpPr>
              <a:xfrm rot="-8999843">
                <a:off x="3507775" y="294172"/>
                <a:ext cx="1435290" cy="965508"/>
                <a:chOff x="5898017" y="1162960"/>
                <a:chExt cx="1695492" cy="1140544"/>
              </a:xfrm>
            </p:grpSpPr>
            <p:sp>
              <p:nvSpPr>
                <p:cNvPr id="3124" name="Google Shape;3124;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4" name="Google Shape;3134;p91"/>
              <p:cNvGrpSpPr/>
              <p:nvPr/>
            </p:nvGrpSpPr>
            <p:grpSpPr>
              <a:xfrm rot="-8999843">
                <a:off x="365200" y="4124172"/>
                <a:ext cx="1435290" cy="965508"/>
                <a:chOff x="5898017" y="1162960"/>
                <a:chExt cx="1695492" cy="1140544"/>
              </a:xfrm>
            </p:grpSpPr>
            <p:sp>
              <p:nvSpPr>
                <p:cNvPr id="3135" name="Google Shape;3135;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45" name="Google Shape;3145;p91"/>
            <p:cNvGrpSpPr/>
            <p:nvPr/>
          </p:nvGrpSpPr>
          <p:grpSpPr>
            <a:xfrm rot="5400000">
              <a:off x="7198148" y="-425050"/>
              <a:ext cx="3467793" cy="3403401"/>
              <a:chOff x="-1338034" y="-231719"/>
              <a:chExt cx="6969038" cy="6839631"/>
            </a:xfrm>
          </p:grpSpPr>
          <p:sp>
            <p:nvSpPr>
              <p:cNvPr id="3146" name="Google Shape;3146;p91"/>
              <p:cNvSpPr/>
              <p:nvPr/>
            </p:nvSpPr>
            <p:spPr>
              <a:xfrm flipH="1" rot="5400000">
                <a:off x="-1273331" y="-296422"/>
                <a:ext cx="6839631" cy="6969038"/>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7" name="Google Shape;3147;p91"/>
              <p:cNvGrpSpPr/>
              <p:nvPr/>
            </p:nvGrpSpPr>
            <p:grpSpPr>
              <a:xfrm rot="-8999843">
                <a:off x="3507775" y="2978797"/>
                <a:ext cx="1435290" cy="965508"/>
                <a:chOff x="5898017" y="1162960"/>
                <a:chExt cx="1695492" cy="1140544"/>
              </a:xfrm>
            </p:grpSpPr>
            <p:sp>
              <p:nvSpPr>
                <p:cNvPr id="3148" name="Google Shape;3148;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8" name="Google Shape;3158;p91"/>
              <p:cNvGrpSpPr/>
              <p:nvPr/>
            </p:nvGrpSpPr>
            <p:grpSpPr>
              <a:xfrm rot="-8999843">
                <a:off x="3507775" y="294172"/>
                <a:ext cx="1435290" cy="965508"/>
                <a:chOff x="5898017" y="1162960"/>
                <a:chExt cx="1695492" cy="1140544"/>
              </a:xfrm>
            </p:grpSpPr>
            <p:sp>
              <p:nvSpPr>
                <p:cNvPr id="3159" name="Google Shape;3159;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9" name="Google Shape;3169;p91"/>
              <p:cNvGrpSpPr/>
              <p:nvPr/>
            </p:nvGrpSpPr>
            <p:grpSpPr>
              <a:xfrm rot="-8999843">
                <a:off x="365200" y="4124172"/>
                <a:ext cx="1435290" cy="965508"/>
                <a:chOff x="5898017" y="1162960"/>
                <a:chExt cx="1695492" cy="1140544"/>
              </a:xfrm>
            </p:grpSpPr>
            <p:sp>
              <p:nvSpPr>
                <p:cNvPr id="3170" name="Google Shape;3170;p9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9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9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9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9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9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91"/>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91"/>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91"/>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91"/>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80" name="Google Shape;3180;p91"/>
            <p:cNvSpPr/>
            <p:nvPr/>
          </p:nvSpPr>
          <p:spPr>
            <a:xfrm>
              <a:off x="7730563" y="4574176"/>
              <a:ext cx="961066" cy="861096"/>
            </a:xfrm>
            <a:custGeom>
              <a:rect b="b" l="l" r="r" t="t"/>
              <a:pathLst>
                <a:path extrusionOk="0" h="16650" w="18583">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81" name="Google Shape;3181;p91"/>
            <p:cNvGrpSpPr/>
            <p:nvPr/>
          </p:nvGrpSpPr>
          <p:grpSpPr>
            <a:xfrm flipH="1">
              <a:off x="99316" y="4098531"/>
              <a:ext cx="1195720" cy="842731"/>
              <a:chOff x="2458950" y="370151"/>
              <a:chExt cx="697050" cy="491274"/>
            </a:xfrm>
          </p:grpSpPr>
          <p:sp>
            <p:nvSpPr>
              <p:cNvPr id="3182" name="Google Shape;3182;p91"/>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91"/>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91"/>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91"/>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91"/>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91"/>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91"/>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89" name="Google Shape;3189;p9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90" name="Google Shape;3190;p91"/>
          <p:cNvSpPr txBox="1"/>
          <p:nvPr>
            <p:ph idx="2" type="title"/>
          </p:nvPr>
        </p:nvSpPr>
        <p:spPr>
          <a:xfrm>
            <a:off x="1095600" y="3166500"/>
            <a:ext cx="1512900" cy="4560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1" name="Google Shape;3191;p91"/>
          <p:cNvSpPr txBox="1"/>
          <p:nvPr>
            <p:ph idx="1" type="subTitle"/>
          </p:nvPr>
        </p:nvSpPr>
        <p:spPr>
          <a:xfrm>
            <a:off x="7643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92" name="Google Shape;3192;p91"/>
          <p:cNvSpPr txBox="1"/>
          <p:nvPr>
            <p:ph idx="3" type="title"/>
          </p:nvPr>
        </p:nvSpPr>
        <p:spPr>
          <a:xfrm>
            <a:off x="3684450" y="3166500"/>
            <a:ext cx="1775100" cy="4560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3" name="Google Shape;3193;p91"/>
          <p:cNvSpPr txBox="1"/>
          <p:nvPr>
            <p:ph idx="4" type="subTitle"/>
          </p:nvPr>
        </p:nvSpPr>
        <p:spPr>
          <a:xfrm>
            <a:off x="3484348"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94" name="Google Shape;3194;p91"/>
          <p:cNvSpPr txBox="1"/>
          <p:nvPr>
            <p:ph idx="5" type="title"/>
          </p:nvPr>
        </p:nvSpPr>
        <p:spPr>
          <a:xfrm>
            <a:off x="6404400" y="3166500"/>
            <a:ext cx="1775100" cy="4560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5" name="Google Shape;3195;p91"/>
          <p:cNvSpPr txBox="1"/>
          <p:nvPr>
            <p:ph idx="6" type="subTitle"/>
          </p:nvPr>
        </p:nvSpPr>
        <p:spPr>
          <a:xfrm>
            <a:off x="62042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381" name="Shape 381"/>
        <p:cNvGrpSpPr/>
        <p:nvPr/>
      </p:nvGrpSpPr>
      <p:grpSpPr>
        <a:xfrm>
          <a:off x="0" y="0"/>
          <a:ext cx="0" cy="0"/>
          <a:chOff x="0" y="0"/>
          <a:chExt cx="0" cy="0"/>
        </a:xfrm>
      </p:grpSpPr>
      <p:sp>
        <p:nvSpPr>
          <p:cNvPr id="382" name="Google Shape;382;p10"/>
          <p:cNvSpPr txBox="1"/>
          <p:nvPr>
            <p:ph type="title"/>
          </p:nvPr>
        </p:nvSpPr>
        <p:spPr>
          <a:xfrm>
            <a:off x="720000" y="630000"/>
            <a:ext cx="3420300" cy="19113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3196" name="Shape 3196"/>
        <p:cNvGrpSpPr/>
        <p:nvPr/>
      </p:nvGrpSpPr>
      <p:grpSpPr>
        <a:xfrm>
          <a:off x="0" y="0"/>
          <a:ext cx="0" cy="0"/>
          <a:chOff x="0" y="0"/>
          <a:chExt cx="0" cy="0"/>
        </a:xfrm>
      </p:grpSpPr>
      <p:sp>
        <p:nvSpPr>
          <p:cNvPr id="3197" name="Google Shape;3197;p9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98" name="Google Shape;3198;p92"/>
          <p:cNvSpPr txBox="1"/>
          <p:nvPr>
            <p:ph idx="2" type="title"/>
          </p:nvPr>
        </p:nvSpPr>
        <p:spPr>
          <a:xfrm>
            <a:off x="964499" y="3249925"/>
            <a:ext cx="1775100" cy="2892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9" name="Google Shape;3199;p92"/>
          <p:cNvSpPr txBox="1"/>
          <p:nvPr>
            <p:ph idx="1" type="subTitle"/>
          </p:nvPr>
        </p:nvSpPr>
        <p:spPr>
          <a:xfrm>
            <a:off x="7643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200" name="Google Shape;3200;p92"/>
          <p:cNvSpPr txBox="1"/>
          <p:nvPr>
            <p:ph idx="3" type="title"/>
          </p:nvPr>
        </p:nvSpPr>
        <p:spPr>
          <a:xfrm>
            <a:off x="3662324" y="1409625"/>
            <a:ext cx="1775100" cy="2892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201" name="Google Shape;3201;p92"/>
          <p:cNvSpPr txBox="1"/>
          <p:nvPr>
            <p:ph idx="4" type="subTitle"/>
          </p:nvPr>
        </p:nvSpPr>
        <p:spPr>
          <a:xfrm>
            <a:off x="3462224" y="18038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202" name="Google Shape;3202;p92"/>
          <p:cNvSpPr txBox="1"/>
          <p:nvPr>
            <p:ph idx="5" type="title"/>
          </p:nvPr>
        </p:nvSpPr>
        <p:spPr>
          <a:xfrm>
            <a:off x="6304350" y="3249925"/>
            <a:ext cx="1975200" cy="2892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203" name="Google Shape;3203;p92"/>
          <p:cNvSpPr txBox="1"/>
          <p:nvPr>
            <p:ph idx="6" type="subTitle"/>
          </p:nvPr>
        </p:nvSpPr>
        <p:spPr>
          <a:xfrm>
            <a:off x="6204299" y="364410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204" name="Google Shape;3204;p92"/>
          <p:cNvGrpSpPr/>
          <p:nvPr/>
        </p:nvGrpSpPr>
        <p:grpSpPr>
          <a:xfrm>
            <a:off x="-92964" y="-47572"/>
            <a:ext cx="9480535" cy="5390034"/>
            <a:chOff x="-92964" y="-47572"/>
            <a:chExt cx="9480535" cy="5390034"/>
          </a:xfrm>
        </p:grpSpPr>
        <p:grpSp>
          <p:nvGrpSpPr>
            <p:cNvPr id="3205" name="Google Shape;3205;p92"/>
            <p:cNvGrpSpPr/>
            <p:nvPr/>
          </p:nvGrpSpPr>
          <p:grpSpPr>
            <a:xfrm rot="5400000">
              <a:off x="7791633" y="420316"/>
              <a:ext cx="1195720" cy="842731"/>
              <a:chOff x="2458950" y="370151"/>
              <a:chExt cx="697050" cy="491274"/>
            </a:xfrm>
          </p:grpSpPr>
          <p:sp>
            <p:nvSpPr>
              <p:cNvPr id="3206" name="Google Shape;3206;p92"/>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92"/>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92"/>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92"/>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92"/>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92"/>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92"/>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3" name="Google Shape;3213;p92"/>
            <p:cNvGrpSpPr/>
            <p:nvPr/>
          </p:nvGrpSpPr>
          <p:grpSpPr>
            <a:xfrm rot="10800000">
              <a:off x="-92964" y="-47572"/>
              <a:ext cx="1252641" cy="1229270"/>
              <a:chOff x="5774125" y="679887"/>
              <a:chExt cx="1950850" cy="1914453"/>
            </a:xfrm>
          </p:grpSpPr>
          <p:sp>
            <p:nvSpPr>
              <p:cNvPr id="3214" name="Google Shape;3214;p92"/>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9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9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9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9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9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9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9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9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9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9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92"/>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92"/>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7" name="Google Shape;3227;p92"/>
            <p:cNvSpPr/>
            <p:nvPr/>
          </p:nvSpPr>
          <p:spPr>
            <a:xfrm>
              <a:off x="259625" y="4758591"/>
              <a:ext cx="204300" cy="223364"/>
            </a:xfrm>
            <a:custGeom>
              <a:rect b="b" l="l" r="r" t="t"/>
              <a:pathLst>
                <a:path extrusionOk="0" h="5835" w="5337">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8" name="Google Shape;3228;p92"/>
            <p:cNvGrpSpPr/>
            <p:nvPr/>
          </p:nvGrpSpPr>
          <p:grpSpPr>
            <a:xfrm>
              <a:off x="91313" y="4306888"/>
              <a:ext cx="251475" cy="289100"/>
              <a:chOff x="2189450" y="2335450"/>
              <a:chExt cx="251475" cy="289100"/>
            </a:xfrm>
          </p:grpSpPr>
          <p:sp>
            <p:nvSpPr>
              <p:cNvPr id="3229" name="Google Shape;3229;p92"/>
              <p:cNvSpPr/>
              <p:nvPr/>
            </p:nvSpPr>
            <p:spPr>
              <a:xfrm>
                <a:off x="2231500" y="2545625"/>
                <a:ext cx="101625" cy="78925"/>
              </a:xfrm>
              <a:custGeom>
                <a:rect b="b" l="l" r="r" t="t"/>
                <a:pathLst>
                  <a:path extrusionOk="0" h="3157" w="4065">
                    <a:moveTo>
                      <a:pt x="2032" y="0"/>
                    </a:moveTo>
                    <a:cubicBezTo>
                      <a:pt x="1" y="0"/>
                      <a:pt x="1" y="3157"/>
                      <a:pt x="2032" y="3157"/>
                    </a:cubicBezTo>
                    <a:cubicBezTo>
                      <a:pt x="4065" y="3157"/>
                      <a:pt x="4065" y="0"/>
                      <a:pt x="203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92"/>
              <p:cNvSpPr/>
              <p:nvPr/>
            </p:nvSpPr>
            <p:spPr>
              <a:xfrm>
                <a:off x="2189450" y="2335450"/>
                <a:ext cx="101625" cy="78950"/>
              </a:xfrm>
              <a:custGeom>
                <a:rect b="b" l="l" r="r" t="t"/>
                <a:pathLst>
                  <a:path extrusionOk="0" h="3158" w="4065">
                    <a:moveTo>
                      <a:pt x="2033" y="1"/>
                    </a:moveTo>
                    <a:cubicBezTo>
                      <a:pt x="1" y="1"/>
                      <a:pt x="1" y="3157"/>
                      <a:pt x="2033" y="3157"/>
                    </a:cubicBezTo>
                    <a:cubicBezTo>
                      <a:pt x="4065" y="3157"/>
                      <a:pt x="4065" y="1"/>
                      <a:pt x="2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92"/>
              <p:cNvSpPr/>
              <p:nvPr/>
            </p:nvSpPr>
            <p:spPr>
              <a:xfrm>
                <a:off x="2344175" y="2388250"/>
                <a:ext cx="96750" cy="89125"/>
              </a:xfrm>
              <a:custGeom>
                <a:rect b="b" l="l" r="r" t="t"/>
                <a:pathLst>
                  <a:path extrusionOk="0" h="3565" w="387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2" name="Google Shape;3232;p92"/>
            <p:cNvGrpSpPr/>
            <p:nvPr/>
          </p:nvGrpSpPr>
          <p:grpSpPr>
            <a:xfrm flipH="1" rot="-5400000">
              <a:off x="8101480" y="4056371"/>
              <a:ext cx="1274038" cy="1298143"/>
              <a:chOff x="5510175" y="238275"/>
              <a:chExt cx="2841932" cy="2895701"/>
            </a:xfrm>
          </p:grpSpPr>
          <p:sp>
            <p:nvSpPr>
              <p:cNvPr id="3233" name="Google Shape;3233;p92"/>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92"/>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92"/>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92"/>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92"/>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92"/>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92"/>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92"/>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92"/>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92"/>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92"/>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92"/>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92"/>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92"/>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3247" name="Shape 3247"/>
        <p:cNvGrpSpPr/>
        <p:nvPr/>
      </p:nvGrpSpPr>
      <p:grpSpPr>
        <a:xfrm>
          <a:off x="0" y="0"/>
          <a:ext cx="0" cy="0"/>
          <a:chOff x="0" y="0"/>
          <a:chExt cx="0" cy="0"/>
        </a:xfrm>
      </p:grpSpPr>
      <p:grpSp>
        <p:nvGrpSpPr>
          <p:cNvPr id="3248" name="Google Shape;3248;p93"/>
          <p:cNvGrpSpPr/>
          <p:nvPr/>
        </p:nvGrpSpPr>
        <p:grpSpPr>
          <a:xfrm>
            <a:off x="-709739" y="-384696"/>
            <a:ext cx="10035474" cy="5857285"/>
            <a:chOff x="-709739" y="-384696"/>
            <a:chExt cx="10035474" cy="5857285"/>
          </a:xfrm>
        </p:grpSpPr>
        <p:grpSp>
          <p:nvGrpSpPr>
            <p:cNvPr id="3249" name="Google Shape;3249;p93"/>
            <p:cNvGrpSpPr/>
            <p:nvPr/>
          </p:nvGrpSpPr>
          <p:grpSpPr>
            <a:xfrm rot="5400000">
              <a:off x="-694595" y="3856585"/>
              <a:ext cx="1600860" cy="1631149"/>
              <a:chOff x="5510175" y="238275"/>
              <a:chExt cx="2841932" cy="2895701"/>
            </a:xfrm>
          </p:grpSpPr>
          <p:sp>
            <p:nvSpPr>
              <p:cNvPr id="3250" name="Google Shape;3250;p93"/>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93"/>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9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9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9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9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9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9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9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9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93"/>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9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93"/>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93"/>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4" name="Google Shape;3264;p93"/>
            <p:cNvGrpSpPr/>
            <p:nvPr/>
          </p:nvGrpSpPr>
          <p:grpSpPr>
            <a:xfrm rot="-5400000">
              <a:off x="7709730" y="-399840"/>
              <a:ext cx="1600860" cy="1631149"/>
              <a:chOff x="5510175" y="238275"/>
              <a:chExt cx="2841932" cy="2895701"/>
            </a:xfrm>
          </p:grpSpPr>
          <p:sp>
            <p:nvSpPr>
              <p:cNvPr id="3265" name="Google Shape;3265;p93"/>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93"/>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93"/>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93"/>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93"/>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93"/>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93"/>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93"/>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93"/>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93"/>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93"/>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93"/>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93"/>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93"/>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79" name="Google Shape;3279;p93"/>
            <p:cNvSpPr/>
            <p:nvPr/>
          </p:nvSpPr>
          <p:spPr>
            <a:xfrm>
              <a:off x="226610" y="319637"/>
              <a:ext cx="694785" cy="665412"/>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80" name="Google Shape;3280;p93"/>
            <p:cNvGrpSpPr/>
            <p:nvPr/>
          </p:nvGrpSpPr>
          <p:grpSpPr>
            <a:xfrm rot="10800000">
              <a:off x="7826146" y="4169878"/>
              <a:ext cx="1195720" cy="801006"/>
              <a:chOff x="2458950" y="394475"/>
              <a:chExt cx="697050" cy="466950"/>
            </a:xfrm>
          </p:grpSpPr>
          <p:sp>
            <p:nvSpPr>
              <p:cNvPr id="3281" name="Google Shape;3281;p93"/>
              <p:cNvSpPr/>
              <p:nvPr/>
            </p:nvSpPr>
            <p:spPr>
              <a:xfrm>
                <a:off x="2585335" y="394475"/>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93"/>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93"/>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93"/>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93"/>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93"/>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93"/>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8" name="Google Shape;3288;p93"/>
            <p:cNvGrpSpPr/>
            <p:nvPr/>
          </p:nvGrpSpPr>
          <p:grpSpPr>
            <a:xfrm>
              <a:off x="99316" y="230981"/>
              <a:ext cx="1195720" cy="842731"/>
              <a:chOff x="2458950" y="370151"/>
              <a:chExt cx="697050" cy="491274"/>
            </a:xfrm>
          </p:grpSpPr>
          <p:sp>
            <p:nvSpPr>
              <p:cNvPr id="3289" name="Google Shape;3289;p93"/>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93"/>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93"/>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93"/>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93"/>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93"/>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93"/>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96" name="Google Shape;3296;p9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97" name="Google Shape;3297;p93"/>
          <p:cNvSpPr txBox="1"/>
          <p:nvPr>
            <p:ph idx="2" type="title"/>
          </p:nvPr>
        </p:nvSpPr>
        <p:spPr>
          <a:xfrm>
            <a:off x="2634250" y="1831775"/>
            <a:ext cx="1559400" cy="3117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298" name="Google Shape;3298;p93"/>
          <p:cNvSpPr txBox="1"/>
          <p:nvPr>
            <p:ph idx="1" type="subTitle"/>
          </p:nvPr>
        </p:nvSpPr>
        <p:spPr>
          <a:xfrm>
            <a:off x="2424850" y="22163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299" name="Google Shape;3299;p93"/>
          <p:cNvSpPr txBox="1"/>
          <p:nvPr>
            <p:ph idx="3" type="title"/>
          </p:nvPr>
        </p:nvSpPr>
        <p:spPr>
          <a:xfrm>
            <a:off x="4950350" y="1831775"/>
            <a:ext cx="1559400" cy="3117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00" name="Google Shape;3300;p93"/>
          <p:cNvSpPr txBox="1"/>
          <p:nvPr>
            <p:ph idx="4" type="subTitle"/>
          </p:nvPr>
        </p:nvSpPr>
        <p:spPr>
          <a:xfrm>
            <a:off x="4740954" y="22163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01" name="Google Shape;3301;p93"/>
          <p:cNvSpPr txBox="1"/>
          <p:nvPr>
            <p:ph idx="5" type="title"/>
          </p:nvPr>
        </p:nvSpPr>
        <p:spPr>
          <a:xfrm>
            <a:off x="2634250" y="3255950"/>
            <a:ext cx="1559400" cy="3117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02" name="Google Shape;3302;p93"/>
          <p:cNvSpPr txBox="1"/>
          <p:nvPr>
            <p:ph idx="6" type="subTitle"/>
          </p:nvPr>
        </p:nvSpPr>
        <p:spPr>
          <a:xfrm>
            <a:off x="2424850" y="36497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03" name="Google Shape;3303;p93"/>
          <p:cNvSpPr txBox="1"/>
          <p:nvPr>
            <p:ph idx="7" type="title"/>
          </p:nvPr>
        </p:nvSpPr>
        <p:spPr>
          <a:xfrm>
            <a:off x="4950350" y="3255950"/>
            <a:ext cx="1559400" cy="3117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04" name="Google Shape;3304;p93"/>
          <p:cNvSpPr txBox="1"/>
          <p:nvPr>
            <p:ph idx="8" type="subTitle"/>
          </p:nvPr>
        </p:nvSpPr>
        <p:spPr>
          <a:xfrm>
            <a:off x="4740954" y="3649773"/>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305" name="Shape 3305"/>
        <p:cNvGrpSpPr/>
        <p:nvPr/>
      </p:nvGrpSpPr>
      <p:grpSpPr>
        <a:xfrm>
          <a:off x="0" y="0"/>
          <a:ext cx="0" cy="0"/>
          <a:chOff x="0" y="0"/>
          <a:chExt cx="0" cy="0"/>
        </a:xfrm>
      </p:grpSpPr>
      <p:grpSp>
        <p:nvGrpSpPr>
          <p:cNvPr id="3306" name="Google Shape;3306;p94"/>
          <p:cNvGrpSpPr/>
          <p:nvPr/>
        </p:nvGrpSpPr>
        <p:grpSpPr>
          <a:xfrm flipH="1">
            <a:off x="99316" y="4098531"/>
            <a:ext cx="1195720" cy="842731"/>
            <a:chOff x="2458950" y="370151"/>
            <a:chExt cx="697050" cy="491274"/>
          </a:xfrm>
        </p:grpSpPr>
        <p:sp>
          <p:nvSpPr>
            <p:cNvPr id="3307" name="Google Shape;3307;p9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9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9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9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9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9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9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4" name="Google Shape;3314;p94"/>
          <p:cNvGrpSpPr/>
          <p:nvPr/>
        </p:nvGrpSpPr>
        <p:grpSpPr>
          <a:xfrm flipH="1" rot="5400000">
            <a:off x="7956059" y="3869965"/>
            <a:ext cx="1195720" cy="842731"/>
            <a:chOff x="2458950" y="370151"/>
            <a:chExt cx="697050" cy="491274"/>
          </a:xfrm>
        </p:grpSpPr>
        <p:sp>
          <p:nvSpPr>
            <p:cNvPr id="3315" name="Google Shape;3315;p94"/>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9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9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9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94"/>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94"/>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94"/>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2" name="Google Shape;3322;p94"/>
          <p:cNvSpPr/>
          <p:nvPr/>
        </p:nvSpPr>
        <p:spPr>
          <a:xfrm>
            <a:off x="-336652" y="-270641"/>
            <a:ext cx="1195706" cy="114515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23" name="Google Shape;3323;p94"/>
          <p:cNvGrpSpPr/>
          <p:nvPr/>
        </p:nvGrpSpPr>
        <p:grpSpPr>
          <a:xfrm flipH="1">
            <a:off x="8572228" y="238429"/>
            <a:ext cx="327767" cy="913867"/>
            <a:chOff x="2458950" y="370151"/>
            <a:chExt cx="176200" cy="491274"/>
          </a:xfrm>
        </p:grpSpPr>
        <p:sp>
          <p:nvSpPr>
            <p:cNvPr id="3324" name="Google Shape;3324;p94"/>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94"/>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94"/>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94"/>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8" name="Google Shape;3328;p94"/>
          <p:cNvGrpSpPr/>
          <p:nvPr/>
        </p:nvGrpSpPr>
        <p:grpSpPr>
          <a:xfrm rot="1800362">
            <a:off x="2151646" y="4191553"/>
            <a:ext cx="1600852" cy="1630996"/>
            <a:chOff x="5510175" y="238275"/>
            <a:chExt cx="2841932" cy="2895701"/>
          </a:xfrm>
        </p:grpSpPr>
        <p:sp>
          <p:nvSpPr>
            <p:cNvPr id="3329" name="Google Shape;3329;p94"/>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94"/>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94"/>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94"/>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94"/>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94"/>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94"/>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94"/>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94"/>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94"/>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94"/>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94"/>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94"/>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94"/>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43" name="Google Shape;3343;p9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44" name="Google Shape;3344;p94"/>
          <p:cNvSpPr txBox="1"/>
          <p:nvPr>
            <p:ph idx="2" type="title"/>
          </p:nvPr>
        </p:nvSpPr>
        <p:spPr>
          <a:xfrm>
            <a:off x="1029599" y="1805400"/>
            <a:ext cx="1644900" cy="226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45" name="Google Shape;3345;p94"/>
          <p:cNvSpPr txBox="1"/>
          <p:nvPr>
            <p:ph idx="1" type="subTitle"/>
          </p:nvPr>
        </p:nvSpPr>
        <p:spPr>
          <a:xfrm>
            <a:off x="859049"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46" name="Google Shape;3346;p94"/>
          <p:cNvSpPr txBox="1"/>
          <p:nvPr>
            <p:ph idx="3" type="title"/>
          </p:nvPr>
        </p:nvSpPr>
        <p:spPr>
          <a:xfrm>
            <a:off x="3749548" y="1805400"/>
            <a:ext cx="1644900" cy="226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47" name="Google Shape;3347;p94"/>
          <p:cNvSpPr txBox="1"/>
          <p:nvPr>
            <p:ph idx="4" type="subTitle"/>
          </p:nvPr>
        </p:nvSpPr>
        <p:spPr>
          <a:xfrm>
            <a:off x="3578998"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48" name="Google Shape;3348;p94"/>
          <p:cNvSpPr txBox="1"/>
          <p:nvPr>
            <p:ph idx="5" type="title"/>
          </p:nvPr>
        </p:nvSpPr>
        <p:spPr>
          <a:xfrm>
            <a:off x="1029599" y="3238800"/>
            <a:ext cx="1644900" cy="2265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49" name="Google Shape;3349;p94"/>
          <p:cNvSpPr txBox="1"/>
          <p:nvPr>
            <p:ph idx="6" type="subTitle"/>
          </p:nvPr>
        </p:nvSpPr>
        <p:spPr>
          <a:xfrm>
            <a:off x="859049"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50" name="Google Shape;3350;p94"/>
          <p:cNvSpPr txBox="1"/>
          <p:nvPr>
            <p:ph idx="7" type="title"/>
          </p:nvPr>
        </p:nvSpPr>
        <p:spPr>
          <a:xfrm>
            <a:off x="3749548" y="3238800"/>
            <a:ext cx="1644900" cy="226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51" name="Google Shape;3351;p94"/>
          <p:cNvSpPr txBox="1"/>
          <p:nvPr>
            <p:ph idx="8" type="subTitle"/>
          </p:nvPr>
        </p:nvSpPr>
        <p:spPr>
          <a:xfrm>
            <a:off x="3578998"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52" name="Google Shape;3352;p94"/>
          <p:cNvSpPr txBox="1"/>
          <p:nvPr>
            <p:ph idx="9" type="title"/>
          </p:nvPr>
        </p:nvSpPr>
        <p:spPr>
          <a:xfrm>
            <a:off x="6469499" y="1805400"/>
            <a:ext cx="1644900" cy="226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53" name="Google Shape;3353;p94"/>
          <p:cNvSpPr txBox="1"/>
          <p:nvPr>
            <p:ph idx="13" type="subTitle"/>
          </p:nvPr>
        </p:nvSpPr>
        <p:spPr>
          <a:xfrm>
            <a:off x="6298949" y="22395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54" name="Google Shape;3354;p94"/>
          <p:cNvSpPr txBox="1"/>
          <p:nvPr>
            <p:ph idx="14" type="title"/>
          </p:nvPr>
        </p:nvSpPr>
        <p:spPr>
          <a:xfrm>
            <a:off x="6469499" y="3238800"/>
            <a:ext cx="1644900" cy="2265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355" name="Google Shape;3355;p94"/>
          <p:cNvSpPr txBox="1"/>
          <p:nvPr>
            <p:ph idx="15" type="subTitle"/>
          </p:nvPr>
        </p:nvSpPr>
        <p:spPr>
          <a:xfrm>
            <a:off x="6298949" y="367292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3356" name="Shape 3356"/>
        <p:cNvGrpSpPr/>
        <p:nvPr/>
      </p:nvGrpSpPr>
      <p:grpSpPr>
        <a:xfrm>
          <a:off x="0" y="0"/>
          <a:ext cx="0" cy="0"/>
          <a:chOff x="0" y="0"/>
          <a:chExt cx="0" cy="0"/>
        </a:xfrm>
      </p:grpSpPr>
      <p:grpSp>
        <p:nvGrpSpPr>
          <p:cNvPr id="3357" name="Google Shape;3357;p95"/>
          <p:cNvGrpSpPr/>
          <p:nvPr/>
        </p:nvGrpSpPr>
        <p:grpSpPr>
          <a:xfrm>
            <a:off x="-2763689" y="-316240"/>
            <a:ext cx="3520556" cy="3455183"/>
            <a:chOff x="-5101468" y="-829074"/>
            <a:chExt cx="6493094" cy="6372526"/>
          </a:xfrm>
        </p:grpSpPr>
        <p:sp>
          <p:nvSpPr>
            <p:cNvPr id="3358" name="Google Shape;3358;p95"/>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9" name="Google Shape;3359;p95"/>
            <p:cNvGrpSpPr/>
            <p:nvPr/>
          </p:nvGrpSpPr>
          <p:grpSpPr>
            <a:xfrm flipH="1" rot="-5400000">
              <a:off x="-218007" y="3904809"/>
              <a:ext cx="1337234" cy="899547"/>
              <a:chOff x="5898017" y="1162960"/>
              <a:chExt cx="1695492" cy="1140544"/>
            </a:xfrm>
          </p:grpSpPr>
          <p:sp>
            <p:nvSpPr>
              <p:cNvPr id="3360" name="Google Shape;3360;p9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9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9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9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9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9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9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9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9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9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70" name="Google Shape;3370;p95"/>
          <p:cNvGrpSpPr/>
          <p:nvPr/>
        </p:nvGrpSpPr>
        <p:grpSpPr>
          <a:xfrm flipH="1">
            <a:off x="314941" y="178406"/>
            <a:ext cx="1195720" cy="842731"/>
            <a:chOff x="2458950" y="370151"/>
            <a:chExt cx="697050" cy="491274"/>
          </a:xfrm>
        </p:grpSpPr>
        <p:sp>
          <p:nvSpPr>
            <p:cNvPr id="3371" name="Google Shape;3371;p95"/>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9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9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9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95"/>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95"/>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95"/>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8" name="Google Shape;3378;p95"/>
          <p:cNvGrpSpPr/>
          <p:nvPr/>
        </p:nvGrpSpPr>
        <p:grpSpPr>
          <a:xfrm flipH="1" rot="-8393268">
            <a:off x="-24224" y="3960240"/>
            <a:ext cx="1195710" cy="842724"/>
            <a:chOff x="2458950" y="370151"/>
            <a:chExt cx="697050" cy="491274"/>
          </a:xfrm>
        </p:grpSpPr>
        <p:sp>
          <p:nvSpPr>
            <p:cNvPr id="3379" name="Google Shape;3379;p95"/>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95"/>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95"/>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95"/>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95"/>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95"/>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95"/>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6" name="Google Shape;3386;p95"/>
          <p:cNvGrpSpPr/>
          <p:nvPr/>
        </p:nvGrpSpPr>
        <p:grpSpPr>
          <a:xfrm rot="1800362">
            <a:off x="7623583" y="4314678"/>
            <a:ext cx="1600852" cy="1630996"/>
            <a:chOff x="5510175" y="238275"/>
            <a:chExt cx="2841932" cy="2895701"/>
          </a:xfrm>
        </p:grpSpPr>
        <p:sp>
          <p:nvSpPr>
            <p:cNvPr id="3387" name="Google Shape;3387;p95"/>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95"/>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9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9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9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9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9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9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95"/>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95"/>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95"/>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95"/>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95"/>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95"/>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1" name="Google Shape;3401;p95"/>
          <p:cNvSpPr txBox="1"/>
          <p:nvPr>
            <p:ph idx="1" type="subTitle"/>
          </p:nvPr>
        </p:nvSpPr>
        <p:spPr>
          <a:xfrm>
            <a:off x="642944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02" name="Google Shape;3402;p95"/>
          <p:cNvSpPr txBox="1"/>
          <p:nvPr>
            <p:ph idx="2" type="subTitle"/>
          </p:nvPr>
        </p:nvSpPr>
        <p:spPr>
          <a:xfrm>
            <a:off x="370949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03" name="Google Shape;3403;p95"/>
          <p:cNvSpPr txBox="1"/>
          <p:nvPr>
            <p:ph idx="3" type="subTitle"/>
          </p:nvPr>
        </p:nvSpPr>
        <p:spPr>
          <a:xfrm>
            <a:off x="989549" y="3927764"/>
            <a:ext cx="17250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04" name="Google Shape;3404;p9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405" name="Google Shape;3405;p95"/>
          <p:cNvGrpSpPr/>
          <p:nvPr/>
        </p:nvGrpSpPr>
        <p:grpSpPr>
          <a:xfrm>
            <a:off x="7307348" y="-1458014"/>
            <a:ext cx="4099740" cy="4023613"/>
            <a:chOff x="4761682" y="-2556261"/>
            <a:chExt cx="6493094" cy="6372526"/>
          </a:xfrm>
        </p:grpSpPr>
        <p:sp>
          <p:nvSpPr>
            <p:cNvPr id="3406" name="Google Shape;3406;p95"/>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7" name="Google Shape;3407;p95"/>
            <p:cNvGrpSpPr/>
            <p:nvPr/>
          </p:nvGrpSpPr>
          <p:grpSpPr>
            <a:xfrm flipH="1" rot="8999737">
              <a:off x="5698194" y="267985"/>
              <a:ext cx="1337226" cy="899542"/>
              <a:chOff x="5898017" y="1162960"/>
              <a:chExt cx="1695492" cy="1140544"/>
            </a:xfrm>
          </p:grpSpPr>
          <p:sp>
            <p:nvSpPr>
              <p:cNvPr id="3408" name="Google Shape;3408;p95"/>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95"/>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95"/>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95"/>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95"/>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95"/>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95"/>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95"/>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95"/>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95"/>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18" name="Google Shape;3418;p95"/>
          <p:cNvSpPr txBox="1"/>
          <p:nvPr>
            <p:ph hasCustomPrompt="1" idx="4" type="title"/>
          </p:nvPr>
        </p:nvSpPr>
        <p:spPr>
          <a:xfrm>
            <a:off x="4011000" y="2071978"/>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19" name="Google Shape;3419;p95"/>
          <p:cNvSpPr txBox="1"/>
          <p:nvPr>
            <p:ph hasCustomPrompt="1" idx="5" type="title"/>
          </p:nvPr>
        </p:nvSpPr>
        <p:spPr>
          <a:xfrm>
            <a:off x="6731075" y="2407125"/>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20" name="Google Shape;3420;p95"/>
          <p:cNvSpPr txBox="1"/>
          <p:nvPr>
            <p:ph hasCustomPrompt="1" idx="6" type="title"/>
          </p:nvPr>
        </p:nvSpPr>
        <p:spPr>
          <a:xfrm>
            <a:off x="1291175" y="2407125"/>
            <a:ext cx="1122000" cy="379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6000"/>
              <a:buNone/>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21" name="Google Shape;3421;p95"/>
          <p:cNvSpPr txBox="1"/>
          <p:nvPr>
            <p:ph idx="7" type="title"/>
          </p:nvPr>
        </p:nvSpPr>
        <p:spPr>
          <a:xfrm>
            <a:off x="1029599" y="3506025"/>
            <a:ext cx="1644900" cy="226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22" name="Google Shape;3422;p95"/>
          <p:cNvSpPr txBox="1"/>
          <p:nvPr>
            <p:ph idx="8" type="title"/>
          </p:nvPr>
        </p:nvSpPr>
        <p:spPr>
          <a:xfrm>
            <a:off x="3749548" y="3506025"/>
            <a:ext cx="1644900" cy="2265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423" name="Google Shape;3423;p95"/>
          <p:cNvSpPr txBox="1"/>
          <p:nvPr>
            <p:ph idx="9" type="title"/>
          </p:nvPr>
        </p:nvSpPr>
        <p:spPr>
          <a:xfrm>
            <a:off x="6469499" y="3506025"/>
            <a:ext cx="1644900" cy="2265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2500"/>
              <a:buNone/>
              <a:defRPr sz="2100">
                <a:solidFill>
                  <a:schemeClr val="l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3424" name="Shape 3424"/>
        <p:cNvGrpSpPr/>
        <p:nvPr/>
      </p:nvGrpSpPr>
      <p:grpSpPr>
        <a:xfrm>
          <a:off x="0" y="0"/>
          <a:ext cx="0" cy="0"/>
          <a:chOff x="0" y="0"/>
          <a:chExt cx="0" cy="0"/>
        </a:xfrm>
      </p:grpSpPr>
      <p:grpSp>
        <p:nvGrpSpPr>
          <p:cNvPr id="3425" name="Google Shape;3425;p96"/>
          <p:cNvGrpSpPr/>
          <p:nvPr/>
        </p:nvGrpSpPr>
        <p:grpSpPr>
          <a:xfrm rot="1758740">
            <a:off x="6946342" y="-387526"/>
            <a:ext cx="4640670" cy="4554498"/>
            <a:chOff x="4761682" y="-2556261"/>
            <a:chExt cx="6493094" cy="6372526"/>
          </a:xfrm>
        </p:grpSpPr>
        <p:sp>
          <p:nvSpPr>
            <p:cNvPr id="3426" name="Google Shape;3426;p96"/>
            <p:cNvSpPr/>
            <p:nvPr/>
          </p:nvSpPr>
          <p:spPr>
            <a:xfrm rot="-5400000">
              <a:off x="4821967" y="-2616545"/>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27" name="Google Shape;3427;p96"/>
            <p:cNvGrpSpPr/>
            <p:nvPr/>
          </p:nvGrpSpPr>
          <p:grpSpPr>
            <a:xfrm flipH="1" rot="8999737">
              <a:off x="5698194" y="267985"/>
              <a:ext cx="1337226" cy="899542"/>
              <a:chOff x="5898017" y="1162960"/>
              <a:chExt cx="1695492" cy="1140544"/>
            </a:xfrm>
          </p:grpSpPr>
          <p:sp>
            <p:nvSpPr>
              <p:cNvPr id="3428" name="Google Shape;3428;p9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9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9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9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9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9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96"/>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96"/>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96"/>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96"/>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38" name="Google Shape;3438;p96"/>
          <p:cNvGrpSpPr/>
          <p:nvPr/>
        </p:nvGrpSpPr>
        <p:grpSpPr>
          <a:xfrm>
            <a:off x="-4171393" y="-4039736"/>
            <a:ext cx="6493094" cy="6372526"/>
            <a:chOff x="-5101468" y="-829074"/>
            <a:chExt cx="6493094" cy="6372526"/>
          </a:xfrm>
        </p:grpSpPr>
        <p:sp>
          <p:nvSpPr>
            <p:cNvPr id="3439" name="Google Shape;3439;p96"/>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0" name="Google Shape;3440;p96"/>
            <p:cNvGrpSpPr/>
            <p:nvPr/>
          </p:nvGrpSpPr>
          <p:grpSpPr>
            <a:xfrm flipH="1" rot="-5400000">
              <a:off x="-218007" y="3904809"/>
              <a:ext cx="1337234" cy="899547"/>
              <a:chOff x="5898017" y="1162960"/>
              <a:chExt cx="1695492" cy="1140544"/>
            </a:xfrm>
          </p:grpSpPr>
          <p:sp>
            <p:nvSpPr>
              <p:cNvPr id="3441" name="Google Shape;3441;p9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9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9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9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9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9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96"/>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96"/>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96"/>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96"/>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51" name="Google Shape;3451;p96"/>
          <p:cNvGrpSpPr/>
          <p:nvPr/>
        </p:nvGrpSpPr>
        <p:grpSpPr>
          <a:xfrm rot="-5400000">
            <a:off x="2156510" y="4351515"/>
            <a:ext cx="3590681" cy="3524007"/>
            <a:chOff x="-5101468" y="-829074"/>
            <a:chExt cx="6493094" cy="6372526"/>
          </a:xfrm>
        </p:grpSpPr>
        <p:sp>
          <p:nvSpPr>
            <p:cNvPr id="3452" name="Google Shape;3452;p96"/>
            <p:cNvSpPr/>
            <p:nvPr/>
          </p:nvSpPr>
          <p:spPr>
            <a:xfrm rot="5400000">
              <a:off x="-5041183" y="-8893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3" name="Google Shape;3453;p96"/>
            <p:cNvGrpSpPr/>
            <p:nvPr/>
          </p:nvGrpSpPr>
          <p:grpSpPr>
            <a:xfrm flipH="1" rot="-5400000">
              <a:off x="-218007" y="3904809"/>
              <a:ext cx="1337234" cy="899547"/>
              <a:chOff x="5898017" y="1162960"/>
              <a:chExt cx="1695492" cy="1140544"/>
            </a:xfrm>
          </p:grpSpPr>
          <p:sp>
            <p:nvSpPr>
              <p:cNvPr id="3454" name="Google Shape;3454;p96"/>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96"/>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96"/>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96"/>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96"/>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96"/>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96"/>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96"/>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96"/>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96"/>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64" name="Google Shape;3464;p96"/>
          <p:cNvSpPr/>
          <p:nvPr/>
        </p:nvSpPr>
        <p:spPr>
          <a:xfrm rot="7199975">
            <a:off x="302056" y="3848880"/>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96"/>
          <p:cNvSpPr/>
          <p:nvPr/>
        </p:nvSpPr>
        <p:spPr>
          <a:xfrm>
            <a:off x="2638668" y="71413"/>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96"/>
          <p:cNvSpPr/>
          <p:nvPr/>
        </p:nvSpPr>
        <p:spPr>
          <a:xfrm>
            <a:off x="6658574"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7" name="Google Shape;3467;p96"/>
          <p:cNvGrpSpPr/>
          <p:nvPr/>
        </p:nvGrpSpPr>
        <p:grpSpPr>
          <a:xfrm rot="-3335073">
            <a:off x="4143981" y="4099495"/>
            <a:ext cx="575028" cy="325872"/>
            <a:chOff x="2820776" y="370151"/>
            <a:chExt cx="335224" cy="189974"/>
          </a:xfrm>
        </p:grpSpPr>
        <p:sp>
          <p:nvSpPr>
            <p:cNvPr id="3468" name="Google Shape;3468;p96"/>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96"/>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96"/>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96"/>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2" name="Google Shape;3472;p96"/>
          <p:cNvSpPr txBox="1"/>
          <p:nvPr>
            <p:ph hasCustomPrompt="1" type="title"/>
          </p:nvPr>
        </p:nvSpPr>
        <p:spPr>
          <a:xfrm>
            <a:off x="3197550" y="1303014"/>
            <a:ext cx="2748900" cy="393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73" name="Google Shape;3473;p96"/>
          <p:cNvSpPr txBox="1"/>
          <p:nvPr>
            <p:ph idx="1" type="subTitle"/>
          </p:nvPr>
        </p:nvSpPr>
        <p:spPr>
          <a:xfrm>
            <a:off x="3332850" y="1918664"/>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74" name="Google Shape;3474;p96"/>
          <p:cNvSpPr txBox="1"/>
          <p:nvPr>
            <p:ph hasCustomPrompt="1" idx="2" type="title"/>
          </p:nvPr>
        </p:nvSpPr>
        <p:spPr>
          <a:xfrm>
            <a:off x="1086750" y="3009875"/>
            <a:ext cx="2478300" cy="3939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75" name="Google Shape;3475;p96"/>
          <p:cNvSpPr txBox="1"/>
          <p:nvPr>
            <p:ph idx="3" type="subTitle"/>
          </p:nvPr>
        </p:nvSpPr>
        <p:spPr>
          <a:xfrm>
            <a:off x="1086750" y="3644300"/>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76" name="Google Shape;3476;p96"/>
          <p:cNvSpPr txBox="1"/>
          <p:nvPr>
            <p:ph hasCustomPrompt="1" idx="4" type="title"/>
          </p:nvPr>
        </p:nvSpPr>
        <p:spPr>
          <a:xfrm>
            <a:off x="5578975" y="3009875"/>
            <a:ext cx="2478300" cy="393900"/>
          </a:xfrm>
          <a:prstGeom prst="rect">
            <a:avLst/>
          </a:prstGeom>
          <a:solidFill>
            <a:schemeClr val="accent3"/>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l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77" name="Google Shape;3477;p96"/>
          <p:cNvSpPr txBox="1"/>
          <p:nvPr>
            <p:ph idx="5" type="subTitle"/>
          </p:nvPr>
        </p:nvSpPr>
        <p:spPr>
          <a:xfrm>
            <a:off x="5578975" y="3644300"/>
            <a:ext cx="2478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grpSp>
        <p:nvGrpSpPr>
          <p:cNvPr id="3478" name="Google Shape;3478;p96"/>
          <p:cNvGrpSpPr/>
          <p:nvPr/>
        </p:nvGrpSpPr>
        <p:grpSpPr>
          <a:xfrm rot="10800000">
            <a:off x="5130225" y="503641"/>
            <a:ext cx="302253" cy="252721"/>
            <a:chOff x="2458950" y="714100"/>
            <a:chExt cx="176200" cy="147325"/>
          </a:xfrm>
        </p:grpSpPr>
        <p:sp>
          <p:nvSpPr>
            <p:cNvPr id="3479" name="Google Shape;3479;p96"/>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96"/>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96"/>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3482" name="Shape 3482"/>
        <p:cNvGrpSpPr/>
        <p:nvPr/>
      </p:nvGrpSpPr>
      <p:grpSpPr>
        <a:xfrm>
          <a:off x="0" y="0"/>
          <a:ext cx="0" cy="0"/>
          <a:chOff x="0" y="0"/>
          <a:chExt cx="0" cy="0"/>
        </a:xfrm>
      </p:grpSpPr>
      <p:sp>
        <p:nvSpPr>
          <p:cNvPr id="3483" name="Google Shape;3483;p97"/>
          <p:cNvSpPr txBox="1"/>
          <p:nvPr/>
        </p:nvSpPr>
        <p:spPr>
          <a:xfrm>
            <a:off x="720000" y="3223795"/>
            <a:ext cx="3965400" cy="61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000">
                <a:solidFill>
                  <a:schemeClr val="dk1"/>
                </a:solidFill>
                <a:latin typeface="Barlow"/>
                <a:ea typeface="Barlow"/>
                <a:cs typeface="Barlow"/>
                <a:sym typeface="Barlow"/>
              </a:rPr>
              <a:t>CREDITS: This presentation template was created by </a:t>
            </a:r>
            <a:r>
              <a:rPr lang="en" sz="1000">
                <a:solidFill>
                  <a:schemeClr val="dk1"/>
                </a:solidFill>
                <a:uFill>
                  <a:noFill/>
                </a:uFill>
                <a:latin typeface="Barlow"/>
                <a:ea typeface="Barlow"/>
                <a:cs typeface="Barlow"/>
                <a:sym typeface="Barlow"/>
                <a:hlinkClick r:id="rId2">
                  <a:extLst>
                    <a:ext uri="{A12FA001-AC4F-418D-AE19-62706E023703}">
                      <ahyp:hlinkClr val="tx"/>
                    </a:ext>
                  </a:extLst>
                </a:hlinkClick>
              </a:rPr>
              <a:t>Slidesgo</a:t>
            </a:r>
            <a:r>
              <a:rPr lang="en" sz="1000">
                <a:solidFill>
                  <a:schemeClr val="dk1"/>
                </a:solidFill>
                <a:latin typeface="Barlow"/>
                <a:ea typeface="Barlow"/>
                <a:cs typeface="Barlow"/>
                <a:sym typeface="Barlow"/>
              </a:rPr>
              <a:t>, including icons by </a:t>
            </a:r>
            <a:r>
              <a:rPr lang="en" sz="1000">
                <a:solidFill>
                  <a:schemeClr val="dk1"/>
                </a:solidFill>
                <a:uFill>
                  <a:noFill/>
                </a:uFill>
                <a:latin typeface="Barlow"/>
                <a:ea typeface="Barlow"/>
                <a:cs typeface="Barlow"/>
                <a:sym typeface="Barlow"/>
                <a:hlinkClick r:id="rId3">
                  <a:extLst>
                    <a:ext uri="{A12FA001-AC4F-418D-AE19-62706E023703}">
                      <ahyp:hlinkClr val="tx"/>
                    </a:ext>
                  </a:extLst>
                </a:hlinkClick>
              </a:rPr>
              <a:t>Flaticon</a:t>
            </a:r>
            <a:r>
              <a:rPr lang="en" sz="1000">
                <a:solidFill>
                  <a:schemeClr val="dk1"/>
                </a:solidFill>
                <a:latin typeface="Barlow"/>
                <a:ea typeface="Barlow"/>
                <a:cs typeface="Barlow"/>
                <a:sym typeface="Barlow"/>
              </a:rPr>
              <a:t>, and infographics &amp; images by </a:t>
            </a:r>
            <a:r>
              <a:rPr lang="en" sz="1000">
                <a:solidFill>
                  <a:schemeClr val="dk1"/>
                </a:solidFill>
                <a:uFill>
                  <a:noFill/>
                </a:uFill>
                <a:latin typeface="Barlow"/>
                <a:ea typeface="Barlow"/>
                <a:cs typeface="Barlow"/>
                <a:sym typeface="Barlow"/>
                <a:hlinkClick r:id="rId4">
                  <a:extLst>
                    <a:ext uri="{A12FA001-AC4F-418D-AE19-62706E023703}">
                      <ahyp:hlinkClr val="tx"/>
                    </a:ext>
                  </a:extLst>
                </a:hlinkClick>
              </a:rPr>
              <a:t>Freepik</a:t>
            </a:r>
            <a:endParaRPr sz="1000">
              <a:solidFill>
                <a:schemeClr val="dk1"/>
              </a:solidFill>
              <a:latin typeface="Barlow"/>
              <a:ea typeface="Barlow"/>
              <a:cs typeface="Barlow"/>
              <a:sym typeface="Barlow"/>
            </a:endParaRPr>
          </a:p>
        </p:txBody>
      </p:sp>
      <p:grpSp>
        <p:nvGrpSpPr>
          <p:cNvPr id="3484" name="Google Shape;3484;p97"/>
          <p:cNvGrpSpPr/>
          <p:nvPr/>
        </p:nvGrpSpPr>
        <p:grpSpPr>
          <a:xfrm flipH="1" rot="-5400000">
            <a:off x="3945482" y="-2326424"/>
            <a:ext cx="6493094" cy="6372526"/>
            <a:chOff x="4654307" y="-1438674"/>
            <a:chExt cx="6493094" cy="6372526"/>
          </a:xfrm>
        </p:grpSpPr>
        <p:sp>
          <p:nvSpPr>
            <p:cNvPr id="3485" name="Google Shape;3485;p97"/>
            <p:cNvSpPr/>
            <p:nvPr/>
          </p:nvSpPr>
          <p:spPr>
            <a:xfrm rot="5400000">
              <a:off x="4714592" y="-14989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6" name="Google Shape;3486;p97"/>
            <p:cNvGrpSpPr/>
            <p:nvPr/>
          </p:nvGrpSpPr>
          <p:grpSpPr>
            <a:xfrm flipH="1" rot="-5400000">
              <a:off x="9411618" y="3268958"/>
              <a:ext cx="1208533" cy="1280547"/>
              <a:chOff x="6187861" y="679887"/>
              <a:chExt cx="1532310" cy="1623617"/>
            </a:xfrm>
          </p:grpSpPr>
          <p:sp>
            <p:nvSpPr>
              <p:cNvPr id="3487" name="Google Shape;3487;p97"/>
              <p:cNvSpPr/>
              <p:nvPr/>
            </p:nvSpPr>
            <p:spPr>
              <a:xfrm>
                <a:off x="6187861" y="1380689"/>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9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9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9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9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9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9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9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9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9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7" name="Google Shape;3497;p97"/>
            <p:cNvGrpSpPr/>
            <p:nvPr/>
          </p:nvGrpSpPr>
          <p:grpSpPr>
            <a:xfrm flipH="1" rot="4230358">
              <a:off x="6998014" y="2011500"/>
              <a:ext cx="1337254" cy="1563440"/>
              <a:chOff x="5898017" y="321234"/>
              <a:chExt cx="1695492" cy="1982270"/>
            </a:xfrm>
          </p:grpSpPr>
          <p:sp>
            <p:nvSpPr>
              <p:cNvPr id="3498" name="Google Shape;3498;p9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9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9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9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9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9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9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9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9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97"/>
              <p:cNvSpPr/>
              <p:nvPr/>
            </p:nvSpPr>
            <p:spPr>
              <a:xfrm>
                <a:off x="7161759" y="321234"/>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08" name="Google Shape;3508;p97"/>
          <p:cNvSpPr/>
          <p:nvPr/>
        </p:nvSpPr>
        <p:spPr>
          <a:xfrm>
            <a:off x="7330000" y="3786975"/>
            <a:ext cx="1317958" cy="928005"/>
          </a:xfrm>
          <a:custGeom>
            <a:rect b="b" l="l" r="r" t="t"/>
            <a:pathLst>
              <a:path extrusionOk="0" h="10947" w="15547">
                <a:moveTo>
                  <a:pt x="842" y="1"/>
                </a:moveTo>
                <a:cubicBezTo>
                  <a:pt x="373" y="1"/>
                  <a:pt x="0" y="373"/>
                  <a:pt x="0" y="831"/>
                </a:cubicBezTo>
                <a:cubicBezTo>
                  <a:pt x="0" y="1289"/>
                  <a:pt x="373" y="1662"/>
                  <a:pt x="842" y="1662"/>
                </a:cubicBezTo>
                <a:cubicBezTo>
                  <a:pt x="980" y="1662"/>
                  <a:pt x="1108" y="1629"/>
                  <a:pt x="1214" y="1577"/>
                </a:cubicBezTo>
                <a:lnTo>
                  <a:pt x="2577" y="3238"/>
                </a:lnTo>
                <a:cubicBezTo>
                  <a:pt x="2471" y="3376"/>
                  <a:pt x="2407" y="3557"/>
                  <a:pt x="2407" y="3749"/>
                </a:cubicBezTo>
                <a:cubicBezTo>
                  <a:pt x="2407" y="4206"/>
                  <a:pt x="2780" y="4590"/>
                  <a:pt x="3237" y="4590"/>
                </a:cubicBezTo>
                <a:cubicBezTo>
                  <a:pt x="3376" y="4590"/>
                  <a:pt x="3504" y="4547"/>
                  <a:pt x="3610" y="4494"/>
                </a:cubicBezTo>
                <a:lnTo>
                  <a:pt x="4792" y="5931"/>
                </a:lnTo>
                <a:cubicBezTo>
                  <a:pt x="4462" y="6251"/>
                  <a:pt x="4259" y="6698"/>
                  <a:pt x="4259" y="7199"/>
                </a:cubicBezTo>
                <a:cubicBezTo>
                  <a:pt x="4259" y="7689"/>
                  <a:pt x="4462" y="8125"/>
                  <a:pt x="4782" y="8455"/>
                </a:cubicBezTo>
                <a:lnTo>
                  <a:pt x="3802" y="9414"/>
                </a:lnTo>
                <a:cubicBezTo>
                  <a:pt x="3663" y="9328"/>
                  <a:pt x="3514" y="9275"/>
                  <a:pt x="3344" y="9275"/>
                </a:cubicBezTo>
                <a:cubicBezTo>
                  <a:pt x="2886" y="9275"/>
                  <a:pt x="2503" y="9658"/>
                  <a:pt x="2503" y="10116"/>
                </a:cubicBezTo>
                <a:cubicBezTo>
                  <a:pt x="2503" y="10574"/>
                  <a:pt x="2886" y="10947"/>
                  <a:pt x="3344" y="10947"/>
                </a:cubicBezTo>
                <a:cubicBezTo>
                  <a:pt x="3802" y="10947"/>
                  <a:pt x="4174" y="10574"/>
                  <a:pt x="4174" y="10116"/>
                </a:cubicBezTo>
                <a:cubicBezTo>
                  <a:pt x="4174" y="9946"/>
                  <a:pt x="4132" y="9797"/>
                  <a:pt x="4047" y="9669"/>
                </a:cubicBezTo>
                <a:lnTo>
                  <a:pt x="5058" y="8678"/>
                </a:lnTo>
                <a:cubicBezTo>
                  <a:pt x="5346" y="8870"/>
                  <a:pt x="5686" y="8988"/>
                  <a:pt x="6059" y="8988"/>
                </a:cubicBezTo>
                <a:cubicBezTo>
                  <a:pt x="6911" y="8988"/>
                  <a:pt x="7624" y="8380"/>
                  <a:pt x="7806" y="7582"/>
                </a:cubicBezTo>
                <a:lnTo>
                  <a:pt x="10435" y="7902"/>
                </a:lnTo>
                <a:cubicBezTo>
                  <a:pt x="10478" y="8316"/>
                  <a:pt x="10840" y="8657"/>
                  <a:pt x="11266" y="8657"/>
                </a:cubicBezTo>
                <a:cubicBezTo>
                  <a:pt x="11554" y="8657"/>
                  <a:pt x="11798" y="8519"/>
                  <a:pt x="11947" y="8295"/>
                </a:cubicBezTo>
                <a:lnTo>
                  <a:pt x="13896" y="9126"/>
                </a:lnTo>
                <a:cubicBezTo>
                  <a:pt x="13885" y="9179"/>
                  <a:pt x="13875" y="9222"/>
                  <a:pt x="13875" y="9275"/>
                </a:cubicBezTo>
                <a:cubicBezTo>
                  <a:pt x="13875" y="9743"/>
                  <a:pt x="14247" y="10116"/>
                  <a:pt x="14716" y="10116"/>
                </a:cubicBezTo>
                <a:cubicBezTo>
                  <a:pt x="15174" y="10116"/>
                  <a:pt x="15546" y="9743"/>
                  <a:pt x="15546" y="9275"/>
                </a:cubicBezTo>
                <a:cubicBezTo>
                  <a:pt x="15546" y="8817"/>
                  <a:pt x="15174" y="8444"/>
                  <a:pt x="14716" y="8444"/>
                </a:cubicBezTo>
                <a:cubicBezTo>
                  <a:pt x="14429" y="8444"/>
                  <a:pt x="14183" y="8583"/>
                  <a:pt x="14034" y="8796"/>
                </a:cubicBezTo>
                <a:lnTo>
                  <a:pt x="12086" y="7976"/>
                </a:lnTo>
                <a:cubicBezTo>
                  <a:pt x="12096" y="7923"/>
                  <a:pt x="12107" y="7869"/>
                  <a:pt x="12107" y="7816"/>
                </a:cubicBezTo>
                <a:cubicBezTo>
                  <a:pt x="12107" y="7358"/>
                  <a:pt x="11734" y="6986"/>
                  <a:pt x="11266" y="6986"/>
                </a:cubicBezTo>
                <a:cubicBezTo>
                  <a:pt x="10904" y="6986"/>
                  <a:pt x="10595" y="7220"/>
                  <a:pt x="10478" y="7550"/>
                </a:cubicBezTo>
                <a:lnTo>
                  <a:pt x="7837" y="7230"/>
                </a:lnTo>
                <a:cubicBezTo>
                  <a:pt x="7837" y="7220"/>
                  <a:pt x="7848" y="7209"/>
                  <a:pt x="7848" y="7199"/>
                </a:cubicBezTo>
                <a:cubicBezTo>
                  <a:pt x="7848" y="6837"/>
                  <a:pt x="7742" y="6506"/>
                  <a:pt x="7560" y="6229"/>
                </a:cubicBezTo>
                <a:lnTo>
                  <a:pt x="8519" y="5282"/>
                </a:lnTo>
                <a:cubicBezTo>
                  <a:pt x="8646" y="5367"/>
                  <a:pt x="8807" y="5420"/>
                  <a:pt x="8977" y="5420"/>
                </a:cubicBezTo>
                <a:cubicBezTo>
                  <a:pt x="9434" y="5420"/>
                  <a:pt x="9807" y="5048"/>
                  <a:pt x="9807" y="4590"/>
                </a:cubicBezTo>
                <a:cubicBezTo>
                  <a:pt x="9807" y="4121"/>
                  <a:pt x="9434" y="3749"/>
                  <a:pt x="8977" y="3749"/>
                </a:cubicBezTo>
                <a:cubicBezTo>
                  <a:pt x="8519" y="3749"/>
                  <a:pt x="8135" y="4121"/>
                  <a:pt x="8135" y="4590"/>
                </a:cubicBezTo>
                <a:cubicBezTo>
                  <a:pt x="8135" y="4750"/>
                  <a:pt x="8189" y="4899"/>
                  <a:pt x="8274" y="5027"/>
                </a:cubicBezTo>
                <a:lnTo>
                  <a:pt x="7337" y="5942"/>
                </a:lnTo>
                <a:cubicBezTo>
                  <a:pt x="7007" y="5612"/>
                  <a:pt x="6559" y="5399"/>
                  <a:pt x="6059" y="5399"/>
                </a:cubicBezTo>
                <a:cubicBezTo>
                  <a:pt x="5686" y="5399"/>
                  <a:pt x="5346" y="5516"/>
                  <a:pt x="5058" y="5708"/>
                </a:cubicBezTo>
                <a:lnTo>
                  <a:pt x="3887" y="4270"/>
                </a:lnTo>
                <a:cubicBezTo>
                  <a:pt x="4004" y="4132"/>
                  <a:pt x="4068" y="3951"/>
                  <a:pt x="4068" y="3749"/>
                </a:cubicBezTo>
                <a:cubicBezTo>
                  <a:pt x="4068" y="3589"/>
                  <a:pt x="4025" y="3440"/>
                  <a:pt x="3951" y="3312"/>
                </a:cubicBezTo>
                <a:lnTo>
                  <a:pt x="5591" y="1736"/>
                </a:lnTo>
                <a:cubicBezTo>
                  <a:pt x="5719" y="1821"/>
                  <a:pt x="5878" y="1875"/>
                  <a:pt x="6059" y="1875"/>
                </a:cubicBezTo>
                <a:cubicBezTo>
                  <a:pt x="6517" y="1875"/>
                  <a:pt x="6890" y="1502"/>
                  <a:pt x="6890" y="1033"/>
                </a:cubicBezTo>
                <a:cubicBezTo>
                  <a:pt x="6890" y="576"/>
                  <a:pt x="6517" y="203"/>
                  <a:pt x="6059" y="203"/>
                </a:cubicBezTo>
                <a:cubicBezTo>
                  <a:pt x="5591" y="203"/>
                  <a:pt x="5218" y="576"/>
                  <a:pt x="5218" y="1033"/>
                </a:cubicBezTo>
                <a:cubicBezTo>
                  <a:pt x="5218" y="1204"/>
                  <a:pt x="5260" y="1353"/>
                  <a:pt x="5346" y="1480"/>
                </a:cubicBezTo>
                <a:lnTo>
                  <a:pt x="3706" y="3056"/>
                </a:lnTo>
                <a:cubicBezTo>
                  <a:pt x="3568" y="2971"/>
                  <a:pt x="3408" y="2918"/>
                  <a:pt x="3237" y="2918"/>
                </a:cubicBezTo>
                <a:cubicBezTo>
                  <a:pt x="3099" y="2918"/>
                  <a:pt x="2971" y="2950"/>
                  <a:pt x="2854" y="3014"/>
                </a:cubicBezTo>
                <a:lnTo>
                  <a:pt x="1491" y="1353"/>
                </a:lnTo>
                <a:cubicBezTo>
                  <a:pt x="1609" y="1204"/>
                  <a:pt x="1672" y="1023"/>
                  <a:pt x="1672" y="831"/>
                </a:cubicBezTo>
                <a:cubicBezTo>
                  <a:pt x="1672" y="373"/>
                  <a:pt x="1299" y="1"/>
                  <a:pt x="8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9" name="Google Shape;3509;p97"/>
          <p:cNvGrpSpPr/>
          <p:nvPr/>
        </p:nvGrpSpPr>
        <p:grpSpPr>
          <a:xfrm rot="5400000">
            <a:off x="-688801" y="3478533"/>
            <a:ext cx="2241432" cy="2283840"/>
            <a:chOff x="5510175" y="238275"/>
            <a:chExt cx="2841932" cy="2895701"/>
          </a:xfrm>
        </p:grpSpPr>
        <p:sp>
          <p:nvSpPr>
            <p:cNvPr id="3510" name="Google Shape;3510;p97"/>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97"/>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97"/>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97"/>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97"/>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97"/>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97"/>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97"/>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97"/>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97"/>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97"/>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97"/>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97"/>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97"/>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4" name="Google Shape;3524;p97"/>
          <p:cNvGrpSpPr/>
          <p:nvPr/>
        </p:nvGrpSpPr>
        <p:grpSpPr>
          <a:xfrm rot="1420494">
            <a:off x="253653" y="231002"/>
            <a:ext cx="771617" cy="842715"/>
            <a:chOff x="2458950" y="370151"/>
            <a:chExt cx="449826" cy="491274"/>
          </a:xfrm>
        </p:grpSpPr>
        <p:sp>
          <p:nvSpPr>
            <p:cNvPr id="3525" name="Google Shape;3525;p97"/>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97"/>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97"/>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97"/>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97"/>
            <p:cNvSpPr/>
            <p:nvPr/>
          </p:nvSpPr>
          <p:spPr>
            <a:xfrm>
              <a:off x="2537867" y="458493"/>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97"/>
            <p:cNvSpPr/>
            <p:nvPr/>
          </p:nvSpPr>
          <p:spPr>
            <a:xfrm>
              <a:off x="2581192" y="513418"/>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97"/>
            <p:cNvSpPr/>
            <p:nvPr/>
          </p:nvSpPr>
          <p:spPr>
            <a:xfrm>
              <a:off x="2609842" y="448693"/>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2" name="Google Shape;3532;p97"/>
          <p:cNvSpPr txBox="1"/>
          <p:nvPr>
            <p:ph type="title"/>
          </p:nvPr>
        </p:nvSpPr>
        <p:spPr>
          <a:xfrm>
            <a:off x="720000" y="615475"/>
            <a:ext cx="3358500" cy="873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5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33" name="Google Shape;3533;p97"/>
          <p:cNvSpPr txBox="1"/>
          <p:nvPr>
            <p:ph idx="1" type="subTitle"/>
          </p:nvPr>
        </p:nvSpPr>
        <p:spPr>
          <a:xfrm>
            <a:off x="720000" y="1498563"/>
            <a:ext cx="3058200" cy="1216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534" name="Google Shape;3534;p97"/>
          <p:cNvGrpSpPr/>
          <p:nvPr/>
        </p:nvGrpSpPr>
        <p:grpSpPr>
          <a:xfrm rot="2700000">
            <a:off x="8238322" y="1417142"/>
            <a:ext cx="469877" cy="778486"/>
            <a:chOff x="3330825" y="1367375"/>
            <a:chExt cx="280075" cy="464025"/>
          </a:xfrm>
        </p:grpSpPr>
        <p:sp>
          <p:nvSpPr>
            <p:cNvPr id="3535" name="Google Shape;3535;p97"/>
            <p:cNvSpPr/>
            <p:nvPr/>
          </p:nvSpPr>
          <p:spPr>
            <a:xfrm>
              <a:off x="3484800" y="1720525"/>
              <a:ext cx="115550" cy="110875"/>
            </a:xfrm>
            <a:custGeom>
              <a:rect b="b" l="l" r="r" t="t"/>
              <a:pathLst>
                <a:path extrusionOk="0" h="4435" w="4622">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97"/>
            <p:cNvSpPr/>
            <p:nvPr/>
          </p:nvSpPr>
          <p:spPr>
            <a:xfrm>
              <a:off x="3477400" y="1543325"/>
              <a:ext cx="133500" cy="103775"/>
            </a:xfrm>
            <a:custGeom>
              <a:rect b="b" l="l" r="r" t="t"/>
              <a:pathLst>
                <a:path extrusionOk="0" h="4151" w="534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97"/>
            <p:cNvSpPr/>
            <p:nvPr/>
          </p:nvSpPr>
          <p:spPr>
            <a:xfrm>
              <a:off x="3330825" y="1489400"/>
              <a:ext cx="143400" cy="134750"/>
            </a:xfrm>
            <a:custGeom>
              <a:rect b="b" l="l" r="r" t="t"/>
              <a:pathLst>
                <a:path extrusionOk="0" h="5390" w="5736">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97"/>
            <p:cNvSpPr/>
            <p:nvPr/>
          </p:nvSpPr>
          <p:spPr>
            <a:xfrm>
              <a:off x="3451275" y="1367375"/>
              <a:ext cx="111650" cy="100400"/>
            </a:xfrm>
            <a:custGeom>
              <a:rect b="b" l="l" r="r" t="t"/>
              <a:pathLst>
                <a:path extrusionOk="0" h="4016" w="4466">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97"/>
            <p:cNvSpPr/>
            <p:nvPr/>
          </p:nvSpPr>
          <p:spPr>
            <a:xfrm>
              <a:off x="3353000" y="1520100"/>
              <a:ext cx="54450" cy="76825"/>
            </a:xfrm>
            <a:custGeom>
              <a:rect b="b" l="l" r="r" t="t"/>
              <a:pathLst>
                <a:path extrusionOk="0" h="3073" w="2178">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97"/>
            <p:cNvSpPr/>
            <p:nvPr/>
          </p:nvSpPr>
          <p:spPr>
            <a:xfrm>
              <a:off x="3451525" y="1381525"/>
              <a:ext cx="55450" cy="76050"/>
            </a:xfrm>
            <a:custGeom>
              <a:rect b="b" l="l" r="r" t="t"/>
              <a:pathLst>
                <a:path extrusionOk="0" h="3042" w="2218">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97"/>
            <p:cNvSpPr/>
            <p:nvPr/>
          </p:nvSpPr>
          <p:spPr>
            <a:xfrm>
              <a:off x="3507475" y="1562550"/>
              <a:ext cx="38475" cy="55175"/>
            </a:xfrm>
            <a:custGeom>
              <a:rect b="b" l="l" r="r" t="t"/>
              <a:pathLst>
                <a:path extrusionOk="0" h="2207" w="1539">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97"/>
            <p:cNvSpPr/>
            <p:nvPr/>
          </p:nvSpPr>
          <p:spPr>
            <a:xfrm>
              <a:off x="3501025" y="1742650"/>
              <a:ext cx="41675" cy="55450"/>
            </a:xfrm>
            <a:custGeom>
              <a:rect b="b" l="l" r="r" t="t"/>
              <a:pathLst>
                <a:path extrusionOk="0" h="2218" w="1667">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3543" name="Shape 3543"/>
        <p:cNvGrpSpPr/>
        <p:nvPr/>
      </p:nvGrpSpPr>
      <p:grpSpPr>
        <a:xfrm>
          <a:off x="0" y="0"/>
          <a:ext cx="0" cy="0"/>
          <a:chOff x="0" y="0"/>
          <a:chExt cx="0" cy="0"/>
        </a:xfrm>
      </p:grpSpPr>
      <p:sp>
        <p:nvSpPr>
          <p:cNvPr id="3544" name="Google Shape;3544;p98"/>
          <p:cNvSpPr/>
          <p:nvPr/>
        </p:nvSpPr>
        <p:spPr>
          <a:xfrm flipH="1" rot="5400000">
            <a:off x="-2335421" y="-3397520"/>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5" name="Google Shape;3545;p98"/>
          <p:cNvGrpSpPr/>
          <p:nvPr/>
        </p:nvGrpSpPr>
        <p:grpSpPr>
          <a:xfrm rot="-8999737">
            <a:off x="-741748" y="1239610"/>
            <a:ext cx="1337226" cy="899542"/>
            <a:chOff x="5898017" y="1162960"/>
            <a:chExt cx="1695492" cy="1140544"/>
          </a:xfrm>
        </p:grpSpPr>
        <p:sp>
          <p:nvSpPr>
            <p:cNvPr id="3546" name="Google Shape;3546;p9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9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9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9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9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9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9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9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9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9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6" name="Google Shape;3556;p98"/>
          <p:cNvSpPr/>
          <p:nvPr/>
        </p:nvSpPr>
        <p:spPr>
          <a:xfrm flipH="1" rot="5400000">
            <a:off x="6478379" y="-67480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98"/>
          <p:cNvSpPr/>
          <p:nvPr/>
        </p:nvSpPr>
        <p:spPr>
          <a:xfrm rot="7199975">
            <a:off x="432906" y="4049680"/>
            <a:ext cx="835886" cy="1156448"/>
          </a:xfrm>
          <a:custGeom>
            <a:rect b="b" l="l" r="r" t="t"/>
            <a:pathLst>
              <a:path extrusionOk="0" h="10682" w="7721">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98"/>
          <p:cNvSpPr/>
          <p:nvPr/>
        </p:nvSpPr>
        <p:spPr>
          <a:xfrm>
            <a:off x="5395318" y="4284838"/>
            <a:ext cx="694179" cy="1117161"/>
          </a:xfrm>
          <a:custGeom>
            <a:rect b="b" l="l" r="r" t="t"/>
            <a:pathLst>
              <a:path extrusionOk="0" h="10319" w="6412">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98"/>
          <p:cNvSpPr/>
          <p:nvPr/>
        </p:nvSpPr>
        <p:spPr>
          <a:xfrm>
            <a:off x="4462224" y="-295048"/>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60" name="Google Shape;3560;p98"/>
          <p:cNvGrpSpPr/>
          <p:nvPr/>
        </p:nvGrpSpPr>
        <p:grpSpPr>
          <a:xfrm rot="-6949652">
            <a:off x="7907339" y="2528529"/>
            <a:ext cx="1337203" cy="899526"/>
            <a:chOff x="5898017" y="1162960"/>
            <a:chExt cx="1695492" cy="1140544"/>
          </a:xfrm>
        </p:grpSpPr>
        <p:sp>
          <p:nvSpPr>
            <p:cNvPr id="3561" name="Google Shape;3561;p98"/>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98"/>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98"/>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98"/>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98"/>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98"/>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98"/>
            <p:cNvSpPr/>
            <p:nvPr/>
          </p:nvSpPr>
          <p:spPr>
            <a:xfrm>
              <a:off x="6145217" y="156429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98"/>
            <p:cNvSpPr/>
            <p:nvPr/>
          </p:nvSpPr>
          <p:spPr>
            <a:xfrm>
              <a:off x="6607338" y="1465067"/>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98"/>
            <p:cNvSpPr/>
            <p:nvPr/>
          </p:nvSpPr>
          <p:spPr>
            <a:xfrm>
              <a:off x="6036570" y="1207676"/>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98"/>
            <p:cNvSpPr/>
            <p:nvPr/>
          </p:nvSpPr>
          <p:spPr>
            <a:xfrm>
              <a:off x="6919885" y="1162960"/>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571" name="Shape 3571"/>
        <p:cNvGrpSpPr/>
        <p:nvPr/>
      </p:nvGrpSpPr>
      <p:grpSpPr>
        <a:xfrm>
          <a:off x="0" y="0"/>
          <a:ext cx="0" cy="0"/>
          <a:chOff x="0" y="0"/>
          <a:chExt cx="0" cy="0"/>
        </a:xfrm>
      </p:grpSpPr>
      <p:sp>
        <p:nvSpPr>
          <p:cNvPr id="3572" name="Google Shape;3572;p99"/>
          <p:cNvSpPr/>
          <p:nvPr/>
        </p:nvSpPr>
        <p:spPr>
          <a:xfrm flipH="1" rot="10800000">
            <a:off x="3322217" y="-5290283"/>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99"/>
          <p:cNvSpPr/>
          <p:nvPr/>
        </p:nvSpPr>
        <p:spPr>
          <a:xfrm flipH="1" rot="5400000">
            <a:off x="-3154783" y="-897558"/>
            <a:ext cx="6372526" cy="6493094"/>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99"/>
          <p:cNvSpPr/>
          <p:nvPr/>
        </p:nvSpPr>
        <p:spPr>
          <a:xfrm flipH="1" rot="-2700000">
            <a:off x="3063463" y="2504933"/>
            <a:ext cx="6372482" cy="6493050"/>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75" name="Google Shape;3575;p99"/>
          <p:cNvGrpSpPr/>
          <p:nvPr/>
        </p:nvGrpSpPr>
        <p:grpSpPr>
          <a:xfrm rot="-5400000">
            <a:off x="233791" y="4130606"/>
            <a:ext cx="771632" cy="842731"/>
            <a:chOff x="2458950" y="370151"/>
            <a:chExt cx="449826" cy="491274"/>
          </a:xfrm>
        </p:grpSpPr>
        <p:sp>
          <p:nvSpPr>
            <p:cNvPr id="3576" name="Google Shape;3576;p99"/>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99"/>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99"/>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99"/>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99"/>
            <p:cNvSpPr/>
            <p:nvPr/>
          </p:nvSpPr>
          <p:spPr>
            <a:xfrm>
              <a:off x="2537867" y="458493"/>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99"/>
            <p:cNvSpPr/>
            <p:nvPr/>
          </p:nvSpPr>
          <p:spPr>
            <a:xfrm>
              <a:off x="2581192" y="513418"/>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99"/>
            <p:cNvSpPr/>
            <p:nvPr/>
          </p:nvSpPr>
          <p:spPr>
            <a:xfrm>
              <a:off x="2609842" y="448693"/>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83" name="Google Shape;3583;p99"/>
          <p:cNvSpPr/>
          <p:nvPr/>
        </p:nvSpPr>
        <p:spPr>
          <a:xfrm>
            <a:off x="3834724" y="-250223"/>
            <a:ext cx="1103697" cy="105703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4" name="Google Shape;3584;p99"/>
          <p:cNvGrpSpPr/>
          <p:nvPr/>
        </p:nvGrpSpPr>
        <p:grpSpPr>
          <a:xfrm rot="-1679072">
            <a:off x="8138716" y="1990666"/>
            <a:ext cx="1600745" cy="1631031"/>
            <a:chOff x="5510175" y="238275"/>
            <a:chExt cx="2841932" cy="2895701"/>
          </a:xfrm>
        </p:grpSpPr>
        <p:sp>
          <p:nvSpPr>
            <p:cNvPr id="3585" name="Google Shape;3585;p99"/>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99"/>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99"/>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99"/>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99"/>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99"/>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99"/>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99"/>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99"/>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99"/>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99"/>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99"/>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99"/>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99"/>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
    <p:spTree>
      <p:nvGrpSpPr>
        <p:cNvPr id="3599" name="Shape 3599"/>
        <p:cNvGrpSpPr/>
        <p:nvPr/>
      </p:nvGrpSpPr>
      <p:grpSpPr>
        <a:xfrm>
          <a:off x="0" y="0"/>
          <a:ext cx="0" cy="0"/>
          <a:chOff x="0" y="0"/>
          <a:chExt cx="0" cy="0"/>
        </a:xfrm>
      </p:grpSpPr>
      <p:grpSp>
        <p:nvGrpSpPr>
          <p:cNvPr id="3600" name="Google Shape;3600;p100"/>
          <p:cNvGrpSpPr/>
          <p:nvPr/>
        </p:nvGrpSpPr>
        <p:grpSpPr>
          <a:xfrm flipH="1">
            <a:off x="99316" y="4098531"/>
            <a:ext cx="1195720" cy="842731"/>
            <a:chOff x="2458950" y="370151"/>
            <a:chExt cx="697050" cy="491274"/>
          </a:xfrm>
        </p:grpSpPr>
        <p:sp>
          <p:nvSpPr>
            <p:cNvPr id="3601" name="Google Shape;3601;p100"/>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10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10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0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10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10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10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8" name="Google Shape;3608;p100"/>
          <p:cNvGrpSpPr/>
          <p:nvPr/>
        </p:nvGrpSpPr>
        <p:grpSpPr>
          <a:xfrm flipH="1" rot="5400000">
            <a:off x="7956059" y="414915"/>
            <a:ext cx="1195720" cy="842731"/>
            <a:chOff x="2458950" y="370151"/>
            <a:chExt cx="697050" cy="491274"/>
          </a:xfrm>
        </p:grpSpPr>
        <p:sp>
          <p:nvSpPr>
            <p:cNvPr id="3609" name="Google Shape;3609;p100"/>
            <p:cNvSpPr/>
            <p:nvPr/>
          </p:nvSpPr>
          <p:spPr>
            <a:xfrm>
              <a:off x="2820776"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10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10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0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100"/>
            <p:cNvSpPr/>
            <p:nvPr/>
          </p:nvSpPr>
          <p:spPr>
            <a:xfrm>
              <a:off x="3033750" y="467675"/>
              <a:ext cx="46950" cy="40975"/>
            </a:xfrm>
            <a:custGeom>
              <a:rect b="b" l="l" r="r" t="t"/>
              <a:pathLst>
                <a:path extrusionOk="0" h="1639" w="1878">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100"/>
            <p:cNvSpPr/>
            <p:nvPr/>
          </p:nvSpPr>
          <p:spPr>
            <a:xfrm>
              <a:off x="3077075" y="522600"/>
              <a:ext cx="44125" cy="37525"/>
            </a:xfrm>
            <a:custGeom>
              <a:rect b="b" l="l" r="r" t="t"/>
              <a:pathLst>
                <a:path extrusionOk="0" h="1501" w="1765">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100"/>
            <p:cNvSpPr/>
            <p:nvPr/>
          </p:nvSpPr>
          <p:spPr>
            <a:xfrm>
              <a:off x="3105725" y="457875"/>
              <a:ext cx="50275" cy="36825"/>
            </a:xfrm>
            <a:custGeom>
              <a:rect b="b" l="l" r="r" t="t"/>
              <a:pathLst>
                <a:path extrusionOk="0" h="1473" w="2011">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16" name="Google Shape;3616;p100"/>
          <p:cNvSpPr/>
          <p:nvPr/>
        </p:nvSpPr>
        <p:spPr>
          <a:xfrm>
            <a:off x="-336652" y="1791234"/>
            <a:ext cx="1195706" cy="1145157"/>
          </a:xfrm>
          <a:custGeom>
            <a:rect b="b" l="l" r="r" t="t"/>
            <a:pathLst>
              <a:path extrusionOk="0" h="14340" w="14973">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7" name="Google Shape;3617;p100"/>
          <p:cNvGrpSpPr/>
          <p:nvPr/>
        </p:nvGrpSpPr>
        <p:grpSpPr>
          <a:xfrm flipH="1">
            <a:off x="235053" y="238429"/>
            <a:ext cx="327767" cy="913867"/>
            <a:chOff x="2458950" y="370151"/>
            <a:chExt cx="176200" cy="491274"/>
          </a:xfrm>
        </p:grpSpPr>
        <p:sp>
          <p:nvSpPr>
            <p:cNvPr id="3618" name="Google Shape;3618;p100"/>
            <p:cNvSpPr/>
            <p:nvPr/>
          </p:nvSpPr>
          <p:spPr>
            <a:xfrm>
              <a:off x="2541639" y="370151"/>
              <a:ext cx="88000" cy="100225"/>
            </a:xfrm>
            <a:custGeom>
              <a:rect b="b" l="l" r="r" t="t"/>
              <a:pathLst>
                <a:path extrusionOk="0" h="4009" w="352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100"/>
            <p:cNvSpPr/>
            <p:nvPr/>
          </p:nvSpPr>
          <p:spPr>
            <a:xfrm>
              <a:off x="2458950" y="728400"/>
              <a:ext cx="67825" cy="58925"/>
            </a:xfrm>
            <a:custGeom>
              <a:rect b="b" l="l" r="r" t="t"/>
              <a:pathLst>
                <a:path extrusionOk="0" h="2357" w="2713">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100"/>
            <p:cNvSpPr/>
            <p:nvPr/>
          </p:nvSpPr>
          <p:spPr>
            <a:xfrm>
              <a:off x="2521600" y="807300"/>
              <a:ext cx="63725" cy="54125"/>
            </a:xfrm>
            <a:custGeom>
              <a:rect b="b" l="l" r="r" t="t"/>
              <a:pathLst>
                <a:path extrusionOk="0" h="2165" w="2549">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100"/>
            <p:cNvSpPr/>
            <p:nvPr/>
          </p:nvSpPr>
          <p:spPr>
            <a:xfrm>
              <a:off x="2562825" y="714100"/>
              <a:ext cx="72325" cy="53275"/>
            </a:xfrm>
            <a:custGeom>
              <a:rect b="b" l="l" r="r" t="t"/>
              <a:pathLst>
                <a:path extrusionOk="0" h="2131" w="2893">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2" name="Google Shape;3622;p100"/>
          <p:cNvGrpSpPr/>
          <p:nvPr/>
        </p:nvGrpSpPr>
        <p:grpSpPr>
          <a:xfrm rot="1800362">
            <a:off x="7753496" y="4191553"/>
            <a:ext cx="1600852" cy="1630996"/>
            <a:chOff x="5510175" y="238275"/>
            <a:chExt cx="2841932" cy="2895701"/>
          </a:xfrm>
        </p:grpSpPr>
        <p:sp>
          <p:nvSpPr>
            <p:cNvPr id="3623" name="Google Shape;3623;p100"/>
            <p:cNvSpPr/>
            <p:nvPr/>
          </p:nvSpPr>
          <p:spPr>
            <a:xfrm>
              <a:off x="5510175" y="238275"/>
              <a:ext cx="2841932" cy="2895701"/>
            </a:xfrm>
            <a:custGeom>
              <a:rect b="b" l="l" r="r" t="t"/>
              <a:pathLst>
                <a:path extrusionOk="0" h="31343" w="30761">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100"/>
            <p:cNvSpPr/>
            <p:nvPr/>
          </p:nvSpPr>
          <p:spPr>
            <a:xfrm>
              <a:off x="5774125" y="2413353"/>
              <a:ext cx="160200" cy="180987"/>
            </a:xfrm>
            <a:custGeom>
              <a:rect b="b" l="l" r="r" t="t"/>
              <a:pathLst>
                <a:path extrusionOk="0" h="1959" w="1734">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100"/>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100"/>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100"/>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100"/>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100"/>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100"/>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100"/>
            <p:cNvSpPr/>
            <p:nvPr/>
          </p:nvSpPr>
          <p:spPr>
            <a:xfrm>
              <a:off x="6821520" y="1081218"/>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00"/>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100"/>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00"/>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100"/>
            <p:cNvSpPr/>
            <p:nvPr/>
          </p:nvSpPr>
          <p:spPr>
            <a:xfrm>
              <a:off x="6845264" y="2369284"/>
              <a:ext cx="134516" cy="124261"/>
            </a:xfrm>
            <a:custGeom>
              <a:rect b="b" l="l" r="r" t="t"/>
              <a:pathLst>
                <a:path extrusionOk="0" h="1345" w="1456">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100"/>
            <p:cNvSpPr/>
            <p:nvPr/>
          </p:nvSpPr>
          <p:spPr>
            <a:xfrm>
              <a:off x="7625844" y="1755831"/>
              <a:ext cx="99132" cy="115392"/>
            </a:xfrm>
            <a:custGeom>
              <a:rect b="b" l="l" r="r" t="t"/>
              <a:pathLst>
                <a:path extrusionOk="0" h="1249" w="1073">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_1">
    <p:spTree>
      <p:nvGrpSpPr>
        <p:cNvPr id="3637" name="Shape 3637"/>
        <p:cNvGrpSpPr/>
        <p:nvPr/>
      </p:nvGrpSpPr>
      <p:grpSpPr>
        <a:xfrm>
          <a:off x="0" y="0"/>
          <a:ext cx="0" cy="0"/>
          <a:chOff x="0" y="0"/>
          <a:chExt cx="0" cy="0"/>
        </a:xfrm>
      </p:grpSpPr>
      <p:sp>
        <p:nvSpPr>
          <p:cNvPr id="3638" name="Google Shape;3638;p101"/>
          <p:cNvSpPr/>
          <p:nvPr/>
        </p:nvSpPr>
        <p:spPr>
          <a:xfrm flipH="1" rot="-904">
            <a:off x="2029466" y="81519"/>
            <a:ext cx="5084059" cy="4980504"/>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101"/>
          <p:cNvSpPr txBox="1"/>
          <p:nvPr>
            <p:ph type="ctrTitle"/>
          </p:nvPr>
        </p:nvSpPr>
        <p:spPr>
          <a:xfrm>
            <a:off x="1392900" y="1686300"/>
            <a:ext cx="6358200" cy="177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3640" name="Google Shape;3640;p101"/>
          <p:cNvSpPr/>
          <p:nvPr/>
        </p:nvSpPr>
        <p:spPr>
          <a:xfrm rot="3667486">
            <a:off x="-625774" y="3285369"/>
            <a:ext cx="2237614" cy="1539616"/>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101"/>
          <p:cNvSpPr/>
          <p:nvPr/>
        </p:nvSpPr>
        <p:spPr>
          <a:xfrm rot="10674058">
            <a:off x="-102974" y="2221164"/>
            <a:ext cx="601192" cy="601192"/>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101"/>
          <p:cNvSpPr/>
          <p:nvPr/>
        </p:nvSpPr>
        <p:spPr>
          <a:xfrm rot="-7911519">
            <a:off x="7331745" y="441612"/>
            <a:ext cx="2198045" cy="1512541"/>
          </a:xfrm>
          <a:custGeom>
            <a:rect b="b" l="l" r="r" t="t"/>
            <a:pathLst>
              <a:path extrusionOk="0" h="34308" w="52454">
                <a:moveTo>
                  <a:pt x="12076" y="6506"/>
                </a:moveTo>
                <a:cubicBezTo>
                  <a:pt x="13582" y="6483"/>
                  <a:pt x="15043" y="6711"/>
                  <a:pt x="16390" y="7168"/>
                </a:cubicBezTo>
                <a:cubicBezTo>
                  <a:pt x="18581" y="7921"/>
                  <a:pt x="21000" y="7282"/>
                  <a:pt x="22552" y="5570"/>
                </a:cubicBezTo>
                <a:cubicBezTo>
                  <a:pt x="25702" y="2146"/>
                  <a:pt x="30199" y="1"/>
                  <a:pt x="35220" y="1"/>
                </a:cubicBezTo>
                <a:cubicBezTo>
                  <a:pt x="44670" y="1"/>
                  <a:pt x="52317" y="7556"/>
                  <a:pt x="52385" y="17005"/>
                </a:cubicBezTo>
                <a:cubicBezTo>
                  <a:pt x="52454" y="26546"/>
                  <a:pt x="44761" y="34307"/>
                  <a:pt x="35220" y="34307"/>
                </a:cubicBezTo>
                <a:cubicBezTo>
                  <a:pt x="30747" y="34307"/>
                  <a:pt x="26661" y="32595"/>
                  <a:pt x="23602" y="29765"/>
                </a:cubicBezTo>
                <a:cubicBezTo>
                  <a:pt x="22256" y="28532"/>
                  <a:pt x="20247" y="28304"/>
                  <a:pt x="18672" y="29263"/>
                </a:cubicBezTo>
                <a:cubicBezTo>
                  <a:pt x="16846" y="30358"/>
                  <a:pt x="14700" y="30975"/>
                  <a:pt x="12395" y="30975"/>
                </a:cubicBezTo>
                <a:cubicBezTo>
                  <a:pt x="5547" y="30975"/>
                  <a:pt x="1" y="25360"/>
                  <a:pt x="161" y="18466"/>
                </a:cubicBezTo>
                <a:cubicBezTo>
                  <a:pt x="320" y="11984"/>
                  <a:pt x="5593" y="6688"/>
                  <a:pt x="12076" y="6506"/>
                </a:cubicBez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101"/>
          <p:cNvSpPr/>
          <p:nvPr/>
        </p:nvSpPr>
        <p:spPr>
          <a:xfrm rot="-904966">
            <a:off x="8800262" y="2276491"/>
            <a:ext cx="590513" cy="590513"/>
          </a:xfrm>
          <a:custGeom>
            <a:rect b="b" l="l" r="r" t="t"/>
            <a:pathLst>
              <a:path extrusionOk="0" h="19106" w="19106">
                <a:moveTo>
                  <a:pt x="9565" y="1"/>
                </a:moveTo>
                <a:cubicBezTo>
                  <a:pt x="4269" y="1"/>
                  <a:pt x="1" y="4269"/>
                  <a:pt x="1" y="9564"/>
                </a:cubicBezTo>
                <a:cubicBezTo>
                  <a:pt x="1" y="14837"/>
                  <a:pt x="4269" y="19105"/>
                  <a:pt x="9565" y="19105"/>
                </a:cubicBezTo>
                <a:cubicBezTo>
                  <a:pt x="14837" y="19105"/>
                  <a:pt x="19106" y="14837"/>
                  <a:pt x="19106" y="9564"/>
                </a:cubicBezTo>
                <a:cubicBezTo>
                  <a:pt x="19106" y="4269"/>
                  <a:pt x="14837" y="1"/>
                  <a:pt x="95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2.xml"/><Relationship Id="rId42" Type="http://schemas.openxmlformats.org/officeDocument/2006/relationships/slideLayout" Target="../slideLayouts/slideLayout104.xml"/><Relationship Id="rId41" Type="http://schemas.openxmlformats.org/officeDocument/2006/relationships/slideLayout" Target="../slideLayouts/slideLayout103.xml"/><Relationship Id="rId44" Type="http://schemas.openxmlformats.org/officeDocument/2006/relationships/slideLayout" Target="../slideLayouts/slideLayout106.xml"/><Relationship Id="rId43" Type="http://schemas.openxmlformats.org/officeDocument/2006/relationships/slideLayout" Target="../slideLayouts/slideLayout105.xml"/><Relationship Id="rId46" Type="http://schemas.openxmlformats.org/officeDocument/2006/relationships/slideLayout" Target="../slideLayouts/slideLayout108.xml"/><Relationship Id="rId45" Type="http://schemas.openxmlformats.org/officeDocument/2006/relationships/slideLayout" Target="../slideLayouts/slideLayout10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48" Type="http://schemas.openxmlformats.org/officeDocument/2006/relationships/slideLayout" Target="../slideLayouts/slideLayout110.xml"/><Relationship Id="rId47" Type="http://schemas.openxmlformats.org/officeDocument/2006/relationships/slideLayout" Target="../slideLayouts/slideLayout109.xml"/><Relationship Id="rId49" Type="http://schemas.openxmlformats.org/officeDocument/2006/relationships/slideLayout" Target="../slideLayouts/slideLayout11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31" Type="http://schemas.openxmlformats.org/officeDocument/2006/relationships/slideLayout" Target="../slideLayouts/slideLayout93.xml"/><Relationship Id="rId30" Type="http://schemas.openxmlformats.org/officeDocument/2006/relationships/slideLayout" Target="../slideLayouts/slideLayout92.xml"/><Relationship Id="rId33" Type="http://schemas.openxmlformats.org/officeDocument/2006/relationships/slideLayout" Target="../slideLayouts/slideLayout95.xml"/><Relationship Id="rId32" Type="http://schemas.openxmlformats.org/officeDocument/2006/relationships/slideLayout" Target="../slideLayouts/slideLayout94.xml"/><Relationship Id="rId35" Type="http://schemas.openxmlformats.org/officeDocument/2006/relationships/slideLayout" Target="../slideLayouts/slideLayout97.xml"/><Relationship Id="rId34" Type="http://schemas.openxmlformats.org/officeDocument/2006/relationships/slideLayout" Target="../slideLayouts/slideLayout96.xml"/><Relationship Id="rId37" Type="http://schemas.openxmlformats.org/officeDocument/2006/relationships/slideLayout" Target="../slideLayouts/slideLayout99.xml"/><Relationship Id="rId36" Type="http://schemas.openxmlformats.org/officeDocument/2006/relationships/slideLayout" Target="../slideLayouts/slideLayout98.xml"/><Relationship Id="rId39" Type="http://schemas.openxmlformats.org/officeDocument/2006/relationships/slideLayout" Target="../slideLayouts/slideLayout101.xml"/><Relationship Id="rId38" Type="http://schemas.openxmlformats.org/officeDocument/2006/relationships/slideLayout" Target="../slideLayouts/slideLayout100.xml"/><Relationship Id="rId62" Type="http://schemas.openxmlformats.org/officeDocument/2006/relationships/theme" Target="../theme/theme4.xml"/><Relationship Id="rId61" Type="http://schemas.openxmlformats.org/officeDocument/2006/relationships/slideLayout" Target="../slideLayouts/slideLayout123.xml"/><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4" Type="http://schemas.openxmlformats.org/officeDocument/2006/relationships/slideLayout" Target="../slideLayouts/slideLayout86.xml"/><Relationship Id="rId23" Type="http://schemas.openxmlformats.org/officeDocument/2006/relationships/slideLayout" Target="../slideLayouts/slideLayout85.xml"/><Relationship Id="rId60" Type="http://schemas.openxmlformats.org/officeDocument/2006/relationships/slideLayout" Target="../slideLayouts/slideLayout122.xml"/><Relationship Id="rId26" Type="http://schemas.openxmlformats.org/officeDocument/2006/relationships/slideLayout" Target="../slideLayouts/slideLayout88.xml"/><Relationship Id="rId25" Type="http://schemas.openxmlformats.org/officeDocument/2006/relationships/slideLayout" Target="../slideLayouts/slideLayout87.xml"/><Relationship Id="rId28" Type="http://schemas.openxmlformats.org/officeDocument/2006/relationships/slideLayout" Target="../slideLayouts/slideLayout90.xml"/><Relationship Id="rId27" Type="http://schemas.openxmlformats.org/officeDocument/2006/relationships/slideLayout" Target="../slideLayouts/slideLayout89.xml"/><Relationship Id="rId29" Type="http://schemas.openxmlformats.org/officeDocument/2006/relationships/slideLayout" Target="../slideLayouts/slideLayout91.xml"/><Relationship Id="rId51" Type="http://schemas.openxmlformats.org/officeDocument/2006/relationships/slideLayout" Target="../slideLayouts/slideLayout113.xml"/><Relationship Id="rId50" Type="http://schemas.openxmlformats.org/officeDocument/2006/relationships/slideLayout" Target="../slideLayouts/slideLayout112.xml"/><Relationship Id="rId53" Type="http://schemas.openxmlformats.org/officeDocument/2006/relationships/slideLayout" Target="../slideLayouts/slideLayout115.xml"/><Relationship Id="rId52" Type="http://schemas.openxmlformats.org/officeDocument/2006/relationships/slideLayout" Target="../slideLayouts/slideLayout114.xml"/><Relationship Id="rId11" Type="http://schemas.openxmlformats.org/officeDocument/2006/relationships/slideLayout" Target="../slideLayouts/slideLayout73.xml"/><Relationship Id="rId55" Type="http://schemas.openxmlformats.org/officeDocument/2006/relationships/slideLayout" Target="../slideLayouts/slideLayout117.xml"/><Relationship Id="rId10" Type="http://schemas.openxmlformats.org/officeDocument/2006/relationships/slideLayout" Target="../slideLayouts/slideLayout72.xml"/><Relationship Id="rId54" Type="http://schemas.openxmlformats.org/officeDocument/2006/relationships/slideLayout" Target="../slideLayouts/slideLayout116.xml"/><Relationship Id="rId13" Type="http://schemas.openxmlformats.org/officeDocument/2006/relationships/slideLayout" Target="../slideLayouts/slideLayout75.xml"/><Relationship Id="rId57" Type="http://schemas.openxmlformats.org/officeDocument/2006/relationships/slideLayout" Target="../slideLayouts/slideLayout119.xml"/><Relationship Id="rId12" Type="http://schemas.openxmlformats.org/officeDocument/2006/relationships/slideLayout" Target="../slideLayouts/slideLayout74.xml"/><Relationship Id="rId56" Type="http://schemas.openxmlformats.org/officeDocument/2006/relationships/slideLayout" Target="../slideLayouts/slideLayout118.xml"/><Relationship Id="rId15" Type="http://schemas.openxmlformats.org/officeDocument/2006/relationships/slideLayout" Target="../slideLayouts/slideLayout77.xml"/><Relationship Id="rId59" Type="http://schemas.openxmlformats.org/officeDocument/2006/relationships/slideLayout" Target="../slideLayouts/slideLayout121.xml"/><Relationship Id="rId14" Type="http://schemas.openxmlformats.org/officeDocument/2006/relationships/slideLayout" Target="../slideLayouts/slideLayout76.xml"/><Relationship Id="rId58" Type="http://schemas.openxmlformats.org/officeDocument/2006/relationships/slideLayout" Target="../slideLayouts/slideLayout120.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11" Type="http://schemas.openxmlformats.org/officeDocument/2006/relationships/slideLayout" Target="../slideLayouts/slideLayout134.xml"/><Relationship Id="rId10" Type="http://schemas.openxmlformats.org/officeDocument/2006/relationships/slideLayout" Target="../slideLayouts/slideLayout133.xml"/><Relationship Id="rId13" Type="http://schemas.openxmlformats.org/officeDocument/2006/relationships/slideLayout" Target="../slideLayouts/slideLayout136.xml"/><Relationship Id="rId12" Type="http://schemas.openxmlformats.org/officeDocument/2006/relationships/slideLayout" Target="../slideLayouts/slideLayout135.xml"/><Relationship Id="rId15" Type="http://schemas.openxmlformats.org/officeDocument/2006/relationships/theme" Target="../theme/theme3.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indent="-317500" lvl="1" marL="9144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indent="-317500" lvl="2" marL="13716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indent="-317500" lvl="3" marL="18288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indent="-317500" lvl="4" marL="22860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indent="-317500" lvl="5" marL="27432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indent="-317500" lvl="6" marL="32004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indent="-317500" lvl="7" marL="36576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indent="-317500" lvl="8" marL="41148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42" name="Shape 1942"/>
        <p:cNvGrpSpPr/>
        <p:nvPr/>
      </p:nvGrpSpPr>
      <p:grpSpPr>
        <a:xfrm>
          <a:off x="0" y="0"/>
          <a:ext cx="0" cy="0"/>
          <a:chOff x="0" y="0"/>
          <a:chExt cx="0" cy="0"/>
        </a:xfrm>
      </p:grpSpPr>
      <p:sp>
        <p:nvSpPr>
          <p:cNvPr id="1943" name="Google Shape;1943;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p:txBody>
      </p:sp>
      <p:sp>
        <p:nvSpPr>
          <p:cNvPr id="1944" name="Google Shape;1944;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indent="-317500" lvl="1" marL="9144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indent="-317500" lvl="2" marL="13716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indent="-317500" lvl="3" marL="18288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indent="-317500" lvl="4" marL="22860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indent="-317500" lvl="5" marL="27432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indent="-317500" lvl="6" marL="32004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indent="-317500" lvl="7" marL="3657600" rtl="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indent="-317500" lvl="8" marL="4114800" rtl="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 id="2147483769" r:id="rId60"/>
    <p:sldLayoutId id="2147483770" r:id="rId6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74" name="Shape 3874"/>
        <p:cNvGrpSpPr/>
        <p:nvPr/>
      </p:nvGrpSpPr>
      <p:grpSpPr>
        <a:xfrm>
          <a:off x="0" y="0"/>
          <a:ext cx="0" cy="0"/>
          <a:chOff x="0" y="0"/>
          <a:chExt cx="0" cy="0"/>
        </a:xfrm>
      </p:grpSpPr>
      <p:sp>
        <p:nvSpPr>
          <p:cNvPr id="3875" name="Google Shape;3875;p1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876" name="Google Shape;3876;p1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877" name="Google Shape;3877;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0.xml"/><Relationship Id="rId3"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www.youtube.com/watch?v=zj4rd77EAt4" TargetMode="Externa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hyperlink" Target="http://www.youtube.com/watch?v=OglBKW498bk" TargetMode="External"/><Relationship Id="rId10" Type="http://schemas.openxmlformats.org/officeDocument/2006/relationships/image" Target="../media/image6.png"/><Relationship Id="rId13" Type="http://schemas.openxmlformats.org/officeDocument/2006/relationships/image" Target="../media/image52.png"/><Relationship Id="rId12"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5.png"/><Relationship Id="rId5"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rive.google.com/file/d/1Qf5qakeI5LUHL6nPp1wKjvFVGvdFI3gi/view?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docs.google.com/spreadsheets/d/1_sw9E1MJWo5t8YDXE5BWu1JwQ4Xp9HaODhdcUXYhew0/edit#gid=992297461" TargetMode="External"/><Relationship Id="rId4" Type="http://schemas.openxmlformats.org/officeDocument/2006/relationships/hyperlink" Target="https://www.epa.gov/outdoor-air-quality-data/air-data-tile-plo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hyperlink" Target="http://www.youtube.com/watch?v=OglBKW498bk" TargetMode="External"/><Relationship Id="rId10" Type="http://schemas.openxmlformats.org/officeDocument/2006/relationships/image" Target="../media/image6.png"/><Relationship Id="rId13" Type="http://schemas.openxmlformats.org/officeDocument/2006/relationships/image" Target="../media/image61.png"/><Relationship Id="rId12" Type="http://schemas.openxmlformats.org/officeDocument/2006/relationships/image" Target="../media/image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hyperlink" Target="http://www.youtube.com/watch?v=bGuHgRQSEuk" TargetMode="Externa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53.png"/><Relationship Id="rId5"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www.youtube.com/watch?v=VGJW9vEwl90" TargetMode="Externa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hyperlink" Target="http://www.youtube.com/watch?v=OglBKW498bk" TargetMode="External"/><Relationship Id="rId10" Type="http://schemas.openxmlformats.org/officeDocument/2006/relationships/image" Target="../media/image6.png"/><Relationship Id="rId13" Type="http://schemas.openxmlformats.org/officeDocument/2006/relationships/image" Target="../media/image57.png"/><Relationship Id="rId12" Type="http://schemas.openxmlformats.org/officeDocument/2006/relationships/image" Target="../media/image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hyperlink" Target="http://drive.google.com/file/d/1SSqaeJ0X423fsM7KevVSDIpfGO79icl9/view" TargetMode="External"/><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19.png"/><Relationship Id="rId11" Type="http://schemas.openxmlformats.org/officeDocument/2006/relationships/hyperlink" Target="http://www.youtube.com/watch?v=OglBKW498bk" TargetMode="External"/><Relationship Id="rId10" Type="http://schemas.openxmlformats.org/officeDocument/2006/relationships/image" Target="../media/image6.png"/><Relationship Id="rId13" Type="http://schemas.openxmlformats.org/officeDocument/2006/relationships/image" Target="../media/image60.png"/><Relationship Id="rId1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6" name="Shape 3956"/>
        <p:cNvGrpSpPr/>
        <p:nvPr/>
      </p:nvGrpSpPr>
      <p:grpSpPr>
        <a:xfrm>
          <a:off x="0" y="0"/>
          <a:ext cx="0" cy="0"/>
          <a:chOff x="0" y="0"/>
          <a:chExt cx="0" cy="0"/>
        </a:xfrm>
      </p:grpSpPr>
      <p:sp>
        <p:nvSpPr>
          <p:cNvPr id="3957" name="Google Shape;3957;p141"/>
          <p:cNvSpPr txBox="1"/>
          <p:nvPr>
            <p:ph type="ctrTitle"/>
          </p:nvPr>
        </p:nvSpPr>
        <p:spPr>
          <a:xfrm flipH="1">
            <a:off x="3896475" y="1473375"/>
            <a:ext cx="4528800" cy="2104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SCIENCE: </a:t>
            </a:r>
            <a:endParaRPr/>
          </a:p>
          <a:p>
            <a:pPr indent="0" lvl="0" marL="0" rtl="0" algn="r">
              <a:spcBef>
                <a:spcPts val="0"/>
              </a:spcBef>
              <a:spcAft>
                <a:spcPts val="0"/>
              </a:spcAft>
              <a:buNone/>
            </a:pPr>
            <a:r>
              <a:rPr lang="en">
                <a:solidFill>
                  <a:schemeClr val="accent3"/>
                </a:solidFill>
              </a:rPr>
              <a:t>Air Quality Data Science</a:t>
            </a:r>
            <a:endParaRPr>
              <a:solidFill>
                <a:schemeClr val="accent3"/>
              </a:solidFill>
            </a:endParaRPr>
          </a:p>
        </p:txBody>
      </p:sp>
      <p:grpSp>
        <p:nvGrpSpPr>
          <p:cNvPr id="3958" name="Google Shape;3958;p141"/>
          <p:cNvGrpSpPr/>
          <p:nvPr/>
        </p:nvGrpSpPr>
        <p:grpSpPr>
          <a:xfrm>
            <a:off x="2952953" y="1105789"/>
            <a:ext cx="638987" cy="779811"/>
            <a:chOff x="2729975" y="1985125"/>
            <a:chExt cx="284500" cy="347200"/>
          </a:xfrm>
        </p:grpSpPr>
        <p:sp>
          <p:nvSpPr>
            <p:cNvPr id="3959" name="Google Shape;3959;p141"/>
            <p:cNvSpPr/>
            <p:nvPr/>
          </p:nvSpPr>
          <p:spPr>
            <a:xfrm>
              <a:off x="2818175" y="1985125"/>
              <a:ext cx="124075" cy="314725"/>
            </a:xfrm>
            <a:custGeom>
              <a:rect b="b" l="l" r="r" t="t"/>
              <a:pathLst>
                <a:path extrusionOk="0" h="12589" w="4963">
                  <a:moveTo>
                    <a:pt x="2911" y="0"/>
                  </a:moveTo>
                  <a:cubicBezTo>
                    <a:pt x="1889" y="0"/>
                    <a:pt x="1174" y="2664"/>
                    <a:pt x="1114" y="3275"/>
                  </a:cubicBezTo>
                  <a:cubicBezTo>
                    <a:pt x="970" y="4730"/>
                    <a:pt x="1042" y="6205"/>
                    <a:pt x="960" y="7660"/>
                  </a:cubicBezTo>
                  <a:cubicBezTo>
                    <a:pt x="867" y="9166"/>
                    <a:pt x="609" y="10640"/>
                    <a:pt x="145" y="12064"/>
                  </a:cubicBezTo>
                  <a:cubicBezTo>
                    <a:pt x="124" y="12084"/>
                    <a:pt x="103" y="12116"/>
                    <a:pt x="83" y="12136"/>
                  </a:cubicBezTo>
                  <a:cubicBezTo>
                    <a:pt x="0" y="12240"/>
                    <a:pt x="11" y="12353"/>
                    <a:pt x="73" y="12435"/>
                  </a:cubicBezTo>
                  <a:cubicBezTo>
                    <a:pt x="105" y="12531"/>
                    <a:pt x="206" y="12589"/>
                    <a:pt x="308" y="12589"/>
                  </a:cubicBezTo>
                  <a:cubicBezTo>
                    <a:pt x="402" y="12589"/>
                    <a:pt x="497" y="12539"/>
                    <a:pt x="536" y="12425"/>
                  </a:cubicBezTo>
                  <a:cubicBezTo>
                    <a:pt x="557" y="12373"/>
                    <a:pt x="568" y="12332"/>
                    <a:pt x="578" y="12291"/>
                  </a:cubicBezTo>
                  <a:cubicBezTo>
                    <a:pt x="1145" y="11559"/>
                    <a:pt x="1537" y="10723"/>
                    <a:pt x="1888" y="9867"/>
                  </a:cubicBezTo>
                  <a:cubicBezTo>
                    <a:pt x="2434" y="8557"/>
                    <a:pt x="3033" y="7298"/>
                    <a:pt x="3642" y="6009"/>
                  </a:cubicBezTo>
                  <a:cubicBezTo>
                    <a:pt x="4456" y="4266"/>
                    <a:pt x="4962" y="2048"/>
                    <a:pt x="3610" y="418"/>
                  </a:cubicBezTo>
                  <a:cubicBezTo>
                    <a:pt x="3365" y="124"/>
                    <a:pt x="3131" y="0"/>
                    <a:pt x="2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141"/>
            <p:cNvSpPr/>
            <p:nvPr/>
          </p:nvSpPr>
          <p:spPr>
            <a:xfrm>
              <a:off x="2729975" y="2079600"/>
              <a:ext cx="79725" cy="209425"/>
            </a:xfrm>
            <a:custGeom>
              <a:rect b="b" l="l" r="r" t="t"/>
              <a:pathLst>
                <a:path extrusionOk="0" h="8377" w="3189">
                  <a:moveTo>
                    <a:pt x="1432" y="1"/>
                  </a:moveTo>
                  <a:cubicBezTo>
                    <a:pt x="313" y="1"/>
                    <a:pt x="122" y="1801"/>
                    <a:pt x="83" y="2591"/>
                  </a:cubicBezTo>
                  <a:cubicBezTo>
                    <a:pt x="0" y="4438"/>
                    <a:pt x="630" y="6315"/>
                    <a:pt x="1238" y="8048"/>
                  </a:cubicBezTo>
                  <a:cubicBezTo>
                    <a:pt x="1238" y="8099"/>
                    <a:pt x="1259" y="8140"/>
                    <a:pt x="1279" y="8172"/>
                  </a:cubicBezTo>
                  <a:cubicBezTo>
                    <a:pt x="1279" y="8182"/>
                    <a:pt x="1290" y="8202"/>
                    <a:pt x="1290" y="8213"/>
                  </a:cubicBezTo>
                  <a:cubicBezTo>
                    <a:pt x="1331" y="8327"/>
                    <a:pt x="1428" y="8377"/>
                    <a:pt x="1524" y="8377"/>
                  </a:cubicBezTo>
                  <a:cubicBezTo>
                    <a:pt x="1671" y="8377"/>
                    <a:pt x="1816" y="8260"/>
                    <a:pt x="1754" y="8078"/>
                  </a:cubicBezTo>
                  <a:cubicBezTo>
                    <a:pt x="1744" y="8037"/>
                    <a:pt x="1723" y="7996"/>
                    <a:pt x="1713" y="7955"/>
                  </a:cubicBezTo>
                  <a:cubicBezTo>
                    <a:pt x="1620" y="6139"/>
                    <a:pt x="2827" y="4500"/>
                    <a:pt x="3054" y="2725"/>
                  </a:cubicBezTo>
                  <a:cubicBezTo>
                    <a:pt x="3188" y="1714"/>
                    <a:pt x="2775" y="177"/>
                    <a:pt x="1589" y="12"/>
                  </a:cubicBezTo>
                  <a:cubicBezTo>
                    <a:pt x="1535" y="5"/>
                    <a:pt x="1483"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141"/>
            <p:cNvSpPr/>
            <p:nvPr/>
          </p:nvSpPr>
          <p:spPr>
            <a:xfrm>
              <a:off x="2837775" y="2177800"/>
              <a:ext cx="176700" cy="154525"/>
            </a:xfrm>
            <a:custGeom>
              <a:rect b="b" l="l" r="r" t="t"/>
              <a:pathLst>
                <a:path extrusionOk="0" h="6181" w="7068">
                  <a:moveTo>
                    <a:pt x="4954" y="0"/>
                  </a:moveTo>
                  <a:cubicBezTo>
                    <a:pt x="4778" y="0"/>
                    <a:pt x="4588" y="69"/>
                    <a:pt x="4384" y="231"/>
                  </a:cubicBezTo>
                  <a:cubicBezTo>
                    <a:pt x="3796" y="705"/>
                    <a:pt x="3704" y="1686"/>
                    <a:pt x="3548" y="2356"/>
                  </a:cubicBezTo>
                  <a:cubicBezTo>
                    <a:pt x="3250" y="3759"/>
                    <a:pt x="1816" y="4636"/>
                    <a:pt x="598" y="5213"/>
                  </a:cubicBezTo>
                  <a:cubicBezTo>
                    <a:pt x="527" y="5244"/>
                    <a:pt x="495" y="5306"/>
                    <a:pt x="485" y="5368"/>
                  </a:cubicBezTo>
                  <a:cubicBezTo>
                    <a:pt x="371" y="5420"/>
                    <a:pt x="268" y="5482"/>
                    <a:pt x="165" y="5553"/>
                  </a:cubicBezTo>
                  <a:cubicBezTo>
                    <a:pt x="0" y="5657"/>
                    <a:pt x="21" y="5935"/>
                    <a:pt x="227" y="5987"/>
                  </a:cubicBezTo>
                  <a:cubicBezTo>
                    <a:pt x="696" y="6117"/>
                    <a:pt x="1187" y="6180"/>
                    <a:pt x="1679" y="6180"/>
                  </a:cubicBezTo>
                  <a:cubicBezTo>
                    <a:pt x="4368" y="6180"/>
                    <a:pt x="7068" y="4295"/>
                    <a:pt x="6117" y="1304"/>
                  </a:cubicBezTo>
                  <a:cubicBezTo>
                    <a:pt x="5929" y="706"/>
                    <a:pt x="5518" y="0"/>
                    <a:pt x="49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2" name="Google Shape;3962;p141"/>
          <p:cNvSpPr/>
          <p:nvPr/>
        </p:nvSpPr>
        <p:spPr>
          <a:xfrm flipH="1">
            <a:off x="5712076" y="630000"/>
            <a:ext cx="2713200" cy="4758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100">
                <a:solidFill>
                  <a:schemeClr val="lt1"/>
                </a:solidFill>
                <a:latin typeface="Fredoka One"/>
                <a:ea typeface="Fredoka One"/>
                <a:cs typeface="Fredoka One"/>
                <a:sym typeface="Fredoka One"/>
              </a:rPr>
              <a:t>Middle School</a:t>
            </a:r>
            <a:r>
              <a:rPr lang="en" sz="2100">
                <a:solidFill>
                  <a:schemeClr val="lt1"/>
                </a:solidFill>
                <a:latin typeface="Fredoka One"/>
                <a:ea typeface="Fredoka One"/>
                <a:cs typeface="Fredoka One"/>
                <a:sym typeface="Fredoka One"/>
              </a:rPr>
              <a:t> </a:t>
            </a:r>
            <a:endParaRPr sz="1300">
              <a:solidFill>
                <a:schemeClr val="lt1"/>
              </a:solidFill>
            </a:endParaRPr>
          </a:p>
        </p:txBody>
      </p:sp>
      <p:grpSp>
        <p:nvGrpSpPr>
          <p:cNvPr id="3963" name="Google Shape;3963;p141"/>
          <p:cNvGrpSpPr/>
          <p:nvPr/>
        </p:nvGrpSpPr>
        <p:grpSpPr>
          <a:xfrm flipH="1">
            <a:off x="5901076" y="650103"/>
            <a:ext cx="469866" cy="435596"/>
            <a:chOff x="5229325" y="2108500"/>
            <a:chExt cx="841150" cy="779800"/>
          </a:xfrm>
        </p:grpSpPr>
        <p:sp>
          <p:nvSpPr>
            <p:cNvPr id="3964" name="Google Shape;3964;p141"/>
            <p:cNvSpPr/>
            <p:nvPr/>
          </p:nvSpPr>
          <p:spPr>
            <a:xfrm>
              <a:off x="5542650" y="2401650"/>
              <a:ext cx="266775" cy="223250"/>
            </a:xfrm>
            <a:custGeom>
              <a:rect b="b" l="l" r="r" t="t"/>
              <a:pathLst>
                <a:path extrusionOk="0" h="8930" w="10671">
                  <a:moveTo>
                    <a:pt x="4726" y="0"/>
                  </a:moveTo>
                  <a:cubicBezTo>
                    <a:pt x="2755" y="0"/>
                    <a:pt x="863" y="1198"/>
                    <a:pt x="430" y="4100"/>
                  </a:cubicBezTo>
                  <a:cubicBezTo>
                    <a:pt x="1" y="7019"/>
                    <a:pt x="2721" y="8930"/>
                    <a:pt x="5358" y="8930"/>
                  </a:cubicBezTo>
                  <a:cubicBezTo>
                    <a:pt x="7115" y="8930"/>
                    <a:pt x="8836" y="8081"/>
                    <a:pt x="9563" y="6116"/>
                  </a:cubicBezTo>
                  <a:cubicBezTo>
                    <a:pt x="10671" y="2570"/>
                    <a:pt x="7613" y="0"/>
                    <a:pt x="47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141"/>
            <p:cNvSpPr/>
            <p:nvPr/>
          </p:nvSpPr>
          <p:spPr>
            <a:xfrm>
              <a:off x="5252075" y="2296225"/>
              <a:ext cx="777325" cy="462450"/>
            </a:xfrm>
            <a:custGeom>
              <a:rect b="b" l="l" r="r" t="t"/>
              <a:pathLst>
                <a:path extrusionOk="0" h="18498" w="31093">
                  <a:moveTo>
                    <a:pt x="24783" y="869"/>
                  </a:moveTo>
                  <a:cubicBezTo>
                    <a:pt x="24890" y="869"/>
                    <a:pt x="24996" y="870"/>
                    <a:pt x="25102" y="871"/>
                  </a:cubicBezTo>
                  <a:cubicBezTo>
                    <a:pt x="26778" y="930"/>
                    <a:pt x="28490" y="1048"/>
                    <a:pt x="29440" y="2630"/>
                  </a:cubicBezTo>
                  <a:cubicBezTo>
                    <a:pt x="29944" y="3474"/>
                    <a:pt x="30061" y="4541"/>
                    <a:pt x="29979" y="5503"/>
                  </a:cubicBezTo>
                  <a:cubicBezTo>
                    <a:pt x="29792" y="7426"/>
                    <a:pt x="28385" y="9102"/>
                    <a:pt x="27036" y="10380"/>
                  </a:cubicBezTo>
                  <a:cubicBezTo>
                    <a:pt x="23555" y="13663"/>
                    <a:pt x="18712" y="15656"/>
                    <a:pt x="14140" y="16793"/>
                  </a:cubicBezTo>
                  <a:cubicBezTo>
                    <a:pt x="12500" y="17202"/>
                    <a:pt x="10654" y="17568"/>
                    <a:pt x="8863" y="17568"/>
                  </a:cubicBezTo>
                  <a:cubicBezTo>
                    <a:pt x="6647" y="17568"/>
                    <a:pt x="4516" y="17007"/>
                    <a:pt x="2967" y="15269"/>
                  </a:cubicBezTo>
                  <a:cubicBezTo>
                    <a:pt x="0" y="11928"/>
                    <a:pt x="5241" y="8070"/>
                    <a:pt x="7680" y="6499"/>
                  </a:cubicBezTo>
                  <a:cubicBezTo>
                    <a:pt x="12539" y="3390"/>
                    <a:pt x="18914" y="869"/>
                    <a:pt x="24783" y="869"/>
                  </a:cubicBezTo>
                  <a:close/>
                  <a:moveTo>
                    <a:pt x="24759" y="1"/>
                  </a:moveTo>
                  <a:cubicBezTo>
                    <a:pt x="20286" y="1"/>
                    <a:pt x="15771" y="1539"/>
                    <a:pt x="11737" y="3346"/>
                  </a:cubicBezTo>
                  <a:cubicBezTo>
                    <a:pt x="8113" y="4964"/>
                    <a:pt x="3635" y="7308"/>
                    <a:pt x="1771" y="11025"/>
                  </a:cubicBezTo>
                  <a:cubicBezTo>
                    <a:pt x="235" y="14073"/>
                    <a:pt x="2556" y="17016"/>
                    <a:pt x="5476" y="17989"/>
                  </a:cubicBezTo>
                  <a:cubicBezTo>
                    <a:pt x="6556" y="18349"/>
                    <a:pt x="7713" y="18497"/>
                    <a:pt x="8899" y="18497"/>
                  </a:cubicBezTo>
                  <a:cubicBezTo>
                    <a:pt x="11808" y="18497"/>
                    <a:pt x="14887" y="17604"/>
                    <a:pt x="17411" y="16746"/>
                  </a:cubicBezTo>
                  <a:cubicBezTo>
                    <a:pt x="21854" y="15234"/>
                    <a:pt x="26638" y="12842"/>
                    <a:pt x="29464" y="8950"/>
                  </a:cubicBezTo>
                  <a:cubicBezTo>
                    <a:pt x="30542" y="7449"/>
                    <a:pt x="31093" y="5644"/>
                    <a:pt x="30777" y="3802"/>
                  </a:cubicBezTo>
                  <a:cubicBezTo>
                    <a:pt x="30263" y="837"/>
                    <a:pt x="27796" y="92"/>
                    <a:pt x="25136" y="5"/>
                  </a:cubicBezTo>
                  <a:lnTo>
                    <a:pt x="25136" y="5"/>
                  </a:lnTo>
                  <a:cubicBezTo>
                    <a:pt x="25125" y="4"/>
                    <a:pt x="25114" y="4"/>
                    <a:pt x="25102" y="4"/>
                  </a:cubicBezTo>
                  <a:cubicBezTo>
                    <a:pt x="25095" y="3"/>
                    <a:pt x="25087" y="3"/>
                    <a:pt x="25080" y="3"/>
                  </a:cubicBezTo>
                  <a:cubicBezTo>
                    <a:pt x="25079" y="3"/>
                    <a:pt x="25078" y="3"/>
                    <a:pt x="25076" y="3"/>
                  </a:cubicBezTo>
                  <a:lnTo>
                    <a:pt x="25076" y="3"/>
                  </a:lnTo>
                  <a:cubicBezTo>
                    <a:pt x="24970" y="2"/>
                    <a:pt x="24865" y="1"/>
                    <a:pt x="247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141"/>
            <p:cNvSpPr/>
            <p:nvPr/>
          </p:nvSpPr>
          <p:spPr>
            <a:xfrm>
              <a:off x="5365200" y="2206950"/>
              <a:ext cx="640100" cy="644625"/>
            </a:xfrm>
            <a:custGeom>
              <a:rect b="b" l="l" r="r" t="t"/>
              <a:pathLst>
                <a:path extrusionOk="0" h="25785" w="25604">
                  <a:moveTo>
                    <a:pt x="5371" y="853"/>
                  </a:moveTo>
                  <a:cubicBezTo>
                    <a:pt x="7715" y="853"/>
                    <a:pt x="10457" y="2503"/>
                    <a:pt x="12112" y="3669"/>
                  </a:cubicBezTo>
                  <a:cubicBezTo>
                    <a:pt x="14890" y="5627"/>
                    <a:pt x="17306" y="8124"/>
                    <a:pt x="19416" y="10762"/>
                  </a:cubicBezTo>
                  <a:cubicBezTo>
                    <a:pt x="21315" y="13142"/>
                    <a:pt x="23074" y="15838"/>
                    <a:pt x="23907" y="18782"/>
                  </a:cubicBezTo>
                  <a:cubicBezTo>
                    <a:pt x="24387" y="20551"/>
                    <a:pt x="24728" y="22287"/>
                    <a:pt x="23238" y="23670"/>
                  </a:cubicBezTo>
                  <a:cubicBezTo>
                    <a:pt x="22547" y="24315"/>
                    <a:pt x="21620" y="24667"/>
                    <a:pt x="20706" y="24831"/>
                  </a:cubicBezTo>
                  <a:cubicBezTo>
                    <a:pt x="20373" y="24893"/>
                    <a:pt x="20037" y="24921"/>
                    <a:pt x="19700" y="24921"/>
                  </a:cubicBezTo>
                  <a:cubicBezTo>
                    <a:pt x="18050" y="24921"/>
                    <a:pt x="16372" y="24248"/>
                    <a:pt x="14961" y="23518"/>
                  </a:cubicBezTo>
                  <a:cubicBezTo>
                    <a:pt x="10670" y="21325"/>
                    <a:pt x="7082" y="17539"/>
                    <a:pt x="4398" y="13599"/>
                  </a:cubicBezTo>
                  <a:cubicBezTo>
                    <a:pt x="2299" y="10516"/>
                    <a:pt x="1" y="6401"/>
                    <a:pt x="2076" y="2766"/>
                  </a:cubicBezTo>
                  <a:cubicBezTo>
                    <a:pt x="2878" y="1367"/>
                    <a:pt x="4063" y="853"/>
                    <a:pt x="5371" y="853"/>
                  </a:cubicBezTo>
                  <a:close/>
                  <a:moveTo>
                    <a:pt x="5551" y="0"/>
                  </a:moveTo>
                  <a:cubicBezTo>
                    <a:pt x="2639" y="0"/>
                    <a:pt x="562" y="2377"/>
                    <a:pt x="329" y="5369"/>
                  </a:cubicBezTo>
                  <a:cubicBezTo>
                    <a:pt x="36" y="9050"/>
                    <a:pt x="2744" y="13001"/>
                    <a:pt x="4867" y="15745"/>
                  </a:cubicBezTo>
                  <a:cubicBezTo>
                    <a:pt x="7950" y="19731"/>
                    <a:pt x="12006" y="23659"/>
                    <a:pt x="16884" y="25288"/>
                  </a:cubicBezTo>
                  <a:cubicBezTo>
                    <a:pt x="17794" y="25593"/>
                    <a:pt x="18784" y="25784"/>
                    <a:pt x="19765" y="25784"/>
                  </a:cubicBezTo>
                  <a:cubicBezTo>
                    <a:pt x="20668" y="25784"/>
                    <a:pt x="21563" y="25623"/>
                    <a:pt x="22383" y="25241"/>
                  </a:cubicBezTo>
                  <a:cubicBezTo>
                    <a:pt x="23391" y="24784"/>
                    <a:pt x="24246" y="24092"/>
                    <a:pt x="24809" y="23131"/>
                  </a:cubicBezTo>
                  <a:cubicBezTo>
                    <a:pt x="25603" y="21765"/>
                    <a:pt x="25141" y="19968"/>
                    <a:pt x="24767" y="18563"/>
                  </a:cubicBezTo>
                  <a:lnTo>
                    <a:pt x="24767" y="18563"/>
                  </a:lnTo>
                  <a:cubicBezTo>
                    <a:pt x="24765" y="18558"/>
                    <a:pt x="24764" y="18552"/>
                    <a:pt x="24762" y="18547"/>
                  </a:cubicBezTo>
                  <a:lnTo>
                    <a:pt x="24762" y="18547"/>
                  </a:lnTo>
                  <a:cubicBezTo>
                    <a:pt x="24762" y="18547"/>
                    <a:pt x="24762" y="18547"/>
                    <a:pt x="24762" y="18547"/>
                  </a:cubicBezTo>
                  <a:cubicBezTo>
                    <a:pt x="24761" y="18544"/>
                    <a:pt x="24760" y="18540"/>
                    <a:pt x="24759" y="18537"/>
                  </a:cubicBezTo>
                  <a:lnTo>
                    <a:pt x="24759" y="18537"/>
                  </a:lnTo>
                  <a:cubicBezTo>
                    <a:pt x="23515" y="14191"/>
                    <a:pt x="20469" y="10338"/>
                    <a:pt x="17388" y="7115"/>
                  </a:cubicBezTo>
                  <a:cubicBezTo>
                    <a:pt x="14515" y="4126"/>
                    <a:pt x="10729" y="797"/>
                    <a:pt x="6496" y="81"/>
                  </a:cubicBezTo>
                  <a:cubicBezTo>
                    <a:pt x="6172" y="26"/>
                    <a:pt x="5857" y="0"/>
                    <a:pt x="555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141"/>
            <p:cNvSpPr/>
            <p:nvPr/>
          </p:nvSpPr>
          <p:spPr>
            <a:xfrm>
              <a:off x="5438475" y="2144975"/>
              <a:ext cx="446450" cy="743325"/>
            </a:xfrm>
            <a:custGeom>
              <a:rect b="b" l="l" r="r" t="t"/>
              <a:pathLst>
                <a:path extrusionOk="0" h="29733" w="17858">
                  <a:moveTo>
                    <a:pt x="11974" y="800"/>
                  </a:moveTo>
                  <a:cubicBezTo>
                    <a:pt x="15629" y="800"/>
                    <a:pt x="16322" y="5401"/>
                    <a:pt x="16356" y="8305"/>
                  </a:cubicBezTo>
                  <a:cubicBezTo>
                    <a:pt x="16403" y="11564"/>
                    <a:pt x="15758" y="14836"/>
                    <a:pt x="14832" y="17954"/>
                  </a:cubicBezTo>
                  <a:cubicBezTo>
                    <a:pt x="13953" y="20920"/>
                    <a:pt x="12722" y="23968"/>
                    <a:pt x="10776" y="26419"/>
                  </a:cubicBezTo>
                  <a:cubicBezTo>
                    <a:pt x="9766" y="27645"/>
                    <a:pt x="8693" y="28835"/>
                    <a:pt x="7103" y="28835"/>
                  </a:cubicBezTo>
                  <a:cubicBezTo>
                    <a:pt x="6884" y="28835"/>
                    <a:pt x="6654" y="28812"/>
                    <a:pt x="6414" y="28764"/>
                  </a:cubicBezTo>
                  <a:cubicBezTo>
                    <a:pt x="5500" y="28588"/>
                    <a:pt x="4656" y="28072"/>
                    <a:pt x="3987" y="27439"/>
                  </a:cubicBezTo>
                  <a:cubicBezTo>
                    <a:pt x="2604" y="26138"/>
                    <a:pt x="2053" y="24168"/>
                    <a:pt x="1772" y="22363"/>
                  </a:cubicBezTo>
                  <a:cubicBezTo>
                    <a:pt x="1079" y="17825"/>
                    <a:pt x="2205" y="12913"/>
                    <a:pt x="3870" y="8703"/>
                  </a:cubicBezTo>
                  <a:cubicBezTo>
                    <a:pt x="5242" y="5256"/>
                    <a:pt x="7423" y="1236"/>
                    <a:pt x="11503" y="825"/>
                  </a:cubicBezTo>
                  <a:cubicBezTo>
                    <a:pt x="11665" y="808"/>
                    <a:pt x="11822" y="800"/>
                    <a:pt x="11974" y="800"/>
                  </a:cubicBezTo>
                  <a:close/>
                  <a:moveTo>
                    <a:pt x="11778" y="1"/>
                  </a:moveTo>
                  <a:cubicBezTo>
                    <a:pt x="10940" y="1"/>
                    <a:pt x="10053" y="175"/>
                    <a:pt x="9158" y="509"/>
                  </a:cubicBezTo>
                  <a:cubicBezTo>
                    <a:pt x="5933" y="1716"/>
                    <a:pt x="4093" y="5772"/>
                    <a:pt x="2921" y="8727"/>
                  </a:cubicBezTo>
                  <a:cubicBezTo>
                    <a:pt x="1068" y="13393"/>
                    <a:pt x="1" y="19021"/>
                    <a:pt x="1197" y="23992"/>
                  </a:cubicBezTo>
                  <a:cubicBezTo>
                    <a:pt x="1678" y="25927"/>
                    <a:pt x="2686" y="27744"/>
                    <a:pt x="4386" y="28858"/>
                  </a:cubicBezTo>
                  <a:cubicBezTo>
                    <a:pt x="5218" y="29412"/>
                    <a:pt x="6247" y="29733"/>
                    <a:pt x="7261" y="29733"/>
                  </a:cubicBezTo>
                  <a:cubicBezTo>
                    <a:pt x="7405" y="29733"/>
                    <a:pt x="7549" y="29726"/>
                    <a:pt x="7692" y="29713"/>
                  </a:cubicBezTo>
                  <a:cubicBezTo>
                    <a:pt x="9272" y="29573"/>
                    <a:pt x="10454" y="28184"/>
                    <a:pt x="11391" y="27047"/>
                  </a:cubicBezTo>
                  <a:lnTo>
                    <a:pt x="11391" y="27047"/>
                  </a:lnTo>
                  <a:cubicBezTo>
                    <a:pt x="11393" y="27045"/>
                    <a:pt x="11395" y="27043"/>
                    <a:pt x="11397" y="27040"/>
                  </a:cubicBezTo>
                  <a:lnTo>
                    <a:pt x="11397" y="27040"/>
                  </a:lnTo>
                  <a:cubicBezTo>
                    <a:pt x="11397" y="27040"/>
                    <a:pt x="11397" y="27040"/>
                    <a:pt x="11397" y="27040"/>
                  </a:cubicBezTo>
                  <a:cubicBezTo>
                    <a:pt x="11399" y="27037"/>
                    <a:pt x="11402" y="27034"/>
                    <a:pt x="11404" y="27031"/>
                  </a:cubicBezTo>
                  <a:lnTo>
                    <a:pt x="11404" y="27031"/>
                  </a:lnTo>
                  <a:cubicBezTo>
                    <a:pt x="14026" y="23726"/>
                    <a:pt x="15478" y="19498"/>
                    <a:pt x="16403" y="15433"/>
                  </a:cubicBezTo>
                  <a:cubicBezTo>
                    <a:pt x="17271" y="11623"/>
                    <a:pt x="17857" y="7121"/>
                    <a:pt x="16450" y="3357"/>
                  </a:cubicBezTo>
                  <a:cubicBezTo>
                    <a:pt x="15585" y="1044"/>
                    <a:pt x="13828" y="1"/>
                    <a:pt x="117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141"/>
            <p:cNvSpPr/>
            <p:nvPr/>
          </p:nvSpPr>
          <p:spPr>
            <a:xfrm>
              <a:off x="5936000" y="2312425"/>
              <a:ext cx="134475" cy="112500"/>
            </a:xfrm>
            <a:custGeom>
              <a:rect b="b" l="l" r="r" t="t"/>
              <a:pathLst>
                <a:path extrusionOk="0" h="4500" w="5379">
                  <a:moveTo>
                    <a:pt x="2386" y="0"/>
                  </a:moveTo>
                  <a:cubicBezTo>
                    <a:pt x="1392" y="0"/>
                    <a:pt x="437" y="604"/>
                    <a:pt x="219" y="2065"/>
                  </a:cubicBezTo>
                  <a:cubicBezTo>
                    <a:pt x="1" y="3536"/>
                    <a:pt x="1372" y="4500"/>
                    <a:pt x="2700" y="4500"/>
                  </a:cubicBezTo>
                  <a:cubicBezTo>
                    <a:pt x="3584" y="4500"/>
                    <a:pt x="4449" y="4073"/>
                    <a:pt x="4814" y="3084"/>
                  </a:cubicBezTo>
                  <a:cubicBezTo>
                    <a:pt x="5379" y="1294"/>
                    <a:pt x="3840" y="0"/>
                    <a:pt x="23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141"/>
            <p:cNvSpPr/>
            <p:nvPr/>
          </p:nvSpPr>
          <p:spPr>
            <a:xfrm>
              <a:off x="5229325" y="2554525"/>
              <a:ext cx="134600" cy="112725"/>
            </a:xfrm>
            <a:custGeom>
              <a:rect b="b" l="l" r="r" t="t"/>
              <a:pathLst>
                <a:path extrusionOk="0" h="4509" w="5384">
                  <a:moveTo>
                    <a:pt x="2386" y="0"/>
                  </a:moveTo>
                  <a:cubicBezTo>
                    <a:pt x="1392" y="0"/>
                    <a:pt x="438" y="604"/>
                    <a:pt x="219" y="2065"/>
                  </a:cubicBezTo>
                  <a:cubicBezTo>
                    <a:pt x="1" y="3542"/>
                    <a:pt x="1373" y="4508"/>
                    <a:pt x="2704" y="4508"/>
                  </a:cubicBezTo>
                  <a:cubicBezTo>
                    <a:pt x="3592" y="4508"/>
                    <a:pt x="4460" y="4079"/>
                    <a:pt x="4826" y="3084"/>
                  </a:cubicBezTo>
                  <a:cubicBezTo>
                    <a:pt x="5383" y="1294"/>
                    <a:pt x="3842" y="0"/>
                    <a:pt x="23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141"/>
            <p:cNvSpPr/>
            <p:nvPr/>
          </p:nvSpPr>
          <p:spPr>
            <a:xfrm>
              <a:off x="5628525" y="2108500"/>
              <a:ext cx="134325" cy="112625"/>
            </a:xfrm>
            <a:custGeom>
              <a:rect b="b" l="l" r="r" t="t"/>
              <a:pathLst>
                <a:path extrusionOk="0" h="4505" w="5373">
                  <a:moveTo>
                    <a:pt x="2374" y="0"/>
                  </a:moveTo>
                  <a:cubicBezTo>
                    <a:pt x="1382" y="0"/>
                    <a:pt x="433" y="602"/>
                    <a:pt x="219" y="2061"/>
                  </a:cubicBezTo>
                  <a:cubicBezTo>
                    <a:pt x="1" y="3539"/>
                    <a:pt x="1370" y="4505"/>
                    <a:pt x="2697" y="4505"/>
                  </a:cubicBezTo>
                  <a:cubicBezTo>
                    <a:pt x="3582" y="4505"/>
                    <a:pt x="4449" y="4075"/>
                    <a:pt x="4815" y="3081"/>
                  </a:cubicBezTo>
                  <a:cubicBezTo>
                    <a:pt x="5373" y="1296"/>
                    <a:pt x="3828" y="0"/>
                    <a:pt x="2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1" name="Google Shape;3971;p141"/>
          <p:cNvGrpSpPr/>
          <p:nvPr/>
        </p:nvGrpSpPr>
        <p:grpSpPr>
          <a:xfrm flipH="1" rot="-9000114">
            <a:off x="2669617" y="3241388"/>
            <a:ext cx="1437034" cy="1280458"/>
            <a:chOff x="5898017" y="679887"/>
            <a:chExt cx="1822155" cy="1623617"/>
          </a:xfrm>
        </p:grpSpPr>
        <p:sp>
          <p:nvSpPr>
            <p:cNvPr id="3972" name="Google Shape;3972;p141"/>
            <p:cNvSpPr/>
            <p:nvPr/>
          </p:nvSpPr>
          <p:spPr>
            <a:xfrm>
              <a:off x="5898017" y="1960377"/>
              <a:ext cx="158260" cy="159738"/>
            </a:xfrm>
            <a:custGeom>
              <a:rect b="b" l="l" r="r" t="t"/>
              <a:pathLst>
                <a:path extrusionOk="0" h="1729" w="1713">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141"/>
            <p:cNvSpPr/>
            <p:nvPr/>
          </p:nvSpPr>
          <p:spPr>
            <a:xfrm>
              <a:off x="6434602" y="2116420"/>
              <a:ext cx="143016" cy="187085"/>
            </a:xfrm>
            <a:custGeom>
              <a:rect b="b" l="l" r="r" t="t"/>
              <a:pathLst>
                <a:path extrusionOk="0" h="2025" w="1548">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141"/>
            <p:cNvSpPr/>
            <p:nvPr/>
          </p:nvSpPr>
          <p:spPr>
            <a:xfrm>
              <a:off x="6864018" y="1933954"/>
              <a:ext cx="156689" cy="160200"/>
            </a:xfrm>
            <a:custGeom>
              <a:rect b="b" l="l" r="r" t="t"/>
              <a:pathLst>
                <a:path extrusionOk="0" h="1734" w="1696">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141"/>
            <p:cNvSpPr/>
            <p:nvPr/>
          </p:nvSpPr>
          <p:spPr>
            <a:xfrm>
              <a:off x="7359861" y="1915384"/>
              <a:ext cx="163988" cy="152162"/>
            </a:xfrm>
            <a:custGeom>
              <a:rect b="b" l="l" r="r" t="t"/>
              <a:pathLst>
                <a:path extrusionOk="0" h="1647" w="1775">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141"/>
            <p:cNvSpPr/>
            <p:nvPr/>
          </p:nvSpPr>
          <p:spPr>
            <a:xfrm>
              <a:off x="7171206" y="1552025"/>
              <a:ext cx="161124" cy="141538"/>
            </a:xfrm>
            <a:custGeom>
              <a:rect b="b" l="l" r="r" t="t"/>
              <a:pathLst>
                <a:path extrusionOk="0" h="1532" w="1744">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141"/>
            <p:cNvSpPr/>
            <p:nvPr/>
          </p:nvSpPr>
          <p:spPr>
            <a:xfrm>
              <a:off x="7460008" y="1266547"/>
              <a:ext cx="133500" cy="156504"/>
            </a:xfrm>
            <a:custGeom>
              <a:rect b="b" l="l" r="r" t="t"/>
              <a:pathLst>
                <a:path extrusionOk="0" h="1694" w="1445">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141"/>
            <p:cNvSpPr/>
            <p:nvPr/>
          </p:nvSpPr>
          <p:spPr>
            <a:xfrm>
              <a:off x="6551428" y="1434022"/>
              <a:ext cx="162048" cy="180340"/>
            </a:xfrm>
            <a:custGeom>
              <a:rect b="b" l="l" r="r" t="t"/>
              <a:pathLst>
                <a:path extrusionOk="0" h="1952" w="1754">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141"/>
            <p:cNvSpPr/>
            <p:nvPr/>
          </p:nvSpPr>
          <p:spPr>
            <a:xfrm>
              <a:off x="7283641" y="981994"/>
              <a:ext cx="146896" cy="132484"/>
            </a:xfrm>
            <a:custGeom>
              <a:rect b="b" l="l" r="r" t="t"/>
              <a:pathLst>
                <a:path extrusionOk="0" h="1434" w="159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141"/>
            <p:cNvSpPr/>
            <p:nvPr/>
          </p:nvSpPr>
          <p:spPr>
            <a:xfrm>
              <a:off x="6712873" y="724603"/>
              <a:ext cx="149483" cy="159461"/>
            </a:xfrm>
            <a:custGeom>
              <a:rect b="b" l="l" r="r" t="t"/>
              <a:pathLst>
                <a:path extrusionOk="0" h="1726" w="1618">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141"/>
            <p:cNvSpPr/>
            <p:nvPr/>
          </p:nvSpPr>
          <p:spPr>
            <a:xfrm>
              <a:off x="7596187" y="679887"/>
              <a:ext cx="123984" cy="142462"/>
            </a:xfrm>
            <a:custGeom>
              <a:rect b="b" l="l" r="r" t="t"/>
              <a:pathLst>
                <a:path extrusionOk="0" h="1542" w="1342">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82" name="Google Shape;3982;p141"/>
          <p:cNvPicPr preferRelativeResize="0"/>
          <p:nvPr/>
        </p:nvPicPr>
        <p:blipFill>
          <a:blip r:embed="rId3">
            <a:alphaModFix/>
          </a:blip>
          <a:stretch>
            <a:fillRect/>
          </a:stretch>
        </p:blipFill>
        <p:spPr>
          <a:xfrm>
            <a:off x="-188825" y="506250"/>
            <a:ext cx="4371851" cy="4371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7" name="Shape 4087"/>
        <p:cNvGrpSpPr/>
        <p:nvPr/>
      </p:nvGrpSpPr>
      <p:grpSpPr>
        <a:xfrm>
          <a:off x="0" y="0"/>
          <a:ext cx="0" cy="0"/>
          <a:chOff x="0" y="0"/>
          <a:chExt cx="0" cy="0"/>
        </a:xfrm>
      </p:grpSpPr>
      <p:sp>
        <p:nvSpPr>
          <p:cNvPr id="4088" name="Google Shape;4088;p15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Flakes of cereal</a:t>
            </a:r>
            <a:endParaRPr/>
          </a:p>
        </p:txBody>
      </p:sp>
      <p:pic>
        <p:nvPicPr>
          <p:cNvPr id="4089" name="Google Shape;4089;p150"/>
          <p:cNvPicPr preferRelativeResize="0"/>
          <p:nvPr/>
        </p:nvPicPr>
        <p:blipFill>
          <a:blip r:embed="rId3">
            <a:alphaModFix/>
          </a:blip>
          <a:stretch>
            <a:fillRect/>
          </a:stretch>
        </p:blipFill>
        <p:spPr>
          <a:xfrm>
            <a:off x="152400" y="152400"/>
            <a:ext cx="5921454" cy="3925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3" name="Shape 4093"/>
        <p:cNvGrpSpPr/>
        <p:nvPr/>
      </p:nvGrpSpPr>
      <p:grpSpPr>
        <a:xfrm>
          <a:off x="0" y="0"/>
          <a:ext cx="0" cy="0"/>
          <a:chOff x="0" y="0"/>
          <a:chExt cx="0" cy="0"/>
        </a:xfrm>
      </p:grpSpPr>
      <p:sp>
        <p:nvSpPr>
          <p:cNvPr id="4094" name="Google Shape;4094;p151"/>
          <p:cNvSpPr txBox="1"/>
          <p:nvPr>
            <p:ph type="title"/>
          </p:nvPr>
        </p:nvSpPr>
        <p:spPr>
          <a:xfrm>
            <a:off x="4174450" y="578175"/>
            <a:ext cx="42495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Atmotube</a:t>
            </a:r>
            <a:endParaRPr/>
          </a:p>
        </p:txBody>
      </p:sp>
      <p:sp>
        <p:nvSpPr>
          <p:cNvPr id="4095" name="Google Shape;4095;p151"/>
          <p:cNvSpPr txBox="1"/>
          <p:nvPr>
            <p:ph idx="1" type="subTitle"/>
          </p:nvPr>
        </p:nvSpPr>
        <p:spPr>
          <a:xfrm>
            <a:off x="4524975" y="1507725"/>
            <a:ext cx="3899100" cy="3418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2500"/>
              <a:t>What factors changed the air </a:t>
            </a:r>
            <a:r>
              <a:rPr lang="en" sz="2500"/>
              <a:t>quality</a:t>
            </a:r>
            <a:r>
              <a:rPr lang="en" sz="2500"/>
              <a:t> number on the Atmotubes the most?</a:t>
            </a:r>
            <a:endParaRPr sz="2500"/>
          </a:p>
          <a:p>
            <a:pPr indent="0" lvl="0" marL="0" rtl="0" algn="r">
              <a:spcBef>
                <a:spcPts val="1600"/>
              </a:spcBef>
              <a:spcAft>
                <a:spcPts val="0"/>
              </a:spcAft>
              <a:buNone/>
            </a:pPr>
            <a:r>
              <a:t/>
            </a:r>
            <a:endParaRPr sz="2500"/>
          </a:p>
          <a:p>
            <a:pPr indent="0" lvl="0" marL="0" rtl="0" algn="r">
              <a:spcBef>
                <a:spcPts val="1600"/>
              </a:spcBef>
              <a:spcAft>
                <a:spcPts val="1600"/>
              </a:spcAft>
              <a:buNone/>
            </a:pPr>
            <a:r>
              <a:rPr lang="en" sz="2500"/>
              <a:t>“ The factor that changed the air </a:t>
            </a:r>
            <a:r>
              <a:rPr lang="en" sz="2500"/>
              <a:t>quality</a:t>
            </a:r>
            <a:r>
              <a:rPr lang="en" sz="2500"/>
              <a:t> the most was_______”</a:t>
            </a:r>
            <a:r>
              <a:rPr lang="en" sz="2500"/>
              <a:t> </a:t>
            </a:r>
            <a:endParaRPr sz="2500"/>
          </a:p>
        </p:txBody>
      </p:sp>
      <p:pic>
        <p:nvPicPr>
          <p:cNvPr id="4096" name="Google Shape;4096;p151"/>
          <p:cNvPicPr preferRelativeResize="0"/>
          <p:nvPr/>
        </p:nvPicPr>
        <p:blipFill>
          <a:blip r:embed="rId3">
            <a:alphaModFix/>
          </a:blip>
          <a:stretch>
            <a:fillRect/>
          </a:stretch>
        </p:blipFill>
        <p:spPr>
          <a:xfrm>
            <a:off x="152400" y="1572375"/>
            <a:ext cx="4235531" cy="34187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0" name="Shape 4100"/>
        <p:cNvGrpSpPr/>
        <p:nvPr/>
      </p:nvGrpSpPr>
      <p:grpSpPr>
        <a:xfrm>
          <a:off x="0" y="0"/>
          <a:ext cx="0" cy="0"/>
          <a:chOff x="0" y="0"/>
          <a:chExt cx="0" cy="0"/>
        </a:xfrm>
      </p:grpSpPr>
      <p:sp>
        <p:nvSpPr>
          <p:cNvPr id="4101" name="Google Shape;4101;p152"/>
          <p:cNvSpPr txBox="1"/>
          <p:nvPr>
            <p:ph type="title"/>
          </p:nvPr>
        </p:nvSpPr>
        <p:spPr>
          <a:xfrm>
            <a:off x="720000" y="444900"/>
            <a:ext cx="7703700" cy="421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900"/>
              <a:t>What factors change air </a:t>
            </a:r>
            <a:r>
              <a:rPr lang="en" sz="6900"/>
              <a:t>quality</a:t>
            </a:r>
            <a:r>
              <a:rPr lang="en" sz="6900"/>
              <a:t> outside?</a:t>
            </a:r>
            <a:endParaRPr sz="6900"/>
          </a:p>
          <a:p>
            <a:pPr indent="0" lvl="0" marL="0" rtl="0" algn="ctr">
              <a:spcBef>
                <a:spcPts val="0"/>
              </a:spcBef>
              <a:spcAft>
                <a:spcPts val="0"/>
              </a:spcAft>
              <a:buNone/>
            </a:pPr>
            <a:r>
              <a:t/>
            </a:r>
            <a:endParaRPr i="1" sz="5300"/>
          </a:p>
          <a:p>
            <a:pPr indent="0" lvl="0" marL="0" rtl="0" algn="ctr">
              <a:spcBef>
                <a:spcPts val="0"/>
              </a:spcBef>
              <a:spcAft>
                <a:spcPts val="0"/>
              </a:spcAft>
              <a:buNone/>
            </a:pPr>
            <a:r>
              <a:rPr i="1" lang="en" sz="5300"/>
              <a:t>“One factor that changes air quality is…</a:t>
            </a:r>
            <a:endParaRPr i="1" sz="5300"/>
          </a:p>
        </p:txBody>
      </p:sp>
      <p:pic>
        <p:nvPicPr>
          <p:cNvPr id="4102" name="Google Shape;4102;p152"/>
          <p:cNvPicPr preferRelativeResize="0"/>
          <p:nvPr/>
        </p:nvPicPr>
        <p:blipFill>
          <a:blip r:embed="rId3">
            <a:alphaModFix/>
          </a:blip>
          <a:stretch>
            <a:fillRect/>
          </a:stretch>
        </p:blipFill>
        <p:spPr>
          <a:xfrm>
            <a:off x="152400" y="206200"/>
            <a:ext cx="1505099" cy="1214849"/>
          </a:xfrm>
          <a:prstGeom prst="rect">
            <a:avLst/>
          </a:prstGeom>
          <a:noFill/>
          <a:ln>
            <a:noFill/>
          </a:ln>
        </p:spPr>
      </p:pic>
      <p:pic>
        <p:nvPicPr>
          <p:cNvPr id="4103" name="Google Shape;4103;p152" title="Car Exhaust Images | Free Photos, PNG Stickers, Wallpapers ..."/>
          <p:cNvPicPr preferRelativeResize="0"/>
          <p:nvPr/>
        </p:nvPicPr>
        <p:blipFill>
          <a:blip r:embed="rId4">
            <a:alphaModFix/>
          </a:blip>
          <a:stretch>
            <a:fillRect/>
          </a:stretch>
        </p:blipFill>
        <p:spPr>
          <a:xfrm>
            <a:off x="7452025" y="206200"/>
            <a:ext cx="1505100" cy="10027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7" name="Shape 4107"/>
        <p:cNvGrpSpPr/>
        <p:nvPr/>
      </p:nvGrpSpPr>
      <p:grpSpPr>
        <a:xfrm>
          <a:off x="0" y="0"/>
          <a:ext cx="0" cy="0"/>
          <a:chOff x="0" y="0"/>
          <a:chExt cx="0" cy="0"/>
        </a:xfrm>
      </p:grpSpPr>
      <p:sp>
        <p:nvSpPr>
          <p:cNvPr id="4108" name="Google Shape;4108;p153"/>
          <p:cNvSpPr txBox="1"/>
          <p:nvPr>
            <p:ph type="title"/>
          </p:nvPr>
        </p:nvSpPr>
        <p:spPr>
          <a:xfrm>
            <a:off x="0" y="52600"/>
            <a:ext cx="6576000" cy="210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000"/>
              <a:t>AQI Graphs</a:t>
            </a:r>
            <a:endParaRPr sz="9000"/>
          </a:p>
        </p:txBody>
      </p:sp>
      <p:sp>
        <p:nvSpPr>
          <p:cNvPr id="4109" name="Google Shape;4109;p153"/>
          <p:cNvSpPr txBox="1"/>
          <p:nvPr>
            <p:ph idx="1" type="subTitle"/>
          </p:nvPr>
        </p:nvSpPr>
        <p:spPr>
          <a:xfrm>
            <a:off x="0" y="2051900"/>
            <a:ext cx="6576000" cy="49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does the color mean?</a:t>
            </a:r>
            <a:endParaRPr sz="2100"/>
          </a:p>
        </p:txBody>
      </p:sp>
      <p:pic>
        <p:nvPicPr>
          <p:cNvPr id="4110" name="Google Shape;4110;p153"/>
          <p:cNvPicPr preferRelativeResize="0"/>
          <p:nvPr/>
        </p:nvPicPr>
        <p:blipFill>
          <a:blip r:embed="rId3">
            <a:alphaModFix/>
          </a:blip>
          <a:stretch>
            <a:fillRect/>
          </a:stretch>
        </p:blipFill>
        <p:spPr>
          <a:xfrm>
            <a:off x="3754525" y="2766025"/>
            <a:ext cx="5049476" cy="2191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4" name="Shape 4114"/>
        <p:cNvGrpSpPr/>
        <p:nvPr/>
      </p:nvGrpSpPr>
      <p:grpSpPr>
        <a:xfrm>
          <a:off x="0" y="0"/>
          <a:ext cx="0" cy="0"/>
          <a:chOff x="0" y="0"/>
          <a:chExt cx="0" cy="0"/>
        </a:xfrm>
      </p:grpSpPr>
      <p:sp>
        <p:nvSpPr>
          <p:cNvPr id="4115" name="Google Shape;4115;p15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154"/>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17" name="Google Shape;4117;p154"/>
          <p:cNvPicPr preferRelativeResize="0"/>
          <p:nvPr/>
        </p:nvPicPr>
        <p:blipFill>
          <a:blip r:embed="rId3">
            <a:alphaModFix/>
          </a:blip>
          <a:stretch>
            <a:fillRect/>
          </a:stretch>
        </p:blipFill>
        <p:spPr>
          <a:xfrm>
            <a:off x="716258" y="0"/>
            <a:ext cx="7711485" cy="5143501"/>
          </a:xfrm>
          <a:prstGeom prst="rect">
            <a:avLst/>
          </a:prstGeom>
          <a:noFill/>
          <a:ln>
            <a:noFill/>
          </a:ln>
        </p:spPr>
      </p:pic>
      <p:sp>
        <p:nvSpPr>
          <p:cNvPr id="4118" name="Google Shape;4118;p154"/>
          <p:cNvSpPr/>
          <p:nvPr/>
        </p:nvSpPr>
        <p:spPr>
          <a:xfrm>
            <a:off x="705325" y="249575"/>
            <a:ext cx="4308000" cy="5727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latin typeface="Barlow"/>
                <a:ea typeface="Barlow"/>
                <a:cs typeface="Barlow"/>
                <a:sym typeface="Barlow"/>
              </a:rPr>
              <a:t>Los Angeles, CA</a:t>
            </a:r>
            <a:endParaRPr b="1" sz="2100">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2" name="Shape 4122"/>
        <p:cNvGrpSpPr/>
        <p:nvPr/>
      </p:nvGrpSpPr>
      <p:grpSpPr>
        <a:xfrm>
          <a:off x="0" y="0"/>
          <a:ext cx="0" cy="0"/>
          <a:chOff x="0" y="0"/>
          <a:chExt cx="0" cy="0"/>
        </a:xfrm>
      </p:grpSpPr>
      <p:pic>
        <p:nvPicPr>
          <p:cNvPr id="4123" name="Google Shape;4123;p155"/>
          <p:cNvPicPr preferRelativeResize="0"/>
          <p:nvPr/>
        </p:nvPicPr>
        <p:blipFill>
          <a:blip r:embed="rId3">
            <a:alphaModFix/>
          </a:blip>
          <a:stretch>
            <a:fillRect/>
          </a:stretch>
        </p:blipFill>
        <p:spPr>
          <a:xfrm>
            <a:off x="0" y="67345"/>
            <a:ext cx="9095352" cy="5076154"/>
          </a:xfrm>
          <a:prstGeom prst="rect">
            <a:avLst/>
          </a:prstGeom>
          <a:noFill/>
          <a:ln>
            <a:noFill/>
          </a:ln>
        </p:spPr>
      </p:pic>
      <p:sp>
        <p:nvSpPr>
          <p:cNvPr id="4124" name="Google Shape;4124;p155"/>
          <p:cNvSpPr/>
          <p:nvPr/>
        </p:nvSpPr>
        <p:spPr>
          <a:xfrm>
            <a:off x="824700" y="1855550"/>
            <a:ext cx="2289600" cy="143240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Barlow"/>
                <a:ea typeface="Barlow"/>
                <a:cs typeface="Barlow"/>
                <a:sym typeface="Barlow"/>
              </a:rPr>
              <a:t>What do you notice?</a:t>
            </a:r>
            <a:endParaRPr sz="2100">
              <a:latin typeface="Barlow"/>
              <a:ea typeface="Barlow"/>
              <a:cs typeface="Barlow"/>
              <a:sym typeface="Barlow"/>
            </a:endParaRPr>
          </a:p>
        </p:txBody>
      </p:sp>
      <p:sp>
        <p:nvSpPr>
          <p:cNvPr id="4125" name="Google Shape;4125;p155"/>
          <p:cNvSpPr/>
          <p:nvPr/>
        </p:nvSpPr>
        <p:spPr>
          <a:xfrm>
            <a:off x="965950" y="2521175"/>
            <a:ext cx="2289600" cy="143240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Barlow"/>
                <a:ea typeface="Barlow"/>
                <a:cs typeface="Barlow"/>
                <a:sym typeface="Barlow"/>
              </a:rPr>
              <a:t>What do you wonder?</a:t>
            </a:r>
            <a:endParaRPr sz="2100">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1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9" name="Shape 4129"/>
        <p:cNvGrpSpPr/>
        <p:nvPr/>
      </p:nvGrpSpPr>
      <p:grpSpPr>
        <a:xfrm>
          <a:off x="0" y="0"/>
          <a:ext cx="0" cy="0"/>
          <a:chOff x="0" y="0"/>
          <a:chExt cx="0" cy="0"/>
        </a:xfrm>
      </p:grpSpPr>
      <p:pic>
        <p:nvPicPr>
          <p:cNvPr id="4130" name="Google Shape;4130;p156" title="Portland Oregon Images | Free Photos, PNG Stickers, Wallpapers ..."/>
          <p:cNvPicPr preferRelativeResize="0"/>
          <p:nvPr/>
        </p:nvPicPr>
        <p:blipFill>
          <a:blip r:embed="rId3">
            <a:alphaModFix/>
          </a:blip>
          <a:stretch>
            <a:fillRect/>
          </a:stretch>
        </p:blipFill>
        <p:spPr>
          <a:xfrm>
            <a:off x="711950" y="0"/>
            <a:ext cx="7720094" cy="5143501"/>
          </a:xfrm>
          <a:prstGeom prst="rect">
            <a:avLst/>
          </a:prstGeom>
          <a:noFill/>
          <a:ln>
            <a:noFill/>
          </a:ln>
        </p:spPr>
      </p:pic>
      <p:sp>
        <p:nvSpPr>
          <p:cNvPr id="4131" name="Google Shape;4131;p156"/>
          <p:cNvSpPr/>
          <p:nvPr/>
        </p:nvSpPr>
        <p:spPr>
          <a:xfrm>
            <a:off x="705325" y="249575"/>
            <a:ext cx="4308000" cy="5727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latin typeface="Barlow"/>
                <a:ea typeface="Barlow"/>
                <a:cs typeface="Barlow"/>
                <a:sym typeface="Barlow"/>
              </a:rPr>
              <a:t>Portland, OR</a:t>
            </a:r>
            <a:endParaRPr b="1" sz="2100">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5" name="Shape 4135"/>
        <p:cNvGrpSpPr/>
        <p:nvPr/>
      </p:nvGrpSpPr>
      <p:grpSpPr>
        <a:xfrm>
          <a:off x="0" y="0"/>
          <a:ext cx="0" cy="0"/>
          <a:chOff x="0" y="0"/>
          <a:chExt cx="0" cy="0"/>
        </a:xfrm>
      </p:grpSpPr>
      <p:pic>
        <p:nvPicPr>
          <p:cNvPr id="4136" name="Google Shape;4136;p157"/>
          <p:cNvPicPr preferRelativeResize="0"/>
          <p:nvPr/>
        </p:nvPicPr>
        <p:blipFill>
          <a:blip r:embed="rId3">
            <a:alphaModFix/>
          </a:blip>
          <a:stretch>
            <a:fillRect/>
          </a:stretch>
        </p:blipFill>
        <p:spPr>
          <a:xfrm>
            <a:off x="0" y="0"/>
            <a:ext cx="8979507" cy="5077274"/>
          </a:xfrm>
          <a:prstGeom prst="rect">
            <a:avLst/>
          </a:prstGeom>
          <a:noFill/>
          <a:ln>
            <a:noFill/>
          </a:ln>
        </p:spPr>
      </p:pic>
      <p:sp>
        <p:nvSpPr>
          <p:cNvPr id="4137" name="Google Shape;4137;p157"/>
          <p:cNvSpPr/>
          <p:nvPr/>
        </p:nvSpPr>
        <p:spPr>
          <a:xfrm>
            <a:off x="824700" y="1855550"/>
            <a:ext cx="2289600" cy="143240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Barlow"/>
                <a:ea typeface="Barlow"/>
                <a:cs typeface="Barlow"/>
                <a:sym typeface="Barlow"/>
              </a:rPr>
              <a:t>What do you notice?</a:t>
            </a:r>
            <a:endParaRPr sz="2100">
              <a:latin typeface="Barlow"/>
              <a:ea typeface="Barlow"/>
              <a:cs typeface="Barlow"/>
              <a:sym typeface="Barlow"/>
            </a:endParaRPr>
          </a:p>
        </p:txBody>
      </p:sp>
      <p:sp>
        <p:nvSpPr>
          <p:cNvPr id="4138" name="Google Shape;4138;p157"/>
          <p:cNvSpPr/>
          <p:nvPr/>
        </p:nvSpPr>
        <p:spPr>
          <a:xfrm>
            <a:off x="965950" y="2521175"/>
            <a:ext cx="2289600" cy="143240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Barlow"/>
                <a:ea typeface="Barlow"/>
                <a:cs typeface="Barlow"/>
                <a:sym typeface="Barlow"/>
              </a:rPr>
              <a:t>What do you wonder?</a:t>
            </a:r>
            <a:endParaRPr sz="2100">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1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2" name="Shape 4142"/>
        <p:cNvGrpSpPr/>
        <p:nvPr/>
      </p:nvGrpSpPr>
      <p:grpSpPr>
        <a:xfrm>
          <a:off x="0" y="0"/>
          <a:ext cx="0" cy="0"/>
          <a:chOff x="0" y="0"/>
          <a:chExt cx="0" cy="0"/>
        </a:xfrm>
      </p:grpSpPr>
      <p:sp>
        <p:nvSpPr>
          <p:cNvPr id="4143" name="Google Shape;4143;p158"/>
          <p:cNvSpPr txBox="1"/>
          <p:nvPr>
            <p:ph type="title"/>
          </p:nvPr>
        </p:nvSpPr>
        <p:spPr>
          <a:xfrm>
            <a:off x="720000" y="1015750"/>
            <a:ext cx="429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AQI Video</a:t>
            </a:r>
            <a:endParaRPr/>
          </a:p>
        </p:txBody>
      </p:sp>
      <p:sp>
        <p:nvSpPr>
          <p:cNvPr id="4144" name="Google Shape;4144;p158"/>
          <p:cNvSpPr txBox="1"/>
          <p:nvPr>
            <p:ph idx="1" type="subTitle"/>
          </p:nvPr>
        </p:nvSpPr>
        <p:spPr>
          <a:xfrm>
            <a:off x="611500" y="1644975"/>
            <a:ext cx="4294800" cy="2298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Why do we care about AQI?</a:t>
            </a:r>
            <a:endParaRPr sz="2500"/>
          </a:p>
        </p:txBody>
      </p:sp>
      <p:pic>
        <p:nvPicPr>
          <p:cNvPr descr="Particulate matter, or PM, is a mixture of tiny airborne solids or liquid droplets. Wildfires, wood stoves, outdoor burning, vehicle emissions, industry fumes and blowing dust can create particulate matter any time of year.&#10;&#10;Your body's natural defenses can’t filter the smallest matter, PM 2.5, which penetrates deep into your lungs and can cause:&#10;•   Harm to your heart and blood &#10;•   Asthma&#10;•   Emphysema&#10;•   Bronchitis&#10;•   Allergic reactions&#10;•   And even a shortened life span&#10;&#10;Breathing too much pollution is especially harmful to children, teens, the elderly, and pregnant women, as well as those with heart or respiratory conditions, and otherwise healthy adults who work or exercise outdoors.&#10;&#10;There are ways to protect yourself and others. Check your state’s monitoring network to track air quality in your community:&#10;•   www.wasmoke.blogspot.com&#10;•   www.idsmoke.blogspot.com&#10;•   www.oregonsmoke.blogspot.com&#10;&#10;When it’s not good, drive less and limit time outdoors. Use a HEPA air filter, drink lots of water, and don’t smoke." id="4145" name="Google Shape;4145;p158" title="Particulate matter? Here's what it is and how to avoid it">
            <a:hlinkClick r:id="rId3"/>
          </p:cNvPr>
          <p:cNvPicPr preferRelativeResize="0"/>
          <p:nvPr/>
        </p:nvPicPr>
        <p:blipFill>
          <a:blip r:embed="rId4">
            <a:alphaModFix/>
          </a:blip>
          <a:stretch>
            <a:fillRect/>
          </a:stretch>
        </p:blipFill>
        <p:spPr>
          <a:xfrm>
            <a:off x="4612150" y="1255862"/>
            <a:ext cx="4678725" cy="263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9" name="Shape 4149"/>
        <p:cNvGrpSpPr/>
        <p:nvPr/>
      </p:nvGrpSpPr>
      <p:grpSpPr>
        <a:xfrm>
          <a:off x="0" y="0"/>
          <a:ext cx="0" cy="0"/>
          <a:chOff x="0" y="0"/>
          <a:chExt cx="0" cy="0"/>
        </a:xfrm>
      </p:grpSpPr>
      <p:sp>
        <p:nvSpPr>
          <p:cNvPr id="4150" name="Google Shape;4150;p15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Data Science?</a:t>
            </a:r>
            <a:endParaRPr/>
          </a:p>
        </p:txBody>
      </p:sp>
      <p:sp>
        <p:nvSpPr>
          <p:cNvPr id="4151" name="Google Shape;4151;p159"/>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ctr">
              <a:lnSpc>
                <a:spcPct val="90000"/>
              </a:lnSpc>
              <a:spcBef>
                <a:spcPts val="1000"/>
              </a:spcBef>
              <a:spcAft>
                <a:spcPts val="0"/>
              </a:spcAft>
              <a:buNone/>
            </a:pPr>
            <a:r>
              <a:rPr lang="en" sz="2800">
                <a:latin typeface="Roboto Slab"/>
                <a:ea typeface="Roboto Slab"/>
                <a:cs typeface="Roboto Slab"/>
                <a:sym typeface="Roboto Slab"/>
              </a:rPr>
              <a:t>T</a:t>
            </a:r>
            <a:r>
              <a:rPr lang="en" sz="2800">
                <a:latin typeface="Roboto Slab"/>
                <a:ea typeface="Roboto Slab"/>
                <a:cs typeface="Roboto Slab"/>
                <a:sym typeface="Roboto Slab"/>
              </a:rPr>
              <a:t>he ability to derive meaningful information from data</a:t>
            </a:r>
            <a:endParaRPr sz="2800">
              <a:latin typeface="Roboto Slab"/>
              <a:ea typeface="Roboto Slab"/>
              <a:cs typeface="Roboto Slab"/>
              <a:sym typeface="Roboto Slab"/>
            </a:endParaRPr>
          </a:p>
          <a:p>
            <a:pPr indent="0" lvl="0" marL="0" rtl="0" algn="ctr">
              <a:lnSpc>
                <a:spcPct val="90000"/>
              </a:lnSpc>
              <a:spcBef>
                <a:spcPts val="1000"/>
              </a:spcBef>
              <a:spcAft>
                <a:spcPts val="0"/>
              </a:spcAft>
              <a:buNone/>
            </a:pPr>
            <a:r>
              <a:rPr lang="en" sz="2800">
                <a:latin typeface="Roboto Slab"/>
                <a:ea typeface="Roboto Slab"/>
                <a:cs typeface="Roboto Slab"/>
                <a:sym typeface="Roboto Slab"/>
              </a:rPr>
              <a:t>Graphs, models, charts to make data easier to understand</a:t>
            </a:r>
            <a:endParaRPr sz="2800">
              <a:latin typeface="Roboto Slab"/>
              <a:ea typeface="Roboto Slab"/>
              <a:cs typeface="Roboto Slab"/>
              <a:sym typeface="Roboto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86" name="Shape 3986"/>
        <p:cNvGrpSpPr/>
        <p:nvPr/>
      </p:nvGrpSpPr>
      <p:grpSpPr>
        <a:xfrm>
          <a:off x="0" y="0"/>
          <a:ext cx="0" cy="0"/>
          <a:chOff x="0" y="0"/>
          <a:chExt cx="0" cy="0"/>
        </a:xfrm>
      </p:grpSpPr>
      <p:grpSp>
        <p:nvGrpSpPr>
          <p:cNvPr id="3987" name="Google Shape;3987;p142"/>
          <p:cNvGrpSpPr/>
          <p:nvPr/>
        </p:nvGrpSpPr>
        <p:grpSpPr>
          <a:xfrm>
            <a:off x="-69276" y="-3"/>
            <a:ext cx="9293596" cy="5288794"/>
            <a:chOff x="81038" y="85306"/>
            <a:chExt cx="8981923" cy="5544391"/>
          </a:xfrm>
        </p:grpSpPr>
        <p:pic>
          <p:nvPicPr>
            <p:cNvPr id="3988" name="Google Shape;3988;p142"/>
            <p:cNvPicPr preferRelativeResize="0"/>
            <p:nvPr/>
          </p:nvPicPr>
          <p:blipFill rotWithShape="1">
            <a:blip r:embed="rId3">
              <a:alphaModFix/>
            </a:blip>
            <a:srcRect b="0" l="2114" r="15628" t="0"/>
            <a:stretch/>
          </p:blipFill>
          <p:spPr>
            <a:xfrm>
              <a:off x="81038" y="85306"/>
              <a:ext cx="8981923" cy="5544391"/>
            </a:xfrm>
            <a:prstGeom prst="rect">
              <a:avLst/>
            </a:prstGeom>
            <a:noFill/>
            <a:ln>
              <a:noFill/>
            </a:ln>
          </p:spPr>
        </p:pic>
        <p:sp>
          <p:nvSpPr>
            <p:cNvPr id="3989" name="Google Shape;3989;p142"/>
            <p:cNvSpPr/>
            <p:nvPr/>
          </p:nvSpPr>
          <p:spPr>
            <a:xfrm>
              <a:off x="594956" y="1557921"/>
              <a:ext cx="3809100" cy="3378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36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0" name="Google Shape;3990;p142"/>
          <p:cNvSpPr/>
          <p:nvPr/>
        </p:nvSpPr>
        <p:spPr>
          <a:xfrm>
            <a:off x="4585124" y="2400325"/>
            <a:ext cx="4059900" cy="834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42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142"/>
          <p:cNvSpPr/>
          <p:nvPr/>
        </p:nvSpPr>
        <p:spPr>
          <a:xfrm>
            <a:off x="462475" y="535175"/>
            <a:ext cx="3995100" cy="6507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48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142"/>
          <p:cNvSpPr/>
          <p:nvPr/>
        </p:nvSpPr>
        <p:spPr>
          <a:xfrm>
            <a:off x="462425" y="2018425"/>
            <a:ext cx="3860400" cy="381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t>What is this?</a:t>
            </a:r>
            <a:endParaRPr i="1" sz="2400"/>
          </a:p>
        </p:txBody>
      </p:sp>
      <p:sp>
        <p:nvSpPr>
          <p:cNvPr id="3993" name="Google Shape;3993;p142"/>
          <p:cNvSpPr/>
          <p:nvPr/>
        </p:nvSpPr>
        <p:spPr>
          <a:xfrm>
            <a:off x="4606802" y="535175"/>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142"/>
          <p:cNvSpPr/>
          <p:nvPr/>
        </p:nvSpPr>
        <p:spPr>
          <a:xfrm>
            <a:off x="4585177" y="535250"/>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6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5" name="Google Shape;3995;p142"/>
          <p:cNvPicPr preferRelativeResize="0"/>
          <p:nvPr/>
        </p:nvPicPr>
        <p:blipFill>
          <a:blip r:embed="rId4">
            <a:alphaModFix/>
          </a:blip>
          <a:stretch>
            <a:fillRect/>
          </a:stretch>
        </p:blipFill>
        <p:spPr>
          <a:xfrm>
            <a:off x="397568" y="422325"/>
            <a:ext cx="189226" cy="218064"/>
          </a:xfrm>
          <a:prstGeom prst="rect">
            <a:avLst/>
          </a:prstGeom>
          <a:noFill/>
          <a:ln>
            <a:noFill/>
          </a:ln>
          <a:effectLst>
            <a:outerShdw blurRad="57150" rotWithShape="0" algn="bl" dir="3660000" dist="47625">
              <a:srgbClr val="000000">
                <a:alpha val="50000"/>
              </a:srgbClr>
            </a:outerShdw>
          </a:effectLst>
        </p:spPr>
      </p:pic>
      <p:pic>
        <p:nvPicPr>
          <p:cNvPr id="3996" name="Google Shape;3996;p142"/>
          <p:cNvPicPr preferRelativeResize="0"/>
          <p:nvPr/>
        </p:nvPicPr>
        <p:blipFill>
          <a:blip r:embed="rId5">
            <a:alphaModFix/>
          </a:blip>
          <a:stretch>
            <a:fillRect/>
          </a:stretch>
        </p:blipFill>
        <p:spPr>
          <a:xfrm>
            <a:off x="4859727" y="422318"/>
            <a:ext cx="201053" cy="218064"/>
          </a:xfrm>
          <a:prstGeom prst="rect">
            <a:avLst/>
          </a:prstGeom>
          <a:noFill/>
          <a:ln>
            <a:noFill/>
          </a:ln>
          <a:effectLst>
            <a:outerShdw blurRad="57150" rotWithShape="0" algn="bl" dir="3540000" dist="47625">
              <a:srgbClr val="000000">
                <a:alpha val="50000"/>
              </a:srgbClr>
            </a:outerShdw>
          </a:effectLst>
        </p:spPr>
      </p:pic>
      <p:pic>
        <p:nvPicPr>
          <p:cNvPr id="3997" name="Google Shape;3997;p142"/>
          <p:cNvPicPr preferRelativeResize="0"/>
          <p:nvPr/>
        </p:nvPicPr>
        <p:blipFill>
          <a:blip r:embed="rId6">
            <a:alphaModFix/>
          </a:blip>
          <a:stretch>
            <a:fillRect/>
          </a:stretch>
        </p:blipFill>
        <p:spPr>
          <a:xfrm>
            <a:off x="4476199" y="2304421"/>
            <a:ext cx="191591" cy="218064"/>
          </a:xfrm>
          <a:prstGeom prst="rect">
            <a:avLst/>
          </a:prstGeom>
          <a:noFill/>
          <a:ln>
            <a:noFill/>
          </a:ln>
          <a:effectLst>
            <a:outerShdw blurRad="57150" rotWithShape="0" algn="bl" dir="3660000" dist="47625">
              <a:srgbClr val="000000">
                <a:alpha val="50000"/>
              </a:srgbClr>
            </a:outerShdw>
          </a:effectLst>
        </p:spPr>
      </p:pic>
      <p:pic>
        <p:nvPicPr>
          <p:cNvPr id="3998" name="Google Shape;3998;p142"/>
          <p:cNvPicPr preferRelativeResize="0"/>
          <p:nvPr/>
        </p:nvPicPr>
        <p:blipFill>
          <a:blip r:embed="rId7">
            <a:alphaModFix/>
          </a:blip>
          <a:stretch>
            <a:fillRect/>
          </a:stretch>
        </p:blipFill>
        <p:spPr>
          <a:xfrm>
            <a:off x="6043136" y="3407102"/>
            <a:ext cx="191591" cy="218064"/>
          </a:xfrm>
          <a:prstGeom prst="rect">
            <a:avLst/>
          </a:prstGeom>
          <a:noFill/>
          <a:ln>
            <a:noFill/>
          </a:ln>
          <a:effectLst>
            <a:outerShdw blurRad="57150" rotWithShape="0" algn="bl" dir="3660000" dist="47625">
              <a:srgbClr val="000000">
                <a:alpha val="50000"/>
              </a:srgbClr>
            </a:outerShdw>
          </a:effectLst>
        </p:spPr>
      </p:pic>
      <p:pic>
        <p:nvPicPr>
          <p:cNvPr id="3999" name="Google Shape;3999;p142"/>
          <p:cNvPicPr preferRelativeResize="0"/>
          <p:nvPr/>
        </p:nvPicPr>
        <p:blipFill>
          <a:blip r:embed="rId8">
            <a:alphaModFix/>
          </a:blip>
          <a:stretch>
            <a:fillRect/>
          </a:stretch>
        </p:blipFill>
        <p:spPr>
          <a:xfrm flipH="1">
            <a:off x="4030898" y="403950"/>
            <a:ext cx="191591" cy="218064"/>
          </a:xfrm>
          <a:prstGeom prst="rect">
            <a:avLst/>
          </a:prstGeom>
          <a:noFill/>
          <a:ln>
            <a:noFill/>
          </a:ln>
          <a:effectLst>
            <a:outerShdw blurRad="57150" rotWithShape="0" algn="bl" dir="5400000" dist="19050">
              <a:srgbClr val="000000">
                <a:alpha val="50000"/>
              </a:srgbClr>
            </a:outerShdw>
          </a:effectLst>
        </p:spPr>
      </p:pic>
      <p:pic>
        <p:nvPicPr>
          <p:cNvPr id="4000" name="Google Shape;4000;p142"/>
          <p:cNvPicPr preferRelativeResize="0"/>
          <p:nvPr/>
        </p:nvPicPr>
        <p:blipFill rotWithShape="1">
          <a:blip r:embed="rId3">
            <a:alphaModFix/>
          </a:blip>
          <a:srcRect b="57560" l="93005" r="0" t="29746"/>
          <a:stretch/>
        </p:blipFill>
        <p:spPr>
          <a:xfrm>
            <a:off x="1811317" y="1313277"/>
            <a:ext cx="241267" cy="261679"/>
          </a:xfrm>
          <a:prstGeom prst="rect">
            <a:avLst/>
          </a:prstGeom>
          <a:noFill/>
          <a:ln>
            <a:noFill/>
          </a:ln>
          <a:effectLst>
            <a:outerShdw blurRad="57150" rotWithShape="0" algn="bl" dir="3660000" dist="47625">
              <a:srgbClr val="000000">
                <a:alpha val="50000"/>
              </a:srgbClr>
            </a:outerShdw>
          </a:effectLst>
        </p:spPr>
      </p:pic>
      <p:pic>
        <p:nvPicPr>
          <p:cNvPr id="4001" name="Google Shape;4001;p142"/>
          <p:cNvPicPr preferRelativeResize="0"/>
          <p:nvPr/>
        </p:nvPicPr>
        <p:blipFill>
          <a:blip r:embed="rId4">
            <a:alphaModFix/>
          </a:blip>
          <a:stretch>
            <a:fillRect/>
          </a:stretch>
        </p:blipFill>
        <p:spPr>
          <a:xfrm flipH="1">
            <a:off x="8423719" y="3407100"/>
            <a:ext cx="189226" cy="218064"/>
          </a:xfrm>
          <a:prstGeom prst="rect">
            <a:avLst/>
          </a:prstGeom>
          <a:noFill/>
          <a:ln>
            <a:noFill/>
          </a:ln>
          <a:effectLst>
            <a:outerShdw blurRad="57150" rotWithShape="0" algn="bl" dir="3660000" dist="47625">
              <a:srgbClr val="000000">
                <a:alpha val="50000"/>
              </a:srgbClr>
            </a:outerShdw>
          </a:effectLst>
        </p:spPr>
      </p:pic>
      <p:pic>
        <p:nvPicPr>
          <p:cNvPr id="4002" name="Google Shape;4002;p142"/>
          <p:cNvPicPr preferRelativeResize="0"/>
          <p:nvPr/>
        </p:nvPicPr>
        <p:blipFill>
          <a:blip r:embed="rId7">
            <a:alphaModFix/>
          </a:blip>
          <a:stretch>
            <a:fillRect/>
          </a:stretch>
        </p:blipFill>
        <p:spPr>
          <a:xfrm flipH="1">
            <a:off x="8422522" y="2304422"/>
            <a:ext cx="191591" cy="218064"/>
          </a:xfrm>
          <a:prstGeom prst="rect">
            <a:avLst/>
          </a:prstGeom>
          <a:noFill/>
          <a:ln>
            <a:noFill/>
          </a:ln>
          <a:effectLst>
            <a:outerShdw blurRad="57150" rotWithShape="0" algn="bl" dir="3660000" dist="47625">
              <a:srgbClr val="000000">
                <a:alpha val="50000"/>
              </a:srgbClr>
            </a:outerShdw>
          </a:effectLst>
        </p:spPr>
      </p:pic>
      <p:sp>
        <p:nvSpPr>
          <p:cNvPr id="4003" name="Google Shape;4003;p142"/>
          <p:cNvSpPr txBox="1"/>
          <p:nvPr/>
        </p:nvSpPr>
        <p:spPr>
          <a:xfrm>
            <a:off x="4505975" y="535250"/>
            <a:ext cx="1998300" cy="16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u="sng"/>
              <a:t>DAILY AGENDA</a:t>
            </a:r>
            <a:endParaRPr b="1" sz="1700" u="sng"/>
          </a:p>
          <a:p>
            <a:pPr indent="0" lvl="0" marL="0" rtl="0" algn="l">
              <a:spcBef>
                <a:spcPts val="0"/>
              </a:spcBef>
              <a:spcAft>
                <a:spcPts val="0"/>
              </a:spcAft>
              <a:buNone/>
            </a:pPr>
            <a:r>
              <a:t/>
            </a:r>
            <a:endParaRPr sz="100">
              <a:solidFill>
                <a:schemeClr val="dk1"/>
              </a:solidFill>
            </a:endParaRPr>
          </a:p>
          <a:p>
            <a:pPr indent="0" lvl="0" marL="457200" rtl="0" algn="l">
              <a:spcBef>
                <a:spcPts val="0"/>
              </a:spcBef>
              <a:spcAft>
                <a:spcPts val="0"/>
              </a:spcAft>
              <a:buNone/>
            </a:pPr>
            <a:r>
              <a:t/>
            </a:r>
            <a:endParaRPr b="1" sz="800" u="sng">
              <a:solidFill>
                <a:schemeClr val="dk1"/>
              </a:solidFill>
            </a:endParaRPr>
          </a:p>
          <a:p>
            <a:pPr indent="-152400" lvl="0" marL="228600" rtl="0" algn="l">
              <a:spcBef>
                <a:spcPts val="0"/>
              </a:spcBef>
              <a:spcAft>
                <a:spcPts val="0"/>
              </a:spcAft>
              <a:buSzPts val="1500"/>
              <a:buAutoNum type="arabicPeriod"/>
            </a:pPr>
            <a:r>
              <a:rPr lang="en" sz="1500"/>
              <a:t>Warm Up</a:t>
            </a:r>
            <a:endParaRPr sz="1500"/>
          </a:p>
          <a:p>
            <a:pPr indent="-152400" lvl="0" marL="228600" rtl="0" algn="l">
              <a:spcBef>
                <a:spcPts val="0"/>
              </a:spcBef>
              <a:spcAft>
                <a:spcPts val="0"/>
              </a:spcAft>
              <a:buSzPts val="1500"/>
              <a:buAutoNum type="arabicPeriod"/>
            </a:pPr>
            <a:r>
              <a:rPr lang="en" sz="1500"/>
              <a:t>Kmart Fire Video</a:t>
            </a:r>
            <a:endParaRPr sz="1500"/>
          </a:p>
          <a:p>
            <a:pPr indent="-152400" lvl="0" marL="228600" rtl="0" algn="l">
              <a:spcBef>
                <a:spcPts val="0"/>
              </a:spcBef>
              <a:spcAft>
                <a:spcPts val="0"/>
              </a:spcAft>
              <a:buSzPts val="1500"/>
              <a:buAutoNum type="arabicPeriod"/>
            </a:pPr>
            <a:r>
              <a:rPr lang="en" sz="1500"/>
              <a:t>Atmotubes</a:t>
            </a:r>
            <a:endParaRPr sz="1500"/>
          </a:p>
          <a:p>
            <a:pPr indent="0" lvl="0" marL="0" rtl="0" algn="l">
              <a:spcBef>
                <a:spcPts val="0"/>
              </a:spcBef>
              <a:spcAft>
                <a:spcPts val="0"/>
              </a:spcAft>
              <a:buNone/>
            </a:pPr>
            <a:r>
              <a:t/>
            </a:r>
            <a:endParaRPr sz="1500">
              <a:solidFill>
                <a:schemeClr val="dk1"/>
              </a:solidFill>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rPr lang="en" sz="1500">
                <a:solidFill>
                  <a:schemeClr val="dk1"/>
                </a:solidFill>
                <a:latin typeface="Alegreya"/>
                <a:ea typeface="Alegreya"/>
                <a:cs typeface="Alegreya"/>
                <a:sym typeface="Alegreya"/>
              </a:rPr>
              <a:t>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ctr">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p:txBody>
      </p:sp>
      <p:sp>
        <p:nvSpPr>
          <p:cNvPr id="4004" name="Google Shape;4004;p142"/>
          <p:cNvSpPr txBox="1"/>
          <p:nvPr/>
        </p:nvSpPr>
        <p:spPr>
          <a:xfrm>
            <a:off x="4740375" y="2423875"/>
            <a:ext cx="37494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t>Planner:</a:t>
            </a:r>
            <a:r>
              <a:rPr lang="en" sz="1600" u="sng"/>
              <a:t>  </a:t>
            </a:r>
            <a:endParaRPr sz="1250" u="sng"/>
          </a:p>
          <a:p>
            <a:pPr indent="0" lvl="0" marL="0" rtl="0" algn="l">
              <a:spcBef>
                <a:spcPts val="0"/>
              </a:spcBef>
              <a:spcAft>
                <a:spcPts val="0"/>
              </a:spcAft>
              <a:buClr>
                <a:schemeClr val="dk1"/>
              </a:buClr>
              <a:buSzPts val="1100"/>
              <a:buFont typeface="Arial"/>
              <a:buNone/>
            </a:pPr>
            <a:r>
              <a:rPr lang="en" sz="2550"/>
              <a:t>Atmotubes</a:t>
            </a:r>
            <a:endParaRPr sz="2550"/>
          </a:p>
        </p:txBody>
      </p:sp>
      <p:sp>
        <p:nvSpPr>
          <p:cNvPr id="4005" name="Google Shape;4005;p142"/>
          <p:cNvSpPr txBox="1"/>
          <p:nvPr/>
        </p:nvSpPr>
        <p:spPr>
          <a:xfrm>
            <a:off x="476100" y="622025"/>
            <a:ext cx="3917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rPr>
              <a:t>Monday</a:t>
            </a:r>
            <a:endParaRPr sz="1100"/>
          </a:p>
        </p:txBody>
      </p:sp>
      <p:pic>
        <p:nvPicPr>
          <p:cNvPr id="4006" name="Google Shape;4006;p142"/>
          <p:cNvPicPr preferRelativeResize="0"/>
          <p:nvPr/>
        </p:nvPicPr>
        <p:blipFill>
          <a:blip r:embed="rId9">
            <a:alphaModFix/>
          </a:blip>
          <a:stretch>
            <a:fillRect/>
          </a:stretch>
        </p:blipFill>
        <p:spPr>
          <a:xfrm>
            <a:off x="5930475" y="1009025"/>
            <a:ext cx="304246" cy="304246"/>
          </a:xfrm>
          <a:prstGeom prst="rect">
            <a:avLst/>
          </a:prstGeom>
          <a:noFill/>
          <a:ln>
            <a:noFill/>
          </a:ln>
        </p:spPr>
      </p:pic>
      <p:pic>
        <p:nvPicPr>
          <p:cNvPr id="4007" name="Google Shape;4007;p142"/>
          <p:cNvPicPr preferRelativeResize="0"/>
          <p:nvPr/>
        </p:nvPicPr>
        <p:blipFill>
          <a:blip r:embed="rId10">
            <a:alphaModFix/>
          </a:blip>
          <a:stretch>
            <a:fillRect/>
          </a:stretch>
        </p:blipFill>
        <p:spPr>
          <a:xfrm flipH="1" rot="199127">
            <a:off x="4657700" y="3413092"/>
            <a:ext cx="3815952" cy="1438491"/>
          </a:xfrm>
          <a:prstGeom prst="rect">
            <a:avLst/>
          </a:prstGeom>
          <a:noFill/>
          <a:ln>
            <a:noFill/>
          </a:ln>
        </p:spPr>
      </p:pic>
      <p:sp>
        <p:nvSpPr>
          <p:cNvPr id="4008" name="Google Shape;4008;p142"/>
          <p:cNvSpPr txBox="1"/>
          <p:nvPr/>
        </p:nvSpPr>
        <p:spPr>
          <a:xfrm flipH="1" rot="233740">
            <a:off x="5946137" y="3474900"/>
            <a:ext cx="2017963" cy="4281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u="sng"/>
              <a:t>Be Prepared</a:t>
            </a:r>
            <a:endParaRPr b="1" sz="1700" u="sng"/>
          </a:p>
        </p:txBody>
      </p:sp>
      <p:sp>
        <p:nvSpPr>
          <p:cNvPr id="4009" name="Google Shape;4009;p142"/>
          <p:cNvSpPr txBox="1"/>
          <p:nvPr/>
        </p:nvSpPr>
        <p:spPr>
          <a:xfrm>
            <a:off x="904513" y="1574960"/>
            <a:ext cx="2976300" cy="492600"/>
          </a:xfrm>
          <a:prstGeom prst="rect">
            <a:avLst/>
          </a:prstGeom>
          <a:noFill/>
          <a:ln>
            <a:noFill/>
          </a:ln>
          <a:effectLst>
            <a:outerShdw blurRad="28575" rotWithShape="0" algn="bl" dir="2760000" dist="9525">
              <a:srgbClr val="000000">
                <a:alpha val="8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lang="en" sz="2000">
                <a:solidFill>
                  <a:srgbClr val="005761"/>
                </a:solidFill>
              </a:rPr>
              <a:t>Warm Up</a:t>
            </a:r>
            <a:endParaRPr sz="2000"/>
          </a:p>
        </p:txBody>
      </p:sp>
      <p:pic>
        <p:nvPicPr>
          <p:cNvPr descr="This 5 minute timer quietly counts down until it reaches the end, then sounds with an alerting noise. Enjoy the public domain nature scenes in the background!" id="4010" name="Google Shape;4010;p142" title="5 Minute Timer with Scenic Nature">
            <a:hlinkClick r:id="rId11"/>
          </p:cNvPr>
          <p:cNvPicPr preferRelativeResize="0"/>
          <p:nvPr/>
        </p:nvPicPr>
        <p:blipFill>
          <a:blip r:embed="rId12">
            <a:alphaModFix/>
          </a:blip>
          <a:stretch>
            <a:fillRect/>
          </a:stretch>
        </p:blipFill>
        <p:spPr>
          <a:xfrm>
            <a:off x="6687425" y="641975"/>
            <a:ext cx="1998275" cy="1498706"/>
          </a:xfrm>
          <a:prstGeom prst="rect">
            <a:avLst/>
          </a:prstGeom>
          <a:noFill/>
          <a:ln>
            <a:noFill/>
          </a:ln>
        </p:spPr>
      </p:pic>
      <p:sp>
        <p:nvSpPr>
          <p:cNvPr id="4011" name="Google Shape;4011;p142"/>
          <p:cNvSpPr txBox="1"/>
          <p:nvPr/>
        </p:nvSpPr>
        <p:spPr>
          <a:xfrm rot="174008">
            <a:off x="5382794" y="3884126"/>
            <a:ext cx="2662310" cy="785499"/>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Sharpened pencil</a:t>
            </a:r>
            <a:endParaRPr sz="1600"/>
          </a:p>
          <a:p>
            <a:pPr indent="0" lvl="0" marL="0" rtl="0" algn="l">
              <a:spcBef>
                <a:spcPts val="0"/>
              </a:spcBef>
              <a:spcAft>
                <a:spcPts val="0"/>
              </a:spcAft>
              <a:buNone/>
            </a:pPr>
            <a:r>
              <a:t/>
            </a:r>
            <a:endParaRPr sz="1600">
              <a:latin typeface="Alegreya"/>
              <a:ea typeface="Alegreya"/>
              <a:cs typeface="Alegreya"/>
              <a:sym typeface="Alegreya"/>
            </a:endParaRPr>
          </a:p>
        </p:txBody>
      </p:sp>
      <p:pic>
        <p:nvPicPr>
          <p:cNvPr id="4012" name="Google Shape;4012;p142"/>
          <p:cNvPicPr preferRelativeResize="0"/>
          <p:nvPr/>
        </p:nvPicPr>
        <p:blipFill>
          <a:blip r:embed="rId13">
            <a:alphaModFix/>
          </a:blip>
          <a:stretch>
            <a:fillRect/>
          </a:stretch>
        </p:blipFill>
        <p:spPr>
          <a:xfrm>
            <a:off x="651000" y="2382713"/>
            <a:ext cx="3483251" cy="26124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5" name="Shape 4155"/>
        <p:cNvGrpSpPr/>
        <p:nvPr/>
      </p:nvGrpSpPr>
      <p:grpSpPr>
        <a:xfrm>
          <a:off x="0" y="0"/>
          <a:ext cx="0" cy="0"/>
          <a:chOff x="0" y="0"/>
          <a:chExt cx="0" cy="0"/>
        </a:xfrm>
      </p:grpSpPr>
      <p:pic>
        <p:nvPicPr>
          <p:cNvPr id="4156" name="Google Shape;4156;p160"/>
          <p:cNvPicPr preferRelativeResize="0"/>
          <p:nvPr/>
        </p:nvPicPr>
        <p:blipFill>
          <a:blip r:embed="rId3">
            <a:alphaModFix/>
          </a:blip>
          <a:stretch>
            <a:fillRect/>
          </a:stretch>
        </p:blipFill>
        <p:spPr>
          <a:xfrm>
            <a:off x="186150" y="1108375"/>
            <a:ext cx="3979151" cy="2777250"/>
          </a:xfrm>
          <a:prstGeom prst="rect">
            <a:avLst/>
          </a:prstGeom>
          <a:noFill/>
          <a:ln>
            <a:noFill/>
          </a:ln>
        </p:spPr>
      </p:pic>
      <p:pic>
        <p:nvPicPr>
          <p:cNvPr descr="A data visualization of Disney screenplay dialogue broken down by gender, using bar graph charts to show the percentage of which gender is dominant per movie. Visualization by: Hanah Anderson, Matt Daniels " id="4157" name="Google Shape;4157;p160"/>
          <p:cNvPicPr preferRelativeResize="0"/>
          <p:nvPr/>
        </p:nvPicPr>
        <p:blipFill rotWithShape="1">
          <a:blip r:embed="rId4">
            <a:alphaModFix/>
          </a:blip>
          <a:srcRect b="13711" l="0" r="0" t="0"/>
          <a:stretch/>
        </p:blipFill>
        <p:spPr>
          <a:xfrm>
            <a:off x="4271725" y="2684275"/>
            <a:ext cx="4631926" cy="1998425"/>
          </a:xfrm>
          <a:prstGeom prst="rect">
            <a:avLst/>
          </a:prstGeom>
          <a:noFill/>
          <a:ln>
            <a:noFill/>
          </a:ln>
        </p:spPr>
      </p:pic>
      <p:pic>
        <p:nvPicPr>
          <p:cNvPr id="4158" name="Google Shape;4158;p160"/>
          <p:cNvPicPr preferRelativeResize="0"/>
          <p:nvPr/>
        </p:nvPicPr>
        <p:blipFill>
          <a:blip r:embed="rId5">
            <a:alphaModFix/>
          </a:blip>
          <a:stretch>
            <a:fillRect/>
          </a:stretch>
        </p:blipFill>
        <p:spPr>
          <a:xfrm>
            <a:off x="4271725" y="468100"/>
            <a:ext cx="4631925" cy="168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2" name="Shape 4162"/>
        <p:cNvGrpSpPr/>
        <p:nvPr/>
      </p:nvGrpSpPr>
      <p:grpSpPr>
        <a:xfrm>
          <a:off x="0" y="0"/>
          <a:ext cx="0" cy="0"/>
          <a:chOff x="0" y="0"/>
          <a:chExt cx="0" cy="0"/>
        </a:xfrm>
      </p:grpSpPr>
      <p:sp>
        <p:nvSpPr>
          <p:cNvPr id="4163" name="Google Shape;4163;p16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 Presentation</a:t>
            </a:r>
            <a:endParaRPr/>
          </a:p>
        </p:txBody>
      </p:sp>
      <p:sp>
        <p:nvSpPr>
          <p:cNvPr id="4164" name="Google Shape;4164;p161"/>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Here is how we can take data and organize it in a way that is easy to understand.</a:t>
            </a:r>
            <a:endParaRPr sz="2200"/>
          </a:p>
          <a:p>
            <a:pPr indent="0" lvl="0" marL="0" rtl="0" algn="ctr">
              <a:spcBef>
                <a:spcPts val="1600"/>
              </a:spcBef>
              <a:spcAft>
                <a:spcPts val="0"/>
              </a:spcAft>
              <a:buNone/>
            </a:pPr>
            <a:r>
              <a:t/>
            </a:r>
            <a:endParaRPr sz="2200"/>
          </a:p>
          <a:p>
            <a:pPr indent="0" lvl="0" marL="0" rtl="0" algn="ctr">
              <a:spcBef>
                <a:spcPts val="1600"/>
              </a:spcBef>
              <a:spcAft>
                <a:spcPts val="1600"/>
              </a:spcAft>
              <a:buNone/>
            </a:pPr>
            <a:r>
              <a:rPr lang="en" sz="2200"/>
              <a:t>Demo here: </a:t>
            </a:r>
            <a:r>
              <a:rPr lang="en" sz="2200" u="sng">
                <a:solidFill>
                  <a:schemeClr val="hlink"/>
                </a:solidFill>
                <a:hlinkClick r:id="rId3"/>
              </a:rPr>
              <a:t>Link to R Code</a:t>
            </a:r>
            <a:endParaRPr sz="2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8" name="Shape 4168"/>
        <p:cNvGrpSpPr/>
        <p:nvPr/>
      </p:nvGrpSpPr>
      <p:grpSpPr>
        <a:xfrm>
          <a:off x="0" y="0"/>
          <a:ext cx="0" cy="0"/>
          <a:chOff x="0" y="0"/>
          <a:chExt cx="0" cy="0"/>
        </a:xfrm>
      </p:grpSpPr>
      <p:sp>
        <p:nvSpPr>
          <p:cNvPr id="4169" name="Google Shape;4169;p16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Set from the EPA</a:t>
            </a:r>
            <a:endParaRPr/>
          </a:p>
        </p:txBody>
      </p:sp>
      <p:sp>
        <p:nvSpPr>
          <p:cNvPr id="4170" name="Google Shape;4170;p162"/>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The following data set has two spreadsheets: one measuring AQI in Portland and the other in Los Angeles. It has data that was collected nearly everyday for 23 years. </a:t>
            </a:r>
            <a:endParaRPr sz="2200"/>
          </a:p>
          <a:p>
            <a:pPr indent="0" lvl="0" marL="0" rtl="0" algn="ctr">
              <a:spcBef>
                <a:spcPts val="1600"/>
              </a:spcBef>
              <a:spcAft>
                <a:spcPts val="0"/>
              </a:spcAft>
              <a:buNone/>
            </a:pPr>
            <a:r>
              <a:rPr lang="en" sz="2200"/>
              <a:t>What do you notice? What conclusions can you draw?</a:t>
            </a:r>
            <a:endParaRPr sz="2200"/>
          </a:p>
          <a:p>
            <a:pPr indent="0" lvl="0" marL="0" rtl="0" algn="ctr">
              <a:spcBef>
                <a:spcPts val="1600"/>
              </a:spcBef>
              <a:spcAft>
                <a:spcPts val="1600"/>
              </a:spcAft>
              <a:buNone/>
            </a:pPr>
            <a:r>
              <a:rPr lang="en" sz="2200" u="sng">
                <a:solidFill>
                  <a:schemeClr val="hlink"/>
                </a:solidFill>
                <a:hlinkClick r:id="rId3"/>
              </a:rPr>
              <a:t>EPA Data</a:t>
            </a:r>
            <a:r>
              <a:rPr lang="en" sz="2200"/>
              <a:t> </a:t>
            </a:r>
            <a:endParaRPr sz="2200"/>
          </a:p>
        </p:txBody>
      </p:sp>
      <p:sp>
        <p:nvSpPr>
          <p:cNvPr id="4171" name="Google Shape;4171;p162"/>
          <p:cNvSpPr txBox="1"/>
          <p:nvPr/>
        </p:nvSpPr>
        <p:spPr>
          <a:xfrm>
            <a:off x="3242700" y="4731000"/>
            <a:ext cx="59013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Source: </a:t>
            </a:r>
            <a:r>
              <a:rPr lang="en" u="sng">
                <a:solidFill>
                  <a:schemeClr val="hlink"/>
                </a:solidFill>
                <a:latin typeface="Roboto"/>
                <a:ea typeface="Roboto"/>
                <a:cs typeface="Roboto"/>
                <a:sym typeface="Roboto"/>
                <a:hlinkClick r:id="rId4"/>
              </a:rPr>
              <a:t>https://www.epa.gov/outdoor-air-quality-data/air-data-tile-plot</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5" name="Shape 4175"/>
        <p:cNvGrpSpPr/>
        <p:nvPr/>
      </p:nvGrpSpPr>
      <p:grpSpPr>
        <a:xfrm>
          <a:off x="0" y="0"/>
          <a:ext cx="0" cy="0"/>
          <a:chOff x="0" y="0"/>
          <a:chExt cx="0" cy="0"/>
        </a:xfrm>
      </p:grpSpPr>
      <p:sp>
        <p:nvSpPr>
          <p:cNvPr id="4176" name="Google Shape;4176;p1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yourself!</a:t>
            </a:r>
            <a:endParaRPr/>
          </a:p>
        </p:txBody>
      </p:sp>
      <p:pic>
        <p:nvPicPr>
          <p:cNvPr id="4177" name="Google Shape;4177;p163"/>
          <p:cNvPicPr preferRelativeResize="0"/>
          <p:nvPr/>
        </p:nvPicPr>
        <p:blipFill>
          <a:blip r:embed="rId3">
            <a:alphaModFix/>
          </a:blip>
          <a:stretch>
            <a:fillRect/>
          </a:stretch>
        </p:blipFill>
        <p:spPr>
          <a:xfrm>
            <a:off x="1037488" y="1232775"/>
            <a:ext cx="7069026" cy="3694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1" name="Shape 4181"/>
        <p:cNvGrpSpPr/>
        <p:nvPr/>
      </p:nvGrpSpPr>
      <p:grpSpPr>
        <a:xfrm>
          <a:off x="0" y="0"/>
          <a:ext cx="0" cy="0"/>
          <a:chOff x="0" y="0"/>
          <a:chExt cx="0" cy="0"/>
        </a:xfrm>
      </p:grpSpPr>
      <p:sp>
        <p:nvSpPr>
          <p:cNvPr id="4182" name="Google Shape;4182;p16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visualisation tells a story</a:t>
            </a:r>
            <a:endParaRPr/>
          </a:p>
        </p:txBody>
      </p:sp>
      <p:sp>
        <p:nvSpPr>
          <p:cNvPr id="4183" name="Google Shape;4183;p164"/>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Just by looking at the numbers, it can be hard to tell what the data is trying to tells us. There is a solution: Data visualization!</a:t>
            </a:r>
            <a:endParaRPr sz="2200"/>
          </a:p>
          <a:p>
            <a:pPr indent="0" lvl="0" marL="0" rtl="0" algn="l">
              <a:spcBef>
                <a:spcPts val="1600"/>
              </a:spcBef>
              <a:spcAft>
                <a:spcPts val="1600"/>
              </a:spcAft>
              <a:buNone/>
            </a:pPr>
            <a:r>
              <a:rPr lang="en" sz="2200"/>
              <a:t>Using a graph where numbers are represented with lines is easier to understand.</a:t>
            </a: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7" name="Shape 4187"/>
        <p:cNvGrpSpPr/>
        <p:nvPr/>
      </p:nvGrpSpPr>
      <p:grpSpPr>
        <a:xfrm>
          <a:off x="0" y="0"/>
          <a:ext cx="0" cy="0"/>
          <a:chOff x="0" y="0"/>
          <a:chExt cx="0" cy="0"/>
        </a:xfrm>
      </p:grpSpPr>
      <p:pic>
        <p:nvPicPr>
          <p:cNvPr descr="PM2.5 Daily AQI Values - Portland-Vancouver-Hillsboro, OR-WA" id="4188" name="Google Shape;4188;p165"/>
          <p:cNvPicPr preferRelativeResize="0"/>
          <p:nvPr/>
        </p:nvPicPr>
        <p:blipFill>
          <a:blip r:embed="rId3">
            <a:alphaModFix/>
          </a:blip>
          <a:stretch>
            <a:fillRect/>
          </a:stretch>
        </p:blipFill>
        <p:spPr>
          <a:xfrm>
            <a:off x="225200" y="1099725"/>
            <a:ext cx="4138501" cy="3448750"/>
          </a:xfrm>
          <a:prstGeom prst="rect">
            <a:avLst/>
          </a:prstGeom>
          <a:noFill/>
          <a:ln>
            <a:noFill/>
          </a:ln>
        </p:spPr>
      </p:pic>
      <p:sp>
        <p:nvSpPr>
          <p:cNvPr id="4189" name="Google Shape;4189;p165"/>
          <p:cNvSpPr txBox="1"/>
          <p:nvPr/>
        </p:nvSpPr>
        <p:spPr>
          <a:xfrm>
            <a:off x="4769350" y="4012650"/>
            <a:ext cx="4138500" cy="2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anum Gothic"/>
                <a:ea typeface="Nanum Gothic"/>
                <a:cs typeface="Nanum Gothic"/>
                <a:sym typeface="Nanum Gothic"/>
              </a:rPr>
              <a:t>Number of days per year where the PM 2.5 Value was above a certain threshold.</a:t>
            </a:r>
            <a:endParaRPr>
              <a:solidFill>
                <a:schemeClr val="dk1"/>
              </a:solidFill>
              <a:latin typeface="Nanum Gothic"/>
              <a:ea typeface="Nanum Gothic"/>
              <a:cs typeface="Nanum Gothic"/>
              <a:sym typeface="Nanum Gothic"/>
            </a:endParaRPr>
          </a:p>
        </p:txBody>
      </p:sp>
      <p:pic>
        <p:nvPicPr>
          <p:cNvPr id="4190" name="Google Shape;4190;p165"/>
          <p:cNvPicPr preferRelativeResize="0"/>
          <p:nvPr/>
        </p:nvPicPr>
        <p:blipFill>
          <a:blip r:embed="rId4">
            <a:alphaModFix/>
          </a:blip>
          <a:stretch>
            <a:fillRect/>
          </a:stretch>
        </p:blipFill>
        <p:spPr>
          <a:xfrm>
            <a:off x="4745275" y="2228075"/>
            <a:ext cx="4138498" cy="1768927"/>
          </a:xfrm>
          <a:prstGeom prst="rect">
            <a:avLst/>
          </a:prstGeom>
          <a:noFill/>
          <a:ln>
            <a:noFill/>
          </a:ln>
        </p:spPr>
      </p:pic>
      <p:pic>
        <p:nvPicPr>
          <p:cNvPr id="4191" name="Google Shape;4191;p165"/>
          <p:cNvPicPr preferRelativeResize="0"/>
          <p:nvPr/>
        </p:nvPicPr>
        <p:blipFill>
          <a:blip r:embed="rId5">
            <a:alphaModFix/>
          </a:blip>
          <a:stretch>
            <a:fillRect/>
          </a:stretch>
        </p:blipFill>
        <p:spPr>
          <a:xfrm>
            <a:off x="4745275" y="291125"/>
            <a:ext cx="4138500" cy="1747972"/>
          </a:xfrm>
          <a:prstGeom prst="rect">
            <a:avLst/>
          </a:prstGeom>
          <a:noFill/>
          <a:ln>
            <a:noFill/>
          </a:ln>
        </p:spPr>
      </p:pic>
      <p:sp>
        <p:nvSpPr>
          <p:cNvPr id="4192" name="Google Shape;4192;p165"/>
          <p:cNvSpPr txBox="1"/>
          <p:nvPr/>
        </p:nvSpPr>
        <p:spPr>
          <a:xfrm>
            <a:off x="300450" y="288425"/>
            <a:ext cx="4138500" cy="6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EPA visual of Particulate Matter 2.5 </a:t>
            </a:r>
            <a:endParaRPr sz="1800">
              <a:solidFill>
                <a:schemeClr val="dk1"/>
              </a:solidFill>
              <a:latin typeface="Roboto"/>
              <a:ea typeface="Roboto"/>
              <a:cs typeface="Roboto"/>
              <a:sym typeface="Roboto"/>
            </a:endParaRPr>
          </a:p>
          <a:p>
            <a:pPr indent="0" lvl="0" marL="0" rtl="0" algn="ctr">
              <a:spcBef>
                <a:spcPts val="0"/>
              </a:spcBef>
              <a:spcAft>
                <a:spcPts val="0"/>
              </a:spcAft>
              <a:buNone/>
            </a:pPr>
            <a:r>
              <a:rPr lang="en" sz="1800">
                <a:solidFill>
                  <a:schemeClr val="dk1"/>
                </a:solidFill>
                <a:latin typeface="Roboto"/>
                <a:ea typeface="Roboto"/>
                <a:cs typeface="Roboto"/>
                <a:sym typeface="Roboto"/>
              </a:rPr>
              <a:t>in Portland</a:t>
            </a:r>
            <a:endParaRPr sz="18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6" name="Shape 4196"/>
        <p:cNvGrpSpPr/>
        <p:nvPr/>
      </p:nvGrpSpPr>
      <p:grpSpPr>
        <a:xfrm>
          <a:off x="0" y="0"/>
          <a:ext cx="0" cy="0"/>
          <a:chOff x="0" y="0"/>
          <a:chExt cx="0" cy="0"/>
        </a:xfrm>
      </p:grpSpPr>
      <p:pic>
        <p:nvPicPr>
          <p:cNvPr id="4197" name="Google Shape;4197;p166"/>
          <p:cNvPicPr preferRelativeResize="0"/>
          <p:nvPr/>
        </p:nvPicPr>
        <p:blipFill>
          <a:blip r:embed="rId3">
            <a:alphaModFix/>
          </a:blip>
          <a:stretch>
            <a:fillRect/>
          </a:stretch>
        </p:blipFill>
        <p:spPr>
          <a:xfrm>
            <a:off x="177725" y="1138925"/>
            <a:ext cx="4102125" cy="3418425"/>
          </a:xfrm>
          <a:prstGeom prst="rect">
            <a:avLst/>
          </a:prstGeom>
          <a:noFill/>
          <a:ln>
            <a:noFill/>
          </a:ln>
        </p:spPr>
      </p:pic>
      <p:pic>
        <p:nvPicPr>
          <p:cNvPr id="4198" name="Google Shape;4198;p166"/>
          <p:cNvPicPr preferRelativeResize="0"/>
          <p:nvPr/>
        </p:nvPicPr>
        <p:blipFill>
          <a:blip r:embed="rId4">
            <a:alphaModFix/>
          </a:blip>
          <a:stretch>
            <a:fillRect/>
          </a:stretch>
        </p:blipFill>
        <p:spPr>
          <a:xfrm>
            <a:off x="4865775" y="2368425"/>
            <a:ext cx="4102125" cy="1725789"/>
          </a:xfrm>
          <a:prstGeom prst="rect">
            <a:avLst/>
          </a:prstGeom>
          <a:noFill/>
          <a:ln>
            <a:noFill/>
          </a:ln>
        </p:spPr>
      </p:pic>
      <p:pic>
        <p:nvPicPr>
          <p:cNvPr id="4199" name="Google Shape;4199;p166"/>
          <p:cNvPicPr preferRelativeResize="0"/>
          <p:nvPr/>
        </p:nvPicPr>
        <p:blipFill>
          <a:blip r:embed="rId5">
            <a:alphaModFix/>
          </a:blip>
          <a:stretch>
            <a:fillRect/>
          </a:stretch>
        </p:blipFill>
        <p:spPr>
          <a:xfrm>
            <a:off x="4865775" y="401990"/>
            <a:ext cx="4102125" cy="1725810"/>
          </a:xfrm>
          <a:prstGeom prst="rect">
            <a:avLst/>
          </a:prstGeom>
          <a:noFill/>
          <a:ln>
            <a:noFill/>
          </a:ln>
        </p:spPr>
      </p:pic>
      <p:sp>
        <p:nvSpPr>
          <p:cNvPr id="4200" name="Google Shape;4200;p166"/>
          <p:cNvSpPr txBox="1"/>
          <p:nvPr/>
        </p:nvSpPr>
        <p:spPr>
          <a:xfrm>
            <a:off x="4865775" y="4171675"/>
            <a:ext cx="4102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Nanum Gothic"/>
                <a:ea typeface="Nanum Gothic"/>
                <a:cs typeface="Nanum Gothic"/>
                <a:sym typeface="Nanum Gothic"/>
              </a:rPr>
              <a:t>Number of days per year where the PM 2.5 Value was above a certain threshold.</a:t>
            </a:r>
            <a:endParaRPr>
              <a:solidFill>
                <a:schemeClr val="dk1"/>
              </a:solidFill>
            </a:endParaRPr>
          </a:p>
        </p:txBody>
      </p:sp>
      <p:sp>
        <p:nvSpPr>
          <p:cNvPr id="4201" name="Google Shape;4201;p166"/>
          <p:cNvSpPr txBox="1"/>
          <p:nvPr/>
        </p:nvSpPr>
        <p:spPr>
          <a:xfrm>
            <a:off x="372550" y="336500"/>
            <a:ext cx="3797400" cy="61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EPA visual of Particulate Matter 2.5 </a:t>
            </a:r>
            <a:endParaRPr sz="1800">
              <a:solidFill>
                <a:schemeClr val="dk1"/>
              </a:solidFill>
              <a:latin typeface="Roboto"/>
              <a:ea typeface="Roboto"/>
              <a:cs typeface="Roboto"/>
              <a:sym typeface="Roboto"/>
            </a:endParaRPr>
          </a:p>
          <a:p>
            <a:pPr indent="0" lvl="0" marL="0" rtl="0" algn="ctr">
              <a:spcBef>
                <a:spcPts val="0"/>
              </a:spcBef>
              <a:spcAft>
                <a:spcPts val="0"/>
              </a:spcAft>
              <a:buNone/>
            </a:pPr>
            <a:r>
              <a:rPr lang="en" sz="1800">
                <a:solidFill>
                  <a:schemeClr val="dk1"/>
                </a:solidFill>
                <a:latin typeface="Roboto"/>
                <a:ea typeface="Roboto"/>
                <a:cs typeface="Roboto"/>
                <a:sym typeface="Roboto"/>
              </a:rPr>
              <a:t>in Los Angeles</a:t>
            </a:r>
            <a:endParaRPr sz="1800">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5" name="Shape 4205"/>
        <p:cNvGrpSpPr/>
        <p:nvPr/>
      </p:nvGrpSpPr>
      <p:grpSpPr>
        <a:xfrm>
          <a:off x="0" y="0"/>
          <a:ext cx="0" cy="0"/>
          <a:chOff x="0" y="0"/>
          <a:chExt cx="0" cy="0"/>
        </a:xfrm>
      </p:grpSpPr>
      <p:sp>
        <p:nvSpPr>
          <p:cNvPr id="4206" name="Google Shape;4206;p167"/>
          <p:cNvSpPr txBox="1"/>
          <p:nvPr>
            <p:ph idx="1" type="body"/>
          </p:nvPr>
        </p:nvSpPr>
        <p:spPr>
          <a:xfrm>
            <a:off x="387900" y="1178500"/>
            <a:ext cx="8368200" cy="34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When you see a graph, it’s important to look at the values and the kind of charts and ranges presented. The person who made the graph wants to tell you a story and you have to think critically about it. </a:t>
            </a:r>
            <a:endParaRPr sz="2200"/>
          </a:p>
          <a:p>
            <a:pPr indent="0" lvl="0" marL="0" rtl="0" algn="l">
              <a:spcBef>
                <a:spcPts val="1600"/>
              </a:spcBef>
              <a:spcAft>
                <a:spcPts val="1600"/>
              </a:spcAft>
              <a:buNone/>
            </a:pPr>
            <a:r>
              <a:rPr lang="en" sz="2200"/>
              <a:t>A student at Lewis &amp; Clark College took the raw data and made another tile plot using the same ranges and found a very different picture.</a:t>
            </a:r>
            <a:endParaRPr sz="2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0" name="Shape 4210"/>
        <p:cNvGrpSpPr/>
        <p:nvPr/>
      </p:nvGrpSpPr>
      <p:grpSpPr>
        <a:xfrm>
          <a:off x="0" y="0"/>
          <a:ext cx="0" cy="0"/>
          <a:chOff x="0" y="0"/>
          <a:chExt cx="0" cy="0"/>
        </a:xfrm>
      </p:grpSpPr>
      <p:pic>
        <p:nvPicPr>
          <p:cNvPr id="4211" name="Google Shape;4211;p168"/>
          <p:cNvPicPr preferRelativeResize="0"/>
          <p:nvPr/>
        </p:nvPicPr>
        <p:blipFill>
          <a:blip r:embed="rId3">
            <a:alphaModFix/>
          </a:blip>
          <a:stretch>
            <a:fillRect/>
          </a:stretch>
        </p:blipFill>
        <p:spPr>
          <a:xfrm>
            <a:off x="150300" y="985450"/>
            <a:ext cx="8843400" cy="3557200"/>
          </a:xfrm>
          <a:prstGeom prst="rect">
            <a:avLst/>
          </a:prstGeom>
          <a:noFill/>
          <a:ln>
            <a:noFill/>
          </a:ln>
        </p:spPr>
      </p:pic>
      <p:sp>
        <p:nvSpPr>
          <p:cNvPr id="4212" name="Google Shape;4212;p168"/>
          <p:cNvSpPr txBox="1"/>
          <p:nvPr/>
        </p:nvSpPr>
        <p:spPr>
          <a:xfrm>
            <a:off x="729575" y="288425"/>
            <a:ext cx="5143500" cy="6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Roboto Slab"/>
                <a:ea typeface="Roboto Slab"/>
                <a:cs typeface="Roboto Slab"/>
                <a:sym typeface="Roboto Slab"/>
              </a:rPr>
              <a:t>PDX accurate data</a:t>
            </a:r>
            <a:endParaRPr sz="3000">
              <a:solidFill>
                <a:schemeClr val="dk1"/>
              </a:solidFill>
              <a:latin typeface="Roboto Slab"/>
              <a:ea typeface="Roboto Slab"/>
              <a:cs typeface="Roboto Slab"/>
              <a:sym typeface="Roboto Slab"/>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6" name="Shape 4216"/>
        <p:cNvGrpSpPr/>
        <p:nvPr/>
      </p:nvGrpSpPr>
      <p:grpSpPr>
        <a:xfrm>
          <a:off x="0" y="0"/>
          <a:ext cx="0" cy="0"/>
          <a:chOff x="0" y="0"/>
          <a:chExt cx="0" cy="0"/>
        </a:xfrm>
      </p:grpSpPr>
      <p:sp>
        <p:nvSpPr>
          <p:cNvPr id="4217" name="Google Shape;4217;p169"/>
          <p:cNvSpPr txBox="1"/>
          <p:nvPr>
            <p:ph type="title"/>
          </p:nvPr>
        </p:nvSpPr>
        <p:spPr>
          <a:xfrm>
            <a:off x="345500" y="442075"/>
            <a:ext cx="2520300" cy="8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 EPA Data</a:t>
            </a:r>
            <a:endParaRPr/>
          </a:p>
        </p:txBody>
      </p:sp>
      <p:pic>
        <p:nvPicPr>
          <p:cNvPr id="4218" name="Google Shape;4218;p169"/>
          <p:cNvPicPr preferRelativeResize="0"/>
          <p:nvPr/>
        </p:nvPicPr>
        <p:blipFill>
          <a:blip r:embed="rId3">
            <a:alphaModFix/>
          </a:blip>
          <a:stretch>
            <a:fillRect/>
          </a:stretch>
        </p:blipFill>
        <p:spPr>
          <a:xfrm>
            <a:off x="3091100" y="190900"/>
            <a:ext cx="5714026" cy="4761675"/>
          </a:xfrm>
          <a:prstGeom prst="rect">
            <a:avLst/>
          </a:prstGeom>
          <a:noFill/>
          <a:ln>
            <a:noFill/>
          </a:ln>
        </p:spPr>
      </p:pic>
      <p:sp>
        <p:nvSpPr>
          <p:cNvPr id="4219" name="Google Shape;4219;p169"/>
          <p:cNvSpPr txBox="1"/>
          <p:nvPr/>
        </p:nvSpPr>
        <p:spPr>
          <a:xfrm>
            <a:off x="287900" y="1407300"/>
            <a:ext cx="25779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Roboto"/>
                <a:ea typeface="Roboto"/>
                <a:cs typeface="Roboto"/>
                <a:sym typeface="Roboto"/>
              </a:rPr>
              <a:t>Let’s go back to the original LA graph made by the EPA software. </a:t>
            </a:r>
            <a:endParaRPr sz="2200">
              <a:solidFill>
                <a:schemeClr val="dk1"/>
              </a:solidFill>
              <a:latin typeface="Roboto"/>
              <a:ea typeface="Roboto"/>
              <a:cs typeface="Roboto"/>
              <a:sym typeface="Roboto"/>
            </a:endParaRPr>
          </a:p>
          <a:p>
            <a:pPr indent="0" lvl="0" marL="0" rtl="0" algn="l">
              <a:spcBef>
                <a:spcPts val="0"/>
              </a:spcBef>
              <a:spcAft>
                <a:spcPts val="0"/>
              </a:spcAft>
              <a:buNone/>
            </a:pPr>
            <a:r>
              <a:t/>
            </a:r>
            <a:endParaRPr sz="2200">
              <a:solidFill>
                <a:schemeClr val="dk1"/>
              </a:solidFill>
              <a:latin typeface="Roboto"/>
              <a:ea typeface="Roboto"/>
              <a:cs typeface="Roboto"/>
              <a:sym typeface="Roboto"/>
            </a:endParaRPr>
          </a:p>
          <a:p>
            <a:pPr indent="0" lvl="0" marL="0" rtl="0" algn="l">
              <a:spcBef>
                <a:spcPts val="0"/>
              </a:spcBef>
              <a:spcAft>
                <a:spcPts val="0"/>
              </a:spcAft>
              <a:buNone/>
            </a:pPr>
            <a:r>
              <a:rPr lang="en" sz="2200">
                <a:solidFill>
                  <a:schemeClr val="dk1"/>
                </a:solidFill>
                <a:latin typeface="Roboto"/>
                <a:ea typeface="Roboto"/>
                <a:cs typeface="Roboto"/>
                <a:sym typeface="Roboto"/>
              </a:rPr>
              <a:t>What do you think the accurate visualization will look like?</a:t>
            </a:r>
            <a:endParaRPr sz="2200">
              <a:solidFill>
                <a:schemeClr val="dk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6" name="Shape 4016"/>
        <p:cNvGrpSpPr/>
        <p:nvPr/>
      </p:nvGrpSpPr>
      <p:grpSpPr>
        <a:xfrm>
          <a:off x="0" y="0"/>
          <a:ext cx="0" cy="0"/>
          <a:chOff x="0" y="0"/>
          <a:chExt cx="0" cy="0"/>
        </a:xfrm>
      </p:grpSpPr>
      <p:sp>
        <p:nvSpPr>
          <p:cNvPr id="4017" name="Google Shape;4017;p14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Pages of a book</a:t>
            </a:r>
            <a:endParaRPr/>
          </a:p>
        </p:txBody>
      </p:sp>
      <p:pic>
        <p:nvPicPr>
          <p:cNvPr id="4018" name="Google Shape;4018;p143"/>
          <p:cNvPicPr preferRelativeResize="0"/>
          <p:nvPr/>
        </p:nvPicPr>
        <p:blipFill>
          <a:blip r:embed="rId3">
            <a:alphaModFix/>
          </a:blip>
          <a:stretch>
            <a:fillRect/>
          </a:stretch>
        </p:blipFill>
        <p:spPr>
          <a:xfrm>
            <a:off x="152400" y="152400"/>
            <a:ext cx="5935177" cy="3925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3" name="Shape 4223"/>
        <p:cNvGrpSpPr/>
        <p:nvPr/>
      </p:nvGrpSpPr>
      <p:grpSpPr>
        <a:xfrm>
          <a:off x="0" y="0"/>
          <a:ext cx="0" cy="0"/>
          <a:chOff x="0" y="0"/>
          <a:chExt cx="0" cy="0"/>
        </a:xfrm>
      </p:grpSpPr>
      <p:sp>
        <p:nvSpPr>
          <p:cNvPr id="4224" name="Google Shape;4224;p170"/>
          <p:cNvSpPr txBox="1"/>
          <p:nvPr>
            <p:ph type="title"/>
          </p:nvPr>
        </p:nvSpPr>
        <p:spPr>
          <a:xfrm>
            <a:off x="611025" y="275725"/>
            <a:ext cx="8368200" cy="6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 accurate data</a:t>
            </a:r>
            <a:endParaRPr/>
          </a:p>
        </p:txBody>
      </p:sp>
      <p:pic>
        <p:nvPicPr>
          <p:cNvPr id="4225" name="Google Shape;4225;p170"/>
          <p:cNvPicPr preferRelativeResize="0"/>
          <p:nvPr/>
        </p:nvPicPr>
        <p:blipFill>
          <a:blip r:embed="rId3">
            <a:alphaModFix/>
          </a:blip>
          <a:stretch>
            <a:fillRect/>
          </a:stretch>
        </p:blipFill>
        <p:spPr>
          <a:xfrm>
            <a:off x="0" y="961817"/>
            <a:ext cx="9144000" cy="32198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9" name="Shape 4229"/>
        <p:cNvGrpSpPr/>
        <p:nvPr/>
      </p:nvGrpSpPr>
      <p:grpSpPr>
        <a:xfrm>
          <a:off x="0" y="0"/>
          <a:ext cx="0" cy="0"/>
          <a:chOff x="0" y="0"/>
          <a:chExt cx="0" cy="0"/>
        </a:xfrm>
      </p:grpSpPr>
      <p:sp>
        <p:nvSpPr>
          <p:cNvPr id="4230" name="Google Shape;4230;p17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4231" name="Google Shape;4231;p171"/>
          <p:cNvSpPr txBox="1"/>
          <p:nvPr>
            <p:ph idx="1" type="body"/>
          </p:nvPr>
        </p:nvSpPr>
        <p:spPr>
          <a:xfrm>
            <a:off x="720000" y="1139552"/>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200"/>
          </a:p>
          <a:p>
            <a:pPr indent="0" lvl="0" marL="0" rtl="0" algn="l">
              <a:spcBef>
                <a:spcPts val="1600"/>
              </a:spcBef>
              <a:spcAft>
                <a:spcPts val="0"/>
              </a:spcAft>
              <a:buNone/>
            </a:pPr>
            <a:r>
              <a:rPr lang="en" sz="2200"/>
              <a:t>If you were given the raw data, what other patterns would you like to look at? </a:t>
            </a:r>
            <a:endParaRPr sz="2200"/>
          </a:p>
          <a:p>
            <a:pPr indent="0" lvl="0" marL="0" rtl="0" algn="l">
              <a:spcBef>
                <a:spcPts val="1600"/>
              </a:spcBef>
              <a:spcAft>
                <a:spcPts val="0"/>
              </a:spcAft>
              <a:buNone/>
            </a:pPr>
            <a:r>
              <a:rPr lang="en" sz="2200"/>
              <a:t>Would you be interested in the AQI in other regions?</a:t>
            </a:r>
            <a:endParaRPr sz="2200"/>
          </a:p>
          <a:p>
            <a:pPr indent="0" lvl="0" marL="0" rtl="0" algn="l">
              <a:spcBef>
                <a:spcPts val="1600"/>
              </a:spcBef>
              <a:spcAft>
                <a:spcPts val="1600"/>
              </a:spcAft>
              <a:buNone/>
            </a:pPr>
            <a:r>
              <a:rPr lang="en" sz="2200"/>
              <a:t>What questions do you have about data science or data visualization?</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5" name="Shape 4235"/>
        <p:cNvGrpSpPr/>
        <p:nvPr/>
      </p:nvGrpSpPr>
      <p:grpSpPr>
        <a:xfrm>
          <a:off x="0" y="0"/>
          <a:ext cx="0" cy="0"/>
          <a:chOff x="0" y="0"/>
          <a:chExt cx="0" cy="0"/>
        </a:xfrm>
      </p:grpSpPr>
      <p:sp>
        <p:nvSpPr>
          <p:cNvPr id="4236" name="Google Shape;4236;p17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Exit Ticket</a:t>
            </a:r>
            <a:endParaRPr/>
          </a:p>
        </p:txBody>
      </p:sp>
      <p:sp>
        <p:nvSpPr>
          <p:cNvPr id="4237" name="Google Shape;4237;p172"/>
          <p:cNvSpPr txBox="1"/>
          <p:nvPr/>
        </p:nvSpPr>
        <p:spPr>
          <a:xfrm>
            <a:off x="477450" y="1117675"/>
            <a:ext cx="8225100" cy="12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dk1"/>
              </a:solidFill>
              <a:latin typeface="Barlow"/>
              <a:ea typeface="Barlow"/>
              <a:cs typeface="Barlow"/>
              <a:sym typeface="Barlow"/>
            </a:endParaRPr>
          </a:p>
        </p:txBody>
      </p:sp>
      <p:pic>
        <p:nvPicPr>
          <p:cNvPr id="4238" name="Google Shape;4238;p172"/>
          <p:cNvPicPr preferRelativeResize="0"/>
          <p:nvPr/>
        </p:nvPicPr>
        <p:blipFill>
          <a:blip r:embed="rId3">
            <a:alphaModFix/>
          </a:blip>
          <a:stretch>
            <a:fillRect/>
          </a:stretch>
        </p:blipFill>
        <p:spPr>
          <a:xfrm>
            <a:off x="236988" y="1997050"/>
            <a:ext cx="8670031" cy="2440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42" name="Shape 4242"/>
        <p:cNvGrpSpPr/>
        <p:nvPr/>
      </p:nvGrpSpPr>
      <p:grpSpPr>
        <a:xfrm>
          <a:off x="0" y="0"/>
          <a:ext cx="0" cy="0"/>
          <a:chOff x="0" y="0"/>
          <a:chExt cx="0" cy="0"/>
        </a:xfrm>
      </p:grpSpPr>
      <p:grpSp>
        <p:nvGrpSpPr>
          <p:cNvPr id="4243" name="Google Shape;4243;p173"/>
          <p:cNvGrpSpPr/>
          <p:nvPr/>
        </p:nvGrpSpPr>
        <p:grpSpPr>
          <a:xfrm>
            <a:off x="-69276" y="-3"/>
            <a:ext cx="9293596" cy="5288794"/>
            <a:chOff x="81038" y="85306"/>
            <a:chExt cx="8981923" cy="5544391"/>
          </a:xfrm>
        </p:grpSpPr>
        <p:pic>
          <p:nvPicPr>
            <p:cNvPr id="4244" name="Google Shape;4244;p173"/>
            <p:cNvPicPr preferRelativeResize="0"/>
            <p:nvPr/>
          </p:nvPicPr>
          <p:blipFill rotWithShape="1">
            <a:blip r:embed="rId3">
              <a:alphaModFix/>
            </a:blip>
            <a:srcRect b="0" l="2114" r="15628" t="0"/>
            <a:stretch/>
          </p:blipFill>
          <p:spPr>
            <a:xfrm>
              <a:off x="81038" y="85306"/>
              <a:ext cx="8981923" cy="5544391"/>
            </a:xfrm>
            <a:prstGeom prst="rect">
              <a:avLst/>
            </a:prstGeom>
            <a:noFill/>
            <a:ln>
              <a:noFill/>
            </a:ln>
          </p:spPr>
        </p:pic>
        <p:sp>
          <p:nvSpPr>
            <p:cNvPr id="4245" name="Google Shape;4245;p173"/>
            <p:cNvSpPr/>
            <p:nvPr/>
          </p:nvSpPr>
          <p:spPr>
            <a:xfrm>
              <a:off x="594956" y="1557921"/>
              <a:ext cx="3809100" cy="3378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36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46" name="Google Shape;4246;p173"/>
          <p:cNvSpPr/>
          <p:nvPr/>
        </p:nvSpPr>
        <p:spPr>
          <a:xfrm>
            <a:off x="4585124" y="2400325"/>
            <a:ext cx="4059900" cy="834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42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173"/>
          <p:cNvSpPr/>
          <p:nvPr/>
        </p:nvSpPr>
        <p:spPr>
          <a:xfrm>
            <a:off x="462475" y="535175"/>
            <a:ext cx="3995100" cy="6507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48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173"/>
          <p:cNvSpPr/>
          <p:nvPr/>
        </p:nvSpPr>
        <p:spPr>
          <a:xfrm>
            <a:off x="4606802" y="535175"/>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73"/>
          <p:cNvSpPr/>
          <p:nvPr/>
        </p:nvSpPr>
        <p:spPr>
          <a:xfrm>
            <a:off x="4585177" y="535250"/>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6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0" name="Google Shape;4250;p173"/>
          <p:cNvPicPr preferRelativeResize="0"/>
          <p:nvPr/>
        </p:nvPicPr>
        <p:blipFill>
          <a:blip r:embed="rId4">
            <a:alphaModFix/>
          </a:blip>
          <a:stretch>
            <a:fillRect/>
          </a:stretch>
        </p:blipFill>
        <p:spPr>
          <a:xfrm>
            <a:off x="397568" y="422325"/>
            <a:ext cx="189226" cy="218064"/>
          </a:xfrm>
          <a:prstGeom prst="rect">
            <a:avLst/>
          </a:prstGeom>
          <a:noFill/>
          <a:ln>
            <a:noFill/>
          </a:ln>
          <a:effectLst>
            <a:outerShdw blurRad="57150" rotWithShape="0" algn="bl" dir="3660000" dist="47625">
              <a:srgbClr val="000000">
                <a:alpha val="50000"/>
              </a:srgbClr>
            </a:outerShdw>
          </a:effectLst>
        </p:spPr>
      </p:pic>
      <p:pic>
        <p:nvPicPr>
          <p:cNvPr id="4251" name="Google Shape;4251;p173"/>
          <p:cNvPicPr preferRelativeResize="0"/>
          <p:nvPr/>
        </p:nvPicPr>
        <p:blipFill>
          <a:blip r:embed="rId5">
            <a:alphaModFix/>
          </a:blip>
          <a:stretch>
            <a:fillRect/>
          </a:stretch>
        </p:blipFill>
        <p:spPr>
          <a:xfrm>
            <a:off x="4859727" y="422318"/>
            <a:ext cx="201053" cy="218064"/>
          </a:xfrm>
          <a:prstGeom prst="rect">
            <a:avLst/>
          </a:prstGeom>
          <a:noFill/>
          <a:ln>
            <a:noFill/>
          </a:ln>
          <a:effectLst>
            <a:outerShdw blurRad="57150" rotWithShape="0" algn="bl" dir="3540000" dist="47625">
              <a:srgbClr val="000000">
                <a:alpha val="50000"/>
              </a:srgbClr>
            </a:outerShdw>
          </a:effectLst>
        </p:spPr>
      </p:pic>
      <p:pic>
        <p:nvPicPr>
          <p:cNvPr id="4252" name="Google Shape;4252;p173"/>
          <p:cNvPicPr preferRelativeResize="0"/>
          <p:nvPr/>
        </p:nvPicPr>
        <p:blipFill>
          <a:blip r:embed="rId6">
            <a:alphaModFix/>
          </a:blip>
          <a:stretch>
            <a:fillRect/>
          </a:stretch>
        </p:blipFill>
        <p:spPr>
          <a:xfrm>
            <a:off x="4476199" y="2304421"/>
            <a:ext cx="191591" cy="218064"/>
          </a:xfrm>
          <a:prstGeom prst="rect">
            <a:avLst/>
          </a:prstGeom>
          <a:noFill/>
          <a:ln>
            <a:noFill/>
          </a:ln>
          <a:effectLst>
            <a:outerShdw blurRad="57150" rotWithShape="0" algn="bl" dir="3660000" dist="47625">
              <a:srgbClr val="000000">
                <a:alpha val="50000"/>
              </a:srgbClr>
            </a:outerShdw>
          </a:effectLst>
        </p:spPr>
      </p:pic>
      <p:pic>
        <p:nvPicPr>
          <p:cNvPr id="4253" name="Google Shape;4253;p173"/>
          <p:cNvPicPr preferRelativeResize="0"/>
          <p:nvPr/>
        </p:nvPicPr>
        <p:blipFill>
          <a:blip r:embed="rId7">
            <a:alphaModFix/>
          </a:blip>
          <a:stretch>
            <a:fillRect/>
          </a:stretch>
        </p:blipFill>
        <p:spPr>
          <a:xfrm>
            <a:off x="6043136" y="3407102"/>
            <a:ext cx="191591" cy="218064"/>
          </a:xfrm>
          <a:prstGeom prst="rect">
            <a:avLst/>
          </a:prstGeom>
          <a:noFill/>
          <a:ln>
            <a:noFill/>
          </a:ln>
          <a:effectLst>
            <a:outerShdw blurRad="57150" rotWithShape="0" algn="bl" dir="3660000" dist="47625">
              <a:srgbClr val="000000">
                <a:alpha val="50000"/>
              </a:srgbClr>
            </a:outerShdw>
          </a:effectLst>
        </p:spPr>
      </p:pic>
      <p:pic>
        <p:nvPicPr>
          <p:cNvPr id="4254" name="Google Shape;4254;p173"/>
          <p:cNvPicPr preferRelativeResize="0"/>
          <p:nvPr/>
        </p:nvPicPr>
        <p:blipFill>
          <a:blip r:embed="rId8">
            <a:alphaModFix/>
          </a:blip>
          <a:stretch>
            <a:fillRect/>
          </a:stretch>
        </p:blipFill>
        <p:spPr>
          <a:xfrm flipH="1">
            <a:off x="4030898" y="403950"/>
            <a:ext cx="191591" cy="218064"/>
          </a:xfrm>
          <a:prstGeom prst="rect">
            <a:avLst/>
          </a:prstGeom>
          <a:noFill/>
          <a:ln>
            <a:noFill/>
          </a:ln>
          <a:effectLst>
            <a:outerShdw blurRad="57150" rotWithShape="0" algn="bl" dir="5400000" dist="19050">
              <a:srgbClr val="000000">
                <a:alpha val="50000"/>
              </a:srgbClr>
            </a:outerShdw>
          </a:effectLst>
        </p:spPr>
      </p:pic>
      <p:pic>
        <p:nvPicPr>
          <p:cNvPr id="4255" name="Google Shape;4255;p173"/>
          <p:cNvPicPr preferRelativeResize="0"/>
          <p:nvPr/>
        </p:nvPicPr>
        <p:blipFill rotWithShape="1">
          <a:blip r:embed="rId3">
            <a:alphaModFix/>
          </a:blip>
          <a:srcRect b="57560" l="93005" r="0" t="29746"/>
          <a:stretch/>
        </p:blipFill>
        <p:spPr>
          <a:xfrm>
            <a:off x="1811317" y="1313277"/>
            <a:ext cx="241267" cy="261679"/>
          </a:xfrm>
          <a:prstGeom prst="rect">
            <a:avLst/>
          </a:prstGeom>
          <a:noFill/>
          <a:ln>
            <a:noFill/>
          </a:ln>
          <a:effectLst>
            <a:outerShdw blurRad="57150" rotWithShape="0" algn="bl" dir="3660000" dist="47625">
              <a:srgbClr val="000000">
                <a:alpha val="50000"/>
              </a:srgbClr>
            </a:outerShdw>
          </a:effectLst>
        </p:spPr>
      </p:pic>
      <p:pic>
        <p:nvPicPr>
          <p:cNvPr id="4256" name="Google Shape;4256;p173"/>
          <p:cNvPicPr preferRelativeResize="0"/>
          <p:nvPr/>
        </p:nvPicPr>
        <p:blipFill>
          <a:blip r:embed="rId4">
            <a:alphaModFix/>
          </a:blip>
          <a:stretch>
            <a:fillRect/>
          </a:stretch>
        </p:blipFill>
        <p:spPr>
          <a:xfrm flipH="1">
            <a:off x="8423719" y="3407100"/>
            <a:ext cx="189226" cy="218064"/>
          </a:xfrm>
          <a:prstGeom prst="rect">
            <a:avLst/>
          </a:prstGeom>
          <a:noFill/>
          <a:ln>
            <a:noFill/>
          </a:ln>
          <a:effectLst>
            <a:outerShdw blurRad="57150" rotWithShape="0" algn="bl" dir="3660000" dist="47625">
              <a:srgbClr val="000000">
                <a:alpha val="50000"/>
              </a:srgbClr>
            </a:outerShdw>
          </a:effectLst>
        </p:spPr>
      </p:pic>
      <p:pic>
        <p:nvPicPr>
          <p:cNvPr id="4257" name="Google Shape;4257;p173"/>
          <p:cNvPicPr preferRelativeResize="0"/>
          <p:nvPr/>
        </p:nvPicPr>
        <p:blipFill>
          <a:blip r:embed="rId7">
            <a:alphaModFix/>
          </a:blip>
          <a:stretch>
            <a:fillRect/>
          </a:stretch>
        </p:blipFill>
        <p:spPr>
          <a:xfrm flipH="1">
            <a:off x="8422522" y="2304422"/>
            <a:ext cx="191591" cy="218064"/>
          </a:xfrm>
          <a:prstGeom prst="rect">
            <a:avLst/>
          </a:prstGeom>
          <a:noFill/>
          <a:ln>
            <a:noFill/>
          </a:ln>
          <a:effectLst>
            <a:outerShdw blurRad="57150" rotWithShape="0" algn="bl" dir="3660000" dist="47625">
              <a:srgbClr val="000000">
                <a:alpha val="50000"/>
              </a:srgbClr>
            </a:outerShdw>
          </a:effectLst>
        </p:spPr>
      </p:pic>
      <p:sp>
        <p:nvSpPr>
          <p:cNvPr id="4258" name="Google Shape;4258;p173"/>
          <p:cNvSpPr txBox="1"/>
          <p:nvPr/>
        </p:nvSpPr>
        <p:spPr>
          <a:xfrm>
            <a:off x="4585125" y="535250"/>
            <a:ext cx="1839900" cy="16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u="sng"/>
              <a:t>DAILY AGENDA</a:t>
            </a:r>
            <a:endParaRPr b="1" sz="1700" u="sng"/>
          </a:p>
          <a:p>
            <a:pPr indent="0" lvl="0" marL="0" rtl="0" algn="l">
              <a:spcBef>
                <a:spcPts val="0"/>
              </a:spcBef>
              <a:spcAft>
                <a:spcPts val="0"/>
              </a:spcAft>
              <a:buNone/>
            </a:pPr>
            <a:r>
              <a:t/>
            </a:r>
            <a:endParaRPr sz="100">
              <a:solidFill>
                <a:schemeClr val="dk1"/>
              </a:solidFill>
            </a:endParaRPr>
          </a:p>
          <a:p>
            <a:pPr indent="0" lvl="0" marL="457200" rtl="0" algn="l">
              <a:spcBef>
                <a:spcPts val="0"/>
              </a:spcBef>
              <a:spcAft>
                <a:spcPts val="0"/>
              </a:spcAft>
              <a:buNone/>
            </a:pPr>
            <a:r>
              <a:t/>
            </a:r>
            <a:endParaRPr b="1" sz="800" u="sng">
              <a:solidFill>
                <a:schemeClr val="dk1"/>
              </a:solidFill>
            </a:endParaRPr>
          </a:p>
          <a:p>
            <a:pPr indent="-152400" lvl="0" marL="228600" rtl="0" algn="l">
              <a:spcBef>
                <a:spcPts val="0"/>
              </a:spcBef>
              <a:spcAft>
                <a:spcPts val="0"/>
              </a:spcAft>
              <a:buSzPts val="1500"/>
              <a:buAutoNum type="arabicPeriod"/>
            </a:pPr>
            <a:r>
              <a:rPr lang="en" sz="1500"/>
              <a:t>Warm up</a:t>
            </a:r>
            <a:endParaRPr sz="1500"/>
          </a:p>
          <a:p>
            <a:pPr indent="-152400" lvl="0" marL="228600" rtl="0" algn="l">
              <a:spcBef>
                <a:spcPts val="0"/>
              </a:spcBef>
              <a:spcAft>
                <a:spcPts val="0"/>
              </a:spcAft>
              <a:buSzPts val="1500"/>
              <a:buAutoNum type="arabicPeriod"/>
            </a:pPr>
            <a:r>
              <a:rPr lang="en" sz="1500"/>
              <a:t>CER Example</a:t>
            </a:r>
            <a:endParaRPr sz="1500"/>
          </a:p>
          <a:p>
            <a:pPr indent="-152400" lvl="0" marL="228600" rtl="0" algn="l">
              <a:spcBef>
                <a:spcPts val="0"/>
              </a:spcBef>
              <a:spcAft>
                <a:spcPts val="0"/>
              </a:spcAft>
              <a:buSzPts val="1500"/>
              <a:buAutoNum type="arabicPeriod"/>
            </a:pPr>
            <a:r>
              <a:rPr lang="en" sz="1500"/>
              <a:t>Argumentative Letter</a:t>
            </a:r>
            <a:endParaRPr sz="1500"/>
          </a:p>
          <a:p>
            <a:pPr indent="0" lvl="0" marL="0" rtl="0" algn="l">
              <a:spcBef>
                <a:spcPts val="0"/>
              </a:spcBef>
              <a:spcAft>
                <a:spcPts val="0"/>
              </a:spcAft>
              <a:buNone/>
            </a:pPr>
            <a:r>
              <a:t/>
            </a:r>
            <a:endParaRPr sz="1500">
              <a:solidFill>
                <a:schemeClr val="dk1"/>
              </a:solidFill>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rPr lang="en" sz="1500">
                <a:solidFill>
                  <a:schemeClr val="dk1"/>
                </a:solidFill>
                <a:latin typeface="Alegreya"/>
                <a:ea typeface="Alegreya"/>
                <a:cs typeface="Alegreya"/>
                <a:sym typeface="Alegreya"/>
              </a:rPr>
              <a:t>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ctr">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p:txBody>
      </p:sp>
      <p:sp>
        <p:nvSpPr>
          <p:cNvPr id="4259" name="Google Shape;4259;p173"/>
          <p:cNvSpPr txBox="1"/>
          <p:nvPr/>
        </p:nvSpPr>
        <p:spPr>
          <a:xfrm>
            <a:off x="4740375" y="2372650"/>
            <a:ext cx="37494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u="sng"/>
              <a:t>Planner:</a:t>
            </a:r>
            <a:r>
              <a:rPr lang="en" sz="1500" u="sng"/>
              <a:t>  </a:t>
            </a:r>
            <a:endParaRPr sz="1150" u="sng"/>
          </a:p>
          <a:p>
            <a:pPr indent="0" lvl="0" marL="0" rtl="0" algn="l">
              <a:spcBef>
                <a:spcPts val="0"/>
              </a:spcBef>
              <a:spcAft>
                <a:spcPts val="0"/>
              </a:spcAft>
              <a:buClr>
                <a:schemeClr val="dk1"/>
              </a:buClr>
              <a:buSzPts val="1100"/>
              <a:buFont typeface="Arial"/>
              <a:buNone/>
            </a:pPr>
            <a:r>
              <a:rPr lang="en" sz="2050"/>
              <a:t>Argumentative letter</a:t>
            </a:r>
            <a:endParaRPr sz="2050"/>
          </a:p>
        </p:txBody>
      </p:sp>
      <p:sp>
        <p:nvSpPr>
          <p:cNvPr id="4260" name="Google Shape;4260;p173"/>
          <p:cNvSpPr txBox="1"/>
          <p:nvPr/>
        </p:nvSpPr>
        <p:spPr>
          <a:xfrm>
            <a:off x="476100" y="622025"/>
            <a:ext cx="3917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rPr>
              <a:t>Wednesday</a:t>
            </a:r>
            <a:endParaRPr sz="1100"/>
          </a:p>
        </p:txBody>
      </p:sp>
      <p:pic>
        <p:nvPicPr>
          <p:cNvPr id="4261" name="Google Shape;4261;p173"/>
          <p:cNvPicPr preferRelativeResize="0"/>
          <p:nvPr/>
        </p:nvPicPr>
        <p:blipFill>
          <a:blip r:embed="rId9">
            <a:alphaModFix/>
          </a:blip>
          <a:stretch>
            <a:fillRect/>
          </a:stretch>
        </p:blipFill>
        <p:spPr>
          <a:xfrm>
            <a:off x="5930475" y="1009025"/>
            <a:ext cx="304246" cy="304246"/>
          </a:xfrm>
          <a:prstGeom prst="rect">
            <a:avLst/>
          </a:prstGeom>
          <a:noFill/>
          <a:ln>
            <a:noFill/>
          </a:ln>
        </p:spPr>
      </p:pic>
      <p:pic>
        <p:nvPicPr>
          <p:cNvPr id="4262" name="Google Shape;4262;p173"/>
          <p:cNvPicPr preferRelativeResize="0"/>
          <p:nvPr/>
        </p:nvPicPr>
        <p:blipFill>
          <a:blip r:embed="rId10">
            <a:alphaModFix/>
          </a:blip>
          <a:stretch>
            <a:fillRect/>
          </a:stretch>
        </p:blipFill>
        <p:spPr>
          <a:xfrm flipH="1" rot="199127">
            <a:off x="4657700" y="3413092"/>
            <a:ext cx="3815952" cy="1438491"/>
          </a:xfrm>
          <a:prstGeom prst="rect">
            <a:avLst/>
          </a:prstGeom>
          <a:noFill/>
          <a:ln>
            <a:noFill/>
          </a:ln>
        </p:spPr>
      </p:pic>
      <p:sp>
        <p:nvSpPr>
          <p:cNvPr id="4263" name="Google Shape;4263;p173"/>
          <p:cNvSpPr txBox="1"/>
          <p:nvPr/>
        </p:nvSpPr>
        <p:spPr>
          <a:xfrm flipH="1" rot="233740">
            <a:off x="5556687" y="3502950"/>
            <a:ext cx="2017963" cy="4281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u="sng"/>
              <a:t>Be Prepared</a:t>
            </a:r>
            <a:endParaRPr b="1" sz="1700" u="sng"/>
          </a:p>
        </p:txBody>
      </p:sp>
      <p:sp>
        <p:nvSpPr>
          <p:cNvPr id="4264" name="Google Shape;4264;p173"/>
          <p:cNvSpPr txBox="1"/>
          <p:nvPr/>
        </p:nvSpPr>
        <p:spPr>
          <a:xfrm>
            <a:off x="904463" y="1455360"/>
            <a:ext cx="2976300" cy="492600"/>
          </a:xfrm>
          <a:prstGeom prst="rect">
            <a:avLst/>
          </a:prstGeom>
          <a:noFill/>
          <a:ln>
            <a:noFill/>
          </a:ln>
          <a:effectLst>
            <a:outerShdw blurRad="28575" rotWithShape="0" algn="bl" dir="2760000" dist="9525">
              <a:srgbClr val="000000">
                <a:alpha val="8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lang="en" sz="2000">
                <a:solidFill>
                  <a:srgbClr val="005761"/>
                </a:solidFill>
              </a:rPr>
              <a:t>Warm Up</a:t>
            </a:r>
            <a:endParaRPr sz="2000"/>
          </a:p>
        </p:txBody>
      </p:sp>
      <p:pic>
        <p:nvPicPr>
          <p:cNvPr descr="This 5 minute timer quietly counts down until it reaches the end, then sounds with an alerting noise. Enjoy the public domain nature scenes in the background!" id="4265" name="Google Shape;4265;p173" title="5 Minute Timer with Scenic Nature">
            <a:hlinkClick r:id="rId11"/>
          </p:cNvPr>
          <p:cNvPicPr preferRelativeResize="0"/>
          <p:nvPr/>
        </p:nvPicPr>
        <p:blipFill>
          <a:blip r:embed="rId12">
            <a:alphaModFix/>
          </a:blip>
          <a:stretch>
            <a:fillRect/>
          </a:stretch>
        </p:blipFill>
        <p:spPr>
          <a:xfrm>
            <a:off x="6687425" y="641975"/>
            <a:ext cx="1998275" cy="1498706"/>
          </a:xfrm>
          <a:prstGeom prst="rect">
            <a:avLst/>
          </a:prstGeom>
          <a:noFill/>
          <a:ln>
            <a:noFill/>
          </a:ln>
        </p:spPr>
      </p:pic>
      <p:sp>
        <p:nvSpPr>
          <p:cNvPr id="4266" name="Google Shape;4266;p173"/>
          <p:cNvSpPr txBox="1"/>
          <p:nvPr/>
        </p:nvSpPr>
        <p:spPr>
          <a:xfrm rot="174335">
            <a:off x="4944313" y="3873102"/>
            <a:ext cx="3101187" cy="785499"/>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Sharpened pencil</a:t>
            </a:r>
            <a:endParaRPr sz="1600"/>
          </a:p>
          <a:p>
            <a:pPr indent="0" lvl="0" marL="0" rtl="0" algn="l">
              <a:spcBef>
                <a:spcPts val="0"/>
              </a:spcBef>
              <a:spcAft>
                <a:spcPts val="0"/>
              </a:spcAft>
              <a:buNone/>
            </a:pPr>
            <a:r>
              <a:t/>
            </a:r>
            <a:endParaRPr sz="1600">
              <a:latin typeface="Alegreya"/>
              <a:ea typeface="Alegreya"/>
              <a:cs typeface="Alegreya"/>
              <a:sym typeface="Alegreya"/>
            </a:endParaRPr>
          </a:p>
        </p:txBody>
      </p:sp>
      <p:pic>
        <p:nvPicPr>
          <p:cNvPr id="4267" name="Google Shape;4267;p173"/>
          <p:cNvPicPr preferRelativeResize="0"/>
          <p:nvPr/>
        </p:nvPicPr>
        <p:blipFill>
          <a:blip r:embed="rId13">
            <a:alphaModFix/>
          </a:blip>
          <a:stretch>
            <a:fillRect/>
          </a:stretch>
        </p:blipFill>
        <p:spPr>
          <a:xfrm>
            <a:off x="586800" y="2143647"/>
            <a:ext cx="3635702" cy="2723904"/>
          </a:xfrm>
          <a:prstGeom prst="rect">
            <a:avLst/>
          </a:prstGeom>
          <a:noFill/>
          <a:ln>
            <a:noFill/>
          </a:ln>
        </p:spPr>
      </p:pic>
      <p:sp>
        <p:nvSpPr>
          <p:cNvPr id="4268" name="Google Shape;4268;p173"/>
          <p:cNvSpPr/>
          <p:nvPr/>
        </p:nvSpPr>
        <p:spPr>
          <a:xfrm>
            <a:off x="462425" y="1866025"/>
            <a:ext cx="3860400" cy="381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t>What is this?</a:t>
            </a:r>
            <a:endParaRPr i="1" sz="2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2" name="Shape 4272"/>
        <p:cNvGrpSpPr/>
        <p:nvPr/>
      </p:nvGrpSpPr>
      <p:grpSpPr>
        <a:xfrm>
          <a:off x="0" y="0"/>
          <a:ext cx="0" cy="0"/>
          <a:chOff x="0" y="0"/>
          <a:chExt cx="0" cy="0"/>
        </a:xfrm>
      </p:grpSpPr>
      <p:sp>
        <p:nvSpPr>
          <p:cNvPr id="4273" name="Google Shape;4273;p17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Cinnamon sticks</a:t>
            </a:r>
            <a:endParaRPr/>
          </a:p>
        </p:txBody>
      </p:sp>
      <p:pic>
        <p:nvPicPr>
          <p:cNvPr id="4274" name="Google Shape;4274;p174"/>
          <p:cNvPicPr preferRelativeResize="0"/>
          <p:nvPr/>
        </p:nvPicPr>
        <p:blipFill>
          <a:blip r:embed="rId3">
            <a:alphaModFix/>
          </a:blip>
          <a:stretch>
            <a:fillRect/>
          </a:stretch>
        </p:blipFill>
        <p:spPr>
          <a:xfrm>
            <a:off x="152400" y="152400"/>
            <a:ext cx="5935621" cy="39257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8" name="Shape 4278"/>
        <p:cNvGrpSpPr/>
        <p:nvPr/>
      </p:nvGrpSpPr>
      <p:grpSpPr>
        <a:xfrm>
          <a:off x="0" y="0"/>
          <a:ext cx="0" cy="0"/>
          <a:chOff x="0" y="0"/>
          <a:chExt cx="0" cy="0"/>
        </a:xfrm>
      </p:grpSpPr>
      <p:sp>
        <p:nvSpPr>
          <p:cNvPr id="4279" name="Google Shape;4279;p1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80" name="Google Shape;4280;p175"/>
          <p:cNvPicPr preferRelativeResize="0"/>
          <p:nvPr/>
        </p:nvPicPr>
        <p:blipFill rotWithShape="1">
          <a:blip r:embed="rId3">
            <a:alphaModFix/>
          </a:blip>
          <a:srcRect b="72956" l="0" r="0" t="0"/>
          <a:stretch/>
        </p:blipFill>
        <p:spPr>
          <a:xfrm>
            <a:off x="0" y="0"/>
            <a:ext cx="6303849" cy="1316825"/>
          </a:xfrm>
          <a:prstGeom prst="rect">
            <a:avLst/>
          </a:prstGeom>
          <a:noFill/>
          <a:ln cap="flat" cmpd="sng" w="28575">
            <a:solidFill>
              <a:srgbClr val="000000"/>
            </a:solidFill>
            <a:prstDash val="solid"/>
            <a:round/>
            <a:headEnd len="sm" w="sm" type="none"/>
            <a:tailEnd len="sm" w="sm" type="none"/>
          </a:ln>
        </p:spPr>
      </p:pic>
      <p:pic>
        <p:nvPicPr>
          <p:cNvPr id="4281" name="Google Shape;4281;p175"/>
          <p:cNvPicPr preferRelativeResize="0"/>
          <p:nvPr/>
        </p:nvPicPr>
        <p:blipFill rotWithShape="1">
          <a:blip r:embed="rId3">
            <a:alphaModFix/>
          </a:blip>
          <a:srcRect b="40016" l="0" r="0" t="27410"/>
          <a:stretch/>
        </p:blipFill>
        <p:spPr>
          <a:xfrm>
            <a:off x="1168724" y="1550850"/>
            <a:ext cx="6553536" cy="1628950"/>
          </a:xfrm>
          <a:prstGeom prst="rect">
            <a:avLst/>
          </a:prstGeom>
          <a:noFill/>
          <a:ln cap="flat" cmpd="sng" w="28575">
            <a:solidFill>
              <a:srgbClr val="000000"/>
            </a:solidFill>
            <a:prstDash val="solid"/>
            <a:round/>
            <a:headEnd len="sm" w="sm" type="none"/>
            <a:tailEnd len="sm" w="sm" type="none"/>
          </a:ln>
        </p:spPr>
      </p:pic>
      <p:pic>
        <p:nvPicPr>
          <p:cNvPr id="4282" name="Google Shape;4282;p175"/>
          <p:cNvPicPr preferRelativeResize="0"/>
          <p:nvPr/>
        </p:nvPicPr>
        <p:blipFill rotWithShape="1">
          <a:blip r:embed="rId3">
            <a:alphaModFix/>
          </a:blip>
          <a:srcRect b="2097" l="0" r="0" t="60175"/>
          <a:stretch/>
        </p:blipFill>
        <p:spPr>
          <a:xfrm>
            <a:off x="3293426" y="3427875"/>
            <a:ext cx="5727724" cy="16289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6" name="Shape 4286"/>
        <p:cNvGrpSpPr/>
        <p:nvPr/>
      </p:nvGrpSpPr>
      <p:grpSpPr>
        <a:xfrm>
          <a:off x="0" y="0"/>
          <a:ext cx="0" cy="0"/>
          <a:chOff x="0" y="0"/>
          <a:chExt cx="0" cy="0"/>
        </a:xfrm>
      </p:grpSpPr>
      <p:sp>
        <p:nvSpPr>
          <p:cNvPr id="4287" name="Google Shape;4287;p176"/>
          <p:cNvSpPr txBox="1"/>
          <p:nvPr>
            <p:ph type="title"/>
          </p:nvPr>
        </p:nvSpPr>
        <p:spPr>
          <a:xfrm>
            <a:off x="762900" y="853450"/>
            <a:ext cx="7618200" cy="39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solidFill>
                  <a:srgbClr val="000000"/>
                </a:solidFill>
              </a:rPr>
              <a:t>CER Example</a:t>
            </a:r>
            <a:r>
              <a:rPr lang="en" sz="4400">
                <a:solidFill>
                  <a:srgbClr val="000000"/>
                </a:solidFill>
              </a:rPr>
              <a:t> (5 MINUTES) </a:t>
            </a:r>
            <a:endParaRPr sz="4400">
              <a:solidFill>
                <a:srgbClr val="000000"/>
              </a:solidFill>
            </a:endParaRPr>
          </a:p>
        </p:txBody>
      </p:sp>
      <p:sp>
        <p:nvSpPr>
          <p:cNvPr id="4288" name="Google Shape;4288;p176"/>
          <p:cNvSpPr txBox="1"/>
          <p:nvPr/>
        </p:nvSpPr>
        <p:spPr>
          <a:xfrm>
            <a:off x="412225" y="1099425"/>
            <a:ext cx="43845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latin typeface="Ubuntu"/>
                <a:ea typeface="Ubuntu"/>
                <a:cs typeface="Ubuntu"/>
                <a:sym typeface="Ubuntu"/>
              </a:rPr>
              <a:t>INSTRUCTIONS:</a:t>
            </a:r>
            <a:endParaRPr b="1" sz="1600" u="sng">
              <a:latin typeface="Ubuntu"/>
              <a:ea typeface="Ubuntu"/>
              <a:cs typeface="Ubuntu"/>
              <a:sym typeface="Ubuntu"/>
            </a:endParaRPr>
          </a:p>
          <a:p>
            <a:pPr indent="0" lvl="0" marL="0" rtl="0" algn="l">
              <a:spcBef>
                <a:spcPts val="0"/>
              </a:spcBef>
              <a:spcAft>
                <a:spcPts val="0"/>
              </a:spcAft>
              <a:buNone/>
            </a:pPr>
            <a:r>
              <a:t/>
            </a:r>
            <a:endParaRPr sz="1600" u="sng">
              <a:latin typeface="Ubuntu Light"/>
              <a:ea typeface="Ubuntu Light"/>
              <a:cs typeface="Ubuntu Light"/>
              <a:sym typeface="Ubuntu Light"/>
            </a:endParaRPr>
          </a:p>
          <a:p>
            <a:pPr indent="-330200" lvl="0" marL="457200" rtl="0" algn="l">
              <a:spcBef>
                <a:spcPts val="0"/>
              </a:spcBef>
              <a:spcAft>
                <a:spcPts val="0"/>
              </a:spcAft>
              <a:buSzPts val="1600"/>
              <a:buFont typeface="Ubuntu"/>
              <a:buAutoNum type="arabicParenR"/>
            </a:pPr>
            <a:r>
              <a:rPr b="1" lang="en" sz="1600">
                <a:latin typeface="Ubuntu"/>
                <a:ea typeface="Ubuntu"/>
                <a:cs typeface="Ubuntu"/>
                <a:sym typeface="Ubuntu"/>
              </a:rPr>
              <a:t>Watch the video (2 min 30 sec)</a:t>
            </a:r>
            <a:endParaRPr b="1" sz="1600">
              <a:latin typeface="Ubuntu"/>
              <a:ea typeface="Ubuntu"/>
              <a:cs typeface="Ubuntu"/>
              <a:sym typeface="Ubuntu"/>
            </a:endParaRPr>
          </a:p>
          <a:p>
            <a:pPr indent="0" lvl="0" marL="0" rtl="0" algn="l">
              <a:spcBef>
                <a:spcPts val="0"/>
              </a:spcBef>
              <a:spcAft>
                <a:spcPts val="0"/>
              </a:spcAft>
              <a:buNone/>
            </a:pPr>
            <a:r>
              <a:t/>
            </a:r>
            <a:endParaRPr b="1" sz="1600">
              <a:latin typeface="Ubuntu"/>
              <a:ea typeface="Ubuntu"/>
              <a:cs typeface="Ubuntu"/>
              <a:sym typeface="Ubuntu"/>
            </a:endParaRPr>
          </a:p>
          <a:p>
            <a:pPr indent="0" lvl="0" marL="0" rtl="0" algn="l">
              <a:spcBef>
                <a:spcPts val="0"/>
              </a:spcBef>
              <a:spcAft>
                <a:spcPts val="0"/>
              </a:spcAft>
              <a:buNone/>
            </a:pPr>
            <a:r>
              <a:t/>
            </a:r>
            <a:endParaRPr b="1" sz="1600">
              <a:latin typeface="Ubuntu"/>
              <a:ea typeface="Ubuntu"/>
              <a:cs typeface="Ubuntu"/>
              <a:sym typeface="Ubuntu"/>
            </a:endParaRPr>
          </a:p>
          <a:p>
            <a:pPr indent="-330200" lvl="0" marL="457200" rtl="0" algn="l">
              <a:spcBef>
                <a:spcPts val="0"/>
              </a:spcBef>
              <a:spcAft>
                <a:spcPts val="0"/>
              </a:spcAft>
              <a:buSzPts val="1600"/>
              <a:buFont typeface="Ubuntu"/>
              <a:buAutoNum type="arabicParenR"/>
            </a:pPr>
            <a:r>
              <a:rPr b="1" lang="en" sz="1600">
                <a:latin typeface="Ubuntu"/>
                <a:ea typeface="Ubuntu"/>
                <a:cs typeface="Ubuntu"/>
                <a:sym typeface="Ubuntu"/>
              </a:rPr>
              <a:t>You will then make a CER in your notebook based on the video (2-3 min).</a:t>
            </a:r>
            <a:endParaRPr b="1" sz="1600">
              <a:latin typeface="Ubuntu"/>
              <a:ea typeface="Ubuntu"/>
              <a:cs typeface="Ubuntu"/>
              <a:sym typeface="Ubuntu"/>
            </a:endParaRPr>
          </a:p>
          <a:p>
            <a:pPr indent="0" lvl="0" marL="457200" rtl="0" algn="l">
              <a:spcBef>
                <a:spcPts val="0"/>
              </a:spcBef>
              <a:spcAft>
                <a:spcPts val="0"/>
              </a:spcAft>
              <a:buNone/>
            </a:pPr>
            <a:r>
              <a:t/>
            </a:r>
            <a:endParaRPr b="1" sz="1600">
              <a:latin typeface="Ubuntu"/>
              <a:ea typeface="Ubuntu"/>
              <a:cs typeface="Ubuntu"/>
              <a:sym typeface="Ubuntu"/>
            </a:endParaRPr>
          </a:p>
          <a:p>
            <a:pPr indent="-330200" lvl="0" marL="457200" rtl="0" algn="l">
              <a:spcBef>
                <a:spcPts val="0"/>
              </a:spcBef>
              <a:spcAft>
                <a:spcPts val="0"/>
              </a:spcAft>
              <a:buSzPts val="1600"/>
              <a:buFont typeface="Ubuntu"/>
              <a:buAutoNum type="arabicParenR"/>
            </a:pPr>
            <a:r>
              <a:rPr b="1" lang="en" sz="1600">
                <a:latin typeface="Ubuntu"/>
                <a:ea typeface="Ubuntu"/>
                <a:cs typeface="Ubuntu"/>
                <a:sym typeface="Ubuntu"/>
              </a:rPr>
              <a:t>We will go over the CER as a class. </a:t>
            </a:r>
            <a:endParaRPr b="1" sz="1600">
              <a:latin typeface="Ubuntu"/>
              <a:ea typeface="Ubuntu"/>
              <a:cs typeface="Ubuntu"/>
              <a:sym typeface="Ubuntu"/>
            </a:endParaRPr>
          </a:p>
        </p:txBody>
      </p:sp>
      <p:pic>
        <p:nvPicPr>
          <p:cNvPr descr="Spider-Man: Homecoming: Driver's Test Audi Commercial - Tom Holland&#10;&#10;Check out Movie Behind the Scenes, Interviews, Movie Red Carpet Premieres, Broll and more from ScreenSlam.com&#10;&#10;Part of the Maker Studios&#10;&#10;SUBSCRIBE: http://goo.gl/mHkEX9 &#10;CHECK OUR MOST VIEWED VIDEOS!: http://bit.ly/ScreenSlamTopVideos&#10;&#10;FOLLOW US ON TWITTER: http://goo.gl/7SoFjW&#10;LIKE US ON FACEBOOK: http://goo.gl/6srxoU&#10;FOLLOW US ON INSTAGRAM: https://www.instagram.com/screenslam/&#10;&#10; #ScreenSlam&#10;&#10;About ScreenSlam: &#10;&#10;We are an Entertainment channel that features Hollywood interviews, premieres, behind the scenes of movies &amp; TV, press conferences, award shows, film festivals, and much more. Our content is made up of original videos and stuff that the studios send us. We edited our videos so you can check out the latest movies and streaming shows in a quick, entertaining fashion.&#10;&#10;Spider-Man: Homecoming: Driver's Test Audi Commercial - Tom Holland | ScreenSlam&#10;https://www.youtube.com/watch?v=bGuHgRQSEuk&#10;&#10;ScreenSlam&#10;https://www.youtube.com/ScreenSlam" id="4289" name="Google Shape;4289;p176" title="Spider-Man: Homecoming: Driver's Test Audi Commercial - Tom Holland | ScreenSlam">
            <a:hlinkClick r:id="rId3"/>
          </p:cNvPr>
          <p:cNvPicPr preferRelativeResize="0"/>
          <p:nvPr/>
        </p:nvPicPr>
        <p:blipFill>
          <a:blip r:embed="rId4">
            <a:alphaModFix/>
          </a:blip>
          <a:stretch>
            <a:fillRect/>
          </a:stretch>
        </p:blipFill>
        <p:spPr>
          <a:xfrm>
            <a:off x="4796725" y="1399850"/>
            <a:ext cx="4042475" cy="30318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9"/>
                                        </p:tgtEl>
                                        <p:attrNameLst>
                                          <p:attrName>style.visibility</p:attrName>
                                        </p:attrNameLst>
                                      </p:cBhvr>
                                      <p:to>
                                        <p:strVal val="visible"/>
                                      </p:to>
                                    </p:set>
                                    <p:animEffect filter="fade" transition="in">
                                      <p:cBhvr>
                                        <p:cTn dur="1000"/>
                                        <p:tgtEl>
                                          <p:spTgt spid="4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3" name="Shape 4293"/>
        <p:cNvGrpSpPr/>
        <p:nvPr/>
      </p:nvGrpSpPr>
      <p:grpSpPr>
        <a:xfrm>
          <a:off x="0" y="0"/>
          <a:ext cx="0" cy="0"/>
          <a:chOff x="0" y="0"/>
          <a:chExt cx="0" cy="0"/>
        </a:xfrm>
      </p:grpSpPr>
      <p:pic>
        <p:nvPicPr>
          <p:cNvPr id="4294" name="Google Shape;4294;p177"/>
          <p:cNvPicPr preferRelativeResize="0"/>
          <p:nvPr/>
        </p:nvPicPr>
        <p:blipFill rotWithShape="1">
          <a:blip r:embed="rId3">
            <a:alphaModFix/>
          </a:blip>
          <a:srcRect b="72956" l="0" r="0" t="0"/>
          <a:stretch/>
        </p:blipFill>
        <p:spPr>
          <a:xfrm>
            <a:off x="343538" y="1098700"/>
            <a:ext cx="4033900" cy="842650"/>
          </a:xfrm>
          <a:prstGeom prst="rect">
            <a:avLst/>
          </a:prstGeom>
          <a:noFill/>
          <a:ln cap="flat" cmpd="sng" w="28575">
            <a:solidFill>
              <a:srgbClr val="000000"/>
            </a:solidFill>
            <a:prstDash val="solid"/>
            <a:round/>
            <a:headEnd len="sm" w="sm" type="none"/>
            <a:tailEnd len="sm" w="sm" type="none"/>
          </a:ln>
        </p:spPr>
      </p:pic>
      <p:pic>
        <p:nvPicPr>
          <p:cNvPr id="4295" name="Google Shape;4295;p177"/>
          <p:cNvPicPr preferRelativeResize="0"/>
          <p:nvPr/>
        </p:nvPicPr>
        <p:blipFill rotWithShape="1">
          <a:blip r:embed="rId3">
            <a:alphaModFix/>
          </a:blip>
          <a:srcRect b="2097" l="0" r="0" t="60175"/>
          <a:stretch/>
        </p:blipFill>
        <p:spPr>
          <a:xfrm>
            <a:off x="293750" y="3664800"/>
            <a:ext cx="4133476" cy="1175551"/>
          </a:xfrm>
          <a:prstGeom prst="rect">
            <a:avLst/>
          </a:prstGeom>
          <a:noFill/>
          <a:ln cap="flat" cmpd="sng" w="28575">
            <a:solidFill>
              <a:srgbClr val="000000"/>
            </a:solidFill>
            <a:prstDash val="solid"/>
            <a:round/>
            <a:headEnd len="sm" w="sm" type="none"/>
            <a:tailEnd len="sm" w="sm" type="none"/>
          </a:ln>
        </p:spPr>
      </p:pic>
      <p:pic>
        <p:nvPicPr>
          <p:cNvPr id="4296" name="Google Shape;4296;p177"/>
          <p:cNvPicPr preferRelativeResize="0"/>
          <p:nvPr/>
        </p:nvPicPr>
        <p:blipFill rotWithShape="1">
          <a:blip r:embed="rId3">
            <a:alphaModFix/>
          </a:blip>
          <a:srcRect b="40016" l="0" r="0" t="27410"/>
          <a:stretch/>
        </p:blipFill>
        <p:spPr>
          <a:xfrm>
            <a:off x="318888" y="2295613"/>
            <a:ext cx="4083200" cy="1014924"/>
          </a:xfrm>
          <a:prstGeom prst="rect">
            <a:avLst/>
          </a:prstGeom>
          <a:noFill/>
          <a:ln cap="flat" cmpd="sng" w="28575">
            <a:solidFill>
              <a:srgbClr val="000000"/>
            </a:solidFill>
            <a:prstDash val="solid"/>
            <a:round/>
            <a:headEnd len="sm" w="sm" type="none"/>
            <a:tailEnd len="sm" w="sm" type="none"/>
          </a:ln>
        </p:spPr>
      </p:pic>
      <p:sp>
        <p:nvSpPr>
          <p:cNvPr id="4297" name="Google Shape;4297;p177"/>
          <p:cNvSpPr txBox="1"/>
          <p:nvPr/>
        </p:nvSpPr>
        <p:spPr>
          <a:xfrm>
            <a:off x="5529900" y="1874375"/>
            <a:ext cx="59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4298" name="Google Shape;4298;p177"/>
          <p:cNvSpPr/>
          <p:nvPr/>
        </p:nvSpPr>
        <p:spPr>
          <a:xfrm>
            <a:off x="4763575" y="131992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177"/>
          <p:cNvSpPr/>
          <p:nvPr/>
        </p:nvSpPr>
        <p:spPr>
          <a:xfrm>
            <a:off x="4763575" y="26029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177"/>
          <p:cNvSpPr/>
          <p:nvPr/>
        </p:nvSpPr>
        <p:spPr>
          <a:xfrm>
            <a:off x="4763575" y="40524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77"/>
          <p:cNvSpPr txBox="1"/>
          <p:nvPr/>
        </p:nvSpPr>
        <p:spPr>
          <a:xfrm>
            <a:off x="250050" y="371425"/>
            <a:ext cx="8643900" cy="4770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latin typeface="Ubuntu"/>
                <a:ea typeface="Ubuntu"/>
                <a:cs typeface="Ubuntu"/>
                <a:sym typeface="Ubuntu"/>
              </a:rPr>
              <a:t>QUESTION:</a:t>
            </a:r>
            <a:r>
              <a:rPr b="1" lang="en" sz="1900">
                <a:latin typeface="Ubuntu"/>
                <a:ea typeface="Ubuntu"/>
                <a:cs typeface="Ubuntu"/>
                <a:sym typeface="Ubuntu"/>
              </a:rPr>
              <a:t> </a:t>
            </a:r>
            <a:r>
              <a:rPr b="1" lang="en" sz="1900"/>
              <a:t>Should Spiderman get a </a:t>
            </a:r>
            <a:r>
              <a:rPr b="1" lang="en" sz="1900"/>
              <a:t>driver's</a:t>
            </a:r>
            <a:r>
              <a:rPr b="1" lang="en" sz="1900"/>
              <a:t> license?</a:t>
            </a:r>
            <a:endParaRPr b="1" sz="1700">
              <a:latin typeface="Ubuntu"/>
              <a:ea typeface="Ubuntu"/>
              <a:cs typeface="Ubuntu"/>
              <a:sym typeface="Ubuntu"/>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5" name="Shape 4305"/>
        <p:cNvGrpSpPr/>
        <p:nvPr/>
      </p:nvGrpSpPr>
      <p:grpSpPr>
        <a:xfrm>
          <a:off x="0" y="0"/>
          <a:ext cx="0" cy="0"/>
          <a:chOff x="0" y="0"/>
          <a:chExt cx="0" cy="0"/>
        </a:xfrm>
      </p:grpSpPr>
      <p:pic>
        <p:nvPicPr>
          <p:cNvPr id="4306" name="Google Shape;4306;p178"/>
          <p:cNvPicPr preferRelativeResize="0"/>
          <p:nvPr/>
        </p:nvPicPr>
        <p:blipFill>
          <a:blip r:embed="rId3">
            <a:alphaModFix/>
          </a:blip>
          <a:stretch>
            <a:fillRect/>
          </a:stretch>
        </p:blipFill>
        <p:spPr>
          <a:xfrm>
            <a:off x="0" y="-116104"/>
            <a:ext cx="9174800" cy="5259604"/>
          </a:xfrm>
          <a:prstGeom prst="rect">
            <a:avLst/>
          </a:prstGeom>
          <a:noFill/>
          <a:ln>
            <a:noFill/>
          </a:ln>
        </p:spPr>
      </p:pic>
      <p:sp>
        <p:nvSpPr>
          <p:cNvPr id="4307" name="Google Shape;4307;p178"/>
          <p:cNvSpPr txBox="1"/>
          <p:nvPr>
            <p:ph type="title"/>
          </p:nvPr>
        </p:nvSpPr>
        <p:spPr>
          <a:xfrm>
            <a:off x="3219550" y="89850"/>
            <a:ext cx="57546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Truck Warehouse</a:t>
            </a:r>
            <a:endParaRPr/>
          </a:p>
        </p:txBody>
      </p:sp>
      <p:pic>
        <p:nvPicPr>
          <p:cNvPr id="4308" name="Google Shape;4308;p178"/>
          <p:cNvPicPr preferRelativeResize="0"/>
          <p:nvPr/>
        </p:nvPicPr>
        <p:blipFill>
          <a:blip r:embed="rId4">
            <a:alphaModFix/>
          </a:blip>
          <a:stretch>
            <a:fillRect/>
          </a:stretch>
        </p:blipFill>
        <p:spPr>
          <a:xfrm>
            <a:off x="690875" y="1255325"/>
            <a:ext cx="7046101" cy="1443475"/>
          </a:xfrm>
          <a:prstGeom prst="rect">
            <a:avLst/>
          </a:prstGeom>
          <a:noFill/>
          <a:ln>
            <a:noFill/>
          </a:ln>
        </p:spPr>
      </p:pic>
      <p:pic>
        <p:nvPicPr>
          <p:cNvPr id="4309" name="Google Shape;4309;p178"/>
          <p:cNvPicPr preferRelativeResize="0"/>
          <p:nvPr/>
        </p:nvPicPr>
        <p:blipFill>
          <a:blip r:embed="rId5">
            <a:alphaModFix/>
          </a:blip>
          <a:stretch>
            <a:fillRect/>
          </a:stretch>
        </p:blipFill>
        <p:spPr>
          <a:xfrm>
            <a:off x="30800" y="3755027"/>
            <a:ext cx="9144001" cy="11492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3" name="Shape 4313"/>
        <p:cNvGrpSpPr/>
        <p:nvPr/>
      </p:nvGrpSpPr>
      <p:grpSpPr>
        <a:xfrm>
          <a:off x="0" y="0"/>
          <a:ext cx="0" cy="0"/>
          <a:chOff x="0" y="0"/>
          <a:chExt cx="0" cy="0"/>
        </a:xfrm>
      </p:grpSpPr>
      <p:pic>
        <p:nvPicPr>
          <p:cNvPr id="4314" name="Google Shape;4314;p179"/>
          <p:cNvPicPr preferRelativeResize="0"/>
          <p:nvPr/>
        </p:nvPicPr>
        <p:blipFill rotWithShape="1">
          <a:blip r:embed="rId3">
            <a:alphaModFix/>
          </a:blip>
          <a:srcRect b="72956" l="0" r="0" t="0"/>
          <a:stretch/>
        </p:blipFill>
        <p:spPr>
          <a:xfrm>
            <a:off x="343538" y="1098700"/>
            <a:ext cx="4033900" cy="842650"/>
          </a:xfrm>
          <a:prstGeom prst="rect">
            <a:avLst/>
          </a:prstGeom>
          <a:noFill/>
          <a:ln cap="flat" cmpd="sng" w="28575">
            <a:solidFill>
              <a:srgbClr val="000000"/>
            </a:solidFill>
            <a:prstDash val="solid"/>
            <a:round/>
            <a:headEnd len="sm" w="sm" type="none"/>
            <a:tailEnd len="sm" w="sm" type="none"/>
          </a:ln>
        </p:spPr>
      </p:pic>
      <p:pic>
        <p:nvPicPr>
          <p:cNvPr id="4315" name="Google Shape;4315;p179"/>
          <p:cNvPicPr preferRelativeResize="0"/>
          <p:nvPr/>
        </p:nvPicPr>
        <p:blipFill rotWithShape="1">
          <a:blip r:embed="rId3">
            <a:alphaModFix/>
          </a:blip>
          <a:srcRect b="2097" l="0" r="0" t="60175"/>
          <a:stretch/>
        </p:blipFill>
        <p:spPr>
          <a:xfrm>
            <a:off x="293750" y="3664800"/>
            <a:ext cx="4133476" cy="1175551"/>
          </a:xfrm>
          <a:prstGeom prst="rect">
            <a:avLst/>
          </a:prstGeom>
          <a:noFill/>
          <a:ln cap="flat" cmpd="sng" w="28575">
            <a:solidFill>
              <a:srgbClr val="000000"/>
            </a:solidFill>
            <a:prstDash val="solid"/>
            <a:round/>
            <a:headEnd len="sm" w="sm" type="none"/>
            <a:tailEnd len="sm" w="sm" type="none"/>
          </a:ln>
        </p:spPr>
      </p:pic>
      <p:pic>
        <p:nvPicPr>
          <p:cNvPr id="4316" name="Google Shape;4316;p179"/>
          <p:cNvPicPr preferRelativeResize="0"/>
          <p:nvPr/>
        </p:nvPicPr>
        <p:blipFill rotWithShape="1">
          <a:blip r:embed="rId3">
            <a:alphaModFix/>
          </a:blip>
          <a:srcRect b="40016" l="0" r="0" t="27410"/>
          <a:stretch/>
        </p:blipFill>
        <p:spPr>
          <a:xfrm>
            <a:off x="318888" y="2295613"/>
            <a:ext cx="4083200" cy="1014924"/>
          </a:xfrm>
          <a:prstGeom prst="rect">
            <a:avLst/>
          </a:prstGeom>
          <a:noFill/>
          <a:ln cap="flat" cmpd="sng" w="28575">
            <a:solidFill>
              <a:srgbClr val="000000"/>
            </a:solidFill>
            <a:prstDash val="solid"/>
            <a:round/>
            <a:headEnd len="sm" w="sm" type="none"/>
            <a:tailEnd len="sm" w="sm" type="none"/>
          </a:ln>
        </p:spPr>
      </p:pic>
      <p:sp>
        <p:nvSpPr>
          <p:cNvPr id="4317" name="Google Shape;4317;p179"/>
          <p:cNvSpPr txBox="1"/>
          <p:nvPr/>
        </p:nvSpPr>
        <p:spPr>
          <a:xfrm>
            <a:off x="5529900" y="1874375"/>
            <a:ext cx="59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4318" name="Google Shape;4318;p179"/>
          <p:cNvSpPr/>
          <p:nvPr/>
        </p:nvSpPr>
        <p:spPr>
          <a:xfrm>
            <a:off x="4763575" y="131992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179"/>
          <p:cNvSpPr/>
          <p:nvPr/>
        </p:nvSpPr>
        <p:spPr>
          <a:xfrm>
            <a:off x="4763575" y="26029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179"/>
          <p:cNvSpPr/>
          <p:nvPr/>
        </p:nvSpPr>
        <p:spPr>
          <a:xfrm>
            <a:off x="4763575" y="40524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179"/>
          <p:cNvSpPr txBox="1"/>
          <p:nvPr/>
        </p:nvSpPr>
        <p:spPr>
          <a:xfrm>
            <a:off x="250050" y="371425"/>
            <a:ext cx="8643900" cy="7695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latin typeface="Ubuntu"/>
                <a:ea typeface="Ubuntu"/>
                <a:cs typeface="Ubuntu"/>
                <a:sym typeface="Ubuntu"/>
              </a:rPr>
              <a:t>QUESTION:</a:t>
            </a:r>
            <a:r>
              <a:rPr b="1" lang="en" sz="1900">
                <a:latin typeface="Ubuntu"/>
                <a:ea typeface="Ubuntu"/>
                <a:cs typeface="Ubuntu"/>
                <a:sym typeface="Ubuntu"/>
              </a:rPr>
              <a:t> </a:t>
            </a:r>
            <a:r>
              <a:rPr b="1" lang="en" sz="1900"/>
              <a:t>Should the ProLogis company build a truck warehouse across the street from Parkrose Middle School?</a:t>
            </a:r>
            <a:endParaRPr b="1" sz="1700">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2" name="Shape 4022"/>
        <p:cNvGrpSpPr/>
        <p:nvPr/>
      </p:nvGrpSpPr>
      <p:grpSpPr>
        <a:xfrm>
          <a:off x="0" y="0"/>
          <a:ext cx="0" cy="0"/>
          <a:chOff x="0" y="0"/>
          <a:chExt cx="0" cy="0"/>
        </a:xfrm>
      </p:grpSpPr>
      <p:sp>
        <p:nvSpPr>
          <p:cNvPr id="4023" name="Google Shape;4023;p144"/>
          <p:cNvSpPr txBox="1"/>
          <p:nvPr>
            <p:ph type="title"/>
          </p:nvPr>
        </p:nvSpPr>
        <p:spPr>
          <a:xfrm>
            <a:off x="603950" y="1027350"/>
            <a:ext cx="429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KMart</a:t>
            </a:r>
            <a:r>
              <a:rPr lang="en"/>
              <a:t> Fire Video</a:t>
            </a:r>
            <a:endParaRPr/>
          </a:p>
        </p:txBody>
      </p:sp>
      <p:sp>
        <p:nvSpPr>
          <p:cNvPr id="4024" name="Google Shape;4024;p144"/>
          <p:cNvSpPr txBox="1"/>
          <p:nvPr>
            <p:ph idx="1" type="subTitle"/>
          </p:nvPr>
        </p:nvSpPr>
        <p:spPr>
          <a:xfrm>
            <a:off x="603950" y="1600050"/>
            <a:ext cx="3643200" cy="30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What problems came from the KMart fire in Portland, Oregon?</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rPr lang="en" sz="2500"/>
              <a:t>“One problem is….”</a:t>
            </a:r>
            <a:endParaRPr sz="2500"/>
          </a:p>
        </p:txBody>
      </p:sp>
      <p:pic>
        <p:nvPicPr>
          <p:cNvPr descr="Flames sent a column of smoke up into the air Wednesday morning from the vacant building. Neighbors aren’t surprised, but it punctuates their air quality fears.&#10;&#10;Read more: https://www.kgw.com/article/news/local/fire-former-k-mart/283-f2344af8-adc5-4ccb-b568-fb20f059d365&#10;&#10;Subscribe: https://www.youtube.com/c/KGWNews8&#10;Watch the latest KGW newscast: https://www.kgw.com/watch &#10;Get the KGW app: https://kgw.com/appredirect" id="4025" name="Google Shape;4025;p144" title="Fire consumes abandoned Kmart building in Northeast Portland">
            <a:hlinkClick r:id="rId3"/>
          </p:cNvPr>
          <p:cNvPicPr preferRelativeResize="0"/>
          <p:nvPr/>
        </p:nvPicPr>
        <p:blipFill>
          <a:blip r:embed="rId4">
            <a:alphaModFix/>
          </a:blip>
          <a:stretch>
            <a:fillRect/>
          </a:stretch>
        </p:blipFill>
        <p:spPr>
          <a:xfrm>
            <a:off x="4125325" y="1172000"/>
            <a:ext cx="4538500" cy="2552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5"/>
                                        </p:tgtEl>
                                        <p:attrNameLst>
                                          <p:attrName>style.visibility</p:attrName>
                                        </p:attrNameLst>
                                      </p:cBhvr>
                                      <p:to>
                                        <p:strVal val="visible"/>
                                      </p:to>
                                    </p:set>
                                    <p:animEffect filter="fade" transition="in">
                                      <p:cBhvr>
                                        <p:cTn dur="1000"/>
                                        <p:tgtEl>
                                          <p:spTgt spid="40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5" name="Shape 4325"/>
        <p:cNvGrpSpPr/>
        <p:nvPr/>
      </p:nvGrpSpPr>
      <p:grpSpPr>
        <a:xfrm>
          <a:off x="0" y="0"/>
          <a:ext cx="0" cy="0"/>
          <a:chOff x="0" y="0"/>
          <a:chExt cx="0" cy="0"/>
        </a:xfrm>
      </p:grpSpPr>
      <p:pic>
        <p:nvPicPr>
          <p:cNvPr id="4326" name="Google Shape;4326;p180"/>
          <p:cNvPicPr preferRelativeResize="0"/>
          <p:nvPr/>
        </p:nvPicPr>
        <p:blipFill rotWithShape="1">
          <a:blip r:embed="rId3">
            <a:alphaModFix/>
          </a:blip>
          <a:srcRect b="72956" l="0" r="0" t="0"/>
          <a:stretch/>
        </p:blipFill>
        <p:spPr>
          <a:xfrm>
            <a:off x="343538" y="1098700"/>
            <a:ext cx="4033900" cy="842650"/>
          </a:xfrm>
          <a:prstGeom prst="rect">
            <a:avLst/>
          </a:prstGeom>
          <a:noFill/>
          <a:ln cap="flat" cmpd="sng" w="28575">
            <a:solidFill>
              <a:srgbClr val="000000"/>
            </a:solidFill>
            <a:prstDash val="solid"/>
            <a:round/>
            <a:headEnd len="sm" w="sm" type="none"/>
            <a:tailEnd len="sm" w="sm" type="none"/>
          </a:ln>
        </p:spPr>
      </p:pic>
      <p:pic>
        <p:nvPicPr>
          <p:cNvPr id="4327" name="Google Shape;4327;p180"/>
          <p:cNvPicPr preferRelativeResize="0"/>
          <p:nvPr/>
        </p:nvPicPr>
        <p:blipFill rotWithShape="1">
          <a:blip r:embed="rId3">
            <a:alphaModFix/>
          </a:blip>
          <a:srcRect b="2097" l="0" r="0" t="60175"/>
          <a:stretch/>
        </p:blipFill>
        <p:spPr>
          <a:xfrm>
            <a:off x="293750" y="3664800"/>
            <a:ext cx="4133476" cy="1175551"/>
          </a:xfrm>
          <a:prstGeom prst="rect">
            <a:avLst/>
          </a:prstGeom>
          <a:noFill/>
          <a:ln cap="flat" cmpd="sng" w="28575">
            <a:solidFill>
              <a:srgbClr val="000000"/>
            </a:solidFill>
            <a:prstDash val="solid"/>
            <a:round/>
            <a:headEnd len="sm" w="sm" type="none"/>
            <a:tailEnd len="sm" w="sm" type="none"/>
          </a:ln>
        </p:spPr>
      </p:pic>
      <p:pic>
        <p:nvPicPr>
          <p:cNvPr id="4328" name="Google Shape;4328;p180"/>
          <p:cNvPicPr preferRelativeResize="0"/>
          <p:nvPr/>
        </p:nvPicPr>
        <p:blipFill rotWithShape="1">
          <a:blip r:embed="rId3">
            <a:alphaModFix/>
          </a:blip>
          <a:srcRect b="40016" l="0" r="0" t="27410"/>
          <a:stretch/>
        </p:blipFill>
        <p:spPr>
          <a:xfrm>
            <a:off x="318888" y="2295613"/>
            <a:ext cx="4083200" cy="1014924"/>
          </a:xfrm>
          <a:prstGeom prst="rect">
            <a:avLst/>
          </a:prstGeom>
          <a:noFill/>
          <a:ln cap="flat" cmpd="sng" w="28575">
            <a:solidFill>
              <a:srgbClr val="000000"/>
            </a:solidFill>
            <a:prstDash val="solid"/>
            <a:round/>
            <a:headEnd len="sm" w="sm" type="none"/>
            <a:tailEnd len="sm" w="sm" type="none"/>
          </a:ln>
        </p:spPr>
      </p:pic>
      <p:sp>
        <p:nvSpPr>
          <p:cNvPr id="4329" name="Google Shape;4329;p180"/>
          <p:cNvSpPr txBox="1"/>
          <p:nvPr/>
        </p:nvSpPr>
        <p:spPr>
          <a:xfrm>
            <a:off x="5529900" y="1874375"/>
            <a:ext cx="59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4330" name="Google Shape;4330;p180"/>
          <p:cNvSpPr/>
          <p:nvPr/>
        </p:nvSpPr>
        <p:spPr>
          <a:xfrm>
            <a:off x="4763575" y="131992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80"/>
          <p:cNvSpPr/>
          <p:nvPr/>
        </p:nvSpPr>
        <p:spPr>
          <a:xfrm>
            <a:off x="4763575" y="26029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180"/>
          <p:cNvSpPr/>
          <p:nvPr/>
        </p:nvSpPr>
        <p:spPr>
          <a:xfrm>
            <a:off x="4763575" y="40524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80"/>
          <p:cNvSpPr txBox="1"/>
          <p:nvPr/>
        </p:nvSpPr>
        <p:spPr>
          <a:xfrm>
            <a:off x="5371375" y="1110325"/>
            <a:ext cx="3599100" cy="36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Barlow"/>
                <a:ea typeface="Barlow"/>
                <a:cs typeface="Barlow"/>
                <a:sym typeface="Barlow"/>
              </a:rPr>
              <a:t>Dear  _______,</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The parking lot next to Parkrose Middle School (should or should not) be developed into a truck warehouse.</a:t>
            </a:r>
            <a:endParaRPr b="1" sz="1800">
              <a:solidFill>
                <a:schemeClr val="dk1"/>
              </a:solidFill>
              <a:latin typeface="Barlow"/>
              <a:ea typeface="Barlow"/>
              <a:cs typeface="Barlow"/>
              <a:sym typeface="Barlow"/>
            </a:endParaRPr>
          </a:p>
          <a:p>
            <a:pPr indent="0" lvl="0" marL="0" rtl="0" algn="l">
              <a:spcBef>
                <a:spcPts val="0"/>
              </a:spcBef>
              <a:spcAft>
                <a:spcPts val="0"/>
              </a:spcAft>
              <a:buNone/>
            </a:pPr>
            <a:r>
              <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Truck warehouses </a:t>
            </a:r>
            <a:r>
              <a:rPr b="1" lang="en" sz="1800">
                <a:solidFill>
                  <a:schemeClr val="dk1"/>
                </a:solidFill>
                <a:latin typeface="Barlow"/>
                <a:ea typeface="Barlow"/>
                <a:cs typeface="Barlow"/>
                <a:sym typeface="Barlow"/>
              </a:rPr>
              <a:t>increase</a:t>
            </a:r>
            <a:r>
              <a:rPr b="1" lang="en" sz="1800">
                <a:solidFill>
                  <a:schemeClr val="dk1"/>
                </a:solidFill>
                <a:latin typeface="Barlow"/>
                <a:ea typeface="Barlow"/>
                <a:cs typeface="Barlow"/>
                <a:sym typeface="Barlow"/>
              </a:rPr>
              <a:t> the AQI in the area. Based on the article…</a:t>
            </a:r>
            <a:endParaRPr b="1" sz="1800">
              <a:solidFill>
                <a:schemeClr val="dk1"/>
              </a:solidFill>
              <a:latin typeface="Barlow"/>
              <a:ea typeface="Barlow"/>
              <a:cs typeface="Barlow"/>
              <a:sym typeface="Barlow"/>
            </a:endParaRPr>
          </a:p>
          <a:p>
            <a:pPr indent="0" lvl="0" marL="0" rtl="0" algn="l">
              <a:spcBef>
                <a:spcPts val="0"/>
              </a:spcBef>
              <a:spcAft>
                <a:spcPts val="0"/>
              </a:spcAft>
              <a:buNone/>
            </a:pPr>
            <a:r>
              <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The evidence shows that higher AQI is dangerous for kids with asthma.</a:t>
            </a:r>
            <a:endParaRPr b="1" sz="1800">
              <a:solidFill>
                <a:schemeClr val="dk1"/>
              </a:solidFill>
              <a:latin typeface="Barlow"/>
              <a:ea typeface="Barlow"/>
              <a:cs typeface="Barlow"/>
              <a:sym typeface="Barlow"/>
            </a:endParaRPr>
          </a:p>
        </p:txBody>
      </p:sp>
      <p:sp>
        <p:nvSpPr>
          <p:cNvPr id="4334" name="Google Shape;4334;p180"/>
          <p:cNvSpPr txBox="1"/>
          <p:nvPr/>
        </p:nvSpPr>
        <p:spPr>
          <a:xfrm>
            <a:off x="250050" y="371425"/>
            <a:ext cx="8643900" cy="7389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latin typeface="Ubuntu"/>
                <a:ea typeface="Ubuntu"/>
                <a:cs typeface="Ubuntu"/>
                <a:sym typeface="Ubuntu"/>
              </a:rPr>
              <a:t>QUESTION:</a:t>
            </a:r>
            <a:r>
              <a:rPr b="1" lang="en" sz="1900">
                <a:latin typeface="Ubuntu"/>
                <a:ea typeface="Ubuntu"/>
                <a:cs typeface="Ubuntu"/>
                <a:sym typeface="Ubuntu"/>
              </a:rPr>
              <a:t> </a:t>
            </a:r>
            <a:r>
              <a:rPr b="1" lang="en" sz="1700"/>
              <a:t>Should the ProLogis company build a truck warehouse across the street from Parkrose Middle School?</a:t>
            </a:r>
            <a:endParaRPr b="1" sz="1500">
              <a:latin typeface="Ubuntu"/>
              <a:ea typeface="Ubuntu"/>
              <a:cs typeface="Ubuntu"/>
              <a:sym typeface="Ubuntu"/>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38" name="Shape 4338"/>
        <p:cNvGrpSpPr/>
        <p:nvPr/>
      </p:nvGrpSpPr>
      <p:grpSpPr>
        <a:xfrm>
          <a:off x="0" y="0"/>
          <a:ext cx="0" cy="0"/>
          <a:chOff x="0" y="0"/>
          <a:chExt cx="0" cy="0"/>
        </a:xfrm>
      </p:grpSpPr>
      <p:grpSp>
        <p:nvGrpSpPr>
          <p:cNvPr id="4339" name="Google Shape;4339;p181"/>
          <p:cNvGrpSpPr/>
          <p:nvPr/>
        </p:nvGrpSpPr>
        <p:grpSpPr>
          <a:xfrm>
            <a:off x="-69276" y="-3"/>
            <a:ext cx="9293596" cy="5288794"/>
            <a:chOff x="81038" y="85306"/>
            <a:chExt cx="8981923" cy="5544391"/>
          </a:xfrm>
        </p:grpSpPr>
        <p:pic>
          <p:nvPicPr>
            <p:cNvPr id="4340" name="Google Shape;4340;p181"/>
            <p:cNvPicPr preferRelativeResize="0"/>
            <p:nvPr/>
          </p:nvPicPr>
          <p:blipFill rotWithShape="1">
            <a:blip r:embed="rId3">
              <a:alphaModFix/>
            </a:blip>
            <a:srcRect b="0" l="2114" r="15628" t="0"/>
            <a:stretch/>
          </p:blipFill>
          <p:spPr>
            <a:xfrm>
              <a:off x="81038" y="85306"/>
              <a:ext cx="8981923" cy="5544391"/>
            </a:xfrm>
            <a:prstGeom prst="rect">
              <a:avLst/>
            </a:prstGeom>
            <a:noFill/>
            <a:ln>
              <a:noFill/>
            </a:ln>
          </p:spPr>
        </p:pic>
        <p:sp>
          <p:nvSpPr>
            <p:cNvPr id="4341" name="Google Shape;4341;p181"/>
            <p:cNvSpPr/>
            <p:nvPr/>
          </p:nvSpPr>
          <p:spPr>
            <a:xfrm>
              <a:off x="594956" y="1557921"/>
              <a:ext cx="3809100" cy="3378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36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2" name="Google Shape;4342;p181"/>
          <p:cNvSpPr/>
          <p:nvPr/>
        </p:nvSpPr>
        <p:spPr>
          <a:xfrm>
            <a:off x="4585124" y="2400325"/>
            <a:ext cx="4059900" cy="834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42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181"/>
          <p:cNvSpPr/>
          <p:nvPr/>
        </p:nvSpPr>
        <p:spPr>
          <a:xfrm>
            <a:off x="462475" y="535175"/>
            <a:ext cx="3995100" cy="6507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48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181"/>
          <p:cNvSpPr/>
          <p:nvPr/>
        </p:nvSpPr>
        <p:spPr>
          <a:xfrm>
            <a:off x="4606802" y="535175"/>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181"/>
          <p:cNvSpPr/>
          <p:nvPr/>
        </p:nvSpPr>
        <p:spPr>
          <a:xfrm>
            <a:off x="4585177" y="535250"/>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6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6" name="Google Shape;4346;p181"/>
          <p:cNvPicPr preferRelativeResize="0"/>
          <p:nvPr/>
        </p:nvPicPr>
        <p:blipFill>
          <a:blip r:embed="rId4">
            <a:alphaModFix/>
          </a:blip>
          <a:stretch>
            <a:fillRect/>
          </a:stretch>
        </p:blipFill>
        <p:spPr>
          <a:xfrm>
            <a:off x="397568" y="422325"/>
            <a:ext cx="189226" cy="218064"/>
          </a:xfrm>
          <a:prstGeom prst="rect">
            <a:avLst/>
          </a:prstGeom>
          <a:noFill/>
          <a:ln>
            <a:noFill/>
          </a:ln>
          <a:effectLst>
            <a:outerShdw blurRad="57150" rotWithShape="0" algn="bl" dir="3660000" dist="47625">
              <a:srgbClr val="000000">
                <a:alpha val="50000"/>
              </a:srgbClr>
            </a:outerShdw>
          </a:effectLst>
        </p:spPr>
      </p:pic>
      <p:pic>
        <p:nvPicPr>
          <p:cNvPr id="4347" name="Google Shape;4347;p181"/>
          <p:cNvPicPr preferRelativeResize="0"/>
          <p:nvPr/>
        </p:nvPicPr>
        <p:blipFill>
          <a:blip r:embed="rId5">
            <a:alphaModFix/>
          </a:blip>
          <a:stretch>
            <a:fillRect/>
          </a:stretch>
        </p:blipFill>
        <p:spPr>
          <a:xfrm>
            <a:off x="4859727" y="422318"/>
            <a:ext cx="201053" cy="218064"/>
          </a:xfrm>
          <a:prstGeom prst="rect">
            <a:avLst/>
          </a:prstGeom>
          <a:noFill/>
          <a:ln>
            <a:noFill/>
          </a:ln>
          <a:effectLst>
            <a:outerShdw blurRad="57150" rotWithShape="0" algn="bl" dir="3540000" dist="47625">
              <a:srgbClr val="000000">
                <a:alpha val="50000"/>
              </a:srgbClr>
            </a:outerShdw>
          </a:effectLst>
        </p:spPr>
      </p:pic>
      <p:pic>
        <p:nvPicPr>
          <p:cNvPr id="4348" name="Google Shape;4348;p181"/>
          <p:cNvPicPr preferRelativeResize="0"/>
          <p:nvPr/>
        </p:nvPicPr>
        <p:blipFill>
          <a:blip r:embed="rId6">
            <a:alphaModFix/>
          </a:blip>
          <a:stretch>
            <a:fillRect/>
          </a:stretch>
        </p:blipFill>
        <p:spPr>
          <a:xfrm>
            <a:off x="4476199" y="2304421"/>
            <a:ext cx="191591" cy="218064"/>
          </a:xfrm>
          <a:prstGeom prst="rect">
            <a:avLst/>
          </a:prstGeom>
          <a:noFill/>
          <a:ln>
            <a:noFill/>
          </a:ln>
          <a:effectLst>
            <a:outerShdw blurRad="57150" rotWithShape="0" algn="bl" dir="3660000" dist="47625">
              <a:srgbClr val="000000">
                <a:alpha val="50000"/>
              </a:srgbClr>
            </a:outerShdw>
          </a:effectLst>
        </p:spPr>
      </p:pic>
      <p:pic>
        <p:nvPicPr>
          <p:cNvPr id="4349" name="Google Shape;4349;p181"/>
          <p:cNvPicPr preferRelativeResize="0"/>
          <p:nvPr/>
        </p:nvPicPr>
        <p:blipFill>
          <a:blip r:embed="rId7">
            <a:alphaModFix/>
          </a:blip>
          <a:stretch>
            <a:fillRect/>
          </a:stretch>
        </p:blipFill>
        <p:spPr>
          <a:xfrm>
            <a:off x="6043136" y="3407102"/>
            <a:ext cx="191591" cy="218064"/>
          </a:xfrm>
          <a:prstGeom prst="rect">
            <a:avLst/>
          </a:prstGeom>
          <a:noFill/>
          <a:ln>
            <a:noFill/>
          </a:ln>
          <a:effectLst>
            <a:outerShdw blurRad="57150" rotWithShape="0" algn="bl" dir="3660000" dist="47625">
              <a:srgbClr val="000000">
                <a:alpha val="50000"/>
              </a:srgbClr>
            </a:outerShdw>
          </a:effectLst>
        </p:spPr>
      </p:pic>
      <p:pic>
        <p:nvPicPr>
          <p:cNvPr id="4350" name="Google Shape;4350;p181"/>
          <p:cNvPicPr preferRelativeResize="0"/>
          <p:nvPr/>
        </p:nvPicPr>
        <p:blipFill>
          <a:blip r:embed="rId8">
            <a:alphaModFix/>
          </a:blip>
          <a:stretch>
            <a:fillRect/>
          </a:stretch>
        </p:blipFill>
        <p:spPr>
          <a:xfrm flipH="1">
            <a:off x="4030898" y="403950"/>
            <a:ext cx="191591" cy="218064"/>
          </a:xfrm>
          <a:prstGeom prst="rect">
            <a:avLst/>
          </a:prstGeom>
          <a:noFill/>
          <a:ln>
            <a:noFill/>
          </a:ln>
          <a:effectLst>
            <a:outerShdw blurRad="57150" rotWithShape="0" algn="bl" dir="5400000" dist="19050">
              <a:srgbClr val="000000">
                <a:alpha val="50000"/>
              </a:srgbClr>
            </a:outerShdw>
          </a:effectLst>
        </p:spPr>
      </p:pic>
      <p:pic>
        <p:nvPicPr>
          <p:cNvPr id="4351" name="Google Shape;4351;p181"/>
          <p:cNvPicPr preferRelativeResize="0"/>
          <p:nvPr/>
        </p:nvPicPr>
        <p:blipFill rotWithShape="1">
          <a:blip r:embed="rId3">
            <a:alphaModFix/>
          </a:blip>
          <a:srcRect b="57560" l="93005" r="0" t="29746"/>
          <a:stretch/>
        </p:blipFill>
        <p:spPr>
          <a:xfrm>
            <a:off x="1811317" y="1313277"/>
            <a:ext cx="241267" cy="261679"/>
          </a:xfrm>
          <a:prstGeom prst="rect">
            <a:avLst/>
          </a:prstGeom>
          <a:noFill/>
          <a:ln>
            <a:noFill/>
          </a:ln>
          <a:effectLst>
            <a:outerShdw blurRad="57150" rotWithShape="0" algn="bl" dir="3660000" dist="47625">
              <a:srgbClr val="000000">
                <a:alpha val="50000"/>
              </a:srgbClr>
            </a:outerShdw>
          </a:effectLst>
        </p:spPr>
      </p:pic>
      <p:pic>
        <p:nvPicPr>
          <p:cNvPr id="4352" name="Google Shape;4352;p181"/>
          <p:cNvPicPr preferRelativeResize="0"/>
          <p:nvPr/>
        </p:nvPicPr>
        <p:blipFill>
          <a:blip r:embed="rId4">
            <a:alphaModFix/>
          </a:blip>
          <a:stretch>
            <a:fillRect/>
          </a:stretch>
        </p:blipFill>
        <p:spPr>
          <a:xfrm flipH="1">
            <a:off x="8423719" y="3407100"/>
            <a:ext cx="189226" cy="218064"/>
          </a:xfrm>
          <a:prstGeom prst="rect">
            <a:avLst/>
          </a:prstGeom>
          <a:noFill/>
          <a:ln>
            <a:noFill/>
          </a:ln>
          <a:effectLst>
            <a:outerShdw blurRad="57150" rotWithShape="0" algn="bl" dir="3660000" dist="47625">
              <a:srgbClr val="000000">
                <a:alpha val="50000"/>
              </a:srgbClr>
            </a:outerShdw>
          </a:effectLst>
        </p:spPr>
      </p:pic>
      <p:pic>
        <p:nvPicPr>
          <p:cNvPr id="4353" name="Google Shape;4353;p181"/>
          <p:cNvPicPr preferRelativeResize="0"/>
          <p:nvPr/>
        </p:nvPicPr>
        <p:blipFill>
          <a:blip r:embed="rId7">
            <a:alphaModFix/>
          </a:blip>
          <a:stretch>
            <a:fillRect/>
          </a:stretch>
        </p:blipFill>
        <p:spPr>
          <a:xfrm flipH="1">
            <a:off x="8422522" y="2304422"/>
            <a:ext cx="191591" cy="218064"/>
          </a:xfrm>
          <a:prstGeom prst="rect">
            <a:avLst/>
          </a:prstGeom>
          <a:noFill/>
          <a:ln>
            <a:noFill/>
          </a:ln>
          <a:effectLst>
            <a:outerShdw blurRad="57150" rotWithShape="0" algn="bl" dir="3660000" dist="47625">
              <a:srgbClr val="000000">
                <a:alpha val="50000"/>
              </a:srgbClr>
            </a:outerShdw>
          </a:effectLst>
        </p:spPr>
      </p:pic>
      <p:sp>
        <p:nvSpPr>
          <p:cNvPr id="4354" name="Google Shape;4354;p181"/>
          <p:cNvSpPr txBox="1"/>
          <p:nvPr/>
        </p:nvSpPr>
        <p:spPr>
          <a:xfrm>
            <a:off x="4585125" y="535250"/>
            <a:ext cx="1839900" cy="16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u="sng"/>
              <a:t>DAILY AGENDA</a:t>
            </a:r>
            <a:endParaRPr b="1" sz="1700" u="sng"/>
          </a:p>
          <a:p>
            <a:pPr indent="0" lvl="0" marL="0" rtl="0" algn="l">
              <a:spcBef>
                <a:spcPts val="0"/>
              </a:spcBef>
              <a:spcAft>
                <a:spcPts val="0"/>
              </a:spcAft>
              <a:buNone/>
            </a:pPr>
            <a:r>
              <a:t/>
            </a:r>
            <a:endParaRPr sz="100">
              <a:solidFill>
                <a:schemeClr val="dk1"/>
              </a:solidFill>
            </a:endParaRPr>
          </a:p>
          <a:p>
            <a:pPr indent="0" lvl="0" marL="457200" rtl="0" algn="l">
              <a:spcBef>
                <a:spcPts val="0"/>
              </a:spcBef>
              <a:spcAft>
                <a:spcPts val="0"/>
              </a:spcAft>
              <a:buNone/>
            </a:pPr>
            <a:r>
              <a:t/>
            </a:r>
            <a:endParaRPr b="1" sz="800" u="sng">
              <a:solidFill>
                <a:schemeClr val="dk1"/>
              </a:solidFill>
            </a:endParaRPr>
          </a:p>
          <a:p>
            <a:pPr indent="-152400" lvl="0" marL="228600" rtl="0" algn="l">
              <a:spcBef>
                <a:spcPts val="0"/>
              </a:spcBef>
              <a:spcAft>
                <a:spcPts val="0"/>
              </a:spcAft>
              <a:buSzPts val="1500"/>
              <a:buAutoNum type="arabicPeriod"/>
            </a:pPr>
            <a:r>
              <a:rPr lang="en" sz="1500"/>
              <a:t>Warm Up</a:t>
            </a:r>
            <a:endParaRPr sz="1500"/>
          </a:p>
          <a:p>
            <a:pPr indent="-152400" lvl="0" marL="228600" rtl="0" algn="l">
              <a:spcBef>
                <a:spcPts val="0"/>
              </a:spcBef>
              <a:spcAft>
                <a:spcPts val="0"/>
              </a:spcAft>
              <a:buSzPts val="1500"/>
              <a:buAutoNum type="arabicPeriod"/>
            </a:pPr>
            <a:r>
              <a:rPr lang="en" sz="1500"/>
              <a:t>Finish letter</a:t>
            </a:r>
            <a:endParaRPr sz="1500"/>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rPr lang="en" sz="1500">
                <a:solidFill>
                  <a:schemeClr val="dk1"/>
                </a:solidFill>
                <a:latin typeface="Alegreya"/>
                <a:ea typeface="Alegreya"/>
                <a:cs typeface="Alegreya"/>
                <a:sym typeface="Alegreya"/>
              </a:rPr>
              <a:t>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ctr">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p:txBody>
      </p:sp>
      <p:sp>
        <p:nvSpPr>
          <p:cNvPr id="4355" name="Google Shape;4355;p181"/>
          <p:cNvSpPr txBox="1"/>
          <p:nvPr/>
        </p:nvSpPr>
        <p:spPr>
          <a:xfrm>
            <a:off x="4605675" y="2372650"/>
            <a:ext cx="39951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u="sng"/>
              <a:t>Planner:</a:t>
            </a:r>
            <a:r>
              <a:rPr lang="en" sz="1700" u="sng"/>
              <a:t>  </a:t>
            </a:r>
            <a:endParaRPr sz="1350" u="sng"/>
          </a:p>
          <a:p>
            <a:pPr indent="0" lvl="0" marL="0" rtl="0" algn="l">
              <a:spcBef>
                <a:spcPts val="0"/>
              </a:spcBef>
              <a:spcAft>
                <a:spcPts val="0"/>
              </a:spcAft>
              <a:buClr>
                <a:schemeClr val="dk1"/>
              </a:buClr>
              <a:buSzPts val="1100"/>
              <a:buFont typeface="Arial"/>
              <a:buNone/>
            </a:pPr>
            <a:r>
              <a:rPr lang="en" sz="2050"/>
              <a:t>Finish Argumentative letter</a:t>
            </a:r>
            <a:endParaRPr sz="2400">
              <a:solidFill>
                <a:srgbClr val="18243D"/>
              </a:solidFill>
            </a:endParaRPr>
          </a:p>
        </p:txBody>
      </p:sp>
      <p:sp>
        <p:nvSpPr>
          <p:cNvPr id="4356" name="Google Shape;4356;p181"/>
          <p:cNvSpPr txBox="1"/>
          <p:nvPr/>
        </p:nvSpPr>
        <p:spPr>
          <a:xfrm>
            <a:off x="476100" y="622025"/>
            <a:ext cx="3917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rPr>
              <a:t>Thursday</a:t>
            </a:r>
            <a:endParaRPr sz="1100"/>
          </a:p>
        </p:txBody>
      </p:sp>
      <p:pic>
        <p:nvPicPr>
          <p:cNvPr id="4357" name="Google Shape;4357;p181"/>
          <p:cNvPicPr preferRelativeResize="0"/>
          <p:nvPr/>
        </p:nvPicPr>
        <p:blipFill>
          <a:blip r:embed="rId9">
            <a:alphaModFix/>
          </a:blip>
          <a:stretch>
            <a:fillRect/>
          </a:stretch>
        </p:blipFill>
        <p:spPr>
          <a:xfrm>
            <a:off x="5930475" y="1009025"/>
            <a:ext cx="304246" cy="304246"/>
          </a:xfrm>
          <a:prstGeom prst="rect">
            <a:avLst/>
          </a:prstGeom>
          <a:noFill/>
          <a:ln>
            <a:noFill/>
          </a:ln>
        </p:spPr>
      </p:pic>
      <p:pic>
        <p:nvPicPr>
          <p:cNvPr id="4358" name="Google Shape;4358;p181"/>
          <p:cNvPicPr preferRelativeResize="0"/>
          <p:nvPr/>
        </p:nvPicPr>
        <p:blipFill>
          <a:blip r:embed="rId10">
            <a:alphaModFix/>
          </a:blip>
          <a:stretch>
            <a:fillRect/>
          </a:stretch>
        </p:blipFill>
        <p:spPr>
          <a:xfrm flipH="1" rot="199127">
            <a:off x="4657700" y="3413092"/>
            <a:ext cx="3815952" cy="1438491"/>
          </a:xfrm>
          <a:prstGeom prst="rect">
            <a:avLst/>
          </a:prstGeom>
          <a:noFill/>
          <a:ln>
            <a:noFill/>
          </a:ln>
        </p:spPr>
      </p:pic>
      <p:sp>
        <p:nvSpPr>
          <p:cNvPr id="4359" name="Google Shape;4359;p181"/>
          <p:cNvSpPr txBox="1"/>
          <p:nvPr/>
        </p:nvSpPr>
        <p:spPr>
          <a:xfrm flipH="1" rot="233740">
            <a:off x="5556687" y="3502950"/>
            <a:ext cx="2017963" cy="4281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u="sng"/>
              <a:t>Be Prepared</a:t>
            </a:r>
            <a:endParaRPr b="1" sz="1700" u="sng"/>
          </a:p>
        </p:txBody>
      </p:sp>
      <p:sp>
        <p:nvSpPr>
          <p:cNvPr id="4360" name="Google Shape;4360;p181"/>
          <p:cNvSpPr txBox="1"/>
          <p:nvPr/>
        </p:nvSpPr>
        <p:spPr>
          <a:xfrm>
            <a:off x="904513" y="1574960"/>
            <a:ext cx="2976300" cy="492600"/>
          </a:xfrm>
          <a:prstGeom prst="rect">
            <a:avLst/>
          </a:prstGeom>
          <a:noFill/>
          <a:ln>
            <a:noFill/>
          </a:ln>
          <a:effectLst>
            <a:outerShdw blurRad="28575" rotWithShape="0" algn="bl" dir="2760000" dist="9525">
              <a:srgbClr val="000000">
                <a:alpha val="8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lang="en" sz="2000">
                <a:solidFill>
                  <a:srgbClr val="005761"/>
                </a:solidFill>
              </a:rPr>
              <a:t>Warm Up</a:t>
            </a:r>
            <a:endParaRPr sz="2000"/>
          </a:p>
        </p:txBody>
      </p:sp>
      <p:pic>
        <p:nvPicPr>
          <p:cNvPr descr="This 5 minute timer quietly counts down until it reaches the end, then sounds with an alerting noise. Enjoy the public domain nature scenes in the background!" id="4361" name="Google Shape;4361;p181" title="5 Minute Timer with Scenic Nature">
            <a:hlinkClick r:id="rId11"/>
          </p:cNvPr>
          <p:cNvPicPr preferRelativeResize="0"/>
          <p:nvPr/>
        </p:nvPicPr>
        <p:blipFill>
          <a:blip r:embed="rId12">
            <a:alphaModFix/>
          </a:blip>
          <a:stretch>
            <a:fillRect/>
          </a:stretch>
        </p:blipFill>
        <p:spPr>
          <a:xfrm>
            <a:off x="6687425" y="641975"/>
            <a:ext cx="1998275" cy="1498706"/>
          </a:xfrm>
          <a:prstGeom prst="rect">
            <a:avLst/>
          </a:prstGeom>
          <a:noFill/>
          <a:ln>
            <a:noFill/>
          </a:ln>
        </p:spPr>
      </p:pic>
      <p:sp>
        <p:nvSpPr>
          <p:cNvPr id="4362" name="Google Shape;4362;p181"/>
          <p:cNvSpPr txBox="1"/>
          <p:nvPr/>
        </p:nvSpPr>
        <p:spPr>
          <a:xfrm rot="174335">
            <a:off x="4944313" y="3873102"/>
            <a:ext cx="3101187" cy="785499"/>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Sharpened pencil</a:t>
            </a:r>
            <a:endParaRPr sz="1600"/>
          </a:p>
          <a:p>
            <a:pPr indent="-330200" lvl="0" marL="457200" rtl="0" algn="l">
              <a:spcBef>
                <a:spcPts val="0"/>
              </a:spcBef>
              <a:spcAft>
                <a:spcPts val="0"/>
              </a:spcAft>
              <a:buSzPts val="1600"/>
              <a:buAutoNum type="arabicPeriod"/>
            </a:pPr>
            <a:r>
              <a:rPr lang="en" sz="1600"/>
              <a:t>INB notebook</a:t>
            </a:r>
            <a:endParaRPr sz="1600"/>
          </a:p>
          <a:p>
            <a:pPr indent="0" lvl="0" marL="0" rtl="0" algn="l">
              <a:spcBef>
                <a:spcPts val="0"/>
              </a:spcBef>
              <a:spcAft>
                <a:spcPts val="0"/>
              </a:spcAft>
              <a:buNone/>
            </a:pPr>
            <a:r>
              <a:t/>
            </a:r>
            <a:endParaRPr sz="1600">
              <a:latin typeface="Alegreya"/>
              <a:ea typeface="Alegreya"/>
              <a:cs typeface="Alegreya"/>
              <a:sym typeface="Alegreya"/>
            </a:endParaRPr>
          </a:p>
        </p:txBody>
      </p:sp>
      <p:sp>
        <p:nvSpPr>
          <p:cNvPr id="4363" name="Google Shape;4363;p181"/>
          <p:cNvSpPr/>
          <p:nvPr/>
        </p:nvSpPr>
        <p:spPr>
          <a:xfrm>
            <a:off x="462425" y="2067550"/>
            <a:ext cx="3860400" cy="2603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chemeClr val="dk1"/>
              </a:solidFill>
              <a:latin typeface="Fredoka One"/>
              <a:ea typeface="Fredoka One"/>
              <a:cs typeface="Fredoka One"/>
              <a:sym typeface="Fredoka One"/>
            </a:endParaRPr>
          </a:p>
        </p:txBody>
      </p:sp>
      <p:sp>
        <p:nvSpPr>
          <p:cNvPr id="4364" name="Google Shape;4364;p181"/>
          <p:cNvSpPr/>
          <p:nvPr/>
        </p:nvSpPr>
        <p:spPr>
          <a:xfrm>
            <a:off x="462425" y="1923325"/>
            <a:ext cx="3860400" cy="477000"/>
          </a:xfrm>
          <a:prstGeom prst="roundRect">
            <a:avLst>
              <a:gd fmla="val 16667" name="adj"/>
            </a:avLst>
          </a:prstGeom>
          <a:solidFill>
            <a:srgbClr val="FFE0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p>
        </p:txBody>
      </p:sp>
      <p:sp>
        <p:nvSpPr>
          <p:cNvPr id="4365" name="Google Shape;4365;p181"/>
          <p:cNvSpPr/>
          <p:nvPr/>
        </p:nvSpPr>
        <p:spPr>
          <a:xfrm>
            <a:off x="462425" y="1923325"/>
            <a:ext cx="3860400" cy="477000"/>
          </a:xfrm>
          <a:prstGeom prst="roundRect">
            <a:avLst>
              <a:gd fmla="val 16667" name="adj"/>
            </a:avLst>
          </a:prstGeom>
          <a:solidFill>
            <a:srgbClr val="FFE0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What’s going on in this graph?</a:t>
            </a:r>
            <a:endParaRPr sz="2000"/>
          </a:p>
        </p:txBody>
      </p:sp>
      <p:pic>
        <p:nvPicPr>
          <p:cNvPr id="4366" name="Google Shape;4366;p181"/>
          <p:cNvPicPr preferRelativeResize="0"/>
          <p:nvPr/>
        </p:nvPicPr>
        <p:blipFill>
          <a:blip r:embed="rId13">
            <a:alphaModFix/>
          </a:blip>
          <a:stretch>
            <a:fillRect/>
          </a:stretch>
        </p:blipFill>
        <p:spPr>
          <a:xfrm>
            <a:off x="674025" y="2304425"/>
            <a:ext cx="3521244" cy="2735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0" name="Shape 4370"/>
        <p:cNvGrpSpPr/>
        <p:nvPr/>
      </p:nvGrpSpPr>
      <p:grpSpPr>
        <a:xfrm>
          <a:off x="0" y="0"/>
          <a:ext cx="0" cy="0"/>
          <a:chOff x="0" y="0"/>
          <a:chExt cx="0" cy="0"/>
        </a:xfrm>
      </p:grpSpPr>
      <p:sp>
        <p:nvSpPr>
          <p:cNvPr id="4371" name="Google Shape;4371;p182"/>
          <p:cNvSpPr txBox="1"/>
          <p:nvPr/>
        </p:nvSpPr>
        <p:spPr>
          <a:xfrm>
            <a:off x="7530475" y="69900"/>
            <a:ext cx="1551900" cy="49239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SzPts val="1800"/>
              <a:buFont typeface="Barlow"/>
              <a:buAutoNum type="arabicPeriod"/>
            </a:pPr>
            <a:r>
              <a:rPr lang="en" sz="1800">
                <a:latin typeface="Barlow"/>
                <a:ea typeface="Barlow"/>
                <a:cs typeface="Barlow"/>
                <a:sym typeface="Barlow"/>
              </a:rPr>
              <a:t>What do you notice?</a:t>
            </a:r>
            <a:endParaRPr sz="1800">
              <a:latin typeface="Barlow"/>
              <a:ea typeface="Barlow"/>
              <a:cs typeface="Barlow"/>
              <a:sym typeface="Barlow"/>
            </a:endParaRPr>
          </a:p>
          <a:p>
            <a:pPr indent="0" lvl="0" marL="0" rtl="0" algn="l">
              <a:spcBef>
                <a:spcPts val="0"/>
              </a:spcBef>
              <a:spcAft>
                <a:spcPts val="0"/>
              </a:spcAft>
              <a:buNone/>
            </a:pPr>
            <a:r>
              <a:rPr i="1" lang="en" sz="1600">
                <a:latin typeface="Barlow"/>
                <a:ea typeface="Barlow"/>
                <a:cs typeface="Barlow"/>
                <a:sym typeface="Barlow"/>
              </a:rPr>
              <a:t>“I notice that…”</a:t>
            </a:r>
            <a:endParaRPr i="1" sz="1600">
              <a:latin typeface="Barlow"/>
              <a:ea typeface="Barlow"/>
              <a:cs typeface="Barlow"/>
              <a:sym typeface="Barlow"/>
            </a:endParaRPr>
          </a:p>
          <a:p>
            <a:pPr indent="0" lvl="0" marL="457200" rtl="0" algn="l">
              <a:spcBef>
                <a:spcPts val="0"/>
              </a:spcBef>
              <a:spcAft>
                <a:spcPts val="0"/>
              </a:spcAft>
              <a:buNone/>
            </a:pPr>
            <a:r>
              <a:t/>
            </a:r>
            <a:endParaRPr sz="1800">
              <a:latin typeface="Barlow"/>
              <a:ea typeface="Barlow"/>
              <a:cs typeface="Barlow"/>
              <a:sym typeface="Barlow"/>
            </a:endParaRPr>
          </a:p>
          <a:p>
            <a:pPr indent="-171450" lvl="0" marL="171450" rtl="0" algn="l">
              <a:spcBef>
                <a:spcPts val="0"/>
              </a:spcBef>
              <a:spcAft>
                <a:spcPts val="0"/>
              </a:spcAft>
              <a:buSzPts val="1800"/>
              <a:buFont typeface="Barlow"/>
              <a:buAutoNum type="arabicPeriod"/>
            </a:pPr>
            <a:r>
              <a:rPr lang="en" sz="1800">
                <a:latin typeface="Barlow"/>
                <a:ea typeface="Barlow"/>
                <a:cs typeface="Barlow"/>
                <a:sym typeface="Barlow"/>
              </a:rPr>
              <a:t>What do you wonder?</a:t>
            </a:r>
            <a:endParaRPr sz="1800">
              <a:latin typeface="Barlow"/>
              <a:ea typeface="Barlow"/>
              <a:cs typeface="Barlow"/>
              <a:sym typeface="Barlow"/>
            </a:endParaRPr>
          </a:p>
          <a:p>
            <a:pPr indent="0" lvl="0" marL="0" rtl="0" algn="l">
              <a:spcBef>
                <a:spcPts val="0"/>
              </a:spcBef>
              <a:spcAft>
                <a:spcPts val="0"/>
              </a:spcAft>
              <a:buNone/>
            </a:pPr>
            <a:r>
              <a:rPr i="1" lang="en" sz="1600">
                <a:latin typeface="Barlow"/>
                <a:ea typeface="Barlow"/>
                <a:cs typeface="Barlow"/>
                <a:sym typeface="Barlow"/>
              </a:rPr>
              <a:t>“I wonder what…”</a:t>
            </a:r>
            <a:endParaRPr i="1" sz="1600">
              <a:latin typeface="Barlow"/>
              <a:ea typeface="Barlow"/>
              <a:cs typeface="Barlow"/>
              <a:sym typeface="Barlow"/>
            </a:endParaRPr>
          </a:p>
          <a:p>
            <a:pPr indent="0" lvl="0" marL="457200" rtl="0" algn="l">
              <a:spcBef>
                <a:spcPts val="0"/>
              </a:spcBef>
              <a:spcAft>
                <a:spcPts val="0"/>
              </a:spcAft>
              <a:buNone/>
            </a:pPr>
            <a:r>
              <a:t/>
            </a:r>
            <a:endParaRPr sz="1800">
              <a:latin typeface="Barlow"/>
              <a:ea typeface="Barlow"/>
              <a:cs typeface="Barlow"/>
              <a:sym typeface="Barlow"/>
            </a:endParaRPr>
          </a:p>
          <a:p>
            <a:pPr indent="-171450" lvl="0" marL="171450" rtl="0" algn="l">
              <a:spcBef>
                <a:spcPts val="0"/>
              </a:spcBef>
              <a:spcAft>
                <a:spcPts val="0"/>
              </a:spcAft>
              <a:buSzPts val="1800"/>
              <a:buFont typeface="Barlow"/>
              <a:buAutoNum type="arabicPeriod"/>
            </a:pPr>
            <a:r>
              <a:rPr lang="en" sz="1800">
                <a:latin typeface="Barlow"/>
                <a:ea typeface="Barlow"/>
                <a:cs typeface="Barlow"/>
                <a:sym typeface="Barlow"/>
              </a:rPr>
              <a:t>Create a catchy caption for this graph.</a:t>
            </a:r>
            <a:endParaRPr sz="1800">
              <a:latin typeface="Barlow"/>
              <a:ea typeface="Barlow"/>
              <a:cs typeface="Barlow"/>
              <a:sym typeface="Barlow"/>
            </a:endParaRPr>
          </a:p>
          <a:p>
            <a:pPr indent="0" lvl="0" marL="0" rtl="0" algn="l">
              <a:spcBef>
                <a:spcPts val="0"/>
              </a:spcBef>
              <a:spcAft>
                <a:spcPts val="0"/>
              </a:spcAft>
              <a:buNone/>
            </a:pPr>
            <a:r>
              <a:rPr i="1" lang="en" sz="1800">
                <a:latin typeface="Barlow"/>
                <a:ea typeface="Barlow"/>
                <a:cs typeface="Barlow"/>
                <a:sym typeface="Barlow"/>
              </a:rPr>
              <a:t>“Winner, winner, chicken dinner!”</a:t>
            </a:r>
            <a:endParaRPr i="1" sz="1800">
              <a:latin typeface="Barlow"/>
              <a:ea typeface="Barlow"/>
              <a:cs typeface="Barlow"/>
              <a:sym typeface="Barlow"/>
            </a:endParaRPr>
          </a:p>
          <a:p>
            <a:pPr indent="0" lvl="0" marL="457200" rtl="0" algn="l">
              <a:spcBef>
                <a:spcPts val="0"/>
              </a:spcBef>
              <a:spcAft>
                <a:spcPts val="0"/>
              </a:spcAft>
              <a:buNone/>
            </a:pPr>
            <a:r>
              <a:t/>
            </a:r>
            <a:endParaRPr sz="1800">
              <a:latin typeface="Barlow"/>
              <a:ea typeface="Barlow"/>
              <a:cs typeface="Barlow"/>
              <a:sym typeface="Barlow"/>
            </a:endParaRPr>
          </a:p>
          <a:p>
            <a:pPr indent="0" lvl="0" marL="0" rtl="0" algn="l">
              <a:spcBef>
                <a:spcPts val="0"/>
              </a:spcBef>
              <a:spcAft>
                <a:spcPts val="0"/>
              </a:spcAft>
              <a:buNone/>
            </a:pPr>
            <a:r>
              <a:t/>
            </a:r>
            <a:endParaRPr i="1" sz="1600">
              <a:latin typeface="Barlow"/>
              <a:ea typeface="Barlow"/>
              <a:cs typeface="Barlow"/>
              <a:sym typeface="Barlow"/>
            </a:endParaRPr>
          </a:p>
        </p:txBody>
      </p:sp>
      <p:pic>
        <p:nvPicPr>
          <p:cNvPr id="4372" name="Google Shape;4372;p182"/>
          <p:cNvPicPr preferRelativeResize="0"/>
          <p:nvPr/>
        </p:nvPicPr>
        <p:blipFill>
          <a:blip r:embed="rId3">
            <a:alphaModFix/>
          </a:blip>
          <a:stretch>
            <a:fillRect/>
          </a:stretch>
        </p:blipFill>
        <p:spPr>
          <a:xfrm>
            <a:off x="32435" y="0"/>
            <a:ext cx="6620565" cy="514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6" name="Shape 4376"/>
        <p:cNvGrpSpPr/>
        <p:nvPr/>
      </p:nvGrpSpPr>
      <p:grpSpPr>
        <a:xfrm>
          <a:off x="0" y="0"/>
          <a:ext cx="0" cy="0"/>
          <a:chOff x="0" y="0"/>
          <a:chExt cx="0" cy="0"/>
        </a:xfrm>
      </p:grpSpPr>
      <p:pic>
        <p:nvPicPr>
          <p:cNvPr id="4377" name="Google Shape;4377;p183"/>
          <p:cNvPicPr preferRelativeResize="0"/>
          <p:nvPr/>
        </p:nvPicPr>
        <p:blipFill rotWithShape="1">
          <a:blip r:embed="rId3">
            <a:alphaModFix/>
          </a:blip>
          <a:srcRect b="72956" l="0" r="0" t="0"/>
          <a:stretch/>
        </p:blipFill>
        <p:spPr>
          <a:xfrm>
            <a:off x="343538" y="1098700"/>
            <a:ext cx="4033900" cy="842650"/>
          </a:xfrm>
          <a:prstGeom prst="rect">
            <a:avLst/>
          </a:prstGeom>
          <a:noFill/>
          <a:ln cap="flat" cmpd="sng" w="28575">
            <a:solidFill>
              <a:srgbClr val="000000"/>
            </a:solidFill>
            <a:prstDash val="solid"/>
            <a:round/>
            <a:headEnd len="sm" w="sm" type="none"/>
            <a:tailEnd len="sm" w="sm" type="none"/>
          </a:ln>
        </p:spPr>
      </p:pic>
      <p:pic>
        <p:nvPicPr>
          <p:cNvPr id="4378" name="Google Shape;4378;p183"/>
          <p:cNvPicPr preferRelativeResize="0"/>
          <p:nvPr/>
        </p:nvPicPr>
        <p:blipFill rotWithShape="1">
          <a:blip r:embed="rId3">
            <a:alphaModFix/>
          </a:blip>
          <a:srcRect b="2097" l="0" r="0" t="60175"/>
          <a:stretch/>
        </p:blipFill>
        <p:spPr>
          <a:xfrm>
            <a:off x="293750" y="3664800"/>
            <a:ext cx="4133476" cy="1175551"/>
          </a:xfrm>
          <a:prstGeom prst="rect">
            <a:avLst/>
          </a:prstGeom>
          <a:noFill/>
          <a:ln cap="flat" cmpd="sng" w="28575">
            <a:solidFill>
              <a:srgbClr val="000000"/>
            </a:solidFill>
            <a:prstDash val="solid"/>
            <a:round/>
            <a:headEnd len="sm" w="sm" type="none"/>
            <a:tailEnd len="sm" w="sm" type="none"/>
          </a:ln>
        </p:spPr>
      </p:pic>
      <p:pic>
        <p:nvPicPr>
          <p:cNvPr id="4379" name="Google Shape;4379;p183"/>
          <p:cNvPicPr preferRelativeResize="0"/>
          <p:nvPr/>
        </p:nvPicPr>
        <p:blipFill rotWithShape="1">
          <a:blip r:embed="rId3">
            <a:alphaModFix/>
          </a:blip>
          <a:srcRect b="40016" l="0" r="0" t="27410"/>
          <a:stretch/>
        </p:blipFill>
        <p:spPr>
          <a:xfrm>
            <a:off x="318888" y="2295613"/>
            <a:ext cx="4083200" cy="1014924"/>
          </a:xfrm>
          <a:prstGeom prst="rect">
            <a:avLst/>
          </a:prstGeom>
          <a:noFill/>
          <a:ln cap="flat" cmpd="sng" w="28575">
            <a:solidFill>
              <a:srgbClr val="000000"/>
            </a:solidFill>
            <a:prstDash val="solid"/>
            <a:round/>
            <a:headEnd len="sm" w="sm" type="none"/>
            <a:tailEnd len="sm" w="sm" type="none"/>
          </a:ln>
        </p:spPr>
      </p:pic>
      <p:sp>
        <p:nvSpPr>
          <p:cNvPr id="4380" name="Google Shape;4380;p183"/>
          <p:cNvSpPr txBox="1"/>
          <p:nvPr/>
        </p:nvSpPr>
        <p:spPr>
          <a:xfrm>
            <a:off x="5529900" y="1874375"/>
            <a:ext cx="59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4381" name="Google Shape;4381;p183"/>
          <p:cNvSpPr/>
          <p:nvPr/>
        </p:nvSpPr>
        <p:spPr>
          <a:xfrm>
            <a:off x="4763575" y="131992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183"/>
          <p:cNvSpPr/>
          <p:nvPr/>
        </p:nvSpPr>
        <p:spPr>
          <a:xfrm>
            <a:off x="4763575" y="26029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183"/>
          <p:cNvSpPr/>
          <p:nvPr/>
        </p:nvSpPr>
        <p:spPr>
          <a:xfrm>
            <a:off x="4763575" y="40524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183"/>
          <p:cNvSpPr txBox="1"/>
          <p:nvPr/>
        </p:nvSpPr>
        <p:spPr>
          <a:xfrm>
            <a:off x="250050" y="371425"/>
            <a:ext cx="8643900" cy="7695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latin typeface="Ubuntu"/>
                <a:ea typeface="Ubuntu"/>
                <a:cs typeface="Ubuntu"/>
                <a:sym typeface="Ubuntu"/>
              </a:rPr>
              <a:t>QUESTION:</a:t>
            </a:r>
            <a:r>
              <a:rPr b="1" lang="en" sz="1900">
                <a:latin typeface="Ubuntu"/>
                <a:ea typeface="Ubuntu"/>
                <a:cs typeface="Ubuntu"/>
                <a:sym typeface="Ubuntu"/>
              </a:rPr>
              <a:t> </a:t>
            </a:r>
            <a:r>
              <a:rPr b="1" lang="en" sz="1900"/>
              <a:t>Should the ProLogis company build a truck warehouse across the street from Parkrose Middle School?</a:t>
            </a:r>
            <a:endParaRPr b="1" sz="1700">
              <a:latin typeface="Ubuntu"/>
              <a:ea typeface="Ubuntu"/>
              <a:cs typeface="Ubuntu"/>
              <a:sym typeface="Ubuntu"/>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8" name="Shape 4388"/>
        <p:cNvGrpSpPr/>
        <p:nvPr/>
      </p:nvGrpSpPr>
      <p:grpSpPr>
        <a:xfrm>
          <a:off x="0" y="0"/>
          <a:ext cx="0" cy="0"/>
          <a:chOff x="0" y="0"/>
          <a:chExt cx="0" cy="0"/>
        </a:xfrm>
      </p:grpSpPr>
      <p:pic>
        <p:nvPicPr>
          <p:cNvPr id="4389" name="Google Shape;4389;p184"/>
          <p:cNvPicPr preferRelativeResize="0"/>
          <p:nvPr/>
        </p:nvPicPr>
        <p:blipFill rotWithShape="1">
          <a:blip r:embed="rId3">
            <a:alphaModFix/>
          </a:blip>
          <a:srcRect b="72956" l="0" r="0" t="0"/>
          <a:stretch/>
        </p:blipFill>
        <p:spPr>
          <a:xfrm>
            <a:off x="343538" y="1098700"/>
            <a:ext cx="4033900" cy="842650"/>
          </a:xfrm>
          <a:prstGeom prst="rect">
            <a:avLst/>
          </a:prstGeom>
          <a:noFill/>
          <a:ln cap="flat" cmpd="sng" w="28575">
            <a:solidFill>
              <a:srgbClr val="000000"/>
            </a:solidFill>
            <a:prstDash val="solid"/>
            <a:round/>
            <a:headEnd len="sm" w="sm" type="none"/>
            <a:tailEnd len="sm" w="sm" type="none"/>
          </a:ln>
        </p:spPr>
      </p:pic>
      <p:pic>
        <p:nvPicPr>
          <p:cNvPr id="4390" name="Google Shape;4390;p184"/>
          <p:cNvPicPr preferRelativeResize="0"/>
          <p:nvPr/>
        </p:nvPicPr>
        <p:blipFill rotWithShape="1">
          <a:blip r:embed="rId3">
            <a:alphaModFix/>
          </a:blip>
          <a:srcRect b="2097" l="0" r="0" t="60175"/>
          <a:stretch/>
        </p:blipFill>
        <p:spPr>
          <a:xfrm>
            <a:off x="293750" y="3664800"/>
            <a:ext cx="4133476" cy="1175551"/>
          </a:xfrm>
          <a:prstGeom prst="rect">
            <a:avLst/>
          </a:prstGeom>
          <a:noFill/>
          <a:ln cap="flat" cmpd="sng" w="28575">
            <a:solidFill>
              <a:srgbClr val="000000"/>
            </a:solidFill>
            <a:prstDash val="solid"/>
            <a:round/>
            <a:headEnd len="sm" w="sm" type="none"/>
            <a:tailEnd len="sm" w="sm" type="none"/>
          </a:ln>
        </p:spPr>
      </p:pic>
      <p:pic>
        <p:nvPicPr>
          <p:cNvPr id="4391" name="Google Shape;4391;p184"/>
          <p:cNvPicPr preferRelativeResize="0"/>
          <p:nvPr/>
        </p:nvPicPr>
        <p:blipFill rotWithShape="1">
          <a:blip r:embed="rId3">
            <a:alphaModFix/>
          </a:blip>
          <a:srcRect b="40016" l="0" r="0" t="27410"/>
          <a:stretch/>
        </p:blipFill>
        <p:spPr>
          <a:xfrm>
            <a:off x="318888" y="2295613"/>
            <a:ext cx="4083200" cy="1014924"/>
          </a:xfrm>
          <a:prstGeom prst="rect">
            <a:avLst/>
          </a:prstGeom>
          <a:noFill/>
          <a:ln cap="flat" cmpd="sng" w="28575">
            <a:solidFill>
              <a:srgbClr val="000000"/>
            </a:solidFill>
            <a:prstDash val="solid"/>
            <a:round/>
            <a:headEnd len="sm" w="sm" type="none"/>
            <a:tailEnd len="sm" w="sm" type="none"/>
          </a:ln>
        </p:spPr>
      </p:pic>
      <p:sp>
        <p:nvSpPr>
          <p:cNvPr id="4392" name="Google Shape;4392;p184"/>
          <p:cNvSpPr txBox="1"/>
          <p:nvPr/>
        </p:nvSpPr>
        <p:spPr>
          <a:xfrm>
            <a:off x="5529900" y="1874375"/>
            <a:ext cx="59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Ubuntu Light"/>
              <a:ea typeface="Ubuntu Light"/>
              <a:cs typeface="Ubuntu Light"/>
              <a:sym typeface="Ubuntu Light"/>
            </a:endParaRPr>
          </a:p>
        </p:txBody>
      </p:sp>
      <p:sp>
        <p:nvSpPr>
          <p:cNvPr id="4393" name="Google Shape;4393;p184"/>
          <p:cNvSpPr/>
          <p:nvPr/>
        </p:nvSpPr>
        <p:spPr>
          <a:xfrm>
            <a:off x="4763575" y="131992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184"/>
          <p:cNvSpPr/>
          <p:nvPr/>
        </p:nvSpPr>
        <p:spPr>
          <a:xfrm>
            <a:off x="4763575" y="26029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184"/>
          <p:cNvSpPr/>
          <p:nvPr/>
        </p:nvSpPr>
        <p:spPr>
          <a:xfrm>
            <a:off x="4763575" y="4052475"/>
            <a:ext cx="476400" cy="400200"/>
          </a:xfrm>
          <a:prstGeom prst="rightArrow">
            <a:avLst>
              <a:gd fmla="val 50000" name="adj1"/>
              <a:gd fmla="val 50000" name="adj2"/>
            </a:avLst>
          </a:prstGeom>
          <a:solidFill>
            <a:srgbClr val="FFFF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184"/>
          <p:cNvSpPr txBox="1"/>
          <p:nvPr/>
        </p:nvSpPr>
        <p:spPr>
          <a:xfrm>
            <a:off x="5371375" y="1110325"/>
            <a:ext cx="3599100" cy="36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Barlow"/>
                <a:ea typeface="Barlow"/>
                <a:cs typeface="Barlow"/>
                <a:sym typeface="Barlow"/>
              </a:rPr>
              <a:t>Dear  _______,</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The parking lot next to Parkrose Middle School (should or should not) be developed into a truck warehouse.</a:t>
            </a:r>
            <a:endParaRPr b="1" sz="1800">
              <a:solidFill>
                <a:schemeClr val="dk1"/>
              </a:solidFill>
              <a:latin typeface="Barlow"/>
              <a:ea typeface="Barlow"/>
              <a:cs typeface="Barlow"/>
              <a:sym typeface="Barlow"/>
            </a:endParaRPr>
          </a:p>
          <a:p>
            <a:pPr indent="0" lvl="0" marL="0" rtl="0" algn="l">
              <a:spcBef>
                <a:spcPts val="0"/>
              </a:spcBef>
              <a:spcAft>
                <a:spcPts val="0"/>
              </a:spcAft>
              <a:buNone/>
            </a:pPr>
            <a:r>
              <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Truck warehouses increase the AQI in the area. Based on the article…</a:t>
            </a:r>
            <a:endParaRPr b="1" sz="1800">
              <a:solidFill>
                <a:schemeClr val="dk1"/>
              </a:solidFill>
              <a:latin typeface="Barlow"/>
              <a:ea typeface="Barlow"/>
              <a:cs typeface="Barlow"/>
              <a:sym typeface="Barlow"/>
            </a:endParaRPr>
          </a:p>
          <a:p>
            <a:pPr indent="0" lvl="0" marL="0" rtl="0" algn="l">
              <a:spcBef>
                <a:spcPts val="0"/>
              </a:spcBef>
              <a:spcAft>
                <a:spcPts val="0"/>
              </a:spcAft>
              <a:buNone/>
            </a:pPr>
            <a:r>
              <a:t/>
            </a:r>
            <a:endParaRPr b="1" sz="1800">
              <a:solidFill>
                <a:schemeClr val="dk1"/>
              </a:solidFill>
              <a:latin typeface="Barlow"/>
              <a:ea typeface="Barlow"/>
              <a:cs typeface="Barlow"/>
              <a:sym typeface="Barlow"/>
            </a:endParaRPr>
          </a:p>
          <a:p>
            <a:pPr indent="0" lvl="0" marL="0" rtl="0" algn="l">
              <a:spcBef>
                <a:spcPts val="0"/>
              </a:spcBef>
              <a:spcAft>
                <a:spcPts val="0"/>
              </a:spcAft>
              <a:buNone/>
            </a:pPr>
            <a:r>
              <a:rPr b="1" lang="en" sz="1800">
                <a:solidFill>
                  <a:schemeClr val="dk1"/>
                </a:solidFill>
                <a:latin typeface="Barlow"/>
                <a:ea typeface="Barlow"/>
                <a:cs typeface="Barlow"/>
                <a:sym typeface="Barlow"/>
              </a:rPr>
              <a:t>The evidence shows that higher AQI is dangerous for kids with asthma.</a:t>
            </a:r>
            <a:endParaRPr b="1" sz="1800">
              <a:solidFill>
                <a:schemeClr val="dk1"/>
              </a:solidFill>
              <a:latin typeface="Barlow"/>
              <a:ea typeface="Barlow"/>
              <a:cs typeface="Barlow"/>
              <a:sym typeface="Barlow"/>
            </a:endParaRPr>
          </a:p>
        </p:txBody>
      </p:sp>
      <p:sp>
        <p:nvSpPr>
          <p:cNvPr id="4397" name="Google Shape;4397;p184"/>
          <p:cNvSpPr txBox="1"/>
          <p:nvPr/>
        </p:nvSpPr>
        <p:spPr>
          <a:xfrm>
            <a:off x="250050" y="371425"/>
            <a:ext cx="8643900" cy="738900"/>
          </a:xfrm>
          <a:prstGeom prst="rect">
            <a:avLst/>
          </a:prstGeom>
          <a:solidFill>
            <a:schemeClr val="lt1"/>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latin typeface="Ubuntu"/>
                <a:ea typeface="Ubuntu"/>
                <a:cs typeface="Ubuntu"/>
                <a:sym typeface="Ubuntu"/>
              </a:rPr>
              <a:t>QUESTION:</a:t>
            </a:r>
            <a:r>
              <a:rPr b="1" lang="en" sz="1900">
                <a:latin typeface="Ubuntu"/>
                <a:ea typeface="Ubuntu"/>
                <a:cs typeface="Ubuntu"/>
                <a:sym typeface="Ubuntu"/>
              </a:rPr>
              <a:t> </a:t>
            </a:r>
            <a:r>
              <a:rPr b="1" lang="en" sz="1700"/>
              <a:t>Should the ProLogis company build a truck warehouse across the street from Parkrose Middle School?</a:t>
            </a:r>
            <a:endParaRPr b="1" sz="1500">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9" name="Shape 4029"/>
        <p:cNvGrpSpPr/>
        <p:nvPr/>
      </p:nvGrpSpPr>
      <p:grpSpPr>
        <a:xfrm>
          <a:off x="0" y="0"/>
          <a:ext cx="0" cy="0"/>
          <a:chOff x="0" y="0"/>
          <a:chExt cx="0" cy="0"/>
        </a:xfrm>
      </p:grpSpPr>
      <p:sp>
        <p:nvSpPr>
          <p:cNvPr id="4030" name="Google Shape;4030;p145"/>
          <p:cNvSpPr txBox="1"/>
          <p:nvPr>
            <p:ph type="title"/>
          </p:nvPr>
        </p:nvSpPr>
        <p:spPr>
          <a:xfrm>
            <a:off x="4174450" y="578175"/>
            <a:ext cx="42495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Atmotube</a:t>
            </a:r>
            <a:endParaRPr/>
          </a:p>
        </p:txBody>
      </p:sp>
      <p:sp>
        <p:nvSpPr>
          <p:cNvPr id="4031" name="Google Shape;4031;p145"/>
          <p:cNvSpPr txBox="1"/>
          <p:nvPr>
            <p:ph idx="1" type="subTitle"/>
          </p:nvPr>
        </p:nvSpPr>
        <p:spPr>
          <a:xfrm>
            <a:off x="4524975" y="1507725"/>
            <a:ext cx="3899100" cy="3418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2500"/>
              <a:t>How to use:</a:t>
            </a:r>
            <a:endParaRPr sz="2500"/>
          </a:p>
          <a:p>
            <a:pPr indent="0" lvl="0" marL="0" rtl="0" algn="r">
              <a:spcBef>
                <a:spcPts val="1600"/>
              </a:spcBef>
              <a:spcAft>
                <a:spcPts val="0"/>
              </a:spcAft>
              <a:buNone/>
            </a:pPr>
            <a:r>
              <a:rPr lang="en" sz="2500"/>
              <a:t>Step 1 - Press and hold the black button</a:t>
            </a:r>
            <a:endParaRPr sz="2500"/>
          </a:p>
          <a:p>
            <a:pPr indent="0" lvl="0" marL="0" rtl="0" algn="r">
              <a:spcBef>
                <a:spcPts val="1600"/>
              </a:spcBef>
              <a:spcAft>
                <a:spcPts val="0"/>
              </a:spcAft>
              <a:buNone/>
            </a:pPr>
            <a:r>
              <a:rPr lang="en" sz="2500"/>
              <a:t>Step 2 - Connect to your phone bluetooth</a:t>
            </a:r>
            <a:endParaRPr sz="2500"/>
          </a:p>
          <a:p>
            <a:pPr indent="0" lvl="0" marL="0" rtl="0" algn="r">
              <a:spcBef>
                <a:spcPts val="1600"/>
              </a:spcBef>
              <a:spcAft>
                <a:spcPts val="1600"/>
              </a:spcAft>
              <a:buNone/>
            </a:pPr>
            <a:r>
              <a:rPr lang="en" sz="2500"/>
              <a:t>Step 3 - Look at number on the Atmotube App </a:t>
            </a:r>
            <a:endParaRPr sz="2500"/>
          </a:p>
        </p:txBody>
      </p:sp>
      <p:pic>
        <p:nvPicPr>
          <p:cNvPr id="4032" name="Google Shape;4032;p145"/>
          <p:cNvPicPr preferRelativeResize="0"/>
          <p:nvPr/>
        </p:nvPicPr>
        <p:blipFill>
          <a:blip r:embed="rId3">
            <a:alphaModFix/>
          </a:blip>
          <a:stretch>
            <a:fillRect/>
          </a:stretch>
        </p:blipFill>
        <p:spPr>
          <a:xfrm>
            <a:off x="152400" y="1572375"/>
            <a:ext cx="4235531" cy="3418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6" name="Shape 4036"/>
        <p:cNvGrpSpPr/>
        <p:nvPr/>
      </p:nvGrpSpPr>
      <p:grpSpPr>
        <a:xfrm>
          <a:off x="0" y="0"/>
          <a:ext cx="0" cy="0"/>
          <a:chOff x="0" y="0"/>
          <a:chExt cx="0" cy="0"/>
        </a:xfrm>
      </p:grpSpPr>
      <p:sp>
        <p:nvSpPr>
          <p:cNvPr id="4037" name="Google Shape;4037;p1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Collect data with your group</a:t>
            </a:r>
            <a:endParaRPr/>
          </a:p>
        </p:txBody>
      </p:sp>
      <p:pic>
        <p:nvPicPr>
          <p:cNvPr id="4038" name="Google Shape;4038;p146"/>
          <p:cNvPicPr preferRelativeResize="0"/>
          <p:nvPr/>
        </p:nvPicPr>
        <p:blipFill>
          <a:blip r:embed="rId3">
            <a:alphaModFix/>
          </a:blip>
          <a:stretch>
            <a:fillRect/>
          </a:stretch>
        </p:blipFill>
        <p:spPr>
          <a:xfrm>
            <a:off x="152400" y="1170125"/>
            <a:ext cx="8839204" cy="33503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2" name="Shape 4042"/>
        <p:cNvGrpSpPr/>
        <p:nvPr/>
      </p:nvGrpSpPr>
      <p:grpSpPr>
        <a:xfrm>
          <a:off x="0" y="0"/>
          <a:ext cx="0" cy="0"/>
          <a:chOff x="0" y="0"/>
          <a:chExt cx="0" cy="0"/>
        </a:xfrm>
      </p:grpSpPr>
      <p:sp>
        <p:nvSpPr>
          <p:cNvPr id="4043" name="Google Shape;4043;p1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Atmotube Instructions</a:t>
            </a:r>
            <a:endParaRPr/>
          </a:p>
        </p:txBody>
      </p:sp>
      <p:sp>
        <p:nvSpPr>
          <p:cNvPr id="4044" name="Google Shape;4044;p147"/>
          <p:cNvSpPr txBox="1"/>
          <p:nvPr>
            <p:ph idx="1" type="body"/>
          </p:nvPr>
        </p:nvSpPr>
        <p:spPr>
          <a:xfrm>
            <a:off x="311700" y="926050"/>
            <a:ext cx="8520600" cy="3642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300">
                <a:solidFill>
                  <a:schemeClr val="dk1"/>
                </a:solidFill>
              </a:rPr>
              <a:t>Download the Atmotube App (latest version).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Allow Atmotube to use your location (spatial data!)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Enable bluetooth</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Allow to use GPS data</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Notifications? up to you!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Settings: use precise GPS location. </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Check out an atmotube</a:t>
            </a:r>
            <a:r>
              <a:rPr lang="en" sz="1300">
                <a:solidFill>
                  <a:schemeClr val="dk1"/>
                </a:solidFill>
              </a:rPr>
              <a:t> from your instructor.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Look on the </a:t>
            </a:r>
            <a:r>
              <a:rPr b="1" lang="en" sz="1300">
                <a:solidFill>
                  <a:schemeClr val="dk1"/>
                </a:solidFill>
              </a:rPr>
              <a:t>back side</a:t>
            </a:r>
            <a:r>
              <a:rPr lang="en" sz="1300">
                <a:solidFill>
                  <a:schemeClr val="dk1"/>
                </a:solidFill>
              </a:rPr>
              <a:t> of your device. There is a white sticker with numbers like this: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#10  </a:t>
            </a:r>
            <a:r>
              <a:rPr lang="en" sz="1300" u="sng">
                <a:solidFill>
                  <a:schemeClr val="dk1"/>
                </a:solidFill>
              </a:rPr>
              <a:t>B9F7</a:t>
            </a:r>
            <a:r>
              <a:rPr lang="en" sz="1300">
                <a:solidFill>
                  <a:schemeClr val="dk1"/>
                </a:solidFill>
              </a:rPr>
              <a:t>  "CD:B2"</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When you </a:t>
            </a:r>
            <a:r>
              <a:rPr b="1" lang="en" sz="1300">
                <a:solidFill>
                  <a:schemeClr val="dk1"/>
                </a:solidFill>
              </a:rPr>
              <a:t>connect to a device</a:t>
            </a:r>
            <a:r>
              <a:rPr lang="en" sz="1300">
                <a:solidFill>
                  <a:schemeClr val="dk1"/>
                </a:solidFill>
              </a:rPr>
              <a:t>, ALL of the Atmotubes in our classroom will appear in a list. Find yours, and connect to it.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Are you on an Apple device? Search for the underlined number (like </a:t>
            </a:r>
            <a:r>
              <a:rPr lang="en" sz="1300" u="sng">
                <a:solidFill>
                  <a:schemeClr val="dk1"/>
                </a:solidFill>
              </a:rPr>
              <a:t>B9F7</a:t>
            </a:r>
            <a:r>
              <a:rPr lang="en" sz="1300">
                <a:solidFill>
                  <a:schemeClr val="dk1"/>
                </a:solidFill>
              </a:rPr>
              <a:t>) to connect to your device.</a:t>
            </a:r>
            <a:endParaRPr sz="1300">
              <a:solidFill>
                <a:schemeClr val="dk1"/>
              </a:solidFill>
            </a:endParaRPr>
          </a:p>
          <a:p>
            <a:pPr indent="-298450" lvl="1" marL="914400" rtl="0" algn="l">
              <a:spcBef>
                <a:spcPts val="0"/>
              </a:spcBef>
              <a:spcAft>
                <a:spcPts val="0"/>
              </a:spcAft>
              <a:buClr>
                <a:schemeClr val="dk1"/>
              </a:buClr>
              <a:buSzPts val="1100"/>
              <a:buChar char="○"/>
            </a:pPr>
            <a:r>
              <a:rPr lang="en" sz="1300">
                <a:solidFill>
                  <a:schemeClr val="dk1"/>
                </a:solidFill>
              </a:rPr>
              <a:t>Are you on an Android device? Search for the full serial number (</a:t>
            </a:r>
            <a:r>
              <a:rPr lang="en" sz="1200">
                <a:solidFill>
                  <a:schemeClr val="dk1"/>
                </a:solidFill>
                <a:highlight>
                  <a:srgbClr val="FFFFFF"/>
                </a:highlight>
              </a:rPr>
              <a:t>CD:B2:E1:7B: </a:t>
            </a:r>
            <a:r>
              <a:rPr lang="en" sz="1300">
                <a:solidFill>
                  <a:schemeClr val="dk1"/>
                </a:solidFill>
              </a:rPr>
              <a:t>etc.) The first four digits are on the back of your atmotube, (like "CD:B2")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Select your atmotube and hit "connect."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Did something get confused?  Walk far away from all other atmotubes. Close and re-open the Atmotube App. If you are out of bluetooth range, only your device will show up.</a:t>
            </a:r>
            <a:endParaRPr sz="1600"/>
          </a:p>
        </p:txBody>
      </p:sp>
      <p:pic>
        <p:nvPicPr>
          <p:cNvPr id="4045" name="Google Shape;4045;p147"/>
          <p:cNvPicPr preferRelativeResize="0"/>
          <p:nvPr/>
        </p:nvPicPr>
        <p:blipFill>
          <a:blip r:embed="rId3">
            <a:alphaModFix/>
          </a:blip>
          <a:stretch>
            <a:fillRect/>
          </a:stretch>
        </p:blipFill>
        <p:spPr>
          <a:xfrm>
            <a:off x="5533000" y="316138"/>
            <a:ext cx="1737551" cy="1746550"/>
          </a:xfrm>
          <a:prstGeom prst="rect">
            <a:avLst/>
          </a:prstGeom>
          <a:noFill/>
          <a:ln>
            <a:noFill/>
          </a:ln>
        </p:spPr>
      </p:pic>
      <p:pic>
        <p:nvPicPr>
          <p:cNvPr id="4046" name="Google Shape;4046;p147" title="screen-20230626-160158~2.mp4">
            <a:hlinkClick r:id="rId4"/>
          </p:cNvPr>
          <p:cNvPicPr preferRelativeResize="0"/>
          <p:nvPr/>
        </p:nvPicPr>
        <p:blipFill>
          <a:blip r:embed="rId5">
            <a:alphaModFix/>
          </a:blip>
          <a:stretch>
            <a:fillRect/>
          </a:stretch>
        </p:blipFill>
        <p:spPr>
          <a:xfrm>
            <a:off x="7617238" y="138400"/>
            <a:ext cx="1320710" cy="26829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0" name="Shape 4050"/>
        <p:cNvGrpSpPr/>
        <p:nvPr/>
      </p:nvGrpSpPr>
      <p:grpSpPr>
        <a:xfrm>
          <a:off x="0" y="0"/>
          <a:ext cx="0" cy="0"/>
          <a:chOff x="0" y="0"/>
          <a:chExt cx="0" cy="0"/>
        </a:xfrm>
      </p:grpSpPr>
      <p:sp>
        <p:nvSpPr>
          <p:cNvPr id="4051" name="Google Shape;4051;p1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Clean Up and Exit Ticket</a:t>
            </a:r>
            <a:endParaRPr/>
          </a:p>
        </p:txBody>
      </p:sp>
      <p:sp>
        <p:nvSpPr>
          <p:cNvPr id="4052" name="Google Shape;4052;p148"/>
          <p:cNvSpPr txBox="1"/>
          <p:nvPr/>
        </p:nvSpPr>
        <p:spPr>
          <a:xfrm>
            <a:off x="477450" y="1117675"/>
            <a:ext cx="8225100" cy="1280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Barlow"/>
              <a:buChar char="-"/>
            </a:pPr>
            <a:r>
              <a:rPr lang="en" sz="2000">
                <a:solidFill>
                  <a:schemeClr val="dk1"/>
                </a:solidFill>
                <a:latin typeface="Barlow"/>
                <a:ea typeface="Barlow"/>
                <a:cs typeface="Barlow"/>
                <a:sym typeface="Barlow"/>
              </a:rPr>
              <a:t>Put supplies back where you found them</a:t>
            </a:r>
            <a:endParaRPr sz="2000">
              <a:solidFill>
                <a:schemeClr val="dk1"/>
              </a:solidFill>
              <a:latin typeface="Barlow"/>
              <a:ea typeface="Barlow"/>
              <a:cs typeface="Barlow"/>
              <a:sym typeface="Barlow"/>
            </a:endParaRPr>
          </a:p>
          <a:p>
            <a:pPr indent="-355600" lvl="0" marL="457200" rtl="0" algn="l">
              <a:spcBef>
                <a:spcPts val="0"/>
              </a:spcBef>
              <a:spcAft>
                <a:spcPts val="0"/>
              </a:spcAft>
              <a:buClr>
                <a:schemeClr val="dk1"/>
              </a:buClr>
              <a:buSzPts val="2000"/>
              <a:buFont typeface="Barlow"/>
              <a:buChar char="-"/>
            </a:pPr>
            <a:r>
              <a:rPr lang="en" sz="2000">
                <a:solidFill>
                  <a:schemeClr val="dk1"/>
                </a:solidFill>
                <a:latin typeface="Barlow"/>
                <a:ea typeface="Barlow"/>
                <a:cs typeface="Barlow"/>
                <a:sym typeface="Barlow"/>
              </a:rPr>
              <a:t>Return Atmotube</a:t>
            </a:r>
            <a:endParaRPr sz="2000">
              <a:solidFill>
                <a:schemeClr val="dk1"/>
              </a:solidFill>
              <a:latin typeface="Barlow"/>
              <a:ea typeface="Barlow"/>
              <a:cs typeface="Barlow"/>
              <a:sym typeface="Barlow"/>
            </a:endParaRPr>
          </a:p>
        </p:txBody>
      </p:sp>
      <p:pic>
        <p:nvPicPr>
          <p:cNvPr id="4053" name="Google Shape;4053;p148"/>
          <p:cNvPicPr preferRelativeResize="0"/>
          <p:nvPr/>
        </p:nvPicPr>
        <p:blipFill>
          <a:blip r:embed="rId3">
            <a:alphaModFix/>
          </a:blip>
          <a:stretch>
            <a:fillRect/>
          </a:stretch>
        </p:blipFill>
        <p:spPr>
          <a:xfrm>
            <a:off x="152400" y="2550475"/>
            <a:ext cx="8671260" cy="244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57" name="Shape 4057"/>
        <p:cNvGrpSpPr/>
        <p:nvPr/>
      </p:nvGrpSpPr>
      <p:grpSpPr>
        <a:xfrm>
          <a:off x="0" y="0"/>
          <a:ext cx="0" cy="0"/>
          <a:chOff x="0" y="0"/>
          <a:chExt cx="0" cy="0"/>
        </a:xfrm>
      </p:grpSpPr>
      <p:grpSp>
        <p:nvGrpSpPr>
          <p:cNvPr id="4058" name="Google Shape;4058;p149"/>
          <p:cNvGrpSpPr/>
          <p:nvPr/>
        </p:nvGrpSpPr>
        <p:grpSpPr>
          <a:xfrm>
            <a:off x="-69276" y="-3"/>
            <a:ext cx="9293596" cy="5288794"/>
            <a:chOff x="81038" y="85306"/>
            <a:chExt cx="8981923" cy="5544391"/>
          </a:xfrm>
        </p:grpSpPr>
        <p:pic>
          <p:nvPicPr>
            <p:cNvPr id="4059" name="Google Shape;4059;p149"/>
            <p:cNvPicPr preferRelativeResize="0"/>
            <p:nvPr/>
          </p:nvPicPr>
          <p:blipFill rotWithShape="1">
            <a:blip r:embed="rId3">
              <a:alphaModFix/>
            </a:blip>
            <a:srcRect b="0" l="2114" r="15628" t="0"/>
            <a:stretch/>
          </p:blipFill>
          <p:spPr>
            <a:xfrm>
              <a:off x="81038" y="85306"/>
              <a:ext cx="8981923" cy="5544391"/>
            </a:xfrm>
            <a:prstGeom prst="rect">
              <a:avLst/>
            </a:prstGeom>
            <a:noFill/>
            <a:ln>
              <a:noFill/>
            </a:ln>
          </p:spPr>
        </p:pic>
        <p:sp>
          <p:nvSpPr>
            <p:cNvPr id="4060" name="Google Shape;4060;p149"/>
            <p:cNvSpPr/>
            <p:nvPr/>
          </p:nvSpPr>
          <p:spPr>
            <a:xfrm>
              <a:off x="594956" y="1557921"/>
              <a:ext cx="3809100" cy="3378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36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61" name="Google Shape;4061;p149"/>
          <p:cNvSpPr/>
          <p:nvPr/>
        </p:nvSpPr>
        <p:spPr>
          <a:xfrm>
            <a:off x="4585124" y="2400325"/>
            <a:ext cx="4059900" cy="834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42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49"/>
          <p:cNvSpPr/>
          <p:nvPr/>
        </p:nvSpPr>
        <p:spPr>
          <a:xfrm>
            <a:off x="462475" y="535175"/>
            <a:ext cx="3995100" cy="6507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48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49"/>
          <p:cNvSpPr/>
          <p:nvPr/>
        </p:nvSpPr>
        <p:spPr>
          <a:xfrm>
            <a:off x="4606802" y="535175"/>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49"/>
          <p:cNvSpPr/>
          <p:nvPr/>
        </p:nvSpPr>
        <p:spPr>
          <a:xfrm>
            <a:off x="4585177" y="535250"/>
            <a:ext cx="1839900" cy="16923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360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5" name="Google Shape;4065;p149"/>
          <p:cNvPicPr preferRelativeResize="0"/>
          <p:nvPr/>
        </p:nvPicPr>
        <p:blipFill>
          <a:blip r:embed="rId4">
            <a:alphaModFix/>
          </a:blip>
          <a:stretch>
            <a:fillRect/>
          </a:stretch>
        </p:blipFill>
        <p:spPr>
          <a:xfrm>
            <a:off x="397568" y="422325"/>
            <a:ext cx="189226" cy="218064"/>
          </a:xfrm>
          <a:prstGeom prst="rect">
            <a:avLst/>
          </a:prstGeom>
          <a:noFill/>
          <a:ln>
            <a:noFill/>
          </a:ln>
          <a:effectLst>
            <a:outerShdw blurRad="57150" rotWithShape="0" algn="bl" dir="3660000" dist="47625">
              <a:srgbClr val="000000">
                <a:alpha val="50000"/>
              </a:srgbClr>
            </a:outerShdw>
          </a:effectLst>
        </p:spPr>
      </p:pic>
      <p:pic>
        <p:nvPicPr>
          <p:cNvPr id="4066" name="Google Shape;4066;p149"/>
          <p:cNvPicPr preferRelativeResize="0"/>
          <p:nvPr/>
        </p:nvPicPr>
        <p:blipFill>
          <a:blip r:embed="rId5">
            <a:alphaModFix/>
          </a:blip>
          <a:stretch>
            <a:fillRect/>
          </a:stretch>
        </p:blipFill>
        <p:spPr>
          <a:xfrm>
            <a:off x="4859727" y="422318"/>
            <a:ext cx="201053" cy="218064"/>
          </a:xfrm>
          <a:prstGeom prst="rect">
            <a:avLst/>
          </a:prstGeom>
          <a:noFill/>
          <a:ln>
            <a:noFill/>
          </a:ln>
          <a:effectLst>
            <a:outerShdw blurRad="57150" rotWithShape="0" algn="bl" dir="3540000" dist="47625">
              <a:srgbClr val="000000">
                <a:alpha val="50000"/>
              </a:srgbClr>
            </a:outerShdw>
          </a:effectLst>
        </p:spPr>
      </p:pic>
      <p:pic>
        <p:nvPicPr>
          <p:cNvPr id="4067" name="Google Shape;4067;p149"/>
          <p:cNvPicPr preferRelativeResize="0"/>
          <p:nvPr/>
        </p:nvPicPr>
        <p:blipFill>
          <a:blip r:embed="rId6">
            <a:alphaModFix/>
          </a:blip>
          <a:stretch>
            <a:fillRect/>
          </a:stretch>
        </p:blipFill>
        <p:spPr>
          <a:xfrm>
            <a:off x="4476199" y="2304421"/>
            <a:ext cx="191591" cy="218064"/>
          </a:xfrm>
          <a:prstGeom prst="rect">
            <a:avLst/>
          </a:prstGeom>
          <a:noFill/>
          <a:ln>
            <a:noFill/>
          </a:ln>
          <a:effectLst>
            <a:outerShdw blurRad="57150" rotWithShape="0" algn="bl" dir="3660000" dist="47625">
              <a:srgbClr val="000000">
                <a:alpha val="50000"/>
              </a:srgbClr>
            </a:outerShdw>
          </a:effectLst>
        </p:spPr>
      </p:pic>
      <p:pic>
        <p:nvPicPr>
          <p:cNvPr id="4068" name="Google Shape;4068;p149"/>
          <p:cNvPicPr preferRelativeResize="0"/>
          <p:nvPr/>
        </p:nvPicPr>
        <p:blipFill>
          <a:blip r:embed="rId7">
            <a:alphaModFix/>
          </a:blip>
          <a:stretch>
            <a:fillRect/>
          </a:stretch>
        </p:blipFill>
        <p:spPr>
          <a:xfrm>
            <a:off x="6043136" y="3407102"/>
            <a:ext cx="191591" cy="218064"/>
          </a:xfrm>
          <a:prstGeom prst="rect">
            <a:avLst/>
          </a:prstGeom>
          <a:noFill/>
          <a:ln>
            <a:noFill/>
          </a:ln>
          <a:effectLst>
            <a:outerShdw blurRad="57150" rotWithShape="0" algn="bl" dir="3660000" dist="47625">
              <a:srgbClr val="000000">
                <a:alpha val="50000"/>
              </a:srgbClr>
            </a:outerShdw>
          </a:effectLst>
        </p:spPr>
      </p:pic>
      <p:pic>
        <p:nvPicPr>
          <p:cNvPr id="4069" name="Google Shape;4069;p149"/>
          <p:cNvPicPr preferRelativeResize="0"/>
          <p:nvPr/>
        </p:nvPicPr>
        <p:blipFill>
          <a:blip r:embed="rId8">
            <a:alphaModFix/>
          </a:blip>
          <a:stretch>
            <a:fillRect/>
          </a:stretch>
        </p:blipFill>
        <p:spPr>
          <a:xfrm flipH="1">
            <a:off x="4030898" y="403950"/>
            <a:ext cx="191591" cy="218064"/>
          </a:xfrm>
          <a:prstGeom prst="rect">
            <a:avLst/>
          </a:prstGeom>
          <a:noFill/>
          <a:ln>
            <a:noFill/>
          </a:ln>
          <a:effectLst>
            <a:outerShdw blurRad="57150" rotWithShape="0" algn="bl" dir="5400000" dist="19050">
              <a:srgbClr val="000000">
                <a:alpha val="50000"/>
              </a:srgbClr>
            </a:outerShdw>
          </a:effectLst>
        </p:spPr>
      </p:pic>
      <p:pic>
        <p:nvPicPr>
          <p:cNvPr id="4070" name="Google Shape;4070;p149"/>
          <p:cNvPicPr preferRelativeResize="0"/>
          <p:nvPr/>
        </p:nvPicPr>
        <p:blipFill rotWithShape="1">
          <a:blip r:embed="rId3">
            <a:alphaModFix/>
          </a:blip>
          <a:srcRect b="57560" l="93005" r="0" t="29746"/>
          <a:stretch/>
        </p:blipFill>
        <p:spPr>
          <a:xfrm>
            <a:off x="1811317" y="1313277"/>
            <a:ext cx="241267" cy="261679"/>
          </a:xfrm>
          <a:prstGeom prst="rect">
            <a:avLst/>
          </a:prstGeom>
          <a:noFill/>
          <a:ln>
            <a:noFill/>
          </a:ln>
          <a:effectLst>
            <a:outerShdw blurRad="57150" rotWithShape="0" algn="bl" dir="3660000" dist="47625">
              <a:srgbClr val="000000">
                <a:alpha val="50000"/>
              </a:srgbClr>
            </a:outerShdw>
          </a:effectLst>
        </p:spPr>
      </p:pic>
      <p:pic>
        <p:nvPicPr>
          <p:cNvPr id="4071" name="Google Shape;4071;p149"/>
          <p:cNvPicPr preferRelativeResize="0"/>
          <p:nvPr/>
        </p:nvPicPr>
        <p:blipFill>
          <a:blip r:embed="rId4">
            <a:alphaModFix/>
          </a:blip>
          <a:stretch>
            <a:fillRect/>
          </a:stretch>
        </p:blipFill>
        <p:spPr>
          <a:xfrm flipH="1">
            <a:off x="8423719" y="3407100"/>
            <a:ext cx="189226" cy="218064"/>
          </a:xfrm>
          <a:prstGeom prst="rect">
            <a:avLst/>
          </a:prstGeom>
          <a:noFill/>
          <a:ln>
            <a:noFill/>
          </a:ln>
          <a:effectLst>
            <a:outerShdw blurRad="57150" rotWithShape="0" algn="bl" dir="3660000" dist="47625">
              <a:srgbClr val="000000">
                <a:alpha val="50000"/>
              </a:srgbClr>
            </a:outerShdw>
          </a:effectLst>
        </p:spPr>
      </p:pic>
      <p:pic>
        <p:nvPicPr>
          <p:cNvPr id="4072" name="Google Shape;4072;p149"/>
          <p:cNvPicPr preferRelativeResize="0"/>
          <p:nvPr/>
        </p:nvPicPr>
        <p:blipFill>
          <a:blip r:embed="rId7">
            <a:alphaModFix/>
          </a:blip>
          <a:stretch>
            <a:fillRect/>
          </a:stretch>
        </p:blipFill>
        <p:spPr>
          <a:xfrm flipH="1">
            <a:off x="8422522" y="2304422"/>
            <a:ext cx="191591" cy="218064"/>
          </a:xfrm>
          <a:prstGeom prst="rect">
            <a:avLst/>
          </a:prstGeom>
          <a:noFill/>
          <a:ln>
            <a:noFill/>
          </a:ln>
          <a:effectLst>
            <a:outerShdw blurRad="57150" rotWithShape="0" algn="bl" dir="3660000" dist="47625">
              <a:srgbClr val="000000">
                <a:alpha val="50000"/>
              </a:srgbClr>
            </a:outerShdw>
          </a:effectLst>
        </p:spPr>
      </p:pic>
      <p:sp>
        <p:nvSpPr>
          <p:cNvPr id="4073" name="Google Shape;4073;p149"/>
          <p:cNvSpPr txBox="1"/>
          <p:nvPr/>
        </p:nvSpPr>
        <p:spPr>
          <a:xfrm>
            <a:off x="4585125" y="535250"/>
            <a:ext cx="1839900" cy="16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u="sng"/>
              <a:t>DAILY AGENDA</a:t>
            </a:r>
            <a:endParaRPr b="1" sz="1700" u="sng"/>
          </a:p>
          <a:p>
            <a:pPr indent="0" lvl="0" marL="0" rtl="0" algn="l">
              <a:spcBef>
                <a:spcPts val="0"/>
              </a:spcBef>
              <a:spcAft>
                <a:spcPts val="0"/>
              </a:spcAft>
              <a:buNone/>
            </a:pPr>
            <a:r>
              <a:t/>
            </a:r>
            <a:endParaRPr sz="100">
              <a:solidFill>
                <a:schemeClr val="dk1"/>
              </a:solidFill>
            </a:endParaRPr>
          </a:p>
          <a:p>
            <a:pPr indent="0" lvl="0" marL="457200" rtl="0" algn="l">
              <a:spcBef>
                <a:spcPts val="0"/>
              </a:spcBef>
              <a:spcAft>
                <a:spcPts val="0"/>
              </a:spcAft>
              <a:buNone/>
            </a:pPr>
            <a:r>
              <a:t/>
            </a:r>
            <a:endParaRPr b="1" sz="800" u="sng">
              <a:solidFill>
                <a:schemeClr val="dk1"/>
              </a:solidFill>
            </a:endParaRPr>
          </a:p>
          <a:p>
            <a:pPr indent="-209550" lvl="0" marL="228600" rtl="0" algn="l">
              <a:spcBef>
                <a:spcPts val="0"/>
              </a:spcBef>
              <a:spcAft>
                <a:spcPts val="0"/>
              </a:spcAft>
              <a:buSzPts val="1500"/>
              <a:buAutoNum type="arabicPeriod"/>
            </a:pPr>
            <a:r>
              <a:rPr lang="en" sz="1500"/>
              <a:t>Warm Up</a:t>
            </a:r>
            <a:endParaRPr sz="1500"/>
          </a:p>
          <a:p>
            <a:pPr indent="-209550" lvl="0" marL="228600" rtl="0" algn="l">
              <a:spcBef>
                <a:spcPts val="0"/>
              </a:spcBef>
              <a:spcAft>
                <a:spcPts val="0"/>
              </a:spcAft>
              <a:buSzPts val="1500"/>
              <a:buAutoNum type="arabicPeriod"/>
            </a:pPr>
            <a:r>
              <a:rPr lang="en" sz="1500"/>
              <a:t>Plot graphs</a:t>
            </a:r>
            <a:endParaRPr sz="1500"/>
          </a:p>
          <a:p>
            <a:pPr indent="-209550" lvl="0" marL="228600" rtl="0" algn="l">
              <a:spcBef>
                <a:spcPts val="0"/>
              </a:spcBef>
              <a:spcAft>
                <a:spcPts val="0"/>
              </a:spcAft>
              <a:buSzPts val="1500"/>
              <a:buAutoNum type="arabicPeriod"/>
            </a:pPr>
            <a:r>
              <a:rPr lang="en" sz="1500"/>
              <a:t>Video</a:t>
            </a:r>
            <a:endParaRPr sz="1500"/>
          </a:p>
          <a:p>
            <a:pPr indent="-209550" lvl="0" marL="228600" rtl="0" algn="l">
              <a:spcBef>
                <a:spcPts val="0"/>
              </a:spcBef>
              <a:spcAft>
                <a:spcPts val="0"/>
              </a:spcAft>
              <a:buSzPts val="1500"/>
              <a:buAutoNum type="arabicPeriod"/>
            </a:pPr>
            <a:r>
              <a:rPr lang="en" sz="1500"/>
              <a:t>Data science</a:t>
            </a:r>
            <a:endParaRPr sz="1500"/>
          </a:p>
          <a:p>
            <a:pPr indent="0" lvl="0" marL="0" rtl="0" algn="l">
              <a:spcBef>
                <a:spcPts val="0"/>
              </a:spcBef>
              <a:spcAft>
                <a:spcPts val="0"/>
              </a:spcAft>
              <a:buNone/>
            </a:pPr>
            <a:r>
              <a:t/>
            </a:r>
            <a:endParaRPr sz="1500">
              <a:solidFill>
                <a:schemeClr val="dk1"/>
              </a:solidFill>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rPr lang="en" sz="1500">
                <a:solidFill>
                  <a:schemeClr val="dk1"/>
                </a:solidFill>
                <a:latin typeface="Alegreya"/>
                <a:ea typeface="Alegreya"/>
                <a:cs typeface="Alegreya"/>
                <a:sym typeface="Alegreya"/>
              </a:rPr>
              <a:t>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0" rtl="0" algn="ctr">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a:p>
            <a:pPr indent="0" lvl="0" marL="457200" rtl="0" algn="l">
              <a:spcBef>
                <a:spcPts val="0"/>
              </a:spcBef>
              <a:spcAft>
                <a:spcPts val="0"/>
              </a:spcAft>
              <a:buNone/>
            </a:pPr>
            <a:r>
              <a:t/>
            </a:r>
            <a:endParaRPr sz="1500">
              <a:solidFill>
                <a:schemeClr val="dk1"/>
              </a:solidFill>
              <a:latin typeface="Alegreya"/>
              <a:ea typeface="Alegreya"/>
              <a:cs typeface="Alegreya"/>
              <a:sym typeface="Alegreya"/>
            </a:endParaRPr>
          </a:p>
        </p:txBody>
      </p:sp>
      <p:sp>
        <p:nvSpPr>
          <p:cNvPr id="4074" name="Google Shape;4074;p149"/>
          <p:cNvSpPr txBox="1"/>
          <p:nvPr/>
        </p:nvSpPr>
        <p:spPr>
          <a:xfrm>
            <a:off x="4740375" y="2372650"/>
            <a:ext cx="37494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u="sng"/>
              <a:t>Planner:</a:t>
            </a:r>
            <a:r>
              <a:rPr lang="en" sz="1700" u="sng"/>
              <a:t>  </a:t>
            </a:r>
            <a:endParaRPr sz="1700" u="sng"/>
          </a:p>
          <a:p>
            <a:pPr indent="0" lvl="0" marL="0" rtl="0" algn="l">
              <a:spcBef>
                <a:spcPts val="0"/>
              </a:spcBef>
              <a:spcAft>
                <a:spcPts val="0"/>
              </a:spcAft>
              <a:buClr>
                <a:schemeClr val="dk1"/>
              </a:buClr>
              <a:buSzPts val="1100"/>
              <a:buFont typeface="Arial"/>
              <a:buNone/>
            </a:pPr>
            <a:r>
              <a:rPr lang="en" sz="2550"/>
              <a:t>AQI</a:t>
            </a:r>
            <a:endParaRPr sz="2550"/>
          </a:p>
        </p:txBody>
      </p:sp>
      <p:sp>
        <p:nvSpPr>
          <p:cNvPr id="4075" name="Google Shape;4075;p149"/>
          <p:cNvSpPr txBox="1"/>
          <p:nvPr/>
        </p:nvSpPr>
        <p:spPr>
          <a:xfrm>
            <a:off x="476100" y="622025"/>
            <a:ext cx="3917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1"/>
                </a:solidFill>
              </a:rPr>
              <a:t>Tuesday</a:t>
            </a:r>
            <a:endParaRPr sz="1100"/>
          </a:p>
        </p:txBody>
      </p:sp>
      <p:pic>
        <p:nvPicPr>
          <p:cNvPr id="4076" name="Google Shape;4076;p149"/>
          <p:cNvPicPr preferRelativeResize="0"/>
          <p:nvPr/>
        </p:nvPicPr>
        <p:blipFill>
          <a:blip r:embed="rId9">
            <a:alphaModFix/>
          </a:blip>
          <a:stretch>
            <a:fillRect/>
          </a:stretch>
        </p:blipFill>
        <p:spPr>
          <a:xfrm>
            <a:off x="5758200" y="1000600"/>
            <a:ext cx="304246" cy="304246"/>
          </a:xfrm>
          <a:prstGeom prst="rect">
            <a:avLst/>
          </a:prstGeom>
          <a:noFill/>
          <a:ln>
            <a:noFill/>
          </a:ln>
        </p:spPr>
      </p:pic>
      <p:pic>
        <p:nvPicPr>
          <p:cNvPr id="4077" name="Google Shape;4077;p149"/>
          <p:cNvPicPr preferRelativeResize="0"/>
          <p:nvPr/>
        </p:nvPicPr>
        <p:blipFill>
          <a:blip r:embed="rId10">
            <a:alphaModFix/>
          </a:blip>
          <a:stretch>
            <a:fillRect/>
          </a:stretch>
        </p:blipFill>
        <p:spPr>
          <a:xfrm flipH="1" rot="199127">
            <a:off x="4657700" y="3413092"/>
            <a:ext cx="3815952" cy="1438491"/>
          </a:xfrm>
          <a:prstGeom prst="rect">
            <a:avLst/>
          </a:prstGeom>
          <a:noFill/>
          <a:ln>
            <a:noFill/>
          </a:ln>
        </p:spPr>
      </p:pic>
      <p:sp>
        <p:nvSpPr>
          <p:cNvPr id="4078" name="Google Shape;4078;p149"/>
          <p:cNvSpPr txBox="1"/>
          <p:nvPr/>
        </p:nvSpPr>
        <p:spPr>
          <a:xfrm flipH="1" rot="233740">
            <a:off x="5503562" y="3474900"/>
            <a:ext cx="2017963" cy="42811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700" u="sng"/>
              <a:t>Be Prepared</a:t>
            </a:r>
            <a:endParaRPr b="1" sz="1700" u="sng"/>
          </a:p>
        </p:txBody>
      </p:sp>
      <p:sp>
        <p:nvSpPr>
          <p:cNvPr id="4079" name="Google Shape;4079;p149"/>
          <p:cNvSpPr txBox="1"/>
          <p:nvPr/>
        </p:nvSpPr>
        <p:spPr>
          <a:xfrm>
            <a:off x="904513" y="1574960"/>
            <a:ext cx="2976300" cy="492600"/>
          </a:xfrm>
          <a:prstGeom prst="rect">
            <a:avLst/>
          </a:prstGeom>
          <a:noFill/>
          <a:ln>
            <a:noFill/>
          </a:ln>
          <a:effectLst>
            <a:outerShdw blurRad="28575" rotWithShape="0" algn="bl" dir="2760000" dist="9525">
              <a:srgbClr val="000000">
                <a:alpha val="80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lang="en" sz="2000">
                <a:solidFill>
                  <a:srgbClr val="005761"/>
                </a:solidFill>
              </a:rPr>
              <a:t>Warm Up</a:t>
            </a:r>
            <a:endParaRPr sz="2000"/>
          </a:p>
        </p:txBody>
      </p:sp>
      <p:pic>
        <p:nvPicPr>
          <p:cNvPr descr="This 5 minute timer quietly counts down until it reaches the end, then sounds with an alerting noise. Enjoy the public domain nature scenes in the background!" id="4080" name="Google Shape;4080;p149" title="5 Minute Timer with Scenic Nature">
            <a:hlinkClick r:id="rId11"/>
          </p:cNvPr>
          <p:cNvPicPr preferRelativeResize="0"/>
          <p:nvPr/>
        </p:nvPicPr>
        <p:blipFill>
          <a:blip r:embed="rId12">
            <a:alphaModFix/>
          </a:blip>
          <a:stretch>
            <a:fillRect/>
          </a:stretch>
        </p:blipFill>
        <p:spPr>
          <a:xfrm>
            <a:off x="6687425" y="641975"/>
            <a:ext cx="1998275" cy="1498706"/>
          </a:xfrm>
          <a:prstGeom prst="rect">
            <a:avLst/>
          </a:prstGeom>
          <a:noFill/>
          <a:ln>
            <a:noFill/>
          </a:ln>
        </p:spPr>
      </p:pic>
      <p:sp>
        <p:nvSpPr>
          <p:cNvPr id="4081" name="Google Shape;4081;p149"/>
          <p:cNvSpPr txBox="1"/>
          <p:nvPr/>
        </p:nvSpPr>
        <p:spPr>
          <a:xfrm rot="174335">
            <a:off x="5015088" y="3876052"/>
            <a:ext cx="3101187" cy="785499"/>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Sharpened pencil</a:t>
            </a:r>
            <a:endParaRPr sz="1600"/>
          </a:p>
          <a:p>
            <a:pPr indent="0" lvl="0" marL="0" rtl="0" algn="l">
              <a:spcBef>
                <a:spcPts val="0"/>
              </a:spcBef>
              <a:spcAft>
                <a:spcPts val="0"/>
              </a:spcAft>
              <a:buNone/>
            </a:pPr>
            <a:r>
              <a:t/>
            </a:r>
            <a:endParaRPr sz="1600">
              <a:latin typeface="Alegreya"/>
              <a:ea typeface="Alegreya"/>
              <a:cs typeface="Alegreya"/>
              <a:sym typeface="Alegreya"/>
            </a:endParaRPr>
          </a:p>
        </p:txBody>
      </p:sp>
      <p:pic>
        <p:nvPicPr>
          <p:cNvPr id="4082" name="Google Shape;4082;p149"/>
          <p:cNvPicPr preferRelativeResize="0"/>
          <p:nvPr/>
        </p:nvPicPr>
        <p:blipFill>
          <a:blip r:embed="rId13">
            <a:alphaModFix/>
          </a:blip>
          <a:stretch>
            <a:fillRect/>
          </a:stretch>
        </p:blipFill>
        <p:spPr>
          <a:xfrm>
            <a:off x="559950" y="2227486"/>
            <a:ext cx="3749399" cy="2792890"/>
          </a:xfrm>
          <a:prstGeom prst="rect">
            <a:avLst/>
          </a:prstGeom>
          <a:noFill/>
          <a:ln>
            <a:noFill/>
          </a:ln>
        </p:spPr>
      </p:pic>
      <p:sp>
        <p:nvSpPr>
          <p:cNvPr id="4083" name="Google Shape;4083;p149"/>
          <p:cNvSpPr/>
          <p:nvPr/>
        </p:nvSpPr>
        <p:spPr>
          <a:xfrm>
            <a:off x="462425" y="2018425"/>
            <a:ext cx="3860400" cy="3819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800"/>
              <a:t>What is this?</a:t>
            </a:r>
            <a:endParaRPr i="1" sz="2400"/>
          </a:p>
        </p:txBody>
      </p:sp>
    </p:spTree>
  </p:cSld>
  <p:clrMapOvr>
    <a:masterClrMapping/>
  </p:clrMapOvr>
</p:sld>
</file>

<file path=ppt/theme/theme1.xml><?xml version="1.0" encoding="utf-8"?>
<a:theme xmlns:a="http://schemas.openxmlformats.org/drawingml/2006/main" xmlns:r="http://schemas.openxmlformats.org/officeDocument/2006/relationships" name="Science Subject for Elementary - 2nd Grade: Chemistry by Slidesgo">
  <a:themeElements>
    <a:clrScheme name="Simple Light">
      <a:dk1>
        <a:srgbClr val="505FBF"/>
      </a:dk1>
      <a:lt1>
        <a:srgbClr val="FFFBE8"/>
      </a:lt1>
      <a:dk2>
        <a:srgbClr val="FAF2CC"/>
      </a:dk2>
      <a:lt2>
        <a:srgbClr val="FFE053"/>
      </a:lt2>
      <a:accent1>
        <a:srgbClr val="AEB1E9"/>
      </a:accent1>
      <a:accent2>
        <a:srgbClr val="294096"/>
      </a:accent2>
      <a:accent3>
        <a:srgbClr val="FF9797"/>
      </a:accent3>
      <a:accent4>
        <a:srgbClr val="F56E6E"/>
      </a:accent4>
      <a:accent5>
        <a:srgbClr val="FFFFFF"/>
      </a:accent5>
      <a:accent6>
        <a:srgbClr val="FFFFFF"/>
      </a:accent6>
      <a:hlink>
        <a:srgbClr val="505F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cience Subject for Elementary - 2nd Grade: Chemistry by Slidesgo">
  <a:themeElements>
    <a:clrScheme name="Simple Light">
      <a:dk1>
        <a:srgbClr val="505FBF"/>
      </a:dk1>
      <a:lt1>
        <a:srgbClr val="FFFBE8"/>
      </a:lt1>
      <a:dk2>
        <a:srgbClr val="FAF2CC"/>
      </a:dk2>
      <a:lt2>
        <a:srgbClr val="FFE053"/>
      </a:lt2>
      <a:accent1>
        <a:srgbClr val="AEB1E9"/>
      </a:accent1>
      <a:accent2>
        <a:srgbClr val="294096"/>
      </a:accent2>
      <a:accent3>
        <a:srgbClr val="FF9797"/>
      </a:accent3>
      <a:accent4>
        <a:srgbClr val="F56E6E"/>
      </a:accent4>
      <a:accent5>
        <a:srgbClr val="FFFFFF"/>
      </a:accent5>
      <a:accent6>
        <a:srgbClr val="FFFFFF"/>
      </a:accent6>
      <a:hlink>
        <a:srgbClr val="505F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