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71af2f96e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71af2f96e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hyperlink" Target="http://drive.google.com/file/d/1SSqaeJ0X423fsM7KevVSDIpfGO79icl9/view" TargetMode="External"/><Relationship Id="rId5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AtmoTube Instructions</a:t>
            </a:r>
            <a:endParaRPr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926050"/>
            <a:ext cx="8520600" cy="364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Download the Atmotube App (latest version) to a smart device. 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Allow Atmotube to use your location (spatial data!) </a:t>
            </a:r>
            <a:endParaRPr sz="1300">
              <a:solidFill>
                <a:schemeClr val="dk1"/>
              </a:solidFill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n" sz="1300">
                <a:solidFill>
                  <a:schemeClr val="dk1"/>
                </a:solidFill>
              </a:rPr>
              <a:t>Enable bluetooth</a:t>
            </a:r>
            <a:endParaRPr sz="1300">
              <a:solidFill>
                <a:schemeClr val="dk1"/>
              </a:solidFill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n" sz="1300">
                <a:solidFill>
                  <a:schemeClr val="dk1"/>
                </a:solidFill>
              </a:rPr>
              <a:t>Allow to use GPS data</a:t>
            </a:r>
            <a:endParaRPr sz="1300">
              <a:solidFill>
                <a:schemeClr val="dk1"/>
              </a:solidFill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n" sz="1300">
                <a:solidFill>
                  <a:schemeClr val="dk1"/>
                </a:solidFill>
              </a:rPr>
              <a:t>Notifications? up to you! 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Settings: use precise GPS location. 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b="1" lang="en" sz="1300">
                <a:solidFill>
                  <a:schemeClr val="dk1"/>
                </a:solidFill>
              </a:rPr>
              <a:t>Check out an atmotube</a:t>
            </a:r>
            <a:r>
              <a:rPr lang="en" sz="1300">
                <a:solidFill>
                  <a:schemeClr val="dk1"/>
                </a:solidFill>
              </a:rPr>
              <a:t> from your instructor. 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Look on the </a:t>
            </a:r>
            <a:r>
              <a:rPr b="1" lang="en" sz="1300">
                <a:solidFill>
                  <a:schemeClr val="dk1"/>
                </a:solidFill>
              </a:rPr>
              <a:t>back side</a:t>
            </a:r>
            <a:r>
              <a:rPr lang="en" sz="1300">
                <a:solidFill>
                  <a:schemeClr val="dk1"/>
                </a:solidFill>
              </a:rPr>
              <a:t> of your device. There is a white sticker with numbers like this: </a:t>
            </a:r>
            <a:endParaRPr sz="1300">
              <a:solidFill>
                <a:schemeClr val="dk1"/>
              </a:solidFill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n" sz="1300">
                <a:solidFill>
                  <a:schemeClr val="dk1"/>
                </a:solidFill>
              </a:rPr>
              <a:t>#10  </a:t>
            </a:r>
            <a:r>
              <a:rPr lang="en" sz="1300" u="sng">
                <a:solidFill>
                  <a:schemeClr val="dk1"/>
                </a:solidFill>
              </a:rPr>
              <a:t>B9F7</a:t>
            </a:r>
            <a:r>
              <a:rPr lang="en" sz="1300">
                <a:solidFill>
                  <a:schemeClr val="dk1"/>
                </a:solidFill>
              </a:rPr>
              <a:t>  "CD:B2"</a:t>
            </a:r>
            <a:endParaRPr sz="1300">
              <a:solidFill>
                <a:schemeClr val="dk1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" sz="1300">
                <a:solidFill>
                  <a:schemeClr val="dk1"/>
                </a:solidFill>
              </a:rPr>
              <a:t>When you </a:t>
            </a:r>
            <a:r>
              <a:rPr b="1" lang="en" sz="1300">
                <a:solidFill>
                  <a:schemeClr val="dk1"/>
                </a:solidFill>
              </a:rPr>
              <a:t>connect to a device</a:t>
            </a:r>
            <a:r>
              <a:rPr lang="en" sz="1300">
                <a:solidFill>
                  <a:schemeClr val="dk1"/>
                </a:solidFill>
              </a:rPr>
              <a:t>, ALL of the Atmotubes in our classroom will appear in a list. Find yours, and connect to it. </a:t>
            </a:r>
            <a:endParaRPr sz="1300">
              <a:solidFill>
                <a:schemeClr val="dk1"/>
              </a:solidFill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n" sz="1300">
                <a:solidFill>
                  <a:schemeClr val="dk1"/>
                </a:solidFill>
              </a:rPr>
              <a:t>Are you on an Apple device? Search for the underlined number (like </a:t>
            </a:r>
            <a:r>
              <a:rPr lang="en" sz="1300" u="sng">
                <a:solidFill>
                  <a:schemeClr val="dk1"/>
                </a:solidFill>
              </a:rPr>
              <a:t>B9F7</a:t>
            </a:r>
            <a:r>
              <a:rPr lang="en" sz="1300">
                <a:solidFill>
                  <a:schemeClr val="dk1"/>
                </a:solidFill>
              </a:rPr>
              <a:t>) to connect to your device.</a:t>
            </a:r>
            <a:endParaRPr sz="1300">
              <a:solidFill>
                <a:schemeClr val="dk1"/>
              </a:solidFill>
            </a:endParaRPr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</a:pPr>
            <a:r>
              <a:rPr lang="en" sz="1300">
                <a:solidFill>
                  <a:schemeClr val="dk1"/>
                </a:solidFill>
              </a:rPr>
              <a:t>Are you on an Android device? Search for the full serial number (</a:t>
            </a: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CD:B2:E1:7B: </a:t>
            </a:r>
            <a:r>
              <a:rPr lang="en" sz="1300">
                <a:solidFill>
                  <a:schemeClr val="dk1"/>
                </a:solidFill>
              </a:rPr>
              <a:t>etc.) The first four digits are on the back of your atmotube, (like "CD:B2") </a:t>
            </a:r>
            <a:endParaRPr sz="1300">
              <a:solidFill>
                <a:schemeClr val="dk1"/>
              </a:solidFill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n" sz="1300">
                <a:solidFill>
                  <a:schemeClr val="dk1"/>
                </a:solidFill>
              </a:rPr>
              <a:t>Select your atmotube and hit "connect." </a:t>
            </a:r>
            <a:endParaRPr sz="1300">
              <a:solidFill>
                <a:schemeClr val="dk1"/>
              </a:solidFill>
            </a:endParaRPr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○"/>
            </a:pPr>
            <a:r>
              <a:rPr lang="en" sz="1300">
                <a:solidFill>
                  <a:schemeClr val="dk1"/>
                </a:solidFill>
              </a:rPr>
              <a:t>Did something get confused?  Walk far away from all other atmotubes. Close and re-open the Atmotube App. If you are out of bluetooth range, only your device will show up.</a:t>
            </a:r>
            <a:endParaRPr sz="160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33000" y="316138"/>
            <a:ext cx="1737551" cy="174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 title="screen-20230626-160158~2.mp4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17238" y="138400"/>
            <a:ext cx="1320710" cy="268299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