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4"/>
    <p:sldMasterId id="214748367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Bebas Neue"/>
      <p:regular r:id="rId23"/>
    </p:embeddedFont>
    <p:embeddedFont>
      <p:font typeface="IBM Plex Sans Condensed"/>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IBMPlexSansCondensed-regular.fntdata"/><Relationship Id="rId23" Type="http://schemas.openxmlformats.org/officeDocument/2006/relationships/font" Target="fonts/BebasNeue-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IBMPlexSansCondensed-italic.fntdata"/><Relationship Id="rId25" Type="http://schemas.openxmlformats.org/officeDocument/2006/relationships/font" Target="fonts/IBMPlexSansCondensed-bold.fntdata"/><Relationship Id="rId27" Type="http://schemas.openxmlformats.org/officeDocument/2006/relationships/font" Target="fonts/IBMPlexSansCondensed-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ublic.tableau.com/app/profile/sam.peeters/viz/Justanotherthinghangingoveryourhead/Dashboard"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b8248e044e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b8248e044e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posted this around the classroom and had the students travel to interact with the data</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786d1cbb9f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786d1cbb9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b8248e044e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b8248e044e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u="sng">
                <a:solidFill>
                  <a:schemeClr val="hlink"/>
                </a:solidFill>
                <a:hlinkClick r:id="rId2"/>
              </a:rPr>
              <a:t>Just another thing, hanging over your head | Tableau Public</a:t>
            </a:r>
            <a:endParaRPr sz="2000"/>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b8248e044e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b8248e044e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b8248e044e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b8248e044e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786d1cbb9f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786d1cbb9f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cb41e27c62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cb41e27c62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cb41e27c62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cb41e27c62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b8248e044e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b8248e044e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b8248e044e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b8248e044e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b8248e044e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b8248e044e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b8248e044e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b8248e044e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b8248e044e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b8248e044e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b8248e044e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b8248e044e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786d1cbb9f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786d1cbb9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779100" y="1137350"/>
            <a:ext cx="4959600" cy="2868900"/>
          </a:xfrm>
          <a:prstGeom prst="rect">
            <a:avLst/>
          </a:prstGeom>
        </p:spPr>
        <p:txBody>
          <a:bodyPr anchorCtr="0" anchor="ctr" bIns="0" lIns="0" spcFirstLastPara="1" rIns="0" wrap="square" tIns="0">
            <a:noAutofit/>
          </a:bodyPr>
          <a:lstStyle>
            <a:lvl1pPr lvl="0" rtl="0">
              <a:spcBef>
                <a:spcPts val="0"/>
              </a:spcBef>
              <a:spcAft>
                <a:spcPts val="0"/>
              </a:spcAft>
              <a:buSzPts val="7000"/>
              <a:buNone/>
              <a:defRPr sz="7000"/>
            </a:lvl1pPr>
            <a:lvl2pPr lvl="1" rtl="0">
              <a:spcBef>
                <a:spcPts val="0"/>
              </a:spcBef>
              <a:spcAft>
                <a:spcPts val="0"/>
              </a:spcAft>
              <a:buSzPts val="7000"/>
              <a:buNone/>
              <a:defRPr sz="7000"/>
            </a:lvl2pPr>
            <a:lvl3pPr lvl="2" rtl="0">
              <a:spcBef>
                <a:spcPts val="0"/>
              </a:spcBef>
              <a:spcAft>
                <a:spcPts val="0"/>
              </a:spcAft>
              <a:buSzPts val="7000"/>
              <a:buNone/>
              <a:defRPr sz="7000"/>
            </a:lvl3pPr>
            <a:lvl4pPr lvl="3" rtl="0">
              <a:spcBef>
                <a:spcPts val="0"/>
              </a:spcBef>
              <a:spcAft>
                <a:spcPts val="0"/>
              </a:spcAft>
              <a:buSzPts val="7000"/>
              <a:buNone/>
              <a:defRPr sz="7000"/>
            </a:lvl4pPr>
            <a:lvl5pPr lvl="4" rtl="0">
              <a:spcBef>
                <a:spcPts val="0"/>
              </a:spcBef>
              <a:spcAft>
                <a:spcPts val="0"/>
              </a:spcAft>
              <a:buSzPts val="7000"/>
              <a:buNone/>
              <a:defRPr sz="7000"/>
            </a:lvl5pPr>
            <a:lvl6pPr lvl="5" rtl="0">
              <a:spcBef>
                <a:spcPts val="0"/>
              </a:spcBef>
              <a:spcAft>
                <a:spcPts val="0"/>
              </a:spcAft>
              <a:buSzPts val="7000"/>
              <a:buNone/>
              <a:defRPr sz="7000"/>
            </a:lvl6pPr>
            <a:lvl7pPr lvl="6" rtl="0">
              <a:spcBef>
                <a:spcPts val="0"/>
              </a:spcBef>
              <a:spcAft>
                <a:spcPts val="0"/>
              </a:spcAft>
              <a:buSzPts val="7000"/>
              <a:buNone/>
              <a:defRPr sz="7000"/>
            </a:lvl7pPr>
            <a:lvl8pPr lvl="7" rtl="0">
              <a:spcBef>
                <a:spcPts val="0"/>
              </a:spcBef>
              <a:spcAft>
                <a:spcPts val="0"/>
              </a:spcAft>
              <a:buSzPts val="7000"/>
              <a:buNone/>
              <a:defRPr sz="7000"/>
            </a:lvl8pPr>
            <a:lvl9pPr lvl="8" rtl="0">
              <a:spcBef>
                <a:spcPts val="0"/>
              </a:spcBef>
              <a:spcAft>
                <a:spcPts val="0"/>
              </a:spcAft>
              <a:buSzPts val="7000"/>
              <a:buNone/>
              <a:defRPr sz="7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41" name="Shape 41"/>
        <p:cNvGrpSpPr/>
        <p:nvPr/>
      </p:nvGrpSpPr>
      <p:grpSpPr>
        <a:xfrm>
          <a:off x="0" y="0"/>
          <a:ext cx="0" cy="0"/>
          <a:chOff x="0" y="0"/>
          <a:chExt cx="0" cy="0"/>
        </a:xfrm>
      </p:grpSpPr>
      <p:sp>
        <p:nvSpPr>
          <p:cNvPr id="42" name="Google Shape;42;p11"/>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3" name="Google Shape;43;p11"/>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4" name="Google Shape;44;p11"/>
          <p:cNvSpPr txBox="1"/>
          <p:nvPr>
            <p:ph idx="12" type="sldNum"/>
          </p:nvPr>
        </p:nvSpPr>
        <p:spPr>
          <a:xfrm>
            <a:off x="8472458" y="4663217"/>
            <a:ext cx="548700" cy="393600"/>
          </a:xfrm>
          <a:prstGeom prst="rect">
            <a:avLst/>
          </a:prstGeom>
        </p:spPr>
        <p:txBody>
          <a:bodyPr anchorCtr="0" anchor="b"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9" name="Shape 49"/>
        <p:cNvGrpSpPr/>
        <p:nvPr/>
      </p:nvGrpSpPr>
      <p:grpSpPr>
        <a:xfrm>
          <a:off x="0" y="0"/>
          <a:ext cx="0" cy="0"/>
          <a:chOff x="0" y="0"/>
          <a:chExt cx="0" cy="0"/>
        </a:xfrm>
      </p:grpSpPr>
      <p:sp>
        <p:nvSpPr>
          <p:cNvPr id="50" name="Google Shape;50;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1" name="Google Shape;51;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2" name="Google Shape;52;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3" name="Shape 53"/>
        <p:cNvGrpSpPr/>
        <p:nvPr/>
      </p:nvGrpSpPr>
      <p:grpSpPr>
        <a:xfrm>
          <a:off x="0" y="0"/>
          <a:ext cx="0" cy="0"/>
          <a:chOff x="0" y="0"/>
          <a:chExt cx="0" cy="0"/>
        </a:xfrm>
      </p:grpSpPr>
      <p:sp>
        <p:nvSpPr>
          <p:cNvPr id="54" name="Google Shape;54;p14"/>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5" name="Google Shape;55;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6" name="Shape 56"/>
        <p:cNvGrpSpPr/>
        <p:nvPr/>
      </p:nvGrpSpPr>
      <p:grpSpPr>
        <a:xfrm>
          <a:off x="0" y="0"/>
          <a:ext cx="0" cy="0"/>
          <a:chOff x="0" y="0"/>
          <a:chExt cx="0" cy="0"/>
        </a:xfrm>
      </p:grpSpPr>
      <p:sp>
        <p:nvSpPr>
          <p:cNvPr id="57" name="Google Shape;57;p1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8" name="Google Shape;58;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59" name="Google Shape;59;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0" name="Shape 60"/>
        <p:cNvGrpSpPr/>
        <p:nvPr/>
      </p:nvGrpSpPr>
      <p:grpSpPr>
        <a:xfrm>
          <a:off x="0" y="0"/>
          <a:ext cx="0" cy="0"/>
          <a:chOff x="0" y="0"/>
          <a:chExt cx="0" cy="0"/>
        </a:xfrm>
      </p:grpSpPr>
      <p:sp>
        <p:nvSpPr>
          <p:cNvPr id="61" name="Google Shape;61;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 name="Google Shape;62;p16"/>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3" name="Google Shape;63;p16"/>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8" name="Shape 68"/>
        <p:cNvGrpSpPr/>
        <p:nvPr/>
      </p:nvGrpSpPr>
      <p:grpSpPr>
        <a:xfrm>
          <a:off x="0" y="0"/>
          <a:ext cx="0" cy="0"/>
          <a:chOff x="0" y="0"/>
          <a:chExt cx="0" cy="0"/>
        </a:xfrm>
      </p:grpSpPr>
      <p:sp>
        <p:nvSpPr>
          <p:cNvPr id="69" name="Google Shape;69;p18"/>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0" name="Google Shape;70;p18"/>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1" name="Google Shape;71;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2" name="Shape 72"/>
        <p:cNvGrpSpPr/>
        <p:nvPr/>
      </p:nvGrpSpPr>
      <p:grpSpPr>
        <a:xfrm>
          <a:off x="0" y="0"/>
          <a:ext cx="0" cy="0"/>
          <a:chOff x="0" y="0"/>
          <a:chExt cx="0" cy="0"/>
        </a:xfrm>
      </p:grpSpPr>
      <p:sp>
        <p:nvSpPr>
          <p:cNvPr id="73" name="Google Shape;73;p19"/>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4" name="Google Shape;74;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5" name="Shape 75"/>
        <p:cNvGrpSpPr/>
        <p:nvPr/>
      </p:nvGrpSpPr>
      <p:grpSpPr>
        <a:xfrm>
          <a:off x="0" y="0"/>
          <a:ext cx="0" cy="0"/>
          <a:chOff x="0" y="0"/>
          <a:chExt cx="0" cy="0"/>
        </a:xfrm>
      </p:grpSpPr>
      <p:sp>
        <p:nvSpPr>
          <p:cNvPr id="76" name="Google Shape;76;p2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0"/>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78" name="Google Shape;78;p20"/>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79" name="Google Shape;79;p20"/>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0" name="Google Shape;80;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1" name="Shape 81"/>
        <p:cNvGrpSpPr/>
        <p:nvPr/>
      </p:nvGrpSpPr>
      <p:grpSpPr>
        <a:xfrm>
          <a:off x="0" y="0"/>
          <a:ext cx="0" cy="0"/>
          <a:chOff x="0" y="0"/>
          <a:chExt cx="0" cy="0"/>
        </a:xfrm>
      </p:grpSpPr>
      <p:sp>
        <p:nvSpPr>
          <p:cNvPr id="82" name="Google Shape;82;p21"/>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83" name="Google Shape;83;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gradFill>
          <a:gsLst>
            <a:gs pos="0">
              <a:srgbClr val="F4FC68"/>
            </a:gs>
            <a:gs pos="58000">
              <a:schemeClr val="accent2"/>
            </a:gs>
            <a:gs pos="100000">
              <a:schemeClr val="accent2"/>
            </a:gs>
          </a:gsLst>
          <a:path path="circle">
            <a:fillToRect l="100%" t="100%"/>
          </a:path>
          <a:tileRect b="-100%" r="-100%"/>
        </a:gradFill>
      </p:bgPr>
    </p:bg>
    <p:spTree>
      <p:nvGrpSpPr>
        <p:cNvPr id="11" name="Shape 11"/>
        <p:cNvGrpSpPr/>
        <p:nvPr/>
      </p:nvGrpSpPr>
      <p:grpSpPr>
        <a:xfrm>
          <a:off x="0" y="0"/>
          <a:ext cx="0" cy="0"/>
          <a:chOff x="0" y="0"/>
          <a:chExt cx="0" cy="0"/>
        </a:xfrm>
      </p:grpSpPr>
      <p:sp>
        <p:nvSpPr>
          <p:cNvPr id="12" name="Google Shape;12;p3"/>
          <p:cNvSpPr txBox="1"/>
          <p:nvPr>
            <p:ph type="ctrTitle"/>
          </p:nvPr>
        </p:nvSpPr>
        <p:spPr>
          <a:xfrm>
            <a:off x="779100" y="1517488"/>
            <a:ext cx="4960500" cy="1628100"/>
          </a:xfrm>
          <a:prstGeom prst="rect">
            <a:avLst/>
          </a:prstGeom>
        </p:spPr>
        <p:txBody>
          <a:bodyPr anchorCtr="0" anchor="b" bIns="0" lIns="0" spcFirstLastPara="1" rIns="0" wrap="square" tIns="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13" name="Google Shape;13;p3"/>
          <p:cNvSpPr txBox="1"/>
          <p:nvPr>
            <p:ph idx="1" type="subTitle"/>
          </p:nvPr>
        </p:nvSpPr>
        <p:spPr>
          <a:xfrm>
            <a:off x="779100" y="3242313"/>
            <a:ext cx="4960500" cy="383700"/>
          </a:xfrm>
          <a:prstGeom prst="rect">
            <a:avLst/>
          </a:prstGeom>
        </p:spPr>
        <p:txBody>
          <a:bodyPr anchorCtr="0" anchor="t" bIns="0" lIns="0" spcFirstLastPara="1" rIns="0" wrap="square" tIns="0">
            <a:noAutofit/>
          </a:bodyPr>
          <a:lstStyle>
            <a:lvl1pPr lvl="0" rtl="0">
              <a:spcBef>
                <a:spcPts val="0"/>
              </a:spcBef>
              <a:spcAft>
                <a:spcPts val="0"/>
              </a:spcAft>
              <a:buSzPts val="2400"/>
              <a:buNone/>
              <a:defRPr/>
            </a:lvl1pPr>
            <a:lvl2pPr lvl="1" rtl="0">
              <a:spcBef>
                <a:spcPts val="800"/>
              </a:spcBef>
              <a:spcAft>
                <a:spcPts val="0"/>
              </a:spcAft>
              <a:buSzPts val="3000"/>
              <a:buNone/>
              <a:defRPr sz="3000"/>
            </a:lvl2pPr>
            <a:lvl3pPr lvl="2" rtl="0">
              <a:spcBef>
                <a:spcPts val="800"/>
              </a:spcBef>
              <a:spcAft>
                <a:spcPts val="0"/>
              </a:spcAft>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4" name="Shape 84"/>
        <p:cNvGrpSpPr/>
        <p:nvPr/>
      </p:nvGrpSpPr>
      <p:grpSpPr>
        <a:xfrm>
          <a:off x="0" y="0"/>
          <a:ext cx="0" cy="0"/>
          <a:chOff x="0" y="0"/>
          <a:chExt cx="0" cy="0"/>
        </a:xfrm>
      </p:grpSpPr>
      <p:sp>
        <p:nvSpPr>
          <p:cNvPr id="85" name="Google Shape;85;p22"/>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86" name="Google Shape;86;p22"/>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87" name="Google Shape;87;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8" name="Shape 88"/>
        <p:cNvGrpSpPr/>
        <p:nvPr/>
      </p:nvGrpSpPr>
      <p:grpSpPr>
        <a:xfrm>
          <a:off x="0" y="0"/>
          <a:ext cx="0" cy="0"/>
          <a:chOff x="0" y="0"/>
          <a:chExt cx="0" cy="0"/>
        </a:xfrm>
      </p:grpSpPr>
      <p:sp>
        <p:nvSpPr>
          <p:cNvPr id="89" name="Google Shape;89;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gradFill>
          <a:gsLst>
            <a:gs pos="0">
              <a:srgbClr val="FFE659"/>
            </a:gs>
            <a:gs pos="58000">
              <a:schemeClr val="accent4"/>
            </a:gs>
            <a:gs pos="100000">
              <a:schemeClr val="accent4"/>
            </a:gs>
          </a:gsLst>
          <a:path path="circle">
            <a:fillToRect l="100%" t="100%"/>
          </a:path>
          <a:tileRect b="-100%" r="-100%"/>
        </a:gradFill>
      </p:bgPr>
    </p:bg>
    <p:spTree>
      <p:nvGrpSpPr>
        <p:cNvPr id="14" name="Shape 14"/>
        <p:cNvGrpSpPr/>
        <p:nvPr/>
      </p:nvGrpSpPr>
      <p:grpSpPr>
        <a:xfrm>
          <a:off x="0" y="0"/>
          <a:ext cx="0" cy="0"/>
          <a:chOff x="0" y="0"/>
          <a:chExt cx="0" cy="0"/>
        </a:xfrm>
      </p:grpSpPr>
      <p:sp>
        <p:nvSpPr>
          <p:cNvPr id="15" name="Google Shape;15;p4"/>
          <p:cNvSpPr/>
          <p:nvPr/>
        </p:nvSpPr>
        <p:spPr>
          <a:xfrm>
            <a:off x="781775" y="768275"/>
            <a:ext cx="6652425" cy="3622950"/>
          </a:xfrm>
          <a:custGeom>
            <a:rect b="b" l="l" r="r" t="t"/>
            <a:pathLst>
              <a:path extrusionOk="0" h="144918" w="266097">
                <a:moveTo>
                  <a:pt x="0" y="153"/>
                </a:moveTo>
                <a:lnTo>
                  <a:pt x="249225" y="0"/>
                </a:lnTo>
                <a:lnTo>
                  <a:pt x="249225" y="34949"/>
                </a:lnTo>
                <a:lnTo>
                  <a:pt x="266097" y="50315"/>
                </a:lnTo>
                <a:lnTo>
                  <a:pt x="248923" y="47415"/>
                </a:lnTo>
                <a:lnTo>
                  <a:pt x="248924" y="144918"/>
                </a:lnTo>
                <a:lnTo>
                  <a:pt x="63" y="144918"/>
                </a:lnTo>
                <a:close/>
              </a:path>
            </a:pathLst>
          </a:custGeom>
          <a:gradFill>
            <a:gsLst>
              <a:gs pos="0">
                <a:schemeClr val="lt1"/>
              </a:gs>
              <a:gs pos="100000">
                <a:schemeClr val="lt2"/>
              </a:gs>
            </a:gsLst>
            <a:path path="circle">
              <a:fillToRect l="100%" t="100%"/>
            </a:path>
            <a:tileRect b="-100%" r="-100%"/>
          </a:gradFill>
          <a:ln>
            <a:noFill/>
          </a:ln>
          <a:effectLst>
            <a:outerShdw blurRad="57150" rotWithShape="0" algn="bl" dir="5400000" dist="19050">
              <a:schemeClr val="dk1">
                <a:alpha val="30000"/>
              </a:schemeClr>
            </a:outerShdw>
          </a:effectLst>
        </p:spPr>
      </p:sp>
      <p:sp>
        <p:nvSpPr>
          <p:cNvPr id="16" name="Google Shape;16;p4"/>
          <p:cNvSpPr txBox="1"/>
          <p:nvPr>
            <p:ph idx="1" type="body"/>
          </p:nvPr>
        </p:nvSpPr>
        <p:spPr>
          <a:xfrm>
            <a:off x="1286575" y="1250325"/>
            <a:ext cx="4844700" cy="2658600"/>
          </a:xfrm>
          <a:prstGeom prst="rect">
            <a:avLst/>
          </a:prstGeom>
        </p:spPr>
        <p:txBody>
          <a:bodyPr anchorCtr="0" anchor="t" bIns="0" lIns="0" spcFirstLastPara="1" rIns="0" wrap="square" tIns="0">
            <a:noAutofit/>
          </a:bodyPr>
          <a:lstStyle>
            <a:lvl1pPr indent="-419100" lvl="0" marL="457200" rtl="0">
              <a:spcBef>
                <a:spcPts val="0"/>
              </a:spcBef>
              <a:spcAft>
                <a:spcPts val="0"/>
              </a:spcAft>
              <a:buSzPts val="3000"/>
              <a:buChar char="▪"/>
              <a:defRPr i="1" sz="3000"/>
            </a:lvl1pPr>
            <a:lvl2pPr indent="-419100" lvl="1" marL="914400" rtl="0">
              <a:spcBef>
                <a:spcPts val="800"/>
              </a:spcBef>
              <a:spcAft>
                <a:spcPts val="0"/>
              </a:spcAft>
              <a:buSzPts val="3000"/>
              <a:buChar char="▫"/>
              <a:defRPr i="1" sz="3000"/>
            </a:lvl2pPr>
            <a:lvl3pPr indent="-419100" lvl="2" marL="1371600" rtl="0">
              <a:spcBef>
                <a:spcPts val="800"/>
              </a:spcBef>
              <a:spcAft>
                <a:spcPts val="0"/>
              </a:spcAft>
              <a:buSzPts val="3000"/>
              <a:buChar char="⬝"/>
              <a:defRPr i="1" sz="3000"/>
            </a:lvl3pPr>
            <a:lvl4pPr indent="-419100" lvl="3" marL="1828800" rtl="0">
              <a:spcBef>
                <a:spcPts val="800"/>
              </a:spcBef>
              <a:spcAft>
                <a:spcPts val="0"/>
              </a:spcAft>
              <a:buSzPts val="3000"/>
              <a:buChar char="⬞"/>
              <a:defRPr i="1" sz="3000"/>
            </a:lvl4pPr>
            <a:lvl5pPr indent="-419100" lvl="4" marL="2286000" rtl="0">
              <a:spcBef>
                <a:spcPts val="800"/>
              </a:spcBef>
              <a:spcAft>
                <a:spcPts val="0"/>
              </a:spcAft>
              <a:buSzPts val="3000"/>
              <a:buChar char="○"/>
              <a:defRPr i="1" sz="3000"/>
            </a:lvl5pPr>
            <a:lvl6pPr indent="-419100" lvl="5" marL="2743200" rtl="0">
              <a:spcBef>
                <a:spcPts val="800"/>
              </a:spcBef>
              <a:spcAft>
                <a:spcPts val="0"/>
              </a:spcAft>
              <a:buSzPts val="3000"/>
              <a:buChar char="■"/>
              <a:defRPr i="1" sz="3000"/>
            </a:lvl6pPr>
            <a:lvl7pPr indent="-419100" lvl="6" marL="3200400" rtl="0">
              <a:spcBef>
                <a:spcPts val="800"/>
              </a:spcBef>
              <a:spcAft>
                <a:spcPts val="0"/>
              </a:spcAft>
              <a:buSzPts val="3000"/>
              <a:buChar char="●"/>
              <a:defRPr i="1" sz="3000"/>
            </a:lvl7pPr>
            <a:lvl8pPr indent="-419100" lvl="7" marL="3657600" rtl="0">
              <a:spcBef>
                <a:spcPts val="800"/>
              </a:spcBef>
              <a:spcAft>
                <a:spcPts val="0"/>
              </a:spcAft>
              <a:buSzPts val="3000"/>
              <a:buChar char="○"/>
              <a:defRPr i="1" sz="3000"/>
            </a:lvl8pPr>
            <a:lvl9pPr indent="-419100" lvl="8" marL="4114800" rtl="0">
              <a:spcBef>
                <a:spcPts val="800"/>
              </a:spcBef>
              <a:spcAft>
                <a:spcPts val="800"/>
              </a:spcAft>
              <a:buSzPts val="3000"/>
              <a:buChar char="■"/>
              <a:defRPr i="1" sz="3000"/>
            </a:lvl9pPr>
          </a:lstStyle>
          <a:p/>
        </p:txBody>
      </p:sp>
      <p:sp>
        <p:nvSpPr>
          <p:cNvPr id="17" name="Google Shape;17;p4"/>
          <p:cNvSpPr txBox="1"/>
          <p:nvPr>
            <p:ph idx="12" type="sldNum"/>
          </p:nvPr>
        </p:nvSpPr>
        <p:spPr>
          <a:xfrm>
            <a:off x="8404375" y="4643093"/>
            <a:ext cx="548700" cy="316800"/>
          </a:xfrm>
          <a:prstGeom prst="rect">
            <a:avLst/>
          </a:prstGeom>
        </p:spPr>
        <p:txBody>
          <a:bodyPr anchorCtr="0" anchor="b"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bg>
      <p:bgPr>
        <a:gradFill>
          <a:gsLst>
            <a:gs pos="0">
              <a:srgbClr val="FF9F4D"/>
            </a:gs>
            <a:gs pos="58000">
              <a:schemeClr val="accent5"/>
            </a:gs>
            <a:gs pos="100000">
              <a:schemeClr val="accent5"/>
            </a:gs>
          </a:gsLst>
          <a:path path="circle">
            <a:fillToRect l="100%" t="100%"/>
          </a:path>
          <a:tileRect b="-100%" r="-100%"/>
        </a:gradFill>
      </p:bgPr>
    </p:bg>
    <p:spTree>
      <p:nvGrpSpPr>
        <p:cNvPr id="18" name="Shape 18"/>
        <p:cNvGrpSpPr/>
        <p:nvPr/>
      </p:nvGrpSpPr>
      <p:grpSpPr>
        <a:xfrm>
          <a:off x="0" y="0"/>
          <a:ext cx="0" cy="0"/>
          <a:chOff x="0" y="0"/>
          <a:chExt cx="0" cy="0"/>
        </a:xfrm>
      </p:grpSpPr>
      <p:sp>
        <p:nvSpPr>
          <p:cNvPr id="19" name="Google Shape;19;p5"/>
          <p:cNvSpPr txBox="1"/>
          <p:nvPr>
            <p:ph type="title"/>
          </p:nvPr>
        </p:nvSpPr>
        <p:spPr>
          <a:xfrm>
            <a:off x="779100" y="759800"/>
            <a:ext cx="7593300" cy="396300"/>
          </a:xfrm>
          <a:prstGeom prst="rect">
            <a:avLst/>
          </a:prstGeom>
        </p:spPr>
        <p:txBody>
          <a:bodyPr anchorCtr="0" anchor="b" bIns="0" lIns="0" spcFirstLastPara="1" rIns="0" wrap="square" tIns="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20" name="Google Shape;20;p5"/>
          <p:cNvSpPr txBox="1"/>
          <p:nvPr>
            <p:ph idx="1" type="body"/>
          </p:nvPr>
        </p:nvSpPr>
        <p:spPr>
          <a:xfrm>
            <a:off x="779100" y="1277748"/>
            <a:ext cx="4975500" cy="3033900"/>
          </a:xfrm>
          <a:prstGeom prst="rect">
            <a:avLst/>
          </a:prstGeom>
        </p:spPr>
        <p:txBody>
          <a:bodyPr anchorCtr="0" anchor="t" bIns="0" lIns="0" spcFirstLastPara="1" rIns="0" wrap="square" tIns="0">
            <a:noAutofit/>
          </a:bodyPr>
          <a:lstStyle>
            <a:lvl1pPr indent="-381000" lvl="0" marL="457200" rtl="0">
              <a:spcBef>
                <a:spcPts val="0"/>
              </a:spcBef>
              <a:spcAft>
                <a:spcPts val="0"/>
              </a:spcAft>
              <a:buSzPts val="2400"/>
              <a:buChar char="▪"/>
              <a:defRPr/>
            </a:lvl1pPr>
            <a:lvl2pPr indent="-381000" lvl="1" marL="914400" rtl="0">
              <a:spcBef>
                <a:spcPts val="800"/>
              </a:spcBef>
              <a:spcAft>
                <a:spcPts val="0"/>
              </a:spcAft>
              <a:buSzPts val="2400"/>
              <a:buChar char="▫"/>
              <a:defRPr/>
            </a:lvl2pPr>
            <a:lvl3pPr indent="-381000" lvl="2" marL="1371600" rtl="0">
              <a:spcBef>
                <a:spcPts val="800"/>
              </a:spcBef>
              <a:spcAft>
                <a:spcPts val="0"/>
              </a:spcAft>
              <a:buSzPts val="2400"/>
              <a:buChar char="⬝"/>
              <a:defRPr/>
            </a:lvl3pPr>
            <a:lvl4pPr indent="-381000" lvl="3" marL="1828800" rtl="0">
              <a:spcBef>
                <a:spcPts val="800"/>
              </a:spcBef>
              <a:spcAft>
                <a:spcPts val="0"/>
              </a:spcAft>
              <a:buSzPts val="2400"/>
              <a:buChar char="⬞"/>
              <a:defRPr/>
            </a:lvl4pPr>
            <a:lvl5pPr indent="-381000" lvl="4" marL="2286000" rtl="0">
              <a:spcBef>
                <a:spcPts val="800"/>
              </a:spcBef>
              <a:spcAft>
                <a:spcPts val="0"/>
              </a:spcAft>
              <a:buSzPts val="2400"/>
              <a:buChar char="○"/>
              <a:defRPr/>
            </a:lvl5pPr>
            <a:lvl6pPr indent="-381000" lvl="5" marL="2743200" rtl="0">
              <a:spcBef>
                <a:spcPts val="800"/>
              </a:spcBef>
              <a:spcAft>
                <a:spcPts val="0"/>
              </a:spcAft>
              <a:buSzPts val="2400"/>
              <a:buChar char="■"/>
              <a:defRPr/>
            </a:lvl6pPr>
            <a:lvl7pPr indent="-381000" lvl="6" marL="3200400" rtl="0">
              <a:spcBef>
                <a:spcPts val="800"/>
              </a:spcBef>
              <a:spcAft>
                <a:spcPts val="0"/>
              </a:spcAft>
              <a:buSzPts val="2400"/>
              <a:buChar char="●"/>
              <a:defRPr/>
            </a:lvl7pPr>
            <a:lvl8pPr indent="-381000" lvl="7" marL="3657600" rtl="0">
              <a:spcBef>
                <a:spcPts val="800"/>
              </a:spcBef>
              <a:spcAft>
                <a:spcPts val="0"/>
              </a:spcAft>
              <a:buSzPts val="2400"/>
              <a:buChar char="○"/>
              <a:defRPr/>
            </a:lvl8pPr>
            <a:lvl9pPr indent="-381000" lvl="8" marL="4114800" rtl="0">
              <a:spcBef>
                <a:spcPts val="800"/>
              </a:spcBef>
              <a:spcAft>
                <a:spcPts val="800"/>
              </a:spcAft>
              <a:buSzPts val="2400"/>
              <a:buChar char="■"/>
              <a:defRPr/>
            </a:lvl9pPr>
          </a:lstStyle>
          <a:p/>
        </p:txBody>
      </p:sp>
      <p:sp>
        <p:nvSpPr>
          <p:cNvPr id="21" name="Google Shape;21;p5"/>
          <p:cNvSpPr txBox="1"/>
          <p:nvPr>
            <p:ph idx="12" type="sldNum"/>
          </p:nvPr>
        </p:nvSpPr>
        <p:spPr>
          <a:xfrm>
            <a:off x="8404375" y="4643093"/>
            <a:ext cx="548700" cy="316800"/>
          </a:xfrm>
          <a:prstGeom prst="rect">
            <a:avLst/>
          </a:prstGeom>
        </p:spPr>
        <p:txBody>
          <a:bodyPr anchorCtr="0" anchor="b"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bg>
      <p:bgPr>
        <a:gradFill>
          <a:gsLst>
            <a:gs pos="0">
              <a:srgbClr val="9FFAFF"/>
            </a:gs>
            <a:gs pos="58000">
              <a:schemeClr val="accent1"/>
            </a:gs>
            <a:gs pos="100000">
              <a:schemeClr val="accent1"/>
            </a:gs>
          </a:gsLst>
          <a:path path="circle">
            <a:fillToRect l="100%" t="100%"/>
          </a:path>
          <a:tileRect b="-100%" r="-100%"/>
        </a:gradFill>
      </p:bgPr>
    </p:bg>
    <p:spTree>
      <p:nvGrpSpPr>
        <p:cNvPr id="22" name="Shape 22"/>
        <p:cNvGrpSpPr/>
        <p:nvPr/>
      </p:nvGrpSpPr>
      <p:grpSpPr>
        <a:xfrm>
          <a:off x="0" y="0"/>
          <a:ext cx="0" cy="0"/>
          <a:chOff x="0" y="0"/>
          <a:chExt cx="0" cy="0"/>
        </a:xfrm>
      </p:grpSpPr>
      <p:sp>
        <p:nvSpPr>
          <p:cNvPr id="23" name="Google Shape;23;p6"/>
          <p:cNvSpPr txBox="1"/>
          <p:nvPr>
            <p:ph type="title"/>
          </p:nvPr>
        </p:nvSpPr>
        <p:spPr>
          <a:xfrm>
            <a:off x="779100" y="759800"/>
            <a:ext cx="7593300" cy="396300"/>
          </a:xfrm>
          <a:prstGeom prst="rect">
            <a:avLst/>
          </a:prstGeom>
        </p:spPr>
        <p:txBody>
          <a:bodyPr anchorCtr="0" anchor="b" bIns="0" lIns="0" spcFirstLastPara="1" rIns="0" wrap="square" tIns="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24" name="Google Shape;24;p6"/>
          <p:cNvSpPr txBox="1"/>
          <p:nvPr>
            <p:ph idx="1" type="body"/>
          </p:nvPr>
        </p:nvSpPr>
        <p:spPr>
          <a:xfrm>
            <a:off x="779100" y="1353950"/>
            <a:ext cx="2324700" cy="34182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800"/>
              </a:spcBef>
              <a:spcAft>
                <a:spcPts val="0"/>
              </a:spcAft>
              <a:buSzPts val="2000"/>
              <a:buChar char="▫"/>
              <a:defRPr sz="2000"/>
            </a:lvl2pPr>
            <a:lvl3pPr indent="-355600" lvl="2" marL="1371600" rtl="0">
              <a:spcBef>
                <a:spcPts val="800"/>
              </a:spcBef>
              <a:spcAft>
                <a:spcPts val="0"/>
              </a:spcAft>
              <a:buSzPts val="2000"/>
              <a:buChar char="⬝"/>
              <a:defRPr sz="2000"/>
            </a:lvl3pPr>
            <a:lvl4pPr indent="-355600" lvl="3" marL="1828800" rtl="0">
              <a:spcBef>
                <a:spcPts val="800"/>
              </a:spcBef>
              <a:spcAft>
                <a:spcPts val="0"/>
              </a:spcAft>
              <a:buSzPts val="2000"/>
              <a:buChar char="⬞"/>
              <a:defRPr sz="2000"/>
            </a:lvl4pPr>
            <a:lvl5pPr indent="-355600" lvl="4" marL="2286000" rtl="0">
              <a:spcBef>
                <a:spcPts val="800"/>
              </a:spcBef>
              <a:spcAft>
                <a:spcPts val="0"/>
              </a:spcAft>
              <a:buSzPts val="2000"/>
              <a:buChar char="○"/>
              <a:defRPr sz="2000"/>
            </a:lvl5pPr>
            <a:lvl6pPr indent="-355600" lvl="5" marL="2743200" rtl="0">
              <a:spcBef>
                <a:spcPts val="800"/>
              </a:spcBef>
              <a:spcAft>
                <a:spcPts val="0"/>
              </a:spcAft>
              <a:buSzPts val="2000"/>
              <a:buChar char="■"/>
              <a:defRPr sz="2000"/>
            </a:lvl6pPr>
            <a:lvl7pPr indent="-355600" lvl="6" marL="3200400" rtl="0">
              <a:spcBef>
                <a:spcPts val="800"/>
              </a:spcBef>
              <a:spcAft>
                <a:spcPts val="0"/>
              </a:spcAft>
              <a:buSzPts val="2000"/>
              <a:buChar char="●"/>
              <a:defRPr sz="2000"/>
            </a:lvl7pPr>
            <a:lvl8pPr indent="-355600" lvl="7" marL="3657600" rtl="0">
              <a:spcBef>
                <a:spcPts val="800"/>
              </a:spcBef>
              <a:spcAft>
                <a:spcPts val="0"/>
              </a:spcAft>
              <a:buSzPts val="2000"/>
              <a:buChar char="○"/>
              <a:defRPr sz="2000"/>
            </a:lvl8pPr>
            <a:lvl9pPr indent="-355600" lvl="8" marL="4114800" rtl="0">
              <a:spcBef>
                <a:spcPts val="800"/>
              </a:spcBef>
              <a:spcAft>
                <a:spcPts val="800"/>
              </a:spcAft>
              <a:buSzPts val="2000"/>
              <a:buChar char="■"/>
              <a:defRPr sz="2000"/>
            </a:lvl9pPr>
          </a:lstStyle>
          <a:p/>
        </p:txBody>
      </p:sp>
      <p:sp>
        <p:nvSpPr>
          <p:cNvPr id="25" name="Google Shape;25;p6"/>
          <p:cNvSpPr txBox="1"/>
          <p:nvPr>
            <p:ph idx="2" type="body"/>
          </p:nvPr>
        </p:nvSpPr>
        <p:spPr>
          <a:xfrm>
            <a:off x="3429910" y="1353950"/>
            <a:ext cx="2324700" cy="34182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800"/>
              </a:spcBef>
              <a:spcAft>
                <a:spcPts val="0"/>
              </a:spcAft>
              <a:buSzPts val="2000"/>
              <a:buChar char="▫"/>
              <a:defRPr sz="2000"/>
            </a:lvl2pPr>
            <a:lvl3pPr indent="-355600" lvl="2" marL="1371600" rtl="0">
              <a:spcBef>
                <a:spcPts val="800"/>
              </a:spcBef>
              <a:spcAft>
                <a:spcPts val="0"/>
              </a:spcAft>
              <a:buSzPts val="2000"/>
              <a:buChar char="⬝"/>
              <a:defRPr sz="2000"/>
            </a:lvl3pPr>
            <a:lvl4pPr indent="-355600" lvl="3" marL="1828800" rtl="0">
              <a:spcBef>
                <a:spcPts val="800"/>
              </a:spcBef>
              <a:spcAft>
                <a:spcPts val="0"/>
              </a:spcAft>
              <a:buSzPts val="2000"/>
              <a:buChar char="⬞"/>
              <a:defRPr sz="2000"/>
            </a:lvl4pPr>
            <a:lvl5pPr indent="-355600" lvl="4" marL="2286000" rtl="0">
              <a:spcBef>
                <a:spcPts val="800"/>
              </a:spcBef>
              <a:spcAft>
                <a:spcPts val="0"/>
              </a:spcAft>
              <a:buSzPts val="2000"/>
              <a:buChar char="○"/>
              <a:defRPr sz="2000"/>
            </a:lvl5pPr>
            <a:lvl6pPr indent="-355600" lvl="5" marL="2743200" rtl="0">
              <a:spcBef>
                <a:spcPts val="800"/>
              </a:spcBef>
              <a:spcAft>
                <a:spcPts val="0"/>
              </a:spcAft>
              <a:buSzPts val="2000"/>
              <a:buChar char="■"/>
              <a:defRPr sz="2000"/>
            </a:lvl6pPr>
            <a:lvl7pPr indent="-355600" lvl="6" marL="3200400" rtl="0">
              <a:spcBef>
                <a:spcPts val="800"/>
              </a:spcBef>
              <a:spcAft>
                <a:spcPts val="0"/>
              </a:spcAft>
              <a:buSzPts val="2000"/>
              <a:buChar char="●"/>
              <a:defRPr sz="2000"/>
            </a:lvl7pPr>
            <a:lvl8pPr indent="-355600" lvl="7" marL="3657600" rtl="0">
              <a:spcBef>
                <a:spcPts val="800"/>
              </a:spcBef>
              <a:spcAft>
                <a:spcPts val="0"/>
              </a:spcAft>
              <a:buSzPts val="2000"/>
              <a:buChar char="○"/>
              <a:defRPr sz="2000"/>
            </a:lvl8pPr>
            <a:lvl9pPr indent="-355600" lvl="8" marL="4114800" rtl="0">
              <a:spcBef>
                <a:spcPts val="800"/>
              </a:spcBef>
              <a:spcAft>
                <a:spcPts val="800"/>
              </a:spcAft>
              <a:buSzPts val="2000"/>
              <a:buChar char="■"/>
              <a:defRPr sz="2000"/>
            </a:lvl9pPr>
          </a:lstStyle>
          <a:p/>
        </p:txBody>
      </p:sp>
      <p:sp>
        <p:nvSpPr>
          <p:cNvPr id="26" name="Google Shape;26;p6"/>
          <p:cNvSpPr txBox="1"/>
          <p:nvPr>
            <p:ph idx="12" type="sldNum"/>
          </p:nvPr>
        </p:nvSpPr>
        <p:spPr>
          <a:xfrm>
            <a:off x="8404375" y="4643093"/>
            <a:ext cx="548700" cy="316800"/>
          </a:xfrm>
          <a:prstGeom prst="rect">
            <a:avLst/>
          </a:prstGeom>
        </p:spPr>
        <p:txBody>
          <a:bodyPr anchorCtr="0" anchor="b"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bg>
      <p:bgPr>
        <a:gradFill>
          <a:gsLst>
            <a:gs pos="0">
              <a:srgbClr val="F4FC68"/>
            </a:gs>
            <a:gs pos="58000">
              <a:schemeClr val="accent2"/>
            </a:gs>
            <a:gs pos="100000">
              <a:schemeClr val="accent2"/>
            </a:gs>
          </a:gsLst>
          <a:path path="circle">
            <a:fillToRect l="100%" t="100%"/>
          </a:path>
          <a:tileRect b="-100%" r="-100%"/>
        </a:gradFill>
      </p:bgPr>
    </p:bg>
    <p:spTree>
      <p:nvGrpSpPr>
        <p:cNvPr id="27" name="Shape 27"/>
        <p:cNvGrpSpPr/>
        <p:nvPr/>
      </p:nvGrpSpPr>
      <p:grpSpPr>
        <a:xfrm>
          <a:off x="0" y="0"/>
          <a:ext cx="0" cy="0"/>
          <a:chOff x="0" y="0"/>
          <a:chExt cx="0" cy="0"/>
        </a:xfrm>
      </p:grpSpPr>
      <p:sp>
        <p:nvSpPr>
          <p:cNvPr id="28" name="Google Shape;28;p7"/>
          <p:cNvSpPr txBox="1"/>
          <p:nvPr>
            <p:ph type="title"/>
          </p:nvPr>
        </p:nvSpPr>
        <p:spPr>
          <a:xfrm>
            <a:off x="779100" y="759800"/>
            <a:ext cx="7593300" cy="396300"/>
          </a:xfrm>
          <a:prstGeom prst="rect">
            <a:avLst/>
          </a:prstGeom>
        </p:spPr>
        <p:txBody>
          <a:bodyPr anchorCtr="0" anchor="b" bIns="0" lIns="0" spcFirstLastPara="1" rIns="0" wrap="square" tIns="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29" name="Google Shape;29;p7"/>
          <p:cNvSpPr txBox="1"/>
          <p:nvPr>
            <p:ph idx="1" type="body"/>
          </p:nvPr>
        </p:nvSpPr>
        <p:spPr>
          <a:xfrm>
            <a:off x="779100" y="1353950"/>
            <a:ext cx="1878600" cy="34182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800"/>
              </a:spcBef>
              <a:spcAft>
                <a:spcPts val="0"/>
              </a:spcAft>
              <a:buSzPts val="1800"/>
              <a:buChar char="▫"/>
              <a:defRPr sz="1800"/>
            </a:lvl2pPr>
            <a:lvl3pPr indent="-342900" lvl="2" marL="1371600" rtl="0">
              <a:spcBef>
                <a:spcPts val="800"/>
              </a:spcBef>
              <a:spcAft>
                <a:spcPts val="0"/>
              </a:spcAft>
              <a:buSzPts val="1800"/>
              <a:buChar char="⬝"/>
              <a:defRPr sz="1800"/>
            </a:lvl3pPr>
            <a:lvl4pPr indent="-342900" lvl="3" marL="1828800" rtl="0">
              <a:spcBef>
                <a:spcPts val="800"/>
              </a:spcBef>
              <a:spcAft>
                <a:spcPts val="0"/>
              </a:spcAft>
              <a:buSzPts val="1800"/>
              <a:buChar char="⬞"/>
              <a:defRPr sz="1800"/>
            </a:lvl4pPr>
            <a:lvl5pPr indent="-342900" lvl="4" marL="2286000" rtl="0">
              <a:spcBef>
                <a:spcPts val="800"/>
              </a:spcBef>
              <a:spcAft>
                <a:spcPts val="0"/>
              </a:spcAft>
              <a:buSzPts val="1800"/>
              <a:buChar char="○"/>
              <a:defRPr sz="1800"/>
            </a:lvl5pPr>
            <a:lvl6pPr indent="-342900" lvl="5" marL="2743200" rtl="0">
              <a:spcBef>
                <a:spcPts val="800"/>
              </a:spcBef>
              <a:spcAft>
                <a:spcPts val="0"/>
              </a:spcAft>
              <a:buSzPts val="1800"/>
              <a:buChar char="■"/>
              <a:defRPr sz="1800"/>
            </a:lvl6pPr>
            <a:lvl7pPr indent="-342900" lvl="6" marL="3200400" rtl="0">
              <a:spcBef>
                <a:spcPts val="800"/>
              </a:spcBef>
              <a:spcAft>
                <a:spcPts val="0"/>
              </a:spcAft>
              <a:buSzPts val="1800"/>
              <a:buChar char="●"/>
              <a:defRPr sz="1800"/>
            </a:lvl7pPr>
            <a:lvl8pPr indent="-342900" lvl="7" marL="3657600" rtl="0">
              <a:spcBef>
                <a:spcPts val="800"/>
              </a:spcBef>
              <a:spcAft>
                <a:spcPts val="0"/>
              </a:spcAft>
              <a:buSzPts val="1800"/>
              <a:buChar char="○"/>
              <a:defRPr sz="1800"/>
            </a:lvl8pPr>
            <a:lvl9pPr indent="-342900" lvl="8" marL="4114800" rtl="0">
              <a:spcBef>
                <a:spcPts val="800"/>
              </a:spcBef>
              <a:spcAft>
                <a:spcPts val="800"/>
              </a:spcAft>
              <a:buSzPts val="1800"/>
              <a:buChar char="■"/>
              <a:defRPr sz="1800"/>
            </a:lvl9pPr>
          </a:lstStyle>
          <a:p/>
        </p:txBody>
      </p:sp>
      <p:sp>
        <p:nvSpPr>
          <p:cNvPr id="30" name="Google Shape;30;p7"/>
          <p:cNvSpPr txBox="1"/>
          <p:nvPr>
            <p:ph idx="2" type="body"/>
          </p:nvPr>
        </p:nvSpPr>
        <p:spPr>
          <a:xfrm>
            <a:off x="2854792" y="1353950"/>
            <a:ext cx="1878600" cy="34182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800"/>
              </a:spcBef>
              <a:spcAft>
                <a:spcPts val="0"/>
              </a:spcAft>
              <a:buSzPts val="1800"/>
              <a:buChar char="▫"/>
              <a:defRPr sz="1800"/>
            </a:lvl2pPr>
            <a:lvl3pPr indent="-342900" lvl="2" marL="1371600" rtl="0">
              <a:spcBef>
                <a:spcPts val="800"/>
              </a:spcBef>
              <a:spcAft>
                <a:spcPts val="0"/>
              </a:spcAft>
              <a:buSzPts val="1800"/>
              <a:buChar char="⬝"/>
              <a:defRPr sz="1800"/>
            </a:lvl3pPr>
            <a:lvl4pPr indent="-342900" lvl="3" marL="1828800" rtl="0">
              <a:spcBef>
                <a:spcPts val="800"/>
              </a:spcBef>
              <a:spcAft>
                <a:spcPts val="0"/>
              </a:spcAft>
              <a:buSzPts val="1800"/>
              <a:buChar char="⬞"/>
              <a:defRPr sz="1800"/>
            </a:lvl4pPr>
            <a:lvl5pPr indent="-342900" lvl="4" marL="2286000" rtl="0">
              <a:spcBef>
                <a:spcPts val="800"/>
              </a:spcBef>
              <a:spcAft>
                <a:spcPts val="0"/>
              </a:spcAft>
              <a:buSzPts val="1800"/>
              <a:buChar char="○"/>
              <a:defRPr sz="1800"/>
            </a:lvl5pPr>
            <a:lvl6pPr indent="-342900" lvl="5" marL="2743200" rtl="0">
              <a:spcBef>
                <a:spcPts val="800"/>
              </a:spcBef>
              <a:spcAft>
                <a:spcPts val="0"/>
              </a:spcAft>
              <a:buSzPts val="1800"/>
              <a:buChar char="■"/>
              <a:defRPr sz="1800"/>
            </a:lvl6pPr>
            <a:lvl7pPr indent="-342900" lvl="6" marL="3200400" rtl="0">
              <a:spcBef>
                <a:spcPts val="800"/>
              </a:spcBef>
              <a:spcAft>
                <a:spcPts val="0"/>
              </a:spcAft>
              <a:buSzPts val="1800"/>
              <a:buChar char="●"/>
              <a:defRPr sz="1800"/>
            </a:lvl7pPr>
            <a:lvl8pPr indent="-342900" lvl="7" marL="3657600" rtl="0">
              <a:spcBef>
                <a:spcPts val="800"/>
              </a:spcBef>
              <a:spcAft>
                <a:spcPts val="0"/>
              </a:spcAft>
              <a:buSzPts val="1800"/>
              <a:buChar char="○"/>
              <a:defRPr sz="1800"/>
            </a:lvl8pPr>
            <a:lvl9pPr indent="-342900" lvl="8" marL="4114800" rtl="0">
              <a:spcBef>
                <a:spcPts val="800"/>
              </a:spcBef>
              <a:spcAft>
                <a:spcPts val="800"/>
              </a:spcAft>
              <a:buSzPts val="1800"/>
              <a:buChar char="■"/>
              <a:defRPr sz="1800"/>
            </a:lvl9pPr>
          </a:lstStyle>
          <a:p/>
        </p:txBody>
      </p:sp>
      <p:sp>
        <p:nvSpPr>
          <p:cNvPr id="31" name="Google Shape;31;p7"/>
          <p:cNvSpPr txBox="1"/>
          <p:nvPr>
            <p:ph idx="3" type="body"/>
          </p:nvPr>
        </p:nvSpPr>
        <p:spPr>
          <a:xfrm>
            <a:off x="4930485" y="1353950"/>
            <a:ext cx="1878600" cy="34182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800"/>
              </a:spcBef>
              <a:spcAft>
                <a:spcPts val="0"/>
              </a:spcAft>
              <a:buSzPts val="1800"/>
              <a:buChar char="▫"/>
              <a:defRPr sz="1800"/>
            </a:lvl2pPr>
            <a:lvl3pPr indent="-342900" lvl="2" marL="1371600" rtl="0">
              <a:spcBef>
                <a:spcPts val="800"/>
              </a:spcBef>
              <a:spcAft>
                <a:spcPts val="0"/>
              </a:spcAft>
              <a:buSzPts val="1800"/>
              <a:buChar char="⬝"/>
              <a:defRPr sz="1800"/>
            </a:lvl3pPr>
            <a:lvl4pPr indent="-342900" lvl="3" marL="1828800" rtl="0">
              <a:spcBef>
                <a:spcPts val="800"/>
              </a:spcBef>
              <a:spcAft>
                <a:spcPts val="0"/>
              </a:spcAft>
              <a:buSzPts val="1800"/>
              <a:buChar char="⬞"/>
              <a:defRPr sz="1800"/>
            </a:lvl4pPr>
            <a:lvl5pPr indent="-342900" lvl="4" marL="2286000" rtl="0">
              <a:spcBef>
                <a:spcPts val="800"/>
              </a:spcBef>
              <a:spcAft>
                <a:spcPts val="0"/>
              </a:spcAft>
              <a:buSzPts val="1800"/>
              <a:buChar char="○"/>
              <a:defRPr sz="1800"/>
            </a:lvl5pPr>
            <a:lvl6pPr indent="-342900" lvl="5" marL="2743200" rtl="0">
              <a:spcBef>
                <a:spcPts val="800"/>
              </a:spcBef>
              <a:spcAft>
                <a:spcPts val="0"/>
              </a:spcAft>
              <a:buSzPts val="1800"/>
              <a:buChar char="■"/>
              <a:defRPr sz="1800"/>
            </a:lvl6pPr>
            <a:lvl7pPr indent="-342900" lvl="6" marL="3200400" rtl="0">
              <a:spcBef>
                <a:spcPts val="800"/>
              </a:spcBef>
              <a:spcAft>
                <a:spcPts val="0"/>
              </a:spcAft>
              <a:buSzPts val="1800"/>
              <a:buChar char="●"/>
              <a:defRPr sz="1800"/>
            </a:lvl7pPr>
            <a:lvl8pPr indent="-342900" lvl="7" marL="3657600" rtl="0">
              <a:spcBef>
                <a:spcPts val="800"/>
              </a:spcBef>
              <a:spcAft>
                <a:spcPts val="0"/>
              </a:spcAft>
              <a:buSzPts val="1800"/>
              <a:buChar char="○"/>
              <a:defRPr sz="1800"/>
            </a:lvl8pPr>
            <a:lvl9pPr indent="-342900" lvl="8" marL="4114800" rtl="0">
              <a:spcBef>
                <a:spcPts val="800"/>
              </a:spcBef>
              <a:spcAft>
                <a:spcPts val="800"/>
              </a:spcAft>
              <a:buSzPts val="1800"/>
              <a:buChar char="■"/>
              <a:defRPr sz="1800"/>
            </a:lvl9pPr>
          </a:lstStyle>
          <a:p/>
        </p:txBody>
      </p:sp>
      <p:sp>
        <p:nvSpPr>
          <p:cNvPr id="32" name="Google Shape;32;p7"/>
          <p:cNvSpPr txBox="1"/>
          <p:nvPr>
            <p:ph idx="12" type="sldNum"/>
          </p:nvPr>
        </p:nvSpPr>
        <p:spPr>
          <a:xfrm>
            <a:off x="8404375" y="4643093"/>
            <a:ext cx="548700" cy="316800"/>
          </a:xfrm>
          <a:prstGeom prst="rect">
            <a:avLst/>
          </a:prstGeom>
        </p:spPr>
        <p:txBody>
          <a:bodyPr anchorCtr="0" anchor="b"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gradFill>
          <a:gsLst>
            <a:gs pos="0">
              <a:srgbClr val="FFE659"/>
            </a:gs>
            <a:gs pos="58000">
              <a:schemeClr val="accent4"/>
            </a:gs>
            <a:gs pos="100000">
              <a:schemeClr val="accent4"/>
            </a:gs>
          </a:gsLst>
          <a:path path="circle">
            <a:fillToRect l="100%" t="100%"/>
          </a:path>
          <a:tileRect b="-100%" r="-100%"/>
        </a:gra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779100" y="759800"/>
            <a:ext cx="7593300" cy="396300"/>
          </a:xfrm>
          <a:prstGeom prst="rect">
            <a:avLst/>
          </a:prstGeom>
        </p:spPr>
        <p:txBody>
          <a:bodyPr anchorCtr="0" anchor="b" bIns="0" lIns="0" spcFirstLastPara="1" rIns="0" wrap="square" tIns="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35" name="Google Shape;35;p8"/>
          <p:cNvSpPr txBox="1"/>
          <p:nvPr>
            <p:ph idx="12" type="sldNum"/>
          </p:nvPr>
        </p:nvSpPr>
        <p:spPr>
          <a:xfrm>
            <a:off x="8404375" y="4643093"/>
            <a:ext cx="548700" cy="316800"/>
          </a:xfrm>
          <a:prstGeom prst="rect">
            <a:avLst/>
          </a:prstGeom>
        </p:spPr>
        <p:txBody>
          <a:bodyPr anchorCtr="0" anchor="b"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gradFill>
          <a:gsLst>
            <a:gs pos="0">
              <a:schemeClr val="lt2"/>
            </a:gs>
            <a:gs pos="58000">
              <a:schemeClr val="dk2"/>
            </a:gs>
            <a:gs pos="100000">
              <a:schemeClr val="dk2"/>
            </a:gs>
          </a:gsLst>
          <a:path path="circle">
            <a:fillToRect l="100%" t="100%"/>
          </a:path>
          <a:tileRect b="-100%" r="-100%"/>
        </a:gradFill>
      </p:bgPr>
    </p:bg>
    <p:spTree>
      <p:nvGrpSpPr>
        <p:cNvPr id="36" name="Shape 36"/>
        <p:cNvGrpSpPr/>
        <p:nvPr/>
      </p:nvGrpSpPr>
      <p:grpSpPr>
        <a:xfrm>
          <a:off x="0" y="0"/>
          <a:ext cx="0" cy="0"/>
          <a:chOff x="0" y="0"/>
          <a:chExt cx="0" cy="0"/>
        </a:xfrm>
      </p:grpSpPr>
      <p:sp>
        <p:nvSpPr>
          <p:cNvPr id="37" name="Google Shape;37;p9"/>
          <p:cNvSpPr txBox="1"/>
          <p:nvPr>
            <p:ph idx="1" type="body"/>
          </p:nvPr>
        </p:nvSpPr>
        <p:spPr>
          <a:xfrm>
            <a:off x="855300" y="4177700"/>
            <a:ext cx="7433400" cy="316800"/>
          </a:xfrm>
          <a:prstGeom prst="rect">
            <a:avLst/>
          </a:prstGeom>
        </p:spPr>
        <p:txBody>
          <a:bodyPr anchorCtr="0" anchor="t" bIns="0" lIns="0" spcFirstLastPara="1" rIns="0" wrap="square" tIns="0">
            <a:noAutofit/>
          </a:bodyPr>
          <a:lstStyle>
            <a:lvl1pPr indent="-228600" lvl="0" marL="457200" rtl="0">
              <a:spcBef>
                <a:spcPts val="0"/>
              </a:spcBef>
              <a:spcAft>
                <a:spcPts val="800"/>
              </a:spcAft>
              <a:buSzPts val="1800"/>
              <a:buNone/>
              <a:defRPr sz="1800"/>
            </a:lvl1pPr>
          </a:lstStyle>
          <a:p/>
        </p:txBody>
      </p:sp>
      <p:sp>
        <p:nvSpPr>
          <p:cNvPr id="38" name="Google Shape;38;p9"/>
          <p:cNvSpPr txBox="1"/>
          <p:nvPr>
            <p:ph idx="12" type="sldNum"/>
          </p:nvPr>
        </p:nvSpPr>
        <p:spPr>
          <a:xfrm>
            <a:off x="8404375" y="4643093"/>
            <a:ext cx="548700" cy="316800"/>
          </a:xfrm>
          <a:prstGeom prst="rect">
            <a:avLst/>
          </a:prstGeom>
        </p:spPr>
        <p:txBody>
          <a:bodyPr anchorCtr="0" anchor="b"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gradFill>
          <a:gsLst>
            <a:gs pos="0">
              <a:srgbClr val="44506E"/>
            </a:gs>
            <a:gs pos="58000">
              <a:schemeClr val="dk1"/>
            </a:gs>
            <a:gs pos="100000">
              <a:schemeClr val="dk1"/>
            </a:gs>
          </a:gsLst>
          <a:path path="circle">
            <a:fillToRect l="100%" t="100%"/>
          </a:path>
          <a:tileRect b="-100%" r="-100%"/>
        </a:gradFill>
      </p:bgPr>
    </p:bg>
    <p:spTree>
      <p:nvGrpSpPr>
        <p:cNvPr id="39" name="Shape 39"/>
        <p:cNvGrpSpPr/>
        <p:nvPr/>
      </p:nvGrpSpPr>
      <p:grpSpPr>
        <a:xfrm>
          <a:off x="0" y="0"/>
          <a:ext cx="0" cy="0"/>
          <a:chOff x="0" y="0"/>
          <a:chExt cx="0" cy="0"/>
        </a:xfrm>
      </p:grpSpPr>
      <p:sp>
        <p:nvSpPr>
          <p:cNvPr id="40" name="Google Shape;40;p10"/>
          <p:cNvSpPr txBox="1"/>
          <p:nvPr>
            <p:ph idx="12" type="sldNum"/>
          </p:nvPr>
        </p:nvSpPr>
        <p:spPr>
          <a:xfrm>
            <a:off x="8404375" y="4643093"/>
            <a:ext cx="548700" cy="316800"/>
          </a:xfrm>
          <a:prstGeom prst="rect">
            <a:avLst/>
          </a:prstGeom>
        </p:spPr>
        <p:txBody>
          <a:bodyPr anchorCtr="0" anchor="b"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2" Type="http://schemas.openxmlformats.org/officeDocument/2006/relationships/theme" Target="../theme/theme3.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gradFill>
          <a:gsLst>
            <a:gs pos="0">
              <a:srgbClr val="9FFAFF"/>
            </a:gs>
            <a:gs pos="58000">
              <a:schemeClr val="accent1"/>
            </a:gs>
            <a:gs pos="100000">
              <a:schemeClr val="accent1"/>
            </a:gs>
          </a:gsLst>
          <a:path path="circle">
            <a:fillToRect l="100%" t="100%"/>
          </a:path>
          <a:tileRect b="-100%" r="-10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79100" y="759800"/>
            <a:ext cx="7593300" cy="396300"/>
          </a:xfrm>
          <a:prstGeom prst="rect">
            <a:avLst/>
          </a:prstGeom>
          <a:noFill/>
          <a:ln>
            <a:noFill/>
          </a:ln>
          <a:effectLst>
            <a:outerShdw blurRad="42863" rotWithShape="0" algn="bl" dir="5400000" dist="9525">
              <a:schemeClr val="dk1">
                <a:alpha val="30000"/>
              </a:schemeClr>
            </a:outerShdw>
          </a:effectLst>
        </p:spPr>
        <p:txBody>
          <a:bodyPr anchorCtr="0" anchor="b" bIns="0" lIns="0" spcFirstLastPara="1" rIns="0" wrap="square" tIns="0">
            <a:noAutofit/>
          </a:bodyPr>
          <a:lstStyle>
            <a:lvl1pPr lvl="0"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1pPr>
            <a:lvl2pPr lvl="1"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2pPr>
            <a:lvl3pPr lvl="2"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3pPr>
            <a:lvl4pPr lvl="3"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4pPr>
            <a:lvl5pPr lvl="4"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5pPr>
            <a:lvl6pPr lvl="5"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6pPr>
            <a:lvl7pPr lvl="6"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7pPr>
            <a:lvl8pPr lvl="7"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8pPr>
            <a:lvl9pPr lvl="8"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9pPr>
          </a:lstStyle>
          <a:p/>
        </p:txBody>
      </p:sp>
      <p:sp>
        <p:nvSpPr>
          <p:cNvPr id="7" name="Google Shape;7;p1"/>
          <p:cNvSpPr txBox="1"/>
          <p:nvPr>
            <p:ph idx="1" type="body"/>
          </p:nvPr>
        </p:nvSpPr>
        <p:spPr>
          <a:xfrm>
            <a:off x="779100" y="1277748"/>
            <a:ext cx="4975500" cy="3033900"/>
          </a:xfrm>
          <a:prstGeom prst="rect">
            <a:avLst/>
          </a:prstGeom>
          <a:noFill/>
          <a:ln>
            <a:noFill/>
          </a:ln>
        </p:spPr>
        <p:txBody>
          <a:bodyPr anchorCtr="0" anchor="t" bIns="0" lIns="0" spcFirstLastPara="1" rIns="0" wrap="square" tIns="0">
            <a:noAutofit/>
          </a:bodyPr>
          <a:lstStyle>
            <a:lvl1pPr indent="-381000" lvl="0" marL="457200" rtl="0">
              <a:lnSpc>
                <a:spcPct val="115000"/>
              </a:lnSpc>
              <a:spcBef>
                <a:spcPts val="0"/>
              </a:spcBef>
              <a:spcAft>
                <a:spcPts val="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1pPr>
            <a:lvl2pPr indent="-381000" lvl="1" marL="914400" rtl="0">
              <a:lnSpc>
                <a:spcPct val="115000"/>
              </a:lnSpc>
              <a:spcBef>
                <a:spcPts val="800"/>
              </a:spcBef>
              <a:spcAft>
                <a:spcPts val="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2pPr>
            <a:lvl3pPr indent="-381000" lvl="2" marL="1371600" rtl="0">
              <a:lnSpc>
                <a:spcPct val="115000"/>
              </a:lnSpc>
              <a:spcBef>
                <a:spcPts val="800"/>
              </a:spcBef>
              <a:spcAft>
                <a:spcPts val="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3pPr>
            <a:lvl4pPr indent="-381000" lvl="3" marL="1828800" rtl="0">
              <a:lnSpc>
                <a:spcPct val="115000"/>
              </a:lnSpc>
              <a:spcBef>
                <a:spcPts val="800"/>
              </a:spcBef>
              <a:spcAft>
                <a:spcPts val="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4pPr>
            <a:lvl5pPr indent="-381000" lvl="4" marL="2286000" rtl="0">
              <a:lnSpc>
                <a:spcPct val="115000"/>
              </a:lnSpc>
              <a:spcBef>
                <a:spcPts val="800"/>
              </a:spcBef>
              <a:spcAft>
                <a:spcPts val="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5pPr>
            <a:lvl6pPr indent="-381000" lvl="5" marL="2743200" rtl="0">
              <a:lnSpc>
                <a:spcPct val="115000"/>
              </a:lnSpc>
              <a:spcBef>
                <a:spcPts val="800"/>
              </a:spcBef>
              <a:spcAft>
                <a:spcPts val="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6pPr>
            <a:lvl7pPr indent="-381000" lvl="6" marL="3200400" rtl="0">
              <a:lnSpc>
                <a:spcPct val="115000"/>
              </a:lnSpc>
              <a:spcBef>
                <a:spcPts val="800"/>
              </a:spcBef>
              <a:spcAft>
                <a:spcPts val="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7pPr>
            <a:lvl8pPr indent="-381000" lvl="7" marL="3657600" rtl="0">
              <a:lnSpc>
                <a:spcPct val="115000"/>
              </a:lnSpc>
              <a:spcBef>
                <a:spcPts val="800"/>
              </a:spcBef>
              <a:spcAft>
                <a:spcPts val="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8pPr>
            <a:lvl9pPr indent="-381000" lvl="8" marL="4114800" rtl="0">
              <a:lnSpc>
                <a:spcPct val="115000"/>
              </a:lnSpc>
              <a:spcBef>
                <a:spcPts val="800"/>
              </a:spcBef>
              <a:spcAft>
                <a:spcPts val="80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9pPr>
          </a:lstStyle>
          <a:p/>
        </p:txBody>
      </p:sp>
      <p:sp>
        <p:nvSpPr>
          <p:cNvPr id="8" name="Google Shape;8;p1"/>
          <p:cNvSpPr txBox="1"/>
          <p:nvPr>
            <p:ph idx="12" type="sldNum"/>
          </p:nvPr>
        </p:nvSpPr>
        <p:spPr>
          <a:xfrm>
            <a:off x="8404375" y="4643093"/>
            <a:ext cx="548700" cy="316800"/>
          </a:xfrm>
          <a:prstGeom prst="rect">
            <a:avLst/>
          </a:prstGeom>
          <a:noFill/>
          <a:ln>
            <a:noFill/>
          </a:ln>
          <a:effectLst>
            <a:outerShdw blurRad="42863" rotWithShape="0" algn="bl" dir="5400000" dist="9525">
              <a:schemeClr val="dk1">
                <a:alpha val="30000"/>
              </a:schemeClr>
            </a:outerShdw>
          </a:effectLst>
        </p:spPr>
        <p:txBody>
          <a:bodyPr anchorCtr="0" anchor="b" bIns="0" lIns="0" spcFirstLastPara="1" rIns="0" wrap="square" tIns="0">
            <a:noAutofit/>
          </a:bodyPr>
          <a:lstStyle>
            <a:lvl1pPr indent="0" lvl="0" marL="0" marR="0" rtl="0" algn="r">
              <a:lnSpc>
                <a:spcPct val="90000"/>
              </a:lnSpc>
              <a:spcBef>
                <a:spcPts val="0"/>
              </a:spcBef>
              <a:spcAft>
                <a:spcPts val="0"/>
              </a:spcAft>
              <a:buSzPts val="1800"/>
              <a:buNone/>
              <a:defRPr sz="1800">
                <a:solidFill>
                  <a:schemeClr val="lt1"/>
                </a:solidFill>
                <a:latin typeface="Bebas Neue"/>
                <a:ea typeface="Bebas Neue"/>
                <a:cs typeface="Bebas Neue"/>
                <a:sym typeface="Bebas Neue"/>
              </a:defRPr>
            </a:lvl1pPr>
            <a:lvl2pPr indent="0" lvl="1" marL="0" marR="0" rtl="0" algn="r">
              <a:lnSpc>
                <a:spcPct val="90000"/>
              </a:lnSpc>
              <a:spcBef>
                <a:spcPts val="0"/>
              </a:spcBef>
              <a:spcAft>
                <a:spcPts val="0"/>
              </a:spcAft>
              <a:buSzPts val="1800"/>
              <a:buNone/>
              <a:defRPr sz="1800">
                <a:solidFill>
                  <a:schemeClr val="lt1"/>
                </a:solidFill>
                <a:latin typeface="Bebas Neue"/>
                <a:ea typeface="Bebas Neue"/>
                <a:cs typeface="Bebas Neue"/>
                <a:sym typeface="Bebas Neue"/>
              </a:defRPr>
            </a:lvl2pPr>
            <a:lvl3pPr indent="0" lvl="2" marL="0" marR="0" rtl="0" algn="r">
              <a:lnSpc>
                <a:spcPct val="90000"/>
              </a:lnSpc>
              <a:spcBef>
                <a:spcPts val="0"/>
              </a:spcBef>
              <a:spcAft>
                <a:spcPts val="0"/>
              </a:spcAft>
              <a:buSzPts val="1800"/>
              <a:buNone/>
              <a:defRPr sz="1800">
                <a:solidFill>
                  <a:schemeClr val="lt1"/>
                </a:solidFill>
                <a:latin typeface="Bebas Neue"/>
                <a:ea typeface="Bebas Neue"/>
                <a:cs typeface="Bebas Neue"/>
                <a:sym typeface="Bebas Neue"/>
              </a:defRPr>
            </a:lvl3pPr>
            <a:lvl4pPr indent="0" lvl="3" marL="0" marR="0" rtl="0" algn="r">
              <a:lnSpc>
                <a:spcPct val="90000"/>
              </a:lnSpc>
              <a:spcBef>
                <a:spcPts val="0"/>
              </a:spcBef>
              <a:spcAft>
                <a:spcPts val="0"/>
              </a:spcAft>
              <a:buSzPts val="1800"/>
              <a:buNone/>
              <a:defRPr sz="1800">
                <a:solidFill>
                  <a:schemeClr val="lt1"/>
                </a:solidFill>
                <a:latin typeface="Bebas Neue"/>
                <a:ea typeface="Bebas Neue"/>
                <a:cs typeface="Bebas Neue"/>
                <a:sym typeface="Bebas Neue"/>
              </a:defRPr>
            </a:lvl4pPr>
            <a:lvl5pPr indent="0" lvl="4" marL="0" marR="0" rtl="0" algn="r">
              <a:lnSpc>
                <a:spcPct val="90000"/>
              </a:lnSpc>
              <a:spcBef>
                <a:spcPts val="0"/>
              </a:spcBef>
              <a:spcAft>
                <a:spcPts val="0"/>
              </a:spcAft>
              <a:buSzPts val="1800"/>
              <a:buNone/>
              <a:defRPr sz="1800">
                <a:solidFill>
                  <a:schemeClr val="lt1"/>
                </a:solidFill>
                <a:latin typeface="Bebas Neue"/>
                <a:ea typeface="Bebas Neue"/>
                <a:cs typeface="Bebas Neue"/>
                <a:sym typeface="Bebas Neue"/>
              </a:defRPr>
            </a:lvl5pPr>
            <a:lvl6pPr indent="0" lvl="5" marL="0" marR="0" rtl="0" algn="r">
              <a:lnSpc>
                <a:spcPct val="90000"/>
              </a:lnSpc>
              <a:spcBef>
                <a:spcPts val="0"/>
              </a:spcBef>
              <a:spcAft>
                <a:spcPts val="0"/>
              </a:spcAft>
              <a:buSzPts val="1800"/>
              <a:buNone/>
              <a:defRPr sz="1800">
                <a:solidFill>
                  <a:schemeClr val="lt1"/>
                </a:solidFill>
                <a:latin typeface="Bebas Neue"/>
                <a:ea typeface="Bebas Neue"/>
                <a:cs typeface="Bebas Neue"/>
                <a:sym typeface="Bebas Neue"/>
              </a:defRPr>
            </a:lvl6pPr>
            <a:lvl7pPr indent="0" lvl="6" marL="0" marR="0" rtl="0" algn="r">
              <a:lnSpc>
                <a:spcPct val="90000"/>
              </a:lnSpc>
              <a:spcBef>
                <a:spcPts val="0"/>
              </a:spcBef>
              <a:spcAft>
                <a:spcPts val="0"/>
              </a:spcAft>
              <a:buSzPts val="1800"/>
              <a:buNone/>
              <a:defRPr sz="1800">
                <a:solidFill>
                  <a:schemeClr val="lt1"/>
                </a:solidFill>
                <a:latin typeface="Bebas Neue"/>
                <a:ea typeface="Bebas Neue"/>
                <a:cs typeface="Bebas Neue"/>
                <a:sym typeface="Bebas Neue"/>
              </a:defRPr>
            </a:lvl7pPr>
            <a:lvl8pPr indent="0" lvl="7" marL="0" marR="0" rtl="0" algn="r">
              <a:lnSpc>
                <a:spcPct val="90000"/>
              </a:lnSpc>
              <a:spcBef>
                <a:spcPts val="0"/>
              </a:spcBef>
              <a:spcAft>
                <a:spcPts val="0"/>
              </a:spcAft>
              <a:buSzPts val="1800"/>
              <a:buNone/>
              <a:defRPr sz="1800">
                <a:solidFill>
                  <a:schemeClr val="lt1"/>
                </a:solidFill>
                <a:latin typeface="Bebas Neue"/>
                <a:ea typeface="Bebas Neue"/>
                <a:cs typeface="Bebas Neue"/>
                <a:sym typeface="Bebas Neue"/>
              </a:defRPr>
            </a:lvl8pPr>
            <a:lvl9pPr indent="0" lvl="8" marL="0" marR="0" rtl="0" algn="r">
              <a:lnSpc>
                <a:spcPct val="90000"/>
              </a:lnSpc>
              <a:spcBef>
                <a:spcPts val="0"/>
              </a:spcBef>
              <a:spcAft>
                <a:spcPts val="0"/>
              </a:spcAft>
              <a:buSzPts val="1800"/>
              <a:buNone/>
              <a:defRPr sz="1800">
                <a:solidFill>
                  <a:schemeClr val="lt1"/>
                </a:solidFill>
                <a:latin typeface="Bebas Neue"/>
                <a:ea typeface="Bebas Neue"/>
                <a:cs typeface="Bebas Neue"/>
                <a:sym typeface="Bebas Neue"/>
              </a:defRPr>
            </a:lvl9pPr>
          </a:lstStyle>
          <a:p>
            <a:pPr indent="0" lvl="0" marL="0" rtl="0" algn="r">
              <a:spcBef>
                <a:spcPts val="0"/>
              </a:spcBef>
              <a:spcAft>
                <a:spcPts val="0"/>
              </a:spcAft>
              <a:buClr>
                <a:schemeClr val="lt1"/>
              </a:buClr>
              <a:buSzPts val="1800"/>
              <a:buFont typeface="Bebas Neue"/>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5" name="Shape 45"/>
        <p:cNvGrpSpPr/>
        <p:nvPr/>
      </p:nvGrpSpPr>
      <p:grpSpPr>
        <a:xfrm>
          <a:off x="0" y="0"/>
          <a:ext cx="0" cy="0"/>
          <a:chOff x="0" y="0"/>
          <a:chExt cx="0" cy="0"/>
        </a:xfrm>
      </p:grpSpPr>
      <p:sp>
        <p:nvSpPr>
          <p:cNvPr id="46" name="Google Shape;46;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47" name="Google Shape;47;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48" name="Google Shape;48;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hyperlink" Target="https://public.tableau.com/app/profile/datavizard/viz/StarWars-ScreenTimeAnalysis/StarWar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s://public.tableau.com/app/profile/jennifer.cook/viz/Dyslexiaabattlewithwordsandself-worth/DyslexiaWordsandSelfWorth" TargetMode="Externa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hyperlink" Target="https://public.tableau.com/app/profile/jaroslav.tomcala/viz/dataplusmovies-STARWARSvsSTARTREK-DataPlusMovies/FinalDashboard" TargetMode="Externa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hyperlink" Target="http://www.youtube.com/watch?v=VMg96IU1LD4" TargetMode="External"/><Relationship Id="rId4" Type="http://schemas.openxmlformats.org/officeDocument/2006/relationships/image" Target="../media/image6.jpg"/><Relationship Id="rId10" Type="http://schemas.openxmlformats.org/officeDocument/2006/relationships/image" Target="../media/image1.jpg"/><Relationship Id="rId9" Type="http://schemas.openxmlformats.org/officeDocument/2006/relationships/hyperlink" Target="http://www.youtube.com/watch?v=7wQkJ3THyN0" TargetMode="External"/><Relationship Id="rId5" Type="http://schemas.openxmlformats.org/officeDocument/2006/relationships/hyperlink" Target="http://www.youtube.com/watch?v=sv7JwrWURyQ" TargetMode="External"/><Relationship Id="rId6" Type="http://schemas.openxmlformats.org/officeDocument/2006/relationships/image" Target="../media/image15.jpg"/><Relationship Id="rId7" Type="http://schemas.openxmlformats.org/officeDocument/2006/relationships/hyperlink" Target="http://www.youtube.com/watch?v=ilFEKSZQv5o" TargetMode="External"/><Relationship Id="rId8"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hyperlink" Target="https://thewonderofscience.com/datasets#middleschoo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6.xml"/><Relationship Id="rId3" Type="http://schemas.openxmlformats.org/officeDocument/2006/relationships/hyperlink" Target="https://public.tableau.com/app/profile/joshpreston/viz/BestPictureAcademyAwards2000-2023DataPlusMovies/Dashboard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hyperlink" Target="https://public.tableau.com/app/profile/alice.mcknight/viz/BannedBooksImage/BannedBooks" TargetMode="External"/><Relationship Id="rId4" Type="http://schemas.openxmlformats.org/officeDocument/2006/relationships/image" Target="../media/image2.png"/><Relationship Id="rId5"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hyperlink" Target="https://public.tableau.com/app/profile/adedamola8122/viz/MedianHomePriceQ12022/AlternativeMapProjection-County" TargetMode="Externa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hyperlink" Target="https://docs.google.com/document/d/1H5MvCpzPQpCYqNwWriOKAEy2yuZCI0C2KQls2HQNR8Q/edit" TargetMode="Externa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hyperlink" Target="https://public.tableau.com/app/profile/rj.andrews/viz/ENDANGEREDSAFARI/ENDANGEREDSAFARI"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4"/>
          <p:cNvSpPr txBox="1"/>
          <p:nvPr>
            <p:ph idx="1" type="body"/>
          </p:nvPr>
        </p:nvSpPr>
        <p:spPr>
          <a:xfrm>
            <a:off x="5638175" y="362775"/>
            <a:ext cx="3225300" cy="766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What trends do you notice?</a:t>
            </a:r>
            <a:endParaRPr/>
          </a:p>
          <a:p>
            <a:pPr indent="0" lvl="0" marL="0" rtl="0" algn="l">
              <a:spcBef>
                <a:spcPts val="800"/>
              </a:spcBef>
              <a:spcAft>
                <a:spcPts val="800"/>
              </a:spcAft>
              <a:buNone/>
            </a:pPr>
            <a:r>
              <a:rPr lang="en"/>
              <a:t>How is the data presented?</a:t>
            </a:r>
            <a:endParaRPr/>
          </a:p>
        </p:txBody>
      </p:sp>
      <p:pic>
        <p:nvPicPr>
          <p:cNvPr id="95" name="Google Shape;95;p24"/>
          <p:cNvPicPr preferRelativeResize="0"/>
          <p:nvPr/>
        </p:nvPicPr>
        <p:blipFill>
          <a:blip r:embed="rId3">
            <a:alphaModFix/>
          </a:blip>
          <a:stretch>
            <a:fillRect/>
          </a:stretch>
        </p:blipFill>
        <p:spPr>
          <a:xfrm>
            <a:off x="152400" y="152400"/>
            <a:ext cx="4317325" cy="48767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33"/>
          <p:cNvSpPr txBox="1"/>
          <p:nvPr>
            <p:ph idx="1" type="body"/>
          </p:nvPr>
        </p:nvSpPr>
        <p:spPr>
          <a:xfrm>
            <a:off x="164100" y="4721725"/>
            <a:ext cx="8815800" cy="316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u="sng">
                <a:solidFill>
                  <a:schemeClr val="hlink"/>
                </a:solidFill>
                <a:hlinkClick r:id="rId3"/>
              </a:rPr>
              <a:t>https://public.tableau.com/app/profile/datavizard/viz/StarWars-ScreenTimeAnalysis/StarWars</a:t>
            </a:r>
            <a:endParaRPr/>
          </a:p>
          <a:p>
            <a:pPr indent="0" lvl="0" marL="0" rtl="0" algn="l">
              <a:spcBef>
                <a:spcPts val="800"/>
              </a:spcBef>
              <a:spcAft>
                <a:spcPts val="8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34"/>
          <p:cNvPicPr preferRelativeResize="0"/>
          <p:nvPr/>
        </p:nvPicPr>
        <p:blipFill>
          <a:blip r:embed="rId3">
            <a:alphaModFix/>
          </a:blip>
          <a:stretch>
            <a:fillRect/>
          </a:stretch>
        </p:blipFill>
        <p:spPr>
          <a:xfrm>
            <a:off x="0" y="0"/>
            <a:ext cx="9144003" cy="510331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5"/>
          <p:cNvSpPr txBox="1"/>
          <p:nvPr>
            <p:ph type="title"/>
          </p:nvPr>
        </p:nvSpPr>
        <p:spPr>
          <a:xfrm>
            <a:off x="0" y="0"/>
            <a:ext cx="89868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1500" u="sng">
                <a:solidFill>
                  <a:schemeClr val="hlink"/>
                </a:solidFill>
                <a:hlinkClick r:id="rId3"/>
              </a:rPr>
              <a:t>https://public.tableau.com/app/profile/jennifer.cook/viz/Dyslexiaabattlewithwordsandself-worth/DyslexiaWordsandSelfWorth</a:t>
            </a:r>
            <a:endParaRPr/>
          </a:p>
        </p:txBody>
      </p:sp>
      <p:pic>
        <p:nvPicPr>
          <p:cNvPr id="159" name="Google Shape;159;p35"/>
          <p:cNvPicPr preferRelativeResize="0"/>
          <p:nvPr/>
        </p:nvPicPr>
        <p:blipFill>
          <a:blip r:embed="rId4">
            <a:alphaModFix/>
          </a:blip>
          <a:stretch>
            <a:fillRect/>
          </a:stretch>
        </p:blipFill>
        <p:spPr>
          <a:xfrm>
            <a:off x="152400" y="396300"/>
            <a:ext cx="8493099" cy="4594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6"/>
          <p:cNvSpPr txBox="1"/>
          <p:nvPr>
            <p:ph type="title"/>
          </p:nvPr>
        </p:nvSpPr>
        <p:spPr>
          <a:xfrm>
            <a:off x="0" y="0"/>
            <a:ext cx="3450300" cy="1387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2700" u="sng">
                <a:solidFill>
                  <a:schemeClr val="hlink"/>
                </a:solidFill>
                <a:hlinkClick r:id="rId3"/>
              </a:rPr>
              <a:t>STAR WARS vs STAR TREK - #DataPlusMovies #VOTD | Tableau Public</a:t>
            </a:r>
            <a:endParaRPr sz="2700"/>
          </a:p>
        </p:txBody>
      </p:sp>
      <p:pic>
        <p:nvPicPr>
          <p:cNvPr id="165" name="Google Shape;165;p36"/>
          <p:cNvPicPr preferRelativeResize="0"/>
          <p:nvPr/>
        </p:nvPicPr>
        <p:blipFill>
          <a:blip r:embed="rId4">
            <a:alphaModFix/>
          </a:blip>
          <a:stretch>
            <a:fillRect/>
          </a:stretch>
        </p:blipFill>
        <p:spPr>
          <a:xfrm>
            <a:off x="4033175" y="101675"/>
            <a:ext cx="5047724" cy="49401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descr="The M7.1 earthquake that occurred under Anchorage, Alaska, on November 30, 2018, was the largest earthquake to impact the city in 54 years. It was not, however, the largest recorded earthquake there. That distinction goes to the March 28, 1964, M9.2 Great Alaskan Earthquake (a.k.a. the Good Friday Earthquake) that struck the region as the largest earthquake ever recorded in North America, and the second-largest earthquake recorded anywhere. It in fact released more than 1000 times as much energy as the 2018 earthquake and generated a devastating tsunami.&#10;&#10;Alaska and its Aleutian Islands lie above a tectonic plate boundary called a “subduction zone” where the Pacific Plate grinds beneath the North American Plate. This type of plate boundary can create volcanoes, such as those that make up the Aleutian Islands that stretch from Kamchatka, Russia to the Alaska Peninsula. Subduction zones can also produce megathrust earthquakes with large vertical motions that cause devastating tsunamis. Alaska and the Aleutian Islands have been the source of many such earthquakes and tsunamis in the more than 100 years of scientific measurement of these phenomena, and this animation shows all of the recorded seismic activity in this region from 100 years before the 2018 Anchorage earthquake up until the present day*&#10;&#10;Some significant earthquakes shown in this animation include:&#10;&#10;April 1, 1946 -- M8.6 -- Unimak Island, Aluetian Is. (damaging/deadly tsunami)&#10;Aug 22, 1949 -- M8.0 -- Haida Gwaii (Queen Charlotte Island), Canada (tsunami)&#10;Nov 4, 1952 -- M9.0 -- Kamchatka, Russia (damaging/deadly tsunami)&#10;Mar 3, 1957 -- M8.6 -- Andreanof Islands, Aleutian Islands (damaging tsunami)&#10;Jul 10, 1958 -- M7.8 -- Southeastern Alaska (Lituya Bay rockfall and megatsunami)&#10;Mar 28, 1964 -- M9.2 -- Prince William Sound (damaging/deadly tsunami)&#10;Feb 2, 1965 -- M8.7 -- Rat Islands, Aleutian Is. (damaging tsunami)&#10;Nov 3, 2002 -- M7.9 -- Central Alaska (Denali Fault)&#10;Oct 28, 2012 -- M7.8 -- Haida Gwaii (Queen Charlotte Island), Canada (tsunami)&#10;May 24, 2013 -- M8.3 -- Sea of Okhotsk (very deep: 598 km / 372 mi.)&#10;Jan 23, 2018 -- M7.9 -- southeast of Kodiak Island&#10;Nov 30, 2018 -- M7.1 -- Anchorage (significant damage, no deaths)&#10;&#10;The U.S. Pacific Tsunami Warning Center (PTWC) and the U.S. National Tsunami Warning Center (NTWC) will issue tsunami alerts for any potentially tsunami-causing earthquake in the Alaska region. These alerts will be posted to:&#10;&#10;https://tsunami.gov &#10;&#10;To see a comparison of the relative sizes of some historic earthquakes, please watch:&#10;&#10;https://youtu.be/sTvtKUb-RsY&#10;&#10;To see how subduction zones make tsunamis, please watch:&#10;&#10;https://youtu.be/UCr_8E6hXTU&#10;&#10;-----&#10;&#10;Earthquake Data Source: United States Geological Survey (USGS)/National Earthquake Information Center (NEIC) searchable catalog:&#10;&#10;https://earthquake.usgs.gov/earthquakes/search/&#10;&#10;-----&#10;&#10;*Please note that this animation shows every earthquake in the USGS/NEIC catalog for this region. As the animation moves forward in time so too does the science of seismology with the continual addition of newer and better instruments. As the animation approaches the present day these instrument networks are able to detect smaller and smaller earthquakes, creating the illusion of increasing activity. This effect is especially noticeable in 1973 and again in 2002. In reality these smaller earthquakes have always occurred, but the technology has only recently been able to detect them." id="170" name="Google Shape;170;p37" title="Earthquakes of Alaska: 1918 - 2019">
            <a:hlinkClick r:id="rId3"/>
          </p:cNvPr>
          <p:cNvPicPr preferRelativeResize="0"/>
          <p:nvPr/>
        </p:nvPicPr>
        <p:blipFill>
          <a:blip r:embed="rId4">
            <a:alphaModFix/>
          </a:blip>
          <a:stretch>
            <a:fillRect/>
          </a:stretch>
        </p:blipFill>
        <p:spPr>
          <a:xfrm>
            <a:off x="4975700" y="193750"/>
            <a:ext cx="3989400" cy="2244034"/>
          </a:xfrm>
          <a:prstGeom prst="rect">
            <a:avLst/>
          </a:prstGeom>
          <a:noFill/>
          <a:ln>
            <a:noFill/>
          </a:ln>
        </p:spPr>
      </p:pic>
      <p:pic>
        <p:nvPicPr>
          <p:cNvPr descr="Every state and territory of the United State of America experiences earthquakes. In the contiguous states most of these earthquakes do not pose a tsunami risk as they do not lift or drop the seafloor. They are either too small, too far from a body of water, or move the underlying rock sideways. For these reasons two widely-felt earthquakes in March of 2020 also failed to generate tsunamis: the M5.7 Salt Lake City, Utah earthquake and the M6.5 Central Idaho earthquake. To put these two earthquakes in context this animation shows earthquakes in the contiguous United States for the previous forty years. &#10;&#10;Most earthquakes in the world, including those in the United States, are “interplate” earthquakes that occur at plate tectonic boundaries where large sections of the earth’s crust either grind past each other, pull apart, or slam together. With the exception of the Pacific Coast of southern California, the contiguous United States sits atop the North American Plate. This plate meets the Pacific Plate at the San Andreas Fault such that coastal California south of Mendocino rides atop the Pacific Plate, which moves northward relative to the rest of North America. North of Menocino, however, northern California, Oregon, and Washington State are colliding with the Juan de Fuca Plate (JdF) to produce a subduction zone capable of generating tsunamis with megathrust earthquakes. The last time this region produced a devastating tsunami, however, was 320 years ago. Offshore of the Pacific Northwest many earthquakes also occur along the boundaries between the Juan de Fuca Plate and the Pacific Plate. In the southeastern corner of the animation one more subduction zone also generates earthquakes where the North American Plate meets the Caribbean Plate at the Puerto Rico Trench.&#10;&#10;Earthquakes can also occur away from these plate boundaries throughout the contiguous United States. These are called “intraplate” earthquakes and they occur along faults within the North American continent. In recent years wastewater injection wells, a byproduct of hydraulic fracturing or “fracking” for hydrocarbon extraction, have also produced earthquakes in Oklahoma, north Texas, and eastern Wyoming. &#10;&#10;Some significant earthquakes in this 40 year period include:&#10;&#10;May 18, 1980 -- eruption of Mt. St. Helens&#10;     (produced 820 ft. landslide-generated tsunami in Spirit Lake)&#10;Nov 8, 1980 -- M7.2 -- Northern California&#10;May 2, 1983 -- M6.5 -- Coalinga, California&#10;Oct 28, 1983 -- M7.3 -- Borah Peak, Idaho&#10;Apr 24, 1984 -- M6.2 -- Morgan Hill, California&#10;Jul 21, 1986 -- M6.4 -- Eastern California&#10;Nov 23, 1987 -- M6.2 -- California&#10;Oct 17, 1989 -- M6.9 -- Loma Prieta, California (small tsunami)&#10;Aug 17, 1991 -- M6.2 -- Honeydew, California&#10;Aug 17, 1991 -- M7.0 -- Offshore of Oregon&#10;Apr 22, 1992 -- M6.3 -- Joshua Tree, California&#10;April 25, 1992 -- M7.2 -- Cape Mendocino, California  (small tsunami)&#10;Jun 28, 1992 -- M6.5 -- Big Bear, California&#10;Jun 28, 1992 -- M7.3 -- Landers, California&#10;Sep 2, 1992 -- M5.8 -- St. George, Utah&#10;Sep 20, 1993 -- M6.0 -- Klamath Falls, Oregon&#10;Jan 17, 1994 -- M6.7 -- Northridge, California&#10;Sep 1, 1994 -- M7.0 -- Northern California (small tsunami)&#10;Apr 14, 1995 -- M5.7 -- Marathon, Texas&#10;Oct 16, 1999 -- M7.1 -- Hector Mine, California&#10;Feb 28, 2001 -- M6.8 -- Nisqually, Washington&#10;Dec 22, 2003 -- M6.5 -- San Simeon, California&#10;Jun 15, 2005 -- M7.2 -- Offshore Northern California (small tsunami)&#10;Sep 10, 2006 -- M5.8 -- Gulf of Mexico, Florida&#10;Feb 21, 2008 -- M6.0 -- Wells, Nevada&#10;Apr 4, 2010 -- M7.2 -- Baja California (Mexico)&#10;Jan 9, 2010 -- M6.5 -- Eureka, California&#10;Aug 23, 2011 -- M5.9 -- Virginia&#10;Mar 10, 2014 -- M6.8 -- Ferndale, California&#10;Aug 24, 2014 -- M6.0 -- South Napa, California&#10;Sep 3, 2016 -- M5.8 -- Oklahoma&#10;Dec 8, 2016 -- M6.6 -- Ferndale, California&#10;Jul 5, 2019 -- M7.1 -- Ridgecrest, California&#10;Aug 29, 2019 -- M6.3 -- Oregon Coast&#10;Mar 18, 2020 -- M5.7 -- Salt Lake City, Utah&#10;Mar 30, 2020 -- M6.5 -- Central Idaho&#10;&#10;The National Tsunami Warning Center (NTWC) has the primary responsibility for issuing alerts for any tsunamis generated near the coastlines of the contiguous United States. NTWC will also alert these areas for dangerous tsunamis generated further away, such as the tsunami from Japan in 2011. Similarly the Pacific Tsunami Warning Center (PTWC) will alert the areas they serve--Hawaii, U.S. territories, and international partners--for any tsunami threat, including any tsunami generated off the coasts of the continental United States. These alerts will be posted to:&#10;&#10;https://tsunami.gov &#10;&#10;----- &#10;&#10;Earthquake data from USGS/NEIC database:&#10;https://earthquake.usgs.gov/earthquakes/search/&#10;&#10;Tsunami data from NOAA/NCEI Tsunami Database:&#10;https://www.ngdc.noaa.gov/hazard/tsu_db.shtml&#10;&#10;Plate boundaries from UTIG’s PLATES project:&#10;https://ig.utexas.edu/marine-and-tectonics/plates-project/" id="171" name="Google Shape;171;p37" title="40 Years of Earthquakes in the Contiguous United States: 1980 - 2020">
            <a:hlinkClick r:id="rId5"/>
          </p:cNvPr>
          <p:cNvPicPr preferRelativeResize="0"/>
          <p:nvPr/>
        </p:nvPicPr>
        <p:blipFill>
          <a:blip r:embed="rId6">
            <a:alphaModFix/>
          </a:blip>
          <a:stretch>
            <a:fillRect/>
          </a:stretch>
        </p:blipFill>
        <p:spPr>
          <a:xfrm>
            <a:off x="4975700" y="2725525"/>
            <a:ext cx="3989400" cy="2244025"/>
          </a:xfrm>
          <a:prstGeom prst="rect">
            <a:avLst/>
          </a:prstGeom>
          <a:noFill/>
          <a:ln>
            <a:noFill/>
          </a:ln>
        </p:spPr>
      </p:pic>
      <p:pic>
        <p:nvPicPr>
          <p:cNvPr descr="This animation shows every recorded earthquake in sequence as they occurred from January 1, 1901, through December 31, 2020, at a rate of 1 year per second. The earthquake hypocenters first appear as flashes then remain as colored circles before shrinking with time so as not to obscure subsequent earthquakes. The size of each circle represents the earthquake’s magnitude while the color represents its depth within the earth. This animation also highlights significant tsunamis generated by some of these earthquakes. When the following earthquakes appear they will also have their tsunami’s “energy map” that shows each tsunami's  maximum modeled wave heights on the open ocean:&#10;&#10;8.8 — Ecuador-Columbia — 31 January 1906&#10;8.5 — Atacama, Chile — 11 November 1922&#10;8.4 — Kamchatka, Russia — 3 February 1923&#10;8.4 — Sanriku, Japan — 2 March 1933&#10;8.6 — Unimak Island, Aleutian Islands — 1 April 1946*&#10;9.0 — Kamchatka, Russia — 4 November 1952&#10;8.6 — Andreanof Islands, Aleutian Islands — 9 March 1957*&#10;9.5 — Valdivia, Chile — 22 May 1960*&#10;9.2 — Prince William Sound, Alaska — 28 March 1964*&#10;8.7 — Rat Islands, Aleutian Islands — 4 February 1965&#10;7.7 — Kalapana, Hawaii — 29 November 1975*&#10;8.4 — Southern Peru — 23 June 2001&#10;9.1 — Sumatra, Indonesia — 26 December 2004*&#10;8.1 — Samoan Islands — 29 September 2009*&#10;8.8 — Maule, Chile — 27 February 2010*&#10;9.0 — Tohoku, Japan — 11 March 2011*&#10;7.9 — Haida Gwaii, Canada — 28 October 2012*&#10;&#10;(*tsunami animation also available on this YouTube channel)&#10;&#10;Note that while the great majority of all earthquakes occur at plate boundaries, these tsunami-causing earthquakes mostly occur at convergent plate boundaries. These boundaries, also called “subduction zones,” are where tectonic plates collide to produce megathrust earthquakes and are the regions where we expect future devastating tsunamis to come from. Other, much smaller earthquakes also occur away from plate boundaries such as those related to volcanic activity in Hawaii or those related to wastewater injection wells in Oklahoma.&#10;&#10;The animation concludes with a series of summary maps. The first one shows all of the earthquakes in this 120-year period. The next map shows only those earthquakes known to have produced a tsunami, and the map after that shows only those earthquakes that produced damaging tsunamis. The final map shows the plate boundary faults responsible for the majority of  these earthquakes.&#10;&#10;The era of modern seismology—the scientific study of earthquakes—began with the invention of the seismograph in the late 19th Century and its deployment in instrument networks in the early 20th Century to record and measure earthquakes as they occur. Therefore, when the animation begins only the largest earthquakes will appear. They were the only ones that could be detected at great distances with the few instruments available at the time. But as time progressed, more and more seismographs were deployed and smaller and smaller earthquakes could be recorded. For example, the installation of these instruments in California in the 1930s creates the illusion of new earthquake activity there. Likewise, there appears to be a jump in the number of earthquakes globally in the 1970’s when seismology took another leap forward with advances in telecommunications and digital signal processing, a trend that continues today.&#10;&#10;-----&#10;&#10;Earthquakes from the USGS/NEIC Earthquake Catalog:&#10;https://earthquake.usgs.gov/earthquakes/search/&#10;&#10;Tsunami sources from the NOAA/NCEI Tsunami Database:&#10;https://www.ngdc.noaa.gov/hazel/view/hazards/tsunami/event-search" id="172" name="Google Shape;172;p37" title="120 Years of Earthquakes and Their Tsunamis: 1901-2020">
            <a:hlinkClick r:id="rId7"/>
          </p:cNvPr>
          <p:cNvPicPr preferRelativeResize="0"/>
          <p:nvPr/>
        </p:nvPicPr>
        <p:blipFill>
          <a:blip r:embed="rId8">
            <a:alphaModFix/>
          </a:blip>
          <a:stretch>
            <a:fillRect/>
          </a:stretch>
        </p:blipFill>
        <p:spPr>
          <a:xfrm>
            <a:off x="276075" y="2571750"/>
            <a:ext cx="4139100" cy="2328250"/>
          </a:xfrm>
          <a:prstGeom prst="rect">
            <a:avLst/>
          </a:prstGeom>
          <a:noFill/>
          <a:ln>
            <a:noFill/>
          </a:ln>
        </p:spPr>
      </p:pic>
      <p:pic>
        <p:nvPicPr>
          <p:cNvPr descr="This animation shows earthquakes within the Hawaiian Islands in sequence as they occurred from January 1, 1973, through December 31, 2018.  Prior to 2018 the animation proceeds at a speed of one year per second, but shifts into a “slow motion” rate of one month per second for 2018 to better show the extraordinary seismic activity associated with that year’s new eruptive activity on Kīlauea Volcano.&#10;&#10;The earthquake hypocenters first appear as flashes then remain as colored circles before shrinking with time so as not to obscure subsequent earthquakes. The initial size of the circle represents the earthquake magnitude while the color represents its depth within the earth. The animation concludes with a summary map showing all of the quakes used in this presentation.&#10;&#10;For consistency this animation only shows those earthquakes with magnitudes 3.0 or larger, as the NEIC earthquake catalog (link below) rarely includes smaller events in Hawaiʻi prior to 2006. Likewise, the animation begins in 1973 because that is when the NEIC catalog begins to have a enough of events in this region to be useful for showing a time-lapse sequence.&#10;&#10;This time period includes some noteworthy events:&#10;&#10;1973:  Honomū, M6.1&#10;1975:  Kalapana, M7.7, also generated a tsunami that killed 2 people&#10;1983:  Kaōʻiki, M6.7&#10;1989:  Puna, M6.5&#10;1996:  Lōʻihi Seamount earthquake swarm coincident with summit collapse and crater formation&#10;2006:  Kīholo Bay, M6.7&#10;2006:  Māhukona, M6.1&#10;2018:  Kalapana, M6.9, plus numerous foreshocks, aftershocks, and volcanic activity&#10;&#10;Instead of plate tectonics, three principal mechanisms cause seismic activity within the Hawaiian Islands. First, movement of magma within volcanoes and other volcanic phenomena (such as explosions) can cause ground shaking. Second, motion along faults within the volcanoes and at the boundary between the volcanoes and the old ocean floor they sit on can generate earthquakes, including the largest ones recorded in Hawaiʻi. And third, the weight of these enormous volcanoes bends the lithosphere (oceanic crust + brittle upper mantle) and sometimes it will break, causing earthquakes. In this animation events recorded within the volcano tend to be shallower and will have “warmer” (red, orange, yellow) colors, while those within the lithosphere tend to be deeper and have “cooler” (blue to violet) colors. For a fuller explanation of the origin of earthquakes in Hawaiʻi please watch this video:&#10;&#10;      https://youtu.be/H0bnaV35Sno&#10;&#10;For a comparison of historic earthquake magnitudes in Hawaiʻi, please watch:&#10;&#10;     https://youtu.be/k4bUliVLoOY&#10;&#10;To see an animation of the 1975 Kalapana tsunami , please watch:&#10;&#10;     https://youtu.be/0Ho0BzF2eCY&#10;&#10;To view details of Big Island earthquake activity, please watch:&#10;&#10;     https://youtu.be/mHCIxd3et5k&#10;&#10;To view an animation of activity associated with the 2018 Kīlauea eruptions, please watch:&#10;&#10;     https://youtu.be/Pc9hM08uscM&#10;&#10;This animation uses data from the USGS's National Earthquake Information Center (NEIC):&#10;&#10;     https://earthquake.usgs.gov/earthquakes/search/" id="173" name="Google Shape;173;p37" title="Earthquakes of the Hawaiian Islands: 1973 - 2018">
            <a:hlinkClick r:id="rId9"/>
          </p:cNvPr>
          <p:cNvPicPr preferRelativeResize="0"/>
          <p:nvPr/>
        </p:nvPicPr>
        <p:blipFill>
          <a:blip r:embed="rId10">
            <a:alphaModFix/>
          </a:blip>
          <a:stretch>
            <a:fillRect/>
          </a:stretch>
        </p:blipFill>
        <p:spPr>
          <a:xfrm>
            <a:off x="218625" y="127475"/>
            <a:ext cx="3989369" cy="2244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8"/>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Data sets for phenomena</a:t>
            </a:r>
            <a:endParaRPr/>
          </a:p>
          <a:p>
            <a:pPr indent="0" lvl="0" marL="0" rtl="0" algn="ctr">
              <a:spcBef>
                <a:spcPts val="0"/>
              </a:spcBef>
              <a:spcAft>
                <a:spcPts val="0"/>
              </a:spcAft>
              <a:buNone/>
            </a:pPr>
            <a:r>
              <a:rPr lang="en"/>
              <a:t> </a:t>
            </a:r>
            <a:endParaRPr/>
          </a:p>
        </p:txBody>
      </p:sp>
      <p:sp>
        <p:nvSpPr>
          <p:cNvPr id="179" name="Google Shape;179;p38"/>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u="sng">
                <a:solidFill>
                  <a:schemeClr val="hlink"/>
                </a:solidFill>
                <a:hlinkClick r:id="rId3"/>
              </a:rPr>
              <a:t>https://thewonderofscience.com/datasets#middleschool</a:t>
            </a:r>
            <a:endParaRPr/>
          </a:p>
          <a:p>
            <a:pPr indent="0" lvl="0" marL="0" rtl="0" algn="ctr">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9"/>
          <p:cNvSpPr txBox="1"/>
          <p:nvPr/>
        </p:nvSpPr>
        <p:spPr>
          <a:xfrm>
            <a:off x="0" y="0"/>
            <a:ext cx="30000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3"/>
              </a:rPr>
              <a:t>https://public.tableau.com/app/profile/joshpreston/viz/BestPictureAcademyAwards2000-2023DataPlusMovies/Dashboard1</a:t>
            </a:r>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25"/>
          <p:cNvPicPr preferRelativeResize="0"/>
          <p:nvPr/>
        </p:nvPicPr>
        <p:blipFill>
          <a:blip r:embed="rId3">
            <a:alphaModFix/>
          </a:blip>
          <a:stretch>
            <a:fillRect/>
          </a:stretch>
        </p:blipFill>
        <p:spPr>
          <a:xfrm>
            <a:off x="0" y="7"/>
            <a:ext cx="8136300" cy="2629994"/>
          </a:xfrm>
          <a:prstGeom prst="rect">
            <a:avLst/>
          </a:prstGeom>
          <a:noFill/>
          <a:ln>
            <a:noFill/>
          </a:ln>
        </p:spPr>
      </p:pic>
      <p:pic>
        <p:nvPicPr>
          <p:cNvPr id="101" name="Google Shape;101;p25"/>
          <p:cNvPicPr preferRelativeResize="0"/>
          <p:nvPr/>
        </p:nvPicPr>
        <p:blipFill>
          <a:blip r:embed="rId4">
            <a:alphaModFix/>
          </a:blip>
          <a:stretch>
            <a:fillRect/>
          </a:stretch>
        </p:blipFill>
        <p:spPr>
          <a:xfrm>
            <a:off x="0" y="2571739"/>
            <a:ext cx="8136300" cy="26021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26"/>
          <p:cNvPicPr preferRelativeResize="0"/>
          <p:nvPr/>
        </p:nvPicPr>
        <p:blipFill>
          <a:blip r:embed="rId3">
            <a:alphaModFix/>
          </a:blip>
          <a:stretch>
            <a:fillRect/>
          </a:stretch>
        </p:blipFill>
        <p:spPr>
          <a:xfrm>
            <a:off x="0" y="0"/>
            <a:ext cx="7816525" cy="2526626"/>
          </a:xfrm>
          <a:prstGeom prst="rect">
            <a:avLst/>
          </a:prstGeom>
          <a:noFill/>
          <a:ln>
            <a:noFill/>
          </a:ln>
        </p:spPr>
      </p:pic>
      <p:pic>
        <p:nvPicPr>
          <p:cNvPr id="107" name="Google Shape;107;p26"/>
          <p:cNvPicPr preferRelativeResize="0"/>
          <p:nvPr/>
        </p:nvPicPr>
        <p:blipFill>
          <a:blip r:embed="rId4">
            <a:alphaModFix/>
          </a:blip>
          <a:stretch>
            <a:fillRect/>
          </a:stretch>
        </p:blipFill>
        <p:spPr>
          <a:xfrm>
            <a:off x="29313" y="2526625"/>
            <a:ext cx="7757911" cy="25266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7"/>
          <p:cNvPicPr preferRelativeResize="0"/>
          <p:nvPr/>
        </p:nvPicPr>
        <p:blipFill>
          <a:blip r:embed="rId3">
            <a:alphaModFix/>
          </a:blip>
          <a:stretch>
            <a:fillRect/>
          </a:stretch>
        </p:blipFill>
        <p:spPr>
          <a:xfrm>
            <a:off x="0" y="0"/>
            <a:ext cx="8053376" cy="2571750"/>
          </a:xfrm>
          <a:prstGeom prst="rect">
            <a:avLst/>
          </a:prstGeom>
          <a:noFill/>
          <a:ln>
            <a:noFill/>
          </a:ln>
        </p:spPr>
      </p:pic>
      <p:pic>
        <p:nvPicPr>
          <p:cNvPr id="113" name="Google Shape;113;p27"/>
          <p:cNvPicPr preferRelativeResize="0"/>
          <p:nvPr/>
        </p:nvPicPr>
        <p:blipFill>
          <a:blip r:embed="rId4">
            <a:alphaModFix/>
          </a:blip>
          <a:stretch>
            <a:fillRect/>
          </a:stretch>
        </p:blipFill>
        <p:spPr>
          <a:xfrm>
            <a:off x="0" y="2571750"/>
            <a:ext cx="8069396" cy="26083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8"/>
          <p:cNvSpPr txBox="1"/>
          <p:nvPr>
            <p:ph idx="1" type="subTitle"/>
          </p:nvPr>
        </p:nvSpPr>
        <p:spPr>
          <a:xfrm>
            <a:off x="7208325" y="3570100"/>
            <a:ext cx="1792800" cy="1363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1800" u="sng">
                <a:solidFill>
                  <a:schemeClr val="hlink"/>
                </a:solidFill>
                <a:hlinkClick r:id="rId3"/>
              </a:rPr>
              <a:t>https://public.tableau.com/app/profile/alice.mcknight/viz/BannedBooksImage/BannedBooks</a:t>
            </a:r>
            <a:endParaRPr/>
          </a:p>
        </p:txBody>
      </p:sp>
      <p:pic>
        <p:nvPicPr>
          <p:cNvPr id="119" name="Google Shape;119;p28"/>
          <p:cNvPicPr preferRelativeResize="0"/>
          <p:nvPr/>
        </p:nvPicPr>
        <p:blipFill>
          <a:blip r:embed="rId4">
            <a:alphaModFix/>
          </a:blip>
          <a:stretch>
            <a:fillRect/>
          </a:stretch>
        </p:blipFill>
        <p:spPr>
          <a:xfrm>
            <a:off x="0" y="0"/>
            <a:ext cx="8839204" cy="876152"/>
          </a:xfrm>
          <a:prstGeom prst="rect">
            <a:avLst/>
          </a:prstGeom>
          <a:noFill/>
          <a:ln>
            <a:noFill/>
          </a:ln>
        </p:spPr>
      </p:pic>
      <p:pic>
        <p:nvPicPr>
          <p:cNvPr id="120" name="Google Shape;120;p28"/>
          <p:cNvPicPr preferRelativeResize="0"/>
          <p:nvPr/>
        </p:nvPicPr>
        <p:blipFill>
          <a:blip r:embed="rId5">
            <a:alphaModFix/>
          </a:blip>
          <a:stretch>
            <a:fillRect/>
          </a:stretch>
        </p:blipFill>
        <p:spPr>
          <a:xfrm>
            <a:off x="0" y="876150"/>
            <a:ext cx="7059948" cy="42642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9"/>
          <p:cNvSpPr txBox="1"/>
          <p:nvPr>
            <p:ph idx="1" type="body"/>
          </p:nvPr>
        </p:nvSpPr>
        <p:spPr>
          <a:xfrm>
            <a:off x="0" y="0"/>
            <a:ext cx="8693700" cy="2277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sz="1400" u="sng">
                <a:solidFill>
                  <a:schemeClr val="hlink"/>
                </a:solidFill>
                <a:hlinkClick r:id="rId3"/>
              </a:rPr>
              <a:t>https://public.tableau.com/app/profile/adedamola8122/viz/MedianHomePriceQ12022/AlternativeMapProjection-County</a:t>
            </a:r>
            <a:endParaRPr/>
          </a:p>
        </p:txBody>
      </p:sp>
      <p:pic>
        <p:nvPicPr>
          <p:cNvPr id="126" name="Google Shape;126;p29"/>
          <p:cNvPicPr preferRelativeResize="0"/>
          <p:nvPr/>
        </p:nvPicPr>
        <p:blipFill>
          <a:blip r:embed="rId4">
            <a:alphaModFix/>
          </a:blip>
          <a:stretch>
            <a:fillRect/>
          </a:stretch>
        </p:blipFill>
        <p:spPr>
          <a:xfrm>
            <a:off x="129963" y="227688"/>
            <a:ext cx="8433777" cy="4851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30"/>
          <p:cNvPicPr preferRelativeResize="0"/>
          <p:nvPr/>
        </p:nvPicPr>
        <p:blipFill>
          <a:blip r:embed="rId3">
            <a:alphaModFix/>
          </a:blip>
          <a:stretch>
            <a:fillRect/>
          </a:stretch>
        </p:blipFill>
        <p:spPr>
          <a:xfrm>
            <a:off x="339513" y="139313"/>
            <a:ext cx="8464973" cy="48648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31"/>
          <p:cNvSpPr txBox="1"/>
          <p:nvPr>
            <p:ph idx="1" type="body"/>
          </p:nvPr>
        </p:nvSpPr>
        <p:spPr>
          <a:xfrm>
            <a:off x="127950" y="4706100"/>
            <a:ext cx="8888100" cy="316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u="sng">
                <a:solidFill>
                  <a:schemeClr val="hlink"/>
                </a:solidFill>
                <a:hlinkClick r:id="rId3"/>
              </a:rPr>
              <a:t>Monarch Evidence Data Set</a:t>
            </a:r>
            <a:endParaRPr/>
          </a:p>
          <a:p>
            <a:pPr indent="0" lvl="0" marL="0" rtl="0" algn="l">
              <a:spcBef>
                <a:spcPts val="800"/>
              </a:spcBef>
              <a:spcAft>
                <a:spcPts val="800"/>
              </a:spcAft>
              <a:buNone/>
            </a:pPr>
            <a:r>
              <a:t/>
            </a:r>
            <a:endParaRPr/>
          </a:p>
        </p:txBody>
      </p:sp>
      <p:pic>
        <p:nvPicPr>
          <p:cNvPr id="137" name="Google Shape;137;p31"/>
          <p:cNvPicPr preferRelativeResize="0"/>
          <p:nvPr/>
        </p:nvPicPr>
        <p:blipFill>
          <a:blip r:embed="rId4">
            <a:alphaModFix/>
          </a:blip>
          <a:stretch>
            <a:fillRect/>
          </a:stretch>
        </p:blipFill>
        <p:spPr>
          <a:xfrm>
            <a:off x="1925688" y="140900"/>
            <a:ext cx="7038726" cy="44886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32"/>
          <p:cNvSpPr txBox="1"/>
          <p:nvPr/>
        </p:nvSpPr>
        <p:spPr>
          <a:xfrm>
            <a:off x="0" y="0"/>
            <a:ext cx="9044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lt1"/>
                </a:solidFill>
                <a:hlinkClick r:id="rId3">
                  <a:extLst>
                    <a:ext uri="{A12FA001-AC4F-418D-AE19-62706E023703}">
                      <ahyp:hlinkClr val="tx"/>
                    </a:ext>
                  </a:extLst>
                </a:hlinkClick>
              </a:rPr>
              <a:t>https://public.tableau.com/app/profile/rj.andrews/viz/ENDANGEREDSAFARI/ENDANGEREDSAFARI</a:t>
            </a:r>
            <a:endParaRPr>
              <a:solidFill>
                <a:schemeClr val="lt1"/>
              </a:solidFill>
            </a:endParaRPr>
          </a:p>
          <a:p>
            <a:pPr indent="0" lvl="0" marL="0" rtl="0" algn="l">
              <a:spcBef>
                <a:spcPts val="0"/>
              </a:spcBef>
              <a:spcAft>
                <a:spcPts val="0"/>
              </a:spcAft>
              <a:buNone/>
            </a:pPr>
            <a:r>
              <a:t/>
            </a:r>
            <a:endParaRPr/>
          </a:p>
        </p:txBody>
      </p:sp>
      <p:pic>
        <p:nvPicPr>
          <p:cNvPr id="143" name="Google Shape;143;p32"/>
          <p:cNvPicPr preferRelativeResize="0"/>
          <p:nvPr/>
        </p:nvPicPr>
        <p:blipFill>
          <a:blip r:embed="rId4">
            <a:alphaModFix/>
          </a:blip>
          <a:stretch>
            <a:fillRect/>
          </a:stretch>
        </p:blipFill>
        <p:spPr>
          <a:xfrm>
            <a:off x="83475" y="377425"/>
            <a:ext cx="7694700" cy="47115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avius template">
  <a:themeElements>
    <a:clrScheme name="Custom 347">
      <a:dk1>
        <a:srgbClr val="1E263A"/>
      </a:dk1>
      <a:lt1>
        <a:srgbClr val="FFFFFF"/>
      </a:lt1>
      <a:dk2>
        <a:srgbClr val="989CA7"/>
      </a:dk2>
      <a:lt2>
        <a:srgbClr val="EAEEF0"/>
      </a:lt2>
      <a:accent1>
        <a:srgbClr val="6DB9E4"/>
      </a:accent1>
      <a:accent2>
        <a:srgbClr val="9ECE46"/>
      </a:accent2>
      <a:accent3>
        <a:srgbClr val="ECCB49"/>
      </a:accent3>
      <a:accent4>
        <a:srgbClr val="F5A73B"/>
      </a:accent4>
      <a:accent5>
        <a:srgbClr val="F36846"/>
      </a:accent5>
      <a:accent6>
        <a:srgbClr val="DD73C3"/>
      </a:accent6>
      <a:hlink>
        <a:srgbClr val="293D6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