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19" r:id="rId4"/>
    <p:sldMasterId id="2147483820" r:id="rId5"/>
    <p:sldMasterId id="2147483821" r:id="rId6"/>
    <p:sldMasterId id="2147483822" r:id="rId7"/>
    <p:sldMasterId id="2147483823" r:id="rId8"/>
    <p:sldMasterId id="2147483824" r:id="rId9"/>
    <p:sldMasterId id="2147483825"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Lst>
  <p:sldSz cy="5143500" cx="9144000"/>
  <p:notesSz cx="6858000" cy="9144000"/>
  <p:embeddedFontLst>
    <p:embeddedFont>
      <p:font typeface="Staatliches"/>
      <p:regular r:id="rId51"/>
    </p:embeddedFont>
    <p:embeddedFont>
      <p:font typeface="Orbitron Medium"/>
      <p:regular r:id="rId52"/>
      <p:bold r:id="rId53"/>
    </p:embeddedFont>
    <p:embeddedFont>
      <p:font typeface="Cantata One"/>
      <p:regular r:id="rId54"/>
    </p:embeddedFont>
    <p:embeddedFont>
      <p:font typeface="Rajdhani Medium"/>
      <p:regular r:id="rId55"/>
      <p:bold r:id="rId56"/>
    </p:embeddedFont>
    <p:embeddedFont>
      <p:font typeface="Orbitron"/>
      <p:regular r:id="rId57"/>
      <p:bold r:id="rId58"/>
    </p:embeddedFont>
    <p:embeddedFont>
      <p:font typeface="Cherry Cream Soda"/>
      <p:regular r:id="rId59"/>
    </p:embeddedFont>
    <p:embeddedFont>
      <p:font typeface="Ultra"/>
      <p:regular r:id="rId60"/>
    </p:embeddedFont>
    <p:embeddedFont>
      <p:font typeface="Rajdhani"/>
      <p:regular r:id="rId61"/>
      <p:bold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62" Type="http://schemas.openxmlformats.org/officeDocument/2006/relationships/font" Target="fonts/Rajdhani-bold.fntdata"/><Relationship Id="rId61" Type="http://schemas.openxmlformats.org/officeDocument/2006/relationships/font" Target="fonts/Rajdhani-regular.fntdata"/><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60" Type="http://schemas.openxmlformats.org/officeDocument/2006/relationships/font" Target="fonts/Ultra-regular.fntdata"/><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font" Target="fonts/Staatliches-regular.fntdata"/><Relationship Id="rId50" Type="http://schemas.openxmlformats.org/officeDocument/2006/relationships/slide" Target="slides/slide39.xml"/><Relationship Id="rId53" Type="http://schemas.openxmlformats.org/officeDocument/2006/relationships/font" Target="fonts/OrbitronMedium-bold.fntdata"/><Relationship Id="rId52" Type="http://schemas.openxmlformats.org/officeDocument/2006/relationships/font" Target="fonts/OrbitronMedium-regular.fntdata"/><Relationship Id="rId11" Type="http://schemas.openxmlformats.org/officeDocument/2006/relationships/notesMaster" Target="notesMasters/notesMaster1.xml"/><Relationship Id="rId55" Type="http://schemas.openxmlformats.org/officeDocument/2006/relationships/font" Target="fonts/RajdhaniMedium-regular.fntdata"/><Relationship Id="rId10" Type="http://schemas.openxmlformats.org/officeDocument/2006/relationships/slideMaster" Target="slideMasters/slideMaster7.xml"/><Relationship Id="rId54" Type="http://schemas.openxmlformats.org/officeDocument/2006/relationships/font" Target="fonts/CantataOne-regular.fntdata"/><Relationship Id="rId13" Type="http://schemas.openxmlformats.org/officeDocument/2006/relationships/slide" Target="slides/slide2.xml"/><Relationship Id="rId57" Type="http://schemas.openxmlformats.org/officeDocument/2006/relationships/font" Target="fonts/Orbitron-regular.fntdata"/><Relationship Id="rId12" Type="http://schemas.openxmlformats.org/officeDocument/2006/relationships/slide" Target="slides/slide1.xml"/><Relationship Id="rId56" Type="http://schemas.openxmlformats.org/officeDocument/2006/relationships/font" Target="fonts/RajdhaniMedium-bold.fntdata"/><Relationship Id="rId15" Type="http://schemas.openxmlformats.org/officeDocument/2006/relationships/slide" Target="slides/slide4.xml"/><Relationship Id="rId59" Type="http://schemas.openxmlformats.org/officeDocument/2006/relationships/font" Target="fonts/CherryCreamSoda-regular.fntdata"/><Relationship Id="rId14" Type="http://schemas.openxmlformats.org/officeDocument/2006/relationships/slide" Target="slides/slide3.xml"/><Relationship Id="rId58" Type="http://schemas.openxmlformats.org/officeDocument/2006/relationships/font" Target="fonts/Orbitron-bold.fntdata"/><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nchorageplanetwalk.or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2" name="Shape 1772"/>
        <p:cNvGrpSpPr/>
        <p:nvPr/>
      </p:nvGrpSpPr>
      <p:grpSpPr>
        <a:xfrm>
          <a:off x="0" y="0"/>
          <a:ext cx="0" cy="0"/>
          <a:chOff x="0" y="0"/>
          <a:chExt cx="0" cy="0"/>
        </a:xfrm>
      </p:grpSpPr>
      <p:sp>
        <p:nvSpPr>
          <p:cNvPr id="1773" name="Google Shape;1773;gcaff29aed2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4" name="Google Shape;1774;gcaff29aed2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Power of 10 video 9 minutes, start as class starts and while taking attendance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5" name="Shape 1865"/>
        <p:cNvGrpSpPr/>
        <p:nvPr/>
      </p:nvGrpSpPr>
      <p:grpSpPr>
        <a:xfrm>
          <a:off x="0" y="0"/>
          <a:ext cx="0" cy="0"/>
          <a:chOff x="0" y="0"/>
          <a:chExt cx="0" cy="0"/>
        </a:xfrm>
      </p:grpSpPr>
      <p:sp>
        <p:nvSpPr>
          <p:cNvPr id="1866" name="Google Shape;1866;g17afe668abb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7" name="Google Shape;1867;g17afe668abb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g17afe668abb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3" name="Google Shape;1893;g17afe668abb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9" name="Shape 1919"/>
        <p:cNvGrpSpPr/>
        <p:nvPr/>
      </p:nvGrpSpPr>
      <p:grpSpPr>
        <a:xfrm>
          <a:off x="0" y="0"/>
          <a:ext cx="0" cy="0"/>
          <a:chOff x="0" y="0"/>
          <a:chExt cx="0" cy="0"/>
        </a:xfrm>
      </p:grpSpPr>
      <p:sp>
        <p:nvSpPr>
          <p:cNvPr id="1920" name="Google Shape;1920;g17afe668abb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1" name="Google Shape;1921;g17afe668abb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9" name="Shape 1949"/>
        <p:cNvGrpSpPr/>
        <p:nvPr/>
      </p:nvGrpSpPr>
      <p:grpSpPr>
        <a:xfrm>
          <a:off x="0" y="0"/>
          <a:ext cx="0" cy="0"/>
          <a:chOff x="0" y="0"/>
          <a:chExt cx="0" cy="0"/>
        </a:xfrm>
      </p:grpSpPr>
      <p:sp>
        <p:nvSpPr>
          <p:cNvPr id="1950" name="Google Shape;1950;g17afe668abb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1" name="Google Shape;1951;g17afe668abb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g17afe668abb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3" name="Google Shape;1983;g17afe668abb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7" name="Shape 2017"/>
        <p:cNvGrpSpPr/>
        <p:nvPr/>
      </p:nvGrpSpPr>
      <p:grpSpPr>
        <a:xfrm>
          <a:off x="0" y="0"/>
          <a:ext cx="0" cy="0"/>
          <a:chOff x="0" y="0"/>
          <a:chExt cx="0" cy="0"/>
        </a:xfrm>
      </p:grpSpPr>
      <p:sp>
        <p:nvSpPr>
          <p:cNvPr id="2018" name="Google Shape;2018;g17afe668abb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9" name="Google Shape;2019;g17afe668abb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7" name="Shape 2057"/>
        <p:cNvGrpSpPr/>
        <p:nvPr/>
      </p:nvGrpSpPr>
      <p:grpSpPr>
        <a:xfrm>
          <a:off x="0" y="0"/>
          <a:ext cx="0" cy="0"/>
          <a:chOff x="0" y="0"/>
          <a:chExt cx="0" cy="0"/>
        </a:xfrm>
      </p:grpSpPr>
      <p:sp>
        <p:nvSpPr>
          <p:cNvPr id="2058" name="Google Shape;2058;g17afe668abb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9" name="Google Shape;2059;g17afe668abb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1" name="Shape 2101"/>
        <p:cNvGrpSpPr/>
        <p:nvPr/>
      </p:nvGrpSpPr>
      <p:grpSpPr>
        <a:xfrm>
          <a:off x="0" y="0"/>
          <a:ext cx="0" cy="0"/>
          <a:chOff x="0" y="0"/>
          <a:chExt cx="0" cy="0"/>
        </a:xfrm>
      </p:grpSpPr>
      <p:sp>
        <p:nvSpPr>
          <p:cNvPr id="2102" name="Google Shape;2102;g17afe668abb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3" name="Google Shape;2103;g17afe668abb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5" name="Shape 2145"/>
        <p:cNvGrpSpPr/>
        <p:nvPr/>
      </p:nvGrpSpPr>
      <p:grpSpPr>
        <a:xfrm>
          <a:off x="0" y="0"/>
          <a:ext cx="0" cy="0"/>
          <a:chOff x="0" y="0"/>
          <a:chExt cx="0" cy="0"/>
        </a:xfrm>
      </p:grpSpPr>
      <p:sp>
        <p:nvSpPr>
          <p:cNvPr id="2146" name="Google Shape;2146;g17725023159_0_77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7" name="Google Shape;2147;g17725023159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1" name="Shape 2151"/>
        <p:cNvGrpSpPr/>
        <p:nvPr/>
      </p:nvGrpSpPr>
      <p:grpSpPr>
        <a:xfrm>
          <a:off x="0" y="0"/>
          <a:ext cx="0" cy="0"/>
          <a:chOff x="0" y="0"/>
          <a:chExt cx="0" cy="0"/>
        </a:xfrm>
      </p:grpSpPr>
      <p:sp>
        <p:nvSpPr>
          <p:cNvPr id="2152" name="Google Shape;2152;gcafca30e6d_0_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3" name="Google Shape;2153;gcafca30e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3" name="Shape 1783"/>
        <p:cNvGrpSpPr/>
        <p:nvPr/>
      </p:nvGrpSpPr>
      <p:grpSpPr>
        <a:xfrm>
          <a:off x="0" y="0"/>
          <a:ext cx="0" cy="0"/>
          <a:chOff x="0" y="0"/>
          <a:chExt cx="0" cy="0"/>
        </a:xfrm>
      </p:grpSpPr>
      <p:sp>
        <p:nvSpPr>
          <p:cNvPr id="1784" name="Google Shape;1784;gcafca31475_0_7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5" name="Google Shape;1785;gcafca3147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video from NASA of Mercury passing in front of the SUN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7" name="Shape 2157"/>
        <p:cNvGrpSpPr/>
        <p:nvPr/>
      </p:nvGrpSpPr>
      <p:grpSpPr>
        <a:xfrm>
          <a:off x="0" y="0"/>
          <a:ext cx="0" cy="0"/>
          <a:chOff x="0" y="0"/>
          <a:chExt cx="0" cy="0"/>
        </a:xfrm>
      </p:grpSpPr>
      <p:sp>
        <p:nvSpPr>
          <p:cNvPr id="2158" name="Google Shape;2158;gcaff29aed2_1_3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9" name="Google Shape;2159;gcaff29aed2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after we do Page 3 of the PBS lesson as a class?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4" name="Shape 2164"/>
        <p:cNvGrpSpPr/>
        <p:nvPr/>
      </p:nvGrpSpPr>
      <p:grpSpPr>
        <a:xfrm>
          <a:off x="0" y="0"/>
          <a:ext cx="0" cy="0"/>
          <a:chOff x="0" y="0"/>
          <a:chExt cx="0" cy="0"/>
        </a:xfrm>
      </p:grpSpPr>
      <p:sp>
        <p:nvSpPr>
          <p:cNvPr id="2165" name="Google Shape;2165;gcaff29aed2_1_26: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6" name="Google Shape;2166;gcaff29aed2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after we do Page 4 of the PBS lesson as a class?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0" name="Shape 2170"/>
        <p:cNvGrpSpPr/>
        <p:nvPr/>
      </p:nvGrpSpPr>
      <p:grpSpPr>
        <a:xfrm>
          <a:off x="0" y="0"/>
          <a:ext cx="0" cy="0"/>
          <a:chOff x="0" y="0"/>
          <a:chExt cx="0" cy="0"/>
        </a:xfrm>
      </p:grpSpPr>
      <p:sp>
        <p:nvSpPr>
          <p:cNvPr id="2171" name="Google Shape;2171;gcaff29aed2_1_58: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2" name="Google Shape;2172;gcaff29aed2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after we do Page 5 of the PBS lesson as a class?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6" name="Shape 2176"/>
        <p:cNvGrpSpPr/>
        <p:nvPr/>
      </p:nvGrpSpPr>
      <p:grpSpPr>
        <a:xfrm>
          <a:off x="0" y="0"/>
          <a:ext cx="0" cy="0"/>
          <a:chOff x="0" y="0"/>
          <a:chExt cx="0" cy="0"/>
        </a:xfrm>
      </p:grpSpPr>
      <p:sp>
        <p:nvSpPr>
          <p:cNvPr id="2177" name="Google Shape;2177;gcaff29aed2_1_7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8" name="Google Shape;2178;gcaff29aed2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after we do Pages 7 and 8 of the PBS lesson as a class?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4" name="Shape 2184"/>
        <p:cNvGrpSpPr/>
        <p:nvPr/>
      </p:nvGrpSpPr>
      <p:grpSpPr>
        <a:xfrm>
          <a:off x="0" y="0"/>
          <a:ext cx="0" cy="0"/>
          <a:chOff x="0" y="0"/>
          <a:chExt cx="0" cy="0"/>
        </a:xfrm>
      </p:grpSpPr>
      <p:sp>
        <p:nvSpPr>
          <p:cNvPr id="2185" name="Google Shape;2185;g17725023159_0_459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6" name="Google Shape;2186;g17725023159_0_4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was designed by Eli Menaker, a 2004 graduate of Service High school in Anchorage.</a:t>
            </a:r>
            <a:endParaRPr/>
          </a:p>
          <a:p>
            <a:pPr indent="0" lvl="0" marL="0" rtl="0" algn="l">
              <a:spcBef>
                <a:spcPts val="0"/>
              </a:spcBef>
              <a:spcAft>
                <a:spcPts val="0"/>
              </a:spcAft>
              <a:buNone/>
            </a:pPr>
            <a:r>
              <a:rPr lang="en" u="sng">
                <a:solidFill>
                  <a:schemeClr val="hlink"/>
                </a:solidFill>
                <a:hlinkClick r:id="rId2"/>
              </a:rPr>
              <a:t>https://anchorageplanetwalk.org/</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1" name="Shape 2191"/>
        <p:cNvGrpSpPr/>
        <p:nvPr/>
      </p:nvGrpSpPr>
      <p:grpSpPr>
        <a:xfrm>
          <a:off x="0" y="0"/>
          <a:ext cx="0" cy="0"/>
          <a:chOff x="0" y="0"/>
          <a:chExt cx="0" cy="0"/>
        </a:xfrm>
      </p:grpSpPr>
      <p:sp>
        <p:nvSpPr>
          <p:cNvPr id="2192" name="Google Shape;2192;g17725023159_0_460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3" name="Google Shape;2193;g17725023159_0_4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7" name="Shape 2197"/>
        <p:cNvGrpSpPr/>
        <p:nvPr/>
      </p:nvGrpSpPr>
      <p:grpSpPr>
        <a:xfrm>
          <a:off x="0" y="0"/>
          <a:ext cx="0" cy="0"/>
          <a:chOff x="0" y="0"/>
          <a:chExt cx="0" cy="0"/>
        </a:xfrm>
      </p:grpSpPr>
      <p:sp>
        <p:nvSpPr>
          <p:cNvPr id="2198" name="Google Shape;2198;g17725023159_0_459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9" name="Google Shape;2199;g17725023159_0_4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9" name="Shape 2209"/>
        <p:cNvGrpSpPr/>
        <p:nvPr/>
      </p:nvGrpSpPr>
      <p:grpSpPr>
        <a:xfrm>
          <a:off x="0" y="0"/>
          <a:ext cx="0" cy="0"/>
          <a:chOff x="0" y="0"/>
          <a:chExt cx="0" cy="0"/>
        </a:xfrm>
      </p:grpSpPr>
      <p:sp>
        <p:nvSpPr>
          <p:cNvPr id="2210" name="Google Shape;2210;g17725023159_0_257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1" name="Google Shape;2211;g17725023159_0_2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9" name="Shape 2219"/>
        <p:cNvGrpSpPr/>
        <p:nvPr/>
      </p:nvGrpSpPr>
      <p:grpSpPr>
        <a:xfrm>
          <a:off x="0" y="0"/>
          <a:ext cx="0" cy="0"/>
          <a:chOff x="0" y="0"/>
          <a:chExt cx="0" cy="0"/>
        </a:xfrm>
      </p:grpSpPr>
      <p:sp>
        <p:nvSpPr>
          <p:cNvPr id="2220" name="Google Shape;2220;g17725023159_0_258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1" name="Google Shape;2221;g17725023159_0_2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7" name="Shape 2227"/>
        <p:cNvGrpSpPr/>
        <p:nvPr/>
      </p:nvGrpSpPr>
      <p:grpSpPr>
        <a:xfrm>
          <a:off x="0" y="0"/>
          <a:ext cx="0" cy="0"/>
          <a:chOff x="0" y="0"/>
          <a:chExt cx="0" cy="0"/>
        </a:xfrm>
      </p:grpSpPr>
      <p:sp>
        <p:nvSpPr>
          <p:cNvPr id="2228" name="Google Shape;2228;g17725023159_0_2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9" name="Google Shape;2229;g17725023159_0_2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copies for the tables, go over briefly, show on white board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g152d0eeb226_0_34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0" name="Google Shape;1790;g152d0eeb226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6" name="Shape 2236"/>
        <p:cNvGrpSpPr/>
        <p:nvPr/>
      </p:nvGrpSpPr>
      <p:grpSpPr>
        <a:xfrm>
          <a:off x="0" y="0"/>
          <a:ext cx="0" cy="0"/>
          <a:chOff x="0" y="0"/>
          <a:chExt cx="0" cy="0"/>
        </a:xfrm>
      </p:grpSpPr>
      <p:sp>
        <p:nvSpPr>
          <p:cNvPr id="2237" name="Google Shape;2237;g17725023159_0_259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8" name="Google Shape;2238;g17725023159_0_2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3" name="Shape 2243"/>
        <p:cNvGrpSpPr/>
        <p:nvPr/>
      </p:nvGrpSpPr>
      <p:grpSpPr>
        <a:xfrm>
          <a:off x="0" y="0"/>
          <a:ext cx="0" cy="0"/>
          <a:chOff x="0" y="0"/>
          <a:chExt cx="0" cy="0"/>
        </a:xfrm>
      </p:grpSpPr>
      <p:sp>
        <p:nvSpPr>
          <p:cNvPr id="2244" name="Google Shape;2244;g17725023159_0_2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5" name="Google Shape;2245;g17725023159_0_2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Make copies for the tables, go over briefly, show on white board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2" name="Shape 2252"/>
        <p:cNvGrpSpPr/>
        <p:nvPr/>
      </p:nvGrpSpPr>
      <p:grpSpPr>
        <a:xfrm>
          <a:off x="0" y="0"/>
          <a:ext cx="0" cy="0"/>
          <a:chOff x="0" y="0"/>
          <a:chExt cx="0" cy="0"/>
        </a:xfrm>
      </p:grpSpPr>
      <p:sp>
        <p:nvSpPr>
          <p:cNvPr id="2253" name="Google Shape;2253;g17725023159_0_2616: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4" name="Google Shape;2254;g17725023159_0_2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9" name="Shape 2259"/>
        <p:cNvGrpSpPr/>
        <p:nvPr/>
      </p:nvGrpSpPr>
      <p:grpSpPr>
        <a:xfrm>
          <a:off x="0" y="0"/>
          <a:ext cx="0" cy="0"/>
          <a:chOff x="0" y="0"/>
          <a:chExt cx="0" cy="0"/>
        </a:xfrm>
      </p:grpSpPr>
      <p:sp>
        <p:nvSpPr>
          <p:cNvPr id="2260" name="Google Shape;2260;g17725023159_0_262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1" name="Google Shape;2261;g17725023159_0_2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5" name="Shape 2265"/>
        <p:cNvGrpSpPr/>
        <p:nvPr/>
      </p:nvGrpSpPr>
      <p:grpSpPr>
        <a:xfrm>
          <a:off x="0" y="0"/>
          <a:ext cx="0" cy="0"/>
          <a:chOff x="0" y="0"/>
          <a:chExt cx="0" cy="0"/>
        </a:xfrm>
      </p:grpSpPr>
      <p:sp>
        <p:nvSpPr>
          <p:cNvPr id="2266" name="Google Shape;2266;g17725023159_0_262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7" name="Google Shape;2267;g17725023159_0_2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1" name="Shape 2271"/>
        <p:cNvGrpSpPr/>
        <p:nvPr/>
      </p:nvGrpSpPr>
      <p:grpSpPr>
        <a:xfrm>
          <a:off x="0" y="0"/>
          <a:ext cx="0" cy="0"/>
          <a:chOff x="0" y="0"/>
          <a:chExt cx="0" cy="0"/>
        </a:xfrm>
      </p:grpSpPr>
      <p:sp>
        <p:nvSpPr>
          <p:cNvPr id="2272" name="Google Shape;2272;g17725023159_0_263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3" name="Google Shape;2273;g17725023159_0_2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9" name="Shape 2279"/>
        <p:cNvGrpSpPr/>
        <p:nvPr/>
      </p:nvGrpSpPr>
      <p:grpSpPr>
        <a:xfrm>
          <a:off x="0" y="0"/>
          <a:ext cx="0" cy="0"/>
          <a:chOff x="0" y="0"/>
          <a:chExt cx="0" cy="0"/>
        </a:xfrm>
      </p:grpSpPr>
      <p:sp>
        <p:nvSpPr>
          <p:cNvPr id="2280" name="Google Shape;2280;g17725023159_0_78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1" name="Google Shape;2281;g17725023159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5" name="Shape 2285"/>
        <p:cNvGrpSpPr/>
        <p:nvPr/>
      </p:nvGrpSpPr>
      <p:grpSpPr>
        <a:xfrm>
          <a:off x="0" y="0"/>
          <a:ext cx="0" cy="0"/>
          <a:chOff x="0" y="0"/>
          <a:chExt cx="0" cy="0"/>
        </a:xfrm>
      </p:grpSpPr>
      <p:sp>
        <p:nvSpPr>
          <p:cNvPr id="2286" name="Google Shape;2286;g17725023159_0_112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7" name="Google Shape;2287;g17725023159_0_1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1" name="Shape 2291"/>
        <p:cNvGrpSpPr/>
        <p:nvPr/>
      </p:nvGrpSpPr>
      <p:grpSpPr>
        <a:xfrm>
          <a:off x="0" y="0"/>
          <a:ext cx="0" cy="0"/>
          <a:chOff x="0" y="0"/>
          <a:chExt cx="0" cy="0"/>
        </a:xfrm>
      </p:grpSpPr>
      <p:sp>
        <p:nvSpPr>
          <p:cNvPr id="2292" name="Google Shape;2292;g17725023159_0_113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3" name="Google Shape;2293;g17725023159_0_1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8" name="Shape 2298"/>
        <p:cNvGrpSpPr/>
        <p:nvPr/>
      </p:nvGrpSpPr>
      <p:grpSpPr>
        <a:xfrm>
          <a:off x="0" y="0"/>
          <a:ext cx="0" cy="0"/>
          <a:chOff x="0" y="0"/>
          <a:chExt cx="0" cy="0"/>
        </a:xfrm>
      </p:grpSpPr>
      <p:sp>
        <p:nvSpPr>
          <p:cNvPr id="2299" name="Google Shape;2299;g17725023159_0_182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0" name="Google Shape;2300;g17725023159_0_18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5" name="Shape 1795"/>
        <p:cNvGrpSpPr/>
        <p:nvPr/>
      </p:nvGrpSpPr>
      <p:grpSpPr>
        <a:xfrm>
          <a:off x="0" y="0"/>
          <a:ext cx="0" cy="0"/>
          <a:chOff x="0" y="0"/>
          <a:chExt cx="0" cy="0"/>
        </a:xfrm>
      </p:grpSpPr>
      <p:sp>
        <p:nvSpPr>
          <p:cNvPr id="1796" name="Google Shape;1796;g17725023159_0_147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7" name="Google Shape;1797;g17725023159_0_1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1" name="Shape 1801"/>
        <p:cNvGrpSpPr/>
        <p:nvPr/>
      </p:nvGrpSpPr>
      <p:grpSpPr>
        <a:xfrm>
          <a:off x="0" y="0"/>
          <a:ext cx="0" cy="0"/>
          <a:chOff x="0" y="0"/>
          <a:chExt cx="0" cy="0"/>
        </a:xfrm>
      </p:grpSpPr>
      <p:sp>
        <p:nvSpPr>
          <p:cNvPr id="1802" name="Google Shape;1802;gcafca31475_0_40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3" name="Google Shape;1803;gcafca31475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7" name="Shape 1807"/>
        <p:cNvGrpSpPr/>
        <p:nvPr/>
      </p:nvGrpSpPr>
      <p:grpSpPr>
        <a:xfrm>
          <a:off x="0" y="0"/>
          <a:ext cx="0" cy="0"/>
          <a:chOff x="0" y="0"/>
          <a:chExt cx="0" cy="0"/>
        </a:xfrm>
      </p:grpSpPr>
      <p:sp>
        <p:nvSpPr>
          <p:cNvPr id="1808" name="Google Shape;1808;g17afe668abb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9" name="Google Shape;1809;g17afe668abb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g17afe668abb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0" name="Google Shape;1820;g17afe668abb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g17afe668abb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7" name="Google Shape;1847;g17afe668abb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5" name="Shape 1855"/>
        <p:cNvGrpSpPr/>
        <p:nvPr/>
      </p:nvGrpSpPr>
      <p:grpSpPr>
        <a:xfrm>
          <a:off x="0" y="0"/>
          <a:ext cx="0" cy="0"/>
          <a:chOff x="0" y="0"/>
          <a:chExt cx="0" cy="0"/>
        </a:xfrm>
      </p:grpSpPr>
      <p:sp>
        <p:nvSpPr>
          <p:cNvPr id="1856" name="Google Shape;1856;g17afe668abb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7" name="Google Shape;1857;g17afe668abb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jp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jp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jp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jp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jp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jp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jp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jp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jp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jp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jp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jp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jp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8.jp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ONLY_1_2">
    <p:bg>
      <p:bgPr>
        <a:blipFill>
          <a:blip r:embed="rId2">
            <a:alphaModFix/>
          </a:blip>
          <a:stretch>
            <a:fillRect/>
          </a:stretch>
        </a:blipFill>
      </p:bgPr>
    </p:bg>
    <p:spTree>
      <p:nvGrpSpPr>
        <p:cNvPr id="1066" name="Shape 1066"/>
        <p:cNvGrpSpPr/>
        <p:nvPr/>
      </p:nvGrpSpPr>
      <p:grpSpPr>
        <a:xfrm>
          <a:off x="0" y="0"/>
          <a:ext cx="0" cy="0"/>
          <a:chOff x="0" y="0"/>
          <a:chExt cx="0" cy="0"/>
        </a:xfrm>
      </p:grpSpPr>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TITLE_AND_TWO_COLUMNS_1_1">
    <p:bg>
      <p:bgPr>
        <a:blipFill>
          <a:blip r:embed="rId2">
            <a:alphaModFix/>
          </a:blip>
          <a:stretch>
            <a:fillRect/>
          </a:stretch>
        </a:blipFill>
      </p:bgPr>
    </p:bg>
    <p:spTree>
      <p:nvGrpSpPr>
        <p:cNvPr id="1067" name="Shape 1067"/>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5">
  <p:cSld name="SECTION_TITLE_AND_DESCRIPTION_1_4_1_2">
    <p:bg>
      <p:bgPr>
        <a:blipFill>
          <a:blip r:embed="rId2">
            <a:alphaModFix/>
          </a:blip>
          <a:stretch>
            <a:fillRect/>
          </a:stretch>
        </a:blipFill>
      </p:bgPr>
    </p:bg>
    <p:spTree>
      <p:nvGrpSpPr>
        <p:cNvPr id="1068" name="Shape 1068"/>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072" name="Shape 1072"/>
        <p:cNvGrpSpPr/>
        <p:nvPr/>
      </p:nvGrpSpPr>
      <p:grpSpPr>
        <a:xfrm>
          <a:off x="0" y="0"/>
          <a:ext cx="0" cy="0"/>
          <a:chOff x="0" y="0"/>
          <a:chExt cx="0" cy="0"/>
        </a:xfrm>
      </p:grpSpPr>
      <p:grpSp>
        <p:nvGrpSpPr>
          <p:cNvPr id="1073" name="Google Shape;1073;p108"/>
          <p:cNvGrpSpPr/>
          <p:nvPr/>
        </p:nvGrpSpPr>
        <p:grpSpPr>
          <a:xfrm>
            <a:off x="-648268" y="-915586"/>
            <a:ext cx="4062633" cy="6859116"/>
            <a:chOff x="-648268" y="-915586"/>
            <a:chExt cx="4062633" cy="6859116"/>
          </a:xfrm>
        </p:grpSpPr>
        <p:sp>
          <p:nvSpPr>
            <p:cNvPr id="1074" name="Google Shape;1074;p108"/>
            <p:cNvSpPr/>
            <p:nvPr/>
          </p:nvSpPr>
          <p:spPr>
            <a:xfrm>
              <a:off x="-648268" y="1965670"/>
              <a:ext cx="1119395" cy="1086742"/>
            </a:xfrm>
            <a:custGeom>
              <a:rect b="b" l="l" r="r" t="t"/>
              <a:pathLst>
                <a:path extrusionOk="0" h="30087" w="30991">
                  <a:moveTo>
                    <a:pt x="13309" y="1"/>
                  </a:moveTo>
                  <a:cubicBezTo>
                    <a:pt x="12724" y="1"/>
                    <a:pt x="12139" y="419"/>
                    <a:pt x="12142" y="1162"/>
                  </a:cubicBezTo>
                  <a:cubicBezTo>
                    <a:pt x="12144" y="1874"/>
                    <a:pt x="11565" y="2323"/>
                    <a:pt x="10974" y="2323"/>
                  </a:cubicBezTo>
                  <a:cubicBezTo>
                    <a:pt x="10634" y="2323"/>
                    <a:pt x="10290" y="2174"/>
                    <a:pt x="10050" y="1842"/>
                  </a:cubicBezTo>
                  <a:cubicBezTo>
                    <a:pt x="9804" y="1500"/>
                    <a:pt x="9466" y="1354"/>
                    <a:pt x="9134" y="1354"/>
                  </a:cubicBezTo>
                  <a:cubicBezTo>
                    <a:pt x="8422" y="1354"/>
                    <a:pt x="7734" y="2023"/>
                    <a:pt x="8015" y="2877"/>
                  </a:cubicBezTo>
                  <a:cubicBezTo>
                    <a:pt x="8283" y="3690"/>
                    <a:pt x="7638" y="4398"/>
                    <a:pt x="6915" y="4398"/>
                  </a:cubicBezTo>
                  <a:cubicBezTo>
                    <a:pt x="6688" y="4398"/>
                    <a:pt x="6453" y="4328"/>
                    <a:pt x="6236" y="4170"/>
                  </a:cubicBezTo>
                  <a:cubicBezTo>
                    <a:pt x="6013" y="4006"/>
                    <a:pt x="5778" y="3935"/>
                    <a:pt x="5554" y="3935"/>
                  </a:cubicBezTo>
                  <a:cubicBezTo>
                    <a:pt x="4707" y="3935"/>
                    <a:pt x="4005" y="4942"/>
                    <a:pt x="4622" y="5784"/>
                  </a:cubicBezTo>
                  <a:cubicBezTo>
                    <a:pt x="5206" y="6582"/>
                    <a:pt x="4588" y="7626"/>
                    <a:pt x="3703" y="7626"/>
                  </a:cubicBezTo>
                  <a:cubicBezTo>
                    <a:pt x="3583" y="7626"/>
                    <a:pt x="3457" y="7606"/>
                    <a:pt x="3330" y="7564"/>
                  </a:cubicBezTo>
                  <a:cubicBezTo>
                    <a:pt x="3195" y="7520"/>
                    <a:pt x="3065" y="7500"/>
                    <a:pt x="2942" y="7500"/>
                  </a:cubicBezTo>
                  <a:cubicBezTo>
                    <a:pt x="1915" y="7500"/>
                    <a:pt x="1337" y="8908"/>
                    <a:pt x="2294" y="9598"/>
                  </a:cubicBezTo>
                  <a:cubicBezTo>
                    <a:pt x="3203" y="10254"/>
                    <a:pt x="2738" y="11690"/>
                    <a:pt x="1618" y="11690"/>
                  </a:cubicBezTo>
                  <a:cubicBezTo>
                    <a:pt x="1616" y="11690"/>
                    <a:pt x="1615" y="11690"/>
                    <a:pt x="1614" y="11690"/>
                  </a:cubicBezTo>
                  <a:cubicBezTo>
                    <a:pt x="1612" y="11690"/>
                    <a:pt x="1610" y="11690"/>
                    <a:pt x="1608" y="11690"/>
                  </a:cubicBezTo>
                  <a:cubicBezTo>
                    <a:pt x="292" y="11690"/>
                    <a:pt x="1" y="13541"/>
                    <a:pt x="1256" y="13944"/>
                  </a:cubicBezTo>
                  <a:cubicBezTo>
                    <a:pt x="2325" y="14287"/>
                    <a:pt x="2325" y="15800"/>
                    <a:pt x="1256" y="16143"/>
                  </a:cubicBezTo>
                  <a:cubicBezTo>
                    <a:pt x="1" y="16546"/>
                    <a:pt x="292" y="18398"/>
                    <a:pt x="1609" y="18398"/>
                  </a:cubicBezTo>
                  <a:cubicBezTo>
                    <a:pt x="1611" y="18398"/>
                    <a:pt x="1612" y="18398"/>
                    <a:pt x="1614" y="18398"/>
                  </a:cubicBezTo>
                  <a:cubicBezTo>
                    <a:pt x="1616" y="18398"/>
                    <a:pt x="1617" y="18398"/>
                    <a:pt x="1619" y="18398"/>
                  </a:cubicBezTo>
                  <a:cubicBezTo>
                    <a:pt x="2738" y="18398"/>
                    <a:pt x="3203" y="19834"/>
                    <a:pt x="2294" y="20489"/>
                  </a:cubicBezTo>
                  <a:cubicBezTo>
                    <a:pt x="1337" y="21179"/>
                    <a:pt x="1915" y="22588"/>
                    <a:pt x="2943" y="22588"/>
                  </a:cubicBezTo>
                  <a:cubicBezTo>
                    <a:pt x="3066" y="22588"/>
                    <a:pt x="3195" y="22567"/>
                    <a:pt x="3330" y="22523"/>
                  </a:cubicBezTo>
                  <a:cubicBezTo>
                    <a:pt x="3458" y="22481"/>
                    <a:pt x="3584" y="22462"/>
                    <a:pt x="3704" y="22462"/>
                  </a:cubicBezTo>
                  <a:cubicBezTo>
                    <a:pt x="4588" y="22462"/>
                    <a:pt x="5206" y="23505"/>
                    <a:pt x="4622" y="24302"/>
                  </a:cubicBezTo>
                  <a:cubicBezTo>
                    <a:pt x="4006" y="25144"/>
                    <a:pt x="4707" y="26151"/>
                    <a:pt x="5554" y="26151"/>
                  </a:cubicBezTo>
                  <a:cubicBezTo>
                    <a:pt x="5778" y="26151"/>
                    <a:pt x="6013" y="26080"/>
                    <a:pt x="6236" y="25917"/>
                  </a:cubicBezTo>
                  <a:cubicBezTo>
                    <a:pt x="6453" y="25758"/>
                    <a:pt x="6688" y="25688"/>
                    <a:pt x="6915" y="25688"/>
                  </a:cubicBezTo>
                  <a:cubicBezTo>
                    <a:pt x="7638" y="25688"/>
                    <a:pt x="8283" y="26398"/>
                    <a:pt x="8015" y="27209"/>
                  </a:cubicBezTo>
                  <a:cubicBezTo>
                    <a:pt x="7734" y="28064"/>
                    <a:pt x="8423" y="28733"/>
                    <a:pt x="9134" y="28733"/>
                  </a:cubicBezTo>
                  <a:cubicBezTo>
                    <a:pt x="9466" y="28733"/>
                    <a:pt x="9804" y="28587"/>
                    <a:pt x="10050" y="28246"/>
                  </a:cubicBezTo>
                  <a:cubicBezTo>
                    <a:pt x="10290" y="27913"/>
                    <a:pt x="10634" y="27764"/>
                    <a:pt x="10974" y="27764"/>
                  </a:cubicBezTo>
                  <a:cubicBezTo>
                    <a:pt x="11565" y="27764"/>
                    <a:pt x="12144" y="28213"/>
                    <a:pt x="12142" y="28926"/>
                  </a:cubicBezTo>
                  <a:cubicBezTo>
                    <a:pt x="12139" y="29668"/>
                    <a:pt x="12724" y="30086"/>
                    <a:pt x="13309" y="30086"/>
                  </a:cubicBezTo>
                  <a:cubicBezTo>
                    <a:pt x="13765" y="30086"/>
                    <a:pt x="14219" y="29833"/>
                    <a:pt x="14396" y="29283"/>
                  </a:cubicBezTo>
                  <a:cubicBezTo>
                    <a:pt x="14567" y="28748"/>
                    <a:pt x="15031" y="28481"/>
                    <a:pt x="15495" y="28481"/>
                  </a:cubicBezTo>
                  <a:cubicBezTo>
                    <a:pt x="15960" y="28481"/>
                    <a:pt x="16424" y="28748"/>
                    <a:pt x="16596" y="29283"/>
                  </a:cubicBezTo>
                  <a:cubicBezTo>
                    <a:pt x="16772" y="29833"/>
                    <a:pt x="17226" y="30086"/>
                    <a:pt x="17682" y="30086"/>
                  </a:cubicBezTo>
                  <a:cubicBezTo>
                    <a:pt x="18266" y="30086"/>
                    <a:pt x="18852" y="29668"/>
                    <a:pt x="18850" y="28926"/>
                  </a:cubicBezTo>
                  <a:cubicBezTo>
                    <a:pt x="18847" y="28213"/>
                    <a:pt x="19426" y="27764"/>
                    <a:pt x="20017" y="27764"/>
                  </a:cubicBezTo>
                  <a:cubicBezTo>
                    <a:pt x="20357" y="27764"/>
                    <a:pt x="20702" y="27913"/>
                    <a:pt x="20942" y="28246"/>
                  </a:cubicBezTo>
                  <a:cubicBezTo>
                    <a:pt x="21188" y="28587"/>
                    <a:pt x="21525" y="28733"/>
                    <a:pt x="21857" y="28733"/>
                  </a:cubicBezTo>
                  <a:cubicBezTo>
                    <a:pt x="22568" y="28733"/>
                    <a:pt x="23256" y="28064"/>
                    <a:pt x="22975" y="27209"/>
                  </a:cubicBezTo>
                  <a:cubicBezTo>
                    <a:pt x="22708" y="26398"/>
                    <a:pt x="23353" y="25688"/>
                    <a:pt x="24076" y="25688"/>
                  </a:cubicBezTo>
                  <a:cubicBezTo>
                    <a:pt x="24303" y="25688"/>
                    <a:pt x="24538" y="25758"/>
                    <a:pt x="24754" y="25917"/>
                  </a:cubicBezTo>
                  <a:cubicBezTo>
                    <a:pt x="24978" y="26080"/>
                    <a:pt x="25212" y="26151"/>
                    <a:pt x="25437" y="26151"/>
                  </a:cubicBezTo>
                  <a:cubicBezTo>
                    <a:pt x="26284" y="26151"/>
                    <a:pt x="26985" y="25144"/>
                    <a:pt x="26369" y="24302"/>
                  </a:cubicBezTo>
                  <a:cubicBezTo>
                    <a:pt x="25785" y="23505"/>
                    <a:pt x="26403" y="22462"/>
                    <a:pt x="27287" y="22462"/>
                  </a:cubicBezTo>
                  <a:cubicBezTo>
                    <a:pt x="27407" y="22462"/>
                    <a:pt x="27533" y="22481"/>
                    <a:pt x="27661" y="22523"/>
                  </a:cubicBezTo>
                  <a:cubicBezTo>
                    <a:pt x="27795" y="22567"/>
                    <a:pt x="27925" y="22588"/>
                    <a:pt x="28048" y="22588"/>
                  </a:cubicBezTo>
                  <a:cubicBezTo>
                    <a:pt x="29076" y="22588"/>
                    <a:pt x="29654" y="21179"/>
                    <a:pt x="28698" y="20489"/>
                  </a:cubicBezTo>
                  <a:cubicBezTo>
                    <a:pt x="27788" y="19834"/>
                    <a:pt x="28253" y="18398"/>
                    <a:pt x="29373" y="18398"/>
                  </a:cubicBezTo>
                  <a:cubicBezTo>
                    <a:pt x="29375" y="18398"/>
                    <a:pt x="29376" y="18398"/>
                    <a:pt x="29378" y="18398"/>
                  </a:cubicBezTo>
                  <a:cubicBezTo>
                    <a:pt x="29379" y="18398"/>
                    <a:pt x="29381" y="18398"/>
                    <a:pt x="29383" y="18398"/>
                  </a:cubicBezTo>
                  <a:cubicBezTo>
                    <a:pt x="30698" y="18398"/>
                    <a:pt x="30991" y="16546"/>
                    <a:pt x="29735" y="16143"/>
                  </a:cubicBezTo>
                  <a:cubicBezTo>
                    <a:pt x="28665" y="15800"/>
                    <a:pt x="28665" y="14287"/>
                    <a:pt x="29735" y="13944"/>
                  </a:cubicBezTo>
                  <a:cubicBezTo>
                    <a:pt x="30991" y="13541"/>
                    <a:pt x="30698" y="11690"/>
                    <a:pt x="29384" y="11690"/>
                  </a:cubicBezTo>
                  <a:cubicBezTo>
                    <a:pt x="29382" y="11690"/>
                    <a:pt x="29380" y="11690"/>
                    <a:pt x="29378" y="11690"/>
                  </a:cubicBezTo>
                  <a:cubicBezTo>
                    <a:pt x="29377" y="11690"/>
                    <a:pt x="29375" y="11690"/>
                    <a:pt x="29374" y="11690"/>
                  </a:cubicBezTo>
                  <a:cubicBezTo>
                    <a:pt x="28253" y="11690"/>
                    <a:pt x="27787" y="10254"/>
                    <a:pt x="28698" y="9598"/>
                  </a:cubicBezTo>
                  <a:cubicBezTo>
                    <a:pt x="29654" y="8908"/>
                    <a:pt x="29076" y="7500"/>
                    <a:pt x="28049" y="7500"/>
                  </a:cubicBezTo>
                  <a:cubicBezTo>
                    <a:pt x="27926" y="7500"/>
                    <a:pt x="27796" y="7520"/>
                    <a:pt x="27661" y="7564"/>
                  </a:cubicBezTo>
                  <a:cubicBezTo>
                    <a:pt x="27533" y="7606"/>
                    <a:pt x="27408" y="7626"/>
                    <a:pt x="27288" y="7626"/>
                  </a:cubicBezTo>
                  <a:cubicBezTo>
                    <a:pt x="26404" y="7626"/>
                    <a:pt x="25785" y="6582"/>
                    <a:pt x="26369" y="5784"/>
                  </a:cubicBezTo>
                  <a:cubicBezTo>
                    <a:pt x="26984" y="4942"/>
                    <a:pt x="26284" y="3935"/>
                    <a:pt x="25437" y="3935"/>
                  </a:cubicBezTo>
                  <a:cubicBezTo>
                    <a:pt x="25212" y="3935"/>
                    <a:pt x="24977" y="4006"/>
                    <a:pt x="24754" y="4170"/>
                  </a:cubicBezTo>
                  <a:cubicBezTo>
                    <a:pt x="24538" y="4328"/>
                    <a:pt x="24303" y="4398"/>
                    <a:pt x="24076" y="4398"/>
                  </a:cubicBezTo>
                  <a:cubicBezTo>
                    <a:pt x="23354" y="4398"/>
                    <a:pt x="22708" y="3690"/>
                    <a:pt x="22975" y="2877"/>
                  </a:cubicBezTo>
                  <a:cubicBezTo>
                    <a:pt x="23256" y="2023"/>
                    <a:pt x="22568" y="1354"/>
                    <a:pt x="21857" y="1354"/>
                  </a:cubicBezTo>
                  <a:cubicBezTo>
                    <a:pt x="21525" y="1354"/>
                    <a:pt x="21188" y="1500"/>
                    <a:pt x="20942" y="1842"/>
                  </a:cubicBezTo>
                  <a:cubicBezTo>
                    <a:pt x="20702" y="2174"/>
                    <a:pt x="20358" y="2323"/>
                    <a:pt x="20017" y="2323"/>
                  </a:cubicBezTo>
                  <a:cubicBezTo>
                    <a:pt x="19426" y="2323"/>
                    <a:pt x="18847" y="1874"/>
                    <a:pt x="18850" y="1162"/>
                  </a:cubicBezTo>
                  <a:cubicBezTo>
                    <a:pt x="18852" y="419"/>
                    <a:pt x="18266" y="1"/>
                    <a:pt x="17681" y="1"/>
                  </a:cubicBezTo>
                  <a:cubicBezTo>
                    <a:pt x="17226" y="1"/>
                    <a:pt x="16772" y="254"/>
                    <a:pt x="16596" y="804"/>
                  </a:cubicBezTo>
                  <a:cubicBezTo>
                    <a:pt x="16424" y="1338"/>
                    <a:pt x="15960" y="1606"/>
                    <a:pt x="15495" y="1606"/>
                  </a:cubicBezTo>
                  <a:cubicBezTo>
                    <a:pt x="15031" y="1606"/>
                    <a:pt x="14567" y="1338"/>
                    <a:pt x="14396" y="804"/>
                  </a:cubicBezTo>
                  <a:cubicBezTo>
                    <a:pt x="14219" y="254"/>
                    <a:pt x="13765" y="1"/>
                    <a:pt x="133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08"/>
            <p:cNvSpPr/>
            <p:nvPr/>
          </p:nvSpPr>
          <p:spPr>
            <a:xfrm>
              <a:off x="-470522" y="-205576"/>
              <a:ext cx="56167" cy="56203"/>
            </a:xfrm>
            <a:custGeom>
              <a:rect b="b" l="l" r="r" t="t"/>
              <a:pathLst>
                <a:path extrusionOk="0" h="1556" w="1555">
                  <a:moveTo>
                    <a:pt x="777" y="1"/>
                  </a:moveTo>
                  <a:cubicBezTo>
                    <a:pt x="348" y="1"/>
                    <a:pt x="0" y="349"/>
                    <a:pt x="0" y="779"/>
                  </a:cubicBezTo>
                  <a:cubicBezTo>
                    <a:pt x="0" y="1207"/>
                    <a:pt x="348" y="1556"/>
                    <a:pt x="777" y="1556"/>
                  </a:cubicBezTo>
                  <a:cubicBezTo>
                    <a:pt x="1207" y="1556"/>
                    <a:pt x="1555" y="1207"/>
                    <a:pt x="1555" y="779"/>
                  </a:cubicBezTo>
                  <a:cubicBezTo>
                    <a:pt x="1555" y="349"/>
                    <a:pt x="1207" y="1"/>
                    <a:pt x="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08"/>
            <p:cNvSpPr/>
            <p:nvPr/>
          </p:nvSpPr>
          <p:spPr>
            <a:xfrm>
              <a:off x="2863680" y="5237094"/>
              <a:ext cx="56167" cy="56203"/>
            </a:xfrm>
            <a:custGeom>
              <a:rect b="b" l="l" r="r" t="t"/>
              <a:pathLst>
                <a:path extrusionOk="0" h="1556" w="1555">
                  <a:moveTo>
                    <a:pt x="777" y="1"/>
                  </a:moveTo>
                  <a:cubicBezTo>
                    <a:pt x="348" y="1"/>
                    <a:pt x="0" y="349"/>
                    <a:pt x="0" y="779"/>
                  </a:cubicBezTo>
                  <a:cubicBezTo>
                    <a:pt x="0" y="1207"/>
                    <a:pt x="348" y="1555"/>
                    <a:pt x="777" y="1555"/>
                  </a:cubicBezTo>
                  <a:cubicBezTo>
                    <a:pt x="1207" y="1555"/>
                    <a:pt x="1555" y="1207"/>
                    <a:pt x="1555" y="779"/>
                  </a:cubicBezTo>
                  <a:cubicBezTo>
                    <a:pt x="1555" y="349"/>
                    <a:pt x="1207" y="1"/>
                    <a:pt x="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08"/>
            <p:cNvSpPr/>
            <p:nvPr/>
          </p:nvSpPr>
          <p:spPr>
            <a:xfrm>
              <a:off x="1885116" y="-915586"/>
              <a:ext cx="62415" cy="62379"/>
            </a:xfrm>
            <a:custGeom>
              <a:rect b="b" l="l" r="r" t="t"/>
              <a:pathLst>
                <a:path extrusionOk="0" h="1727" w="1728">
                  <a:moveTo>
                    <a:pt x="863" y="0"/>
                  </a:moveTo>
                  <a:cubicBezTo>
                    <a:pt x="387" y="0"/>
                    <a:pt x="1" y="386"/>
                    <a:pt x="1" y="863"/>
                  </a:cubicBezTo>
                  <a:cubicBezTo>
                    <a:pt x="1" y="1340"/>
                    <a:pt x="387" y="1727"/>
                    <a:pt x="863" y="1727"/>
                  </a:cubicBezTo>
                  <a:cubicBezTo>
                    <a:pt x="1341" y="1727"/>
                    <a:pt x="1727" y="1340"/>
                    <a:pt x="1727" y="863"/>
                  </a:cubicBezTo>
                  <a:cubicBezTo>
                    <a:pt x="1727" y="386"/>
                    <a:pt x="1341"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08"/>
            <p:cNvSpPr/>
            <p:nvPr/>
          </p:nvSpPr>
          <p:spPr>
            <a:xfrm>
              <a:off x="683801" y="4943836"/>
              <a:ext cx="62379" cy="62379"/>
            </a:xfrm>
            <a:custGeom>
              <a:rect b="b" l="l" r="r" t="t"/>
              <a:pathLst>
                <a:path extrusionOk="0" h="1727" w="1727">
                  <a:moveTo>
                    <a:pt x="864" y="0"/>
                  </a:moveTo>
                  <a:cubicBezTo>
                    <a:pt x="386" y="0"/>
                    <a:pt x="0" y="387"/>
                    <a:pt x="0" y="863"/>
                  </a:cubicBezTo>
                  <a:cubicBezTo>
                    <a:pt x="0" y="1341"/>
                    <a:pt x="386" y="1727"/>
                    <a:pt x="864" y="1727"/>
                  </a:cubicBezTo>
                  <a:cubicBezTo>
                    <a:pt x="1341" y="1727"/>
                    <a:pt x="1727" y="1341"/>
                    <a:pt x="1727" y="863"/>
                  </a:cubicBezTo>
                  <a:cubicBezTo>
                    <a:pt x="1727" y="387"/>
                    <a:pt x="1341" y="0"/>
                    <a:pt x="8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08"/>
            <p:cNvSpPr/>
            <p:nvPr/>
          </p:nvSpPr>
          <p:spPr>
            <a:xfrm>
              <a:off x="3324354" y="2142224"/>
              <a:ext cx="36" cy="144"/>
            </a:xfrm>
            <a:custGeom>
              <a:rect b="b" l="l" r="r" t="t"/>
              <a:pathLst>
                <a:path extrusionOk="0" fill="none" h="4" w="1">
                  <a:moveTo>
                    <a:pt x="0" y="3"/>
                  </a:moveTo>
                  <a:lnTo>
                    <a:pt x="0"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08"/>
            <p:cNvSpPr/>
            <p:nvPr/>
          </p:nvSpPr>
          <p:spPr>
            <a:xfrm>
              <a:off x="-29352" y="-877841"/>
              <a:ext cx="3347854" cy="2971629"/>
            </a:xfrm>
            <a:custGeom>
              <a:rect b="b" l="l" r="r" t="t"/>
              <a:pathLst>
                <a:path extrusionOk="0" fill="none" h="82271" w="92687">
                  <a:moveTo>
                    <a:pt x="92686" y="82270"/>
                  </a:moveTo>
                  <a:cubicBezTo>
                    <a:pt x="86760" y="36173"/>
                    <a:pt x="47598" y="484"/>
                    <a:pt x="0"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08"/>
            <p:cNvSpPr/>
            <p:nvPr/>
          </p:nvSpPr>
          <p:spPr>
            <a:xfrm>
              <a:off x="-53841" y="-877985"/>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08"/>
            <p:cNvSpPr/>
            <p:nvPr/>
          </p:nvSpPr>
          <p:spPr>
            <a:xfrm>
              <a:off x="-4646" y="2472759"/>
              <a:ext cx="3351141" cy="3470771"/>
            </a:xfrm>
            <a:custGeom>
              <a:rect b="b" l="l" r="r" t="t"/>
              <a:pathLst>
                <a:path extrusionOk="0" fill="none" h="96090" w="92778">
                  <a:moveTo>
                    <a:pt x="1" y="96089"/>
                  </a:moveTo>
                  <a:cubicBezTo>
                    <a:pt x="51153" y="95206"/>
                    <a:pt x="92387" y="53656"/>
                    <a:pt x="92768" y="2381"/>
                  </a:cubicBezTo>
                  <a:cubicBezTo>
                    <a:pt x="92770" y="2143"/>
                    <a:pt x="92778" y="1906"/>
                    <a:pt x="92778" y="1667"/>
                  </a:cubicBezTo>
                  <a:cubicBezTo>
                    <a:pt x="92778" y="1110"/>
                    <a:pt x="92772" y="555"/>
                    <a:pt x="92762"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08"/>
            <p:cNvSpPr/>
            <p:nvPr/>
          </p:nvSpPr>
          <p:spPr>
            <a:xfrm>
              <a:off x="3345412" y="2448052"/>
              <a:ext cx="36" cy="144"/>
            </a:xfrm>
            <a:custGeom>
              <a:rect b="b" l="l" r="r" t="t"/>
              <a:pathLst>
                <a:path extrusionOk="0" fill="none" h="4" w="1">
                  <a:moveTo>
                    <a:pt x="0" y="4"/>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08"/>
            <p:cNvSpPr/>
            <p:nvPr/>
          </p:nvSpPr>
          <p:spPr>
            <a:xfrm>
              <a:off x="2905109" y="1668655"/>
              <a:ext cx="72" cy="144"/>
            </a:xfrm>
            <a:custGeom>
              <a:rect b="b" l="l" r="r" t="t"/>
              <a:pathLst>
                <a:path extrusionOk="0" fill="none" h="4" w="2">
                  <a:moveTo>
                    <a:pt x="1" y="3"/>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08"/>
            <p:cNvSpPr/>
            <p:nvPr/>
          </p:nvSpPr>
          <p:spPr>
            <a:xfrm>
              <a:off x="-29388" y="-558901"/>
              <a:ext cx="2920555" cy="2180817"/>
            </a:xfrm>
            <a:custGeom>
              <a:rect b="b" l="l" r="r" t="t"/>
              <a:pathLst>
                <a:path extrusionOk="0" fill="none" h="60377" w="80857">
                  <a:moveTo>
                    <a:pt x="80857" y="60376"/>
                  </a:moveTo>
                  <a:cubicBezTo>
                    <a:pt x="70181" y="25704"/>
                    <a:pt x="38075" y="426"/>
                    <a:pt x="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08"/>
            <p:cNvSpPr/>
            <p:nvPr/>
          </p:nvSpPr>
          <p:spPr>
            <a:xfrm>
              <a:off x="-53841" y="-559118"/>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08"/>
            <p:cNvSpPr/>
            <p:nvPr/>
          </p:nvSpPr>
          <p:spPr>
            <a:xfrm>
              <a:off x="-4863" y="2195501"/>
              <a:ext cx="3032491" cy="3429052"/>
            </a:xfrm>
            <a:custGeom>
              <a:rect b="b" l="l" r="r" t="t"/>
              <a:pathLst>
                <a:path extrusionOk="0" fill="none" h="94935" w="83956">
                  <a:moveTo>
                    <a:pt x="0" y="94935"/>
                  </a:moveTo>
                  <a:cubicBezTo>
                    <a:pt x="46279" y="94057"/>
                    <a:pt x="83566" y="56458"/>
                    <a:pt x="83945" y="10057"/>
                  </a:cubicBezTo>
                  <a:cubicBezTo>
                    <a:pt x="83948" y="9819"/>
                    <a:pt x="83954" y="9582"/>
                    <a:pt x="83954" y="9343"/>
                  </a:cubicBezTo>
                  <a:cubicBezTo>
                    <a:pt x="83955" y="6222"/>
                    <a:pt x="83786" y="3103"/>
                    <a:pt x="8345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08"/>
            <p:cNvSpPr/>
            <p:nvPr/>
          </p:nvSpPr>
          <p:spPr>
            <a:xfrm>
              <a:off x="3006606" y="2171048"/>
              <a:ext cx="36" cy="144"/>
            </a:xfrm>
            <a:custGeom>
              <a:rect b="b" l="l" r="r" t="t"/>
              <a:pathLst>
                <a:path extrusionOk="0" fill="none" h="4" w="1">
                  <a:moveTo>
                    <a:pt x="0" y="4"/>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08"/>
            <p:cNvSpPr/>
            <p:nvPr/>
          </p:nvSpPr>
          <p:spPr>
            <a:xfrm>
              <a:off x="2683657" y="2797441"/>
              <a:ext cx="36" cy="144"/>
            </a:xfrm>
            <a:custGeom>
              <a:rect b="b" l="l" r="r" t="t"/>
              <a:pathLst>
                <a:path extrusionOk="0" fill="none" h="4" w="1">
                  <a:moveTo>
                    <a:pt x="1" y="3"/>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08"/>
            <p:cNvSpPr/>
            <p:nvPr/>
          </p:nvSpPr>
          <p:spPr>
            <a:xfrm>
              <a:off x="-29244" y="-227717"/>
              <a:ext cx="2725651" cy="2976252"/>
            </a:xfrm>
            <a:custGeom>
              <a:rect b="b" l="l" r="r" t="t"/>
              <a:pathLst>
                <a:path extrusionOk="0" fill="none" h="82399" w="75461">
                  <a:moveTo>
                    <a:pt x="75225" y="82399"/>
                  </a:moveTo>
                  <a:cubicBezTo>
                    <a:pt x="75359" y="80663"/>
                    <a:pt x="75435" y="78912"/>
                    <a:pt x="75451" y="77145"/>
                  </a:cubicBezTo>
                  <a:cubicBezTo>
                    <a:pt x="75453" y="76907"/>
                    <a:pt x="75461" y="76670"/>
                    <a:pt x="75461" y="76431"/>
                  </a:cubicBezTo>
                  <a:cubicBezTo>
                    <a:pt x="75461" y="34542"/>
                    <a:pt x="41767" y="526"/>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08"/>
            <p:cNvSpPr/>
            <p:nvPr/>
          </p:nvSpPr>
          <p:spPr>
            <a:xfrm>
              <a:off x="-53841" y="-227934"/>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08"/>
            <p:cNvSpPr/>
            <p:nvPr/>
          </p:nvSpPr>
          <p:spPr>
            <a:xfrm>
              <a:off x="-53877" y="5293875"/>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08"/>
            <p:cNvSpPr/>
            <p:nvPr/>
          </p:nvSpPr>
          <p:spPr>
            <a:xfrm>
              <a:off x="-5007" y="3479965"/>
              <a:ext cx="2534540" cy="1813368"/>
            </a:xfrm>
            <a:custGeom>
              <a:rect b="b" l="l" r="r" t="t"/>
              <a:pathLst>
                <a:path extrusionOk="0" fill="none" h="50204" w="70170">
                  <a:moveTo>
                    <a:pt x="1" y="50203"/>
                  </a:moveTo>
                  <a:cubicBezTo>
                    <a:pt x="32291" y="49518"/>
                    <a:pt x="59650" y="28812"/>
                    <a:pt x="70170"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08"/>
            <p:cNvSpPr/>
            <p:nvPr/>
          </p:nvSpPr>
          <p:spPr>
            <a:xfrm>
              <a:off x="2537805" y="3456812"/>
              <a:ext cx="72" cy="144"/>
            </a:xfrm>
            <a:custGeom>
              <a:rect b="b" l="l" r="r" t="t"/>
              <a:pathLst>
                <a:path extrusionOk="0" fill="none" h="4" w="2">
                  <a:moveTo>
                    <a:pt x="0" y="4"/>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08"/>
            <p:cNvSpPr/>
            <p:nvPr/>
          </p:nvSpPr>
          <p:spPr>
            <a:xfrm>
              <a:off x="2139943" y="3525331"/>
              <a:ext cx="108" cy="144"/>
            </a:xfrm>
            <a:custGeom>
              <a:rect b="b" l="l" r="r" t="t"/>
              <a:pathLst>
                <a:path extrusionOk="0" fill="none" h="4" w="3">
                  <a:moveTo>
                    <a:pt x="1" y="3"/>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08"/>
            <p:cNvSpPr/>
            <p:nvPr/>
          </p:nvSpPr>
          <p:spPr>
            <a:xfrm>
              <a:off x="-29352" y="115892"/>
              <a:ext cx="2382331" cy="3364722"/>
            </a:xfrm>
            <a:custGeom>
              <a:rect b="b" l="l" r="r" t="t"/>
              <a:pathLst>
                <a:path extrusionOk="0" fill="none" h="93154" w="65956">
                  <a:moveTo>
                    <a:pt x="60604" y="93154"/>
                  </a:moveTo>
                  <a:cubicBezTo>
                    <a:pt x="63951" y="85304"/>
                    <a:pt x="65842" y="76684"/>
                    <a:pt x="65937" y="67632"/>
                  </a:cubicBezTo>
                  <a:cubicBezTo>
                    <a:pt x="65939" y="67394"/>
                    <a:pt x="65955" y="67158"/>
                    <a:pt x="65955" y="66918"/>
                  </a:cubicBezTo>
                  <a:cubicBezTo>
                    <a:pt x="65955" y="30280"/>
                    <a:pt x="36515" y="524"/>
                    <a:pt x="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08"/>
            <p:cNvSpPr/>
            <p:nvPr/>
          </p:nvSpPr>
          <p:spPr>
            <a:xfrm>
              <a:off x="-53841" y="115640"/>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08"/>
            <p:cNvSpPr/>
            <p:nvPr/>
          </p:nvSpPr>
          <p:spPr>
            <a:xfrm>
              <a:off x="-53877" y="4950302"/>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08"/>
            <p:cNvSpPr/>
            <p:nvPr/>
          </p:nvSpPr>
          <p:spPr>
            <a:xfrm>
              <a:off x="-4790" y="4053370"/>
              <a:ext cx="1819473" cy="896282"/>
            </a:xfrm>
            <a:custGeom>
              <a:rect b="b" l="l" r="r" t="t"/>
              <a:pathLst>
                <a:path extrusionOk="0" fill="none" h="24814" w="50373">
                  <a:moveTo>
                    <a:pt x="0" y="24813"/>
                  </a:moveTo>
                  <a:cubicBezTo>
                    <a:pt x="20342" y="24318"/>
                    <a:pt x="38428" y="14750"/>
                    <a:pt x="50373"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08"/>
            <p:cNvSpPr/>
            <p:nvPr/>
          </p:nvSpPr>
          <p:spPr>
            <a:xfrm>
              <a:off x="1830033" y="4034118"/>
              <a:ext cx="108" cy="144"/>
            </a:xfrm>
            <a:custGeom>
              <a:rect b="b" l="l" r="r" t="t"/>
              <a:pathLst>
                <a:path extrusionOk="0" fill="none" h="4" w="3">
                  <a:moveTo>
                    <a:pt x="0" y="4"/>
                  </a:moveTo>
                  <a:lnTo>
                    <a:pt x="2"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08"/>
            <p:cNvSpPr/>
            <p:nvPr/>
          </p:nvSpPr>
          <p:spPr>
            <a:xfrm>
              <a:off x="1965520" y="2049613"/>
              <a:ext cx="72" cy="144"/>
            </a:xfrm>
            <a:custGeom>
              <a:rect b="b" l="l" r="r" t="t"/>
              <a:pathLst>
                <a:path extrusionOk="0" fill="none" h="4" w="2">
                  <a:moveTo>
                    <a:pt x="0" y="1"/>
                  </a:moveTo>
                  <a:lnTo>
                    <a:pt x="2" y="4"/>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08"/>
            <p:cNvSpPr/>
            <p:nvPr/>
          </p:nvSpPr>
          <p:spPr>
            <a:xfrm>
              <a:off x="-29207" y="2097688"/>
              <a:ext cx="2051110" cy="2521212"/>
            </a:xfrm>
            <a:custGeom>
              <a:rect b="b" l="l" r="r" t="t"/>
              <a:pathLst>
                <a:path extrusionOk="0" fill="none" h="69801" w="56786">
                  <a:moveTo>
                    <a:pt x="55525" y="0"/>
                  </a:moveTo>
                  <a:cubicBezTo>
                    <a:pt x="56363" y="3962"/>
                    <a:pt x="56786" y="8001"/>
                    <a:pt x="56783" y="12051"/>
                  </a:cubicBezTo>
                  <a:cubicBezTo>
                    <a:pt x="56783" y="12291"/>
                    <a:pt x="56768" y="12527"/>
                    <a:pt x="56765" y="12765"/>
                  </a:cubicBezTo>
                  <a:cubicBezTo>
                    <a:pt x="56385" y="44010"/>
                    <a:pt x="31210" y="69281"/>
                    <a:pt x="1" y="6980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08"/>
            <p:cNvSpPr/>
            <p:nvPr/>
          </p:nvSpPr>
          <p:spPr>
            <a:xfrm>
              <a:off x="-53841" y="4619117"/>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08"/>
            <p:cNvSpPr/>
            <p:nvPr/>
          </p:nvSpPr>
          <p:spPr>
            <a:xfrm>
              <a:off x="-53877" y="446824"/>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08"/>
            <p:cNvSpPr/>
            <p:nvPr/>
          </p:nvSpPr>
          <p:spPr>
            <a:xfrm>
              <a:off x="-4248" y="447655"/>
              <a:ext cx="1717181" cy="992433"/>
            </a:xfrm>
            <a:custGeom>
              <a:rect b="b" l="l" r="r" t="t"/>
              <a:pathLst>
                <a:path extrusionOk="0" fill="none" h="27476" w="47541">
                  <a:moveTo>
                    <a:pt x="1" y="1"/>
                  </a:moveTo>
                  <a:cubicBezTo>
                    <a:pt x="20109" y="573"/>
                    <a:pt x="37645" y="11420"/>
                    <a:pt x="47540" y="27476"/>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08"/>
            <p:cNvSpPr/>
            <p:nvPr/>
          </p:nvSpPr>
          <p:spPr>
            <a:xfrm>
              <a:off x="1725827" y="1461290"/>
              <a:ext cx="72" cy="108"/>
            </a:xfrm>
            <a:custGeom>
              <a:rect b="b" l="l" r="r" t="t"/>
              <a:pathLst>
                <a:path extrusionOk="0" fill="none" h="3" w="2">
                  <a:moveTo>
                    <a:pt x="0" y="0"/>
                  </a:moveTo>
                  <a:lnTo>
                    <a:pt x="1" y="2"/>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08"/>
            <p:cNvSpPr/>
            <p:nvPr/>
          </p:nvSpPr>
          <p:spPr>
            <a:xfrm>
              <a:off x="1663484" y="2209588"/>
              <a:ext cx="36" cy="72"/>
            </a:xfrm>
            <a:custGeom>
              <a:rect b="b" l="l" r="r" t="t"/>
              <a:pathLst>
                <a:path extrusionOk="0" fill="none" h="2" w="1">
                  <a:moveTo>
                    <a:pt x="1" y="2"/>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08"/>
            <p:cNvSpPr/>
            <p:nvPr/>
          </p:nvSpPr>
          <p:spPr>
            <a:xfrm>
              <a:off x="-29135" y="775805"/>
              <a:ext cx="1682939" cy="1385527"/>
            </a:xfrm>
            <a:custGeom>
              <a:rect b="b" l="l" r="r" t="t"/>
              <a:pathLst>
                <a:path extrusionOk="0" fill="none" h="38359" w="46593">
                  <a:moveTo>
                    <a:pt x="46593" y="38359"/>
                  </a:moveTo>
                  <a:cubicBezTo>
                    <a:pt x="41939" y="16735"/>
                    <a:pt x="22910" y="455"/>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08"/>
            <p:cNvSpPr/>
            <p:nvPr/>
          </p:nvSpPr>
          <p:spPr>
            <a:xfrm>
              <a:off x="-53841" y="775480"/>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08"/>
            <p:cNvSpPr/>
            <p:nvPr/>
          </p:nvSpPr>
          <p:spPr>
            <a:xfrm>
              <a:off x="-53877" y="4290498"/>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08"/>
            <p:cNvSpPr/>
            <p:nvPr/>
          </p:nvSpPr>
          <p:spPr>
            <a:xfrm>
              <a:off x="-4935" y="2557568"/>
              <a:ext cx="1697496" cy="1732026"/>
            </a:xfrm>
            <a:custGeom>
              <a:rect b="b" l="l" r="r" t="t"/>
              <a:pathLst>
                <a:path extrusionOk="0" fill="none" h="47952" w="46996">
                  <a:moveTo>
                    <a:pt x="0" y="47951"/>
                  </a:moveTo>
                  <a:cubicBezTo>
                    <a:pt x="25485" y="47099"/>
                    <a:pt x="45996" y="26656"/>
                    <a:pt x="46964" y="1201"/>
                  </a:cubicBezTo>
                  <a:cubicBezTo>
                    <a:pt x="46979" y="813"/>
                    <a:pt x="46989" y="424"/>
                    <a:pt x="46996" y="33"/>
                  </a:cubicBezTo>
                  <a:lnTo>
                    <a:pt x="46996"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08"/>
            <p:cNvSpPr/>
            <p:nvPr/>
          </p:nvSpPr>
          <p:spPr>
            <a:xfrm>
              <a:off x="1693139" y="2532971"/>
              <a:ext cx="36" cy="181"/>
            </a:xfrm>
            <a:custGeom>
              <a:rect b="b" l="l" r="r" t="t"/>
              <a:pathLst>
                <a:path extrusionOk="0" fill="none" h="5" w="1">
                  <a:moveTo>
                    <a:pt x="1" y="5"/>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08"/>
            <p:cNvSpPr/>
            <p:nvPr/>
          </p:nvSpPr>
          <p:spPr>
            <a:xfrm>
              <a:off x="1248646" y="3038795"/>
              <a:ext cx="72" cy="144"/>
            </a:xfrm>
            <a:custGeom>
              <a:rect b="b" l="l" r="r" t="t"/>
              <a:pathLst>
                <a:path extrusionOk="0" fill="none" h="4" w="2">
                  <a:moveTo>
                    <a:pt x="0" y="4"/>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08"/>
            <p:cNvSpPr/>
            <p:nvPr/>
          </p:nvSpPr>
          <p:spPr>
            <a:xfrm>
              <a:off x="-29207" y="1126313"/>
              <a:ext cx="1371946" cy="1866320"/>
            </a:xfrm>
            <a:custGeom>
              <a:rect b="b" l="l" r="r" t="t"/>
              <a:pathLst>
                <a:path extrusionOk="0" fill="none" h="51670" w="37983">
                  <a:moveTo>
                    <a:pt x="35846" y="51670"/>
                  </a:moveTo>
                  <a:cubicBezTo>
                    <a:pt x="37149" y="47896"/>
                    <a:pt x="37889" y="43859"/>
                    <a:pt x="37965" y="39658"/>
                  </a:cubicBezTo>
                  <a:cubicBezTo>
                    <a:pt x="37970" y="39420"/>
                    <a:pt x="37983" y="39184"/>
                    <a:pt x="37983" y="38944"/>
                  </a:cubicBezTo>
                  <a:cubicBezTo>
                    <a:pt x="37983" y="17753"/>
                    <a:pt x="21065" y="522"/>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08"/>
            <p:cNvSpPr/>
            <p:nvPr/>
          </p:nvSpPr>
          <p:spPr>
            <a:xfrm>
              <a:off x="-53841" y="1125880"/>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08"/>
            <p:cNvSpPr/>
            <p:nvPr/>
          </p:nvSpPr>
          <p:spPr>
            <a:xfrm>
              <a:off x="-53877" y="3940097"/>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08"/>
            <p:cNvSpPr/>
            <p:nvPr/>
          </p:nvSpPr>
          <p:spPr>
            <a:xfrm>
              <a:off x="-5368" y="3419211"/>
              <a:ext cx="1033718" cy="519695"/>
            </a:xfrm>
            <a:custGeom>
              <a:rect b="b" l="l" r="r" t="t"/>
              <a:pathLst>
                <a:path extrusionOk="0" fill="none" h="14388" w="28619">
                  <a:moveTo>
                    <a:pt x="0" y="14387"/>
                  </a:moveTo>
                  <a:cubicBezTo>
                    <a:pt x="11550" y="13909"/>
                    <a:pt x="21798" y="8403"/>
                    <a:pt x="28618"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08"/>
            <p:cNvSpPr/>
            <p:nvPr/>
          </p:nvSpPr>
          <p:spPr>
            <a:xfrm>
              <a:off x="1043448" y="3400140"/>
              <a:ext cx="108" cy="144"/>
            </a:xfrm>
            <a:custGeom>
              <a:rect b="b" l="l" r="r" t="t"/>
              <a:pathLst>
                <a:path extrusionOk="0" fill="none" h="4" w="3">
                  <a:moveTo>
                    <a:pt x="0" y="3"/>
                  </a:moveTo>
                  <a:lnTo>
                    <a:pt x="2"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08"/>
            <p:cNvSpPr/>
            <p:nvPr/>
          </p:nvSpPr>
          <p:spPr>
            <a:xfrm>
              <a:off x="974965" y="2532971"/>
              <a:ext cx="36" cy="144"/>
            </a:xfrm>
            <a:custGeom>
              <a:rect b="b" l="l" r="r" t="t"/>
              <a:pathLst>
                <a:path extrusionOk="0" fill="none" h="4" w="1">
                  <a:moveTo>
                    <a:pt x="1" y="0"/>
                  </a:moveTo>
                  <a:lnTo>
                    <a:pt x="1" y="4"/>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08"/>
            <p:cNvSpPr/>
            <p:nvPr/>
          </p:nvSpPr>
          <p:spPr>
            <a:xfrm>
              <a:off x="-29352" y="2581949"/>
              <a:ext cx="1002908" cy="989905"/>
            </a:xfrm>
            <a:custGeom>
              <a:rect b="b" l="l" r="r" t="t"/>
              <a:pathLst>
                <a:path extrusionOk="0" fill="none" h="27406" w="27766">
                  <a:moveTo>
                    <a:pt x="27766" y="1"/>
                  </a:moveTo>
                  <a:cubicBezTo>
                    <a:pt x="27070" y="14943"/>
                    <a:pt x="14991" y="26904"/>
                    <a:pt x="0" y="27405"/>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08"/>
            <p:cNvSpPr/>
            <p:nvPr/>
          </p:nvSpPr>
          <p:spPr>
            <a:xfrm>
              <a:off x="-53841" y="3572324"/>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08"/>
            <p:cNvSpPr/>
            <p:nvPr/>
          </p:nvSpPr>
          <p:spPr>
            <a:xfrm>
              <a:off x="640927" y="1769538"/>
              <a:ext cx="108" cy="144"/>
            </a:xfrm>
            <a:custGeom>
              <a:rect b="b" l="l" r="r" t="t"/>
              <a:pathLst>
                <a:path extrusionOk="0" fill="none" h="4" w="3">
                  <a:moveTo>
                    <a:pt x="3" y="3"/>
                  </a:moveTo>
                  <a:lnTo>
                    <a:pt x="0"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08"/>
            <p:cNvSpPr/>
            <p:nvPr/>
          </p:nvSpPr>
          <p:spPr>
            <a:xfrm>
              <a:off x="-30038" y="1494159"/>
              <a:ext cx="635315" cy="243991"/>
            </a:xfrm>
            <a:custGeom>
              <a:rect b="b" l="l" r="r" t="t"/>
              <a:pathLst>
                <a:path extrusionOk="0" fill="none" h="6755" w="17589">
                  <a:moveTo>
                    <a:pt x="17588" y="6755"/>
                  </a:moveTo>
                  <a:cubicBezTo>
                    <a:pt x="12807" y="2723"/>
                    <a:pt x="6693" y="219"/>
                    <a:pt x="1"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08"/>
            <p:cNvSpPr/>
            <p:nvPr/>
          </p:nvSpPr>
          <p:spPr>
            <a:xfrm>
              <a:off x="-53841" y="1493654"/>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08"/>
            <p:cNvSpPr/>
            <p:nvPr/>
          </p:nvSpPr>
          <p:spPr>
            <a:xfrm>
              <a:off x="-53877" y="3572324"/>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08"/>
            <p:cNvSpPr/>
            <p:nvPr/>
          </p:nvSpPr>
          <p:spPr>
            <a:xfrm>
              <a:off x="-4754" y="2212478"/>
              <a:ext cx="979755" cy="1358220"/>
            </a:xfrm>
            <a:custGeom>
              <a:rect b="b" l="l" r="r" t="t"/>
              <a:pathLst>
                <a:path extrusionOk="0" fill="none" h="37603" w="27125">
                  <a:moveTo>
                    <a:pt x="0" y="37603"/>
                  </a:moveTo>
                  <a:cubicBezTo>
                    <a:pt x="14888" y="36757"/>
                    <a:pt x="26740" y="24598"/>
                    <a:pt x="27106" y="9587"/>
                  </a:cubicBezTo>
                  <a:cubicBezTo>
                    <a:pt x="27112" y="9349"/>
                    <a:pt x="27125" y="9113"/>
                    <a:pt x="27125" y="8873"/>
                  </a:cubicBezTo>
                  <a:cubicBezTo>
                    <a:pt x="27125" y="5777"/>
                    <a:pt x="26635" y="2794"/>
                    <a:pt x="2573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08"/>
            <p:cNvSpPr/>
            <p:nvPr/>
          </p:nvSpPr>
          <p:spPr>
            <a:xfrm>
              <a:off x="916739" y="2189036"/>
              <a:ext cx="72" cy="144"/>
            </a:xfrm>
            <a:custGeom>
              <a:rect b="b" l="l" r="r" t="t"/>
              <a:pathLst>
                <a:path extrusionOk="0" fill="none" h="4" w="2">
                  <a:moveTo>
                    <a:pt x="2" y="4"/>
                  </a:moveTo>
                  <a:cubicBezTo>
                    <a:pt x="2" y="3"/>
                    <a:pt x="2" y="2"/>
                    <a:pt x="1"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08"/>
            <p:cNvSpPr/>
            <p:nvPr/>
          </p:nvSpPr>
          <p:spPr>
            <a:xfrm>
              <a:off x="-53877" y="1817253"/>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08"/>
            <p:cNvSpPr/>
            <p:nvPr/>
          </p:nvSpPr>
          <p:spPr>
            <a:xfrm>
              <a:off x="-29171" y="1819673"/>
              <a:ext cx="680501" cy="1428257"/>
            </a:xfrm>
            <a:custGeom>
              <a:rect b="b" l="l" r="r" t="t"/>
              <a:pathLst>
                <a:path extrusionOk="0" fill="none" h="39542" w="18840">
                  <a:moveTo>
                    <a:pt x="681" y="0"/>
                  </a:moveTo>
                  <a:cubicBezTo>
                    <a:pt x="10850" y="845"/>
                    <a:pt x="18840" y="9361"/>
                    <a:pt x="18840" y="19748"/>
                  </a:cubicBezTo>
                  <a:cubicBezTo>
                    <a:pt x="18840" y="19988"/>
                    <a:pt x="18831" y="20225"/>
                    <a:pt x="18822" y="20462"/>
                  </a:cubicBezTo>
                  <a:cubicBezTo>
                    <a:pt x="18457" y="30751"/>
                    <a:pt x="10255" y="39040"/>
                    <a:pt x="1" y="3954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08"/>
            <p:cNvSpPr/>
            <p:nvPr/>
          </p:nvSpPr>
          <p:spPr>
            <a:xfrm>
              <a:off x="-53841" y="3248652"/>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08"/>
            <p:cNvSpPr/>
            <p:nvPr/>
          </p:nvSpPr>
          <p:spPr>
            <a:xfrm>
              <a:off x="581510" y="2841183"/>
              <a:ext cx="72" cy="144"/>
            </a:xfrm>
            <a:custGeom>
              <a:rect b="b" l="l" r="r" t="t"/>
              <a:pathLst>
                <a:path extrusionOk="0" fill="none" h="4" w="2">
                  <a:moveTo>
                    <a:pt x="0" y="3"/>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08"/>
            <p:cNvSpPr/>
            <p:nvPr/>
          </p:nvSpPr>
          <p:spPr>
            <a:xfrm>
              <a:off x="-29244" y="1818047"/>
              <a:ext cx="680609" cy="978130"/>
            </a:xfrm>
            <a:custGeom>
              <a:rect b="b" l="l" r="r" t="t"/>
              <a:pathLst>
                <a:path extrusionOk="0" fill="none" h="27080" w="18843">
                  <a:moveTo>
                    <a:pt x="17454" y="27079"/>
                  </a:moveTo>
                  <a:cubicBezTo>
                    <a:pt x="18283" y="24983"/>
                    <a:pt x="18746" y="22760"/>
                    <a:pt x="18824" y="20507"/>
                  </a:cubicBezTo>
                  <a:cubicBezTo>
                    <a:pt x="18833" y="20270"/>
                    <a:pt x="18843" y="20033"/>
                    <a:pt x="18843" y="19793"/>
                  </a:cubicBezTo>
                  <a:cubicBezTo>
                    <a:pt x="18843" y="9175"/>
                    <a:pt x="10493" y="512"/>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08"/>
            <p:cNvSpPr/>
            <p:nvPr/>
          </p:nvSpPr>
          <p:spPr>
            <a:xfrm>
              <a:off x="-53841" y="1817253"/>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08"/>
            <p:cNvSpPr/>
            <p:nvPr/>
          </p:nvSpPr>
          <p:spPr>
            <a:xfrm>
              <a:off x="-53877" y="3248652"/>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08"/>
            <p:cNvSpPr/>
            <p:nvPr/>
          </p:nvSpPr>
          <p:spPr>
            <a:xfrm>
              <a:off x="-6380" y="3103594"/>
              <a:ext cx="373950" cy="142818"/>
            </a:xfrm>
            <a:custGeom>
              <a:rect b="b" l="l" r="r" t="t"/>
              <a:pathLst>
                <a:path extrusionOk="0" fill="none" h="3954" w="10353">
                  <a:moveTo>
                    <a:pt x="1" y="3954"/>
                  </a:moveTo>
                  <a:cubicBezTo>
                    <a:pt x="3759" y="3652"/>
                    <a:pt x="7351" y="2281"/>
                    <a:pt x="10353"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08"/>
            <p:cNvSpPr/>
            <p:nvPr/>
          </p:nvSpPr>
          <p:spPr>
            <a:xfrm>
              <a:off x="386281" y="3088821"/>
              <a:ext cx="108" cy="108"/>
            </a:xfrm>
            <a:custGeom>
              <a:rect b="b" l="l" r="r" t="t"/>
              <a:pathLst>
                <a:path extrusionOk="0" fill="none" h="3" w="3">
                  <a:moveTo>
                    <a:pt x="1" y="2"/>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08"/>
            <p:cNvSpPr/>
            <p:nvPr/>
          </p:nvSpPr>
          <p:spPr>
            <a:xfrm>
              <a:off x="-544965" y="2189072"/>
              <a:ext cx="365137" cy="382294"/>
            </a:xfrm>
            <a:custGeom>
              <a:rect b="b" l="l" r="r" t="t"/>
              <a:pathLst>
                <a:path extrusionOk="0" h="10584" w="10109">
                  <a:moveTo>
                    <a:pt x="3751" y="1"/>
                  </a:moveTo>
                  <a:cubicBezTo>
                    <a:pt x="1493" y="2227"/>
                    <a:pt x="79" y="5297"/>
                    <a:pt x="1" y="8698"/>
                  </a:cubicBezTo>
                  <a:cubicBezTo>
                    <a:pt x="775" y="9294"/>
                    <a:pt x="1729" y="9657"/>
                    <a:pt x="2707" y="9669"/>
                  </a:cubicBezTo>
                  <a:cubicBezTo>
                    <a:pt x="2726" y="9669"/>
                    <a:pt x="2744" y="9670"/>
                    <a:pt x="2762" y="9670"/>
                  </a:cubicBezTo>
                  <a:cubicBezTo>
                    <a:pt x="3432" y="9670"/>
                    <a:pt x="4104" y="9531"/>
                    <a:pt x="4767" y="9531"/>
                  </a:cubicBezTo>
                  <a:cubicBezTo>
                    <a:pt x="5015" y="9531"/>
                    <a:pt x="5262" y="9551"/>
                    <a:pt x="5507" y="9604"/>
                  </a:cubicBezTo>
                  <a:cubicBezTo>
                    <a:pt x="6159" y="9744"/>
                    <a:pt x="6735" y="10115"/>
                    <a:pt x="7356" y="10361"/>
                  </a:cubicBezTo>
                  <a:cubicBezTo>
                    <a:pt x="7688" y="10492"/>
                    <a:pt x="8057" y="10584"/>
                    <a:pt x="8413" y="10584"/>
                  </a:cubicBezTo>
                  <a:cubicBezTo>
                    <a:pt x="8722" y="10584"/>
                    <a:pt x="9022" y="10515"/>
                    <a:pt x="9281" y="10344"/>
                  </a:cubicBezTo>
                  <a:cubicBezTo>
                    <a:pt x="10109" y="9795"/>
                    <a:pt x="10037" y="8490"/>
                    <a:pt x="9455" y="7686"/>
                  </a:cubicBezTo>
                  <a:cubicBezTo>
                    <a:pt x="8872" y="6883"/>
                    <a:pt x="7951" y="6411"/>
                    <a:pt x="7153" y="5821"/>
                  </a:cubicBezTo>
                  <a:cubicBezTo>
                    <a:pt x="5292" y="4448"/>
                    <a:pt x="4066" y="2285"/>
                    <a:pt x="3751"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08"/>
            <p:cNvSpPr/>
            <p:nvPr/>
          </p:nvSpPr>
          <p:spPr>
            <a:xfrm>
              <a:off x="-351362" y="2057631"/>
              <a:ext cx="675083" cy="543245"/>
            </a:xfrm>
            <a:custGeom>
              <a:rect b="b" l="l" r="r" t="t"/>
              <a:pathLst>
                <a:path extrusionOk="0" h="15040" w="18690">
                  <a:moveTo>
                    <a:pt x="7256" y="1"/>
                  </a:moveTo>
                  <a:cubicBezTo>
                    <a:pt x="4566" y="1"/>
                    <a:pt x="2078" y="848"/>
                    <a:pt x="29" y="2281"/>
                  </a:cubicBezTo>
                  <a:cubicBezTo>
                    <a:pt x="1" y="2731"/>
                    <a:pt x="3" y="3184"/>
                    <a:pt x="36" y="3634"/>
                  </a:cubicBezTo>
                  <a:cubicBezTo>
                    <a:pt x="180" y="5513"/>
                    <a:pt x="1035" y="7440"/>
                    <a:pt x="2659" y="8397"/>
                  </a:cubicBezTo>
                  <a:cubicBezTo>
                    <a:pt x="3867" y="9109"/>
                    <a:pt x="5362" y="9219"/>
                    <a:pt x="6554" y="9957"/>
                  </a:cubicBezTo>
                  <a:cubicBezTo>
                    <a:pt x="8195" y="10975"/>
                    <a:pt x="8971" y="12987"/>
                    <a:pt x="10518" y="14144"/>
                  </a:cubicBezTo>
                  <a:cubicBezTo>
                    <a:pt x="11329" y="14749"/>
                    <a:pt x="12332" y="15040"/>
                    <a:pt x="13340" y="15040"/>
                  </a:cubicBezTo>
                  <a:cubicBezTo>
                    <a:pt x="14776" y="15040"/>
                    <a:pt x="16221" y="14449"/>
                    <a:pt x="17135" y="13334"/>
                  </a:cubicBezTo>
                  <a:cubicBezTo>
                    <a:pt x="18689" y="11437"/>
                    <a:pt x="18451" y="8327"/>
                    <a:pt x="16627" y="6688"/>
                  </a:cubicBezTo>
                  <a:cubicBezTo>
                    <a:pt x="15006" y="5231"/>
                    <a:pt x="12503" y="4952"/>
                    <a:pt x="11093" y="3289"/>
                  </a:cubicBezTo>
                  <a:cubicBezTo>
                    <a:pt x="10380" y="2448"/>
                    <a:pt x="10062" y="1388"/>
                    <a:pt x="9899" y="281"/>
                  </a:cubicBezTo>
                  <a:cubicBezTo>
                    <a:pt x="9030" y="95"/>
                    <a:pt x="8144" y="1"/>
                    <a:pt x="7256"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08"/>
            <p:cNvSpPr/>
            <p:nvPr/>
          </p:nvSpPr>
          <p:spPr>
            <a:xfrm>
              <a:off x="-537380" y="2549080"/>
              <a:ext cx="560944" cy="362970"/>
            </a:xfrm>
            <a:custGeom>
              <a:rect b="b" l="l" r="r" t="t"/>
              <a:pathLst>
                <a:path extrusionOk="0" h="10049" w="15530">
                  <a:moveTo>
                    <a:pt x="11888" y="0"/>
                  </a:moveTo>
                  <a:cubicBezTo>
                    <a:pt x="11711" y="0"/>
                    <a:pt x="11533" y="41"/>
                    <a:pt x="11358" y="133"/>
                  </a:cubicBezTo>
                  <a:cubicBezTo>
                    <a:pt x="10806" y="421"/>
                    <a:pt x="10596" y="1097"/>
                    <a:pt x="10171" y="1551"/>
                  </a:cubicBezTo>
                  <a:cubicBezTo>
                    <a:pt x="9696" y="2057"/>
                    <a:pt x="9053" y="2225"/>
                    <a:pt x="8358" y="2225"/>
                  </a:cubicBezTo>
                  <a:cubicBezTo>
                    <a:pt x="7614" y="2225"/>
                    <a:pt x="6809" y="2032"/>
                    <a:pt x="6086" y="1859"/>
                  </a:cubicBezTo>
                  <a:cubicBezTo>
                    <a:pt x="4562" y="1494"/>
                    <a:pt x="3001" y="1311"/>
                    <a:pt x="1436" y="1311"/>
                  </a:cubicBezTo>
                  <a:cubicBezTo>
                    <a:pt x="957" y="1311"/>
                    <a:pt x="479" y="1328"/>
                    <a:pt x="1" y="1362"/>
                  </a:cubicBezTo>
                  <a:cubicBezTo>
                    <a:pt x="700" y="5098"/>
                    <a:pt x="3041" y="8252"/>
                    <a:pt x="6251" y="10049"/>
                  </a:cubicBezTo>
                  <a:cubicBezTo>
                    <a:pt x="6892" y="9704"/>
                    <a:pt x="7453" y="9214"/>
                    <a:pt x="7840" y="8596"/>
                  </a:cubicBezTo>
                  <a:cubicBezTo>
                    <a:pt x="8180" y="8055"/>
                    <a:pt x="8417" y="7416"/>
                    <a:pt x="8935" y="7040"/>
                  </a:cubicBezTo>
                  <a:cubicBezTo>
                    <a:pt x="9272" y="6796"/>
                    <a:pt x="9645" y="6708"/>
                    <a:pt x="10040" y="6708"/>
                  </a:cubicBezTo>
                  <a:cubicBezTo>
                    <a:pt x="11048" y="6708"/>
                    <a:pt x="12197" y="7279"/>
                    <a:pt x="13250" y="7279"/>
                  </a:cubicBezTo>
                  <a:cubicBezTo>
                    <a:pt x="13547" y="7279"/>
                    <a:pt x="13837" y="7234"/>
                    <a:pt x="14113" y="7117"/>
                  </a:cubicBezTo>
                  <a:cubicBezTo>
                    <a:pt x="15105" y="6696"/>
                    <a:pt x="15530" y="5453"/>
                    <a:pt x="15357" y="4389"/>
                  </a:cubicBezTo>
                  <a:cubicBezTo>
                    <a:pt x="15183" y="3326"/>
                    <a:pt x="14553" y="2401"/>
                    <a:pt x="13939" y="1516"/>
                  </a:cubicBezTo>
                  <a:cubicBezTo>
                    <a:pt x="13442" y="796"/>
                    <a:pt x="12671" y="0"/>
                    <a:pt x="11888"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08"/>
            <p:cNvSpPr/>
            <p:nvPr/>
          </p:nvSpPr>
          <p:spPr>
            <a:xfrm>
              <a:off x="87966" y="2093354"/>
              <a:ext cx="193603" cy="155424"/>
            </a:xfrm>
            <a:custGeom>
              <a:rect b="b" l="l" r="r" t="t"/>
              <a:pathLst>
                <a:path extrusionOk="0" h="4303" w="5360">
                  <a:moveTo>
                    <a:pt x="1" y="1"/>
                  </a:moveTo>
                  <a:cubicBezTo>
                    <a:pt x="382" y="1301"/>
                    <a:pt x="1200" y="2476"/>
                    <a:pt x="2313" y="3251"/>
                  </a:cubicBezTo>
                  <a:cubicBezTo>
                    <a:pt x="3205" y="3874"/>
                    <a:pt x="4273" y="4233"/>
                    <a:pt x="5359" y="4302"/>
                  </a:cubicBezTo>
                  <a:cubicBezTo>
                    <a:pt x="4009" y="2418"/>
                    <a:pt x="2163" y="913"/>
                    <a:pt x="1"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08"/>
            <p:cNvSpPr/>
            <p:nvPr/>
          </p:nvSpPr>
          <p:spPr>
            <a:xfrm>
              <a:off x="-252212" y="2832116"/>
              <a:ext cx="377057" cy="137942"/>
            </a:xfrm>
            <a:custGeom>
              <a:rect b="b" l="l" r="r" t="t"/>
              <a:pathLst>
                <a:path extrusionOk="0" h="3819" w="10439">
                  <a:moveTo>
                    <a:pt x="8080" y="0"/>
                  </a:moveTo>
                  <a:cubicBezTo>
                    <a:pt x="6951" y="0"/>
                    <a:pt x="5996" y="993"/>
                    <a:pt x="4862" y="1011"/>
                  </a:cubicBezTo>
                  <a:cubicBezTo>
                    <a:pt x="4851" y="1012"/>
                    <a:pt x="4841" y="1012"/>
                    <a:pt x="4830" y="1012"/>
                  </a:cubicBezTo>
                  <a:cubicBezTo>
                    <a:pt x="3944" y="1012"/>
                    <a:pt x="3060" y="427"/>
                    <a:pt x="2222" y="427"/>
                  </a:cubicBezTo>
                  <a:cubicBezTo>
                    <a:pt x="2018" y="427"/>
                    <a:pt x="1816" y="462"/>
                    <a:pt x="1618" y="548"/>
                  </a:cubicBezTo>
                  <a:cubicBezTo>
                    <a:pt x="899" y="861"/>
                    <a:pt x="612" y="1702"/>
                    <a:pt x="300" y="2421"/>
                  </a:cubicBezTo>
                  <a:cubicBezTo>
                    <a:pt x="216" y="2614"/>
                    <a:pt x="116" y="2799"/>
                    <a:pt x="1" y="2974"/>
                  </a:cubicBezTo>
                  <a:cubicBezTo>
                    <a:pt x="1403" y="3512"/>
                    <a:pt x="2920" y="3818"/>
                    <a:pt x="4511" y="3818"/>
                  </a:cubicBezTo>
                  <a:cubicBezTo>
                    <a:pt x="4516" y="3818"/>
                    <a:pt x="4520" y="3818"/>
                    <a:pt x="4525" y="3818"/>
                  </a:cubicBezTo>
                  <a:cubicBezTo>
                    <a:pt x="6587" y="3818"/>
                    <a:pt x="8618" y="3310"/>
                    <a:pt x="10438" y="2340"/>
                  </a:cubicBezTo>
                  <a:cubicBezTo>
                    <a:pt x="10393" y="2123"/>
                    <a:pt x="10331" y="1911"/>
                    <a:pt x="10251" y="1706"/>
                  </a:cubicBezTo>
                  <a:cubicBezTo>
                    <a:pt x="9899" y="810"/>
                    <a:pt x="9090" y="25"/>
                    <a:pt x="8129" y="1"/>
                  </a:cubicBezTo>
                  <a:cubicBezTo>
                    <a:pt x="8112" y="0"/>
                    <a:pt x="8096" y="0"/>
                    <a:pt x="8080"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08"/>
            <p:cNvSpPr/>
            <p:nvPr/>
          </p:nvSpPr>
          <p:spPr>
            <a:xfrm>
              <a:off x="99127" y="2512418"/>
              <a:ext cx="267830" cy="341876"/>
            </a:xfrm>
            <a:custGeom>
              <a:rect b="b" l="l" r="r" t="t"/>
              <a:pathLst>
                <a:path extrusionOk="0" h="9465" w="7415">
                  <a:moveTo>
                    <a:pt x="7412" y="0"/>
                  </a:moveTo>
                  <a:cubicBezTo>
                    <a:pt x="6398" y="1594"/>
                    <a:pt x="4874" y="2867"/>
                    <a:pt x="3106" y="3538"/>
                  </a:cubicBezTo>
                  <a:cubicBezTo>
                    <a:pt x="2429" y="3795"/>
                    <a:pt x="1712" y="3972"/>
                    <a:pt x="1104" y="4364"/>
                  </a:cubicBezTo>
                  <a:cubicBezTo>
                    <a:pt x="495" y="4757"/>
                    <a:pt x="1" y="5438"/>
                    <a:pt x="91" y="6156"/>
                  </a:cubicBezTo>
                  <a:cubicBezTo>
                    <a:pt x="247" y="7380"/>
                    <a:pt x="1796" y="7798"/>
                    <a:pt x="2645" y="8693"/>
                  </a:cubicBezTo>
                  <a:cubicBezTo>
                    <a:pt x="2862" y="8922"/>
                    <a:pt x="3029" y="9186"/>
                    <a:pt x="3171" y="9464"/>
                  </a:cubicBezTo>
                  <a:cubicBezTo>
                    <a:pt x="5769" y="7151"/>
                    <a:pt x="7414" y="3792"/>
                    <a:pt x="7414" y="39"/>
                  </a:cubicBezTo>
                  <a:cubicBezTo>
                    <a:pt x="7414" y="25"/>
                    <a:pt x="7413" y="13"/>
                    <a:pt x="7412"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08"/>
            <p:cNvSpPr/>
            <p:nvPr/>
          </p:nvSpPr>
          <p:spPr>
            <a:xfrm>
              <a:off x="-545471" y="2067781"/>
              <a:ext cx="912319" cy="871792"/>
            </a:xfrm>
            <a:custGeom>
              <a:rect b="b" l="l" r="r" t="t"/>
              <a:pathLst>
                <a:path extrusionOk="0" h="24136" w="25258">
                  <a:moveTo>
                    <a:pt x="15273" y="0"/>
                  </a:moveTo>
                  <a:cubicBezTo>
                    <a:pt x="15436" y="1107"/>
                    <a:pt x="15755" y="2167"/>
                    <a:pt x="16467" y="3008"/>
                  </a:cubicBezTo>
                  <a:cubicBezTo>
                    <a:pt x="17877" y="4670"/>
                    <a:pt x="20380" y="4950"/>
                    <a:pt x="22001" y="6406"/>
                  </a:cubicBezTo>
                  <a:cubicBezTo>
                    <a:pt x="23826" y="8046"/>
                    <a:pt x="24063" y="11155"/>
                    <a:pt x="22509" y="13052"/>
                  </a:cubicBezTo>
                  <a:cubicBezTo>
                    <a:pt x="21595" y="14167"/>
                    <a:pt x="20150" y="14758"/>
                    <a:pt x="18714" y="14758"/>
                  </a:cubicBezTo>
                  <a:cubicBezTo>
                    <a:pt x="17706" y="14758"/>
                    <a:pt x="16703" y="14467"/>
                    <a:pt x="15893" y="13862"/>
                  </a:cubicBezTo>
                  <a:cubicBezTo>
                    <a:pt x="14345" y="12706"/>
                    <a:pt x="13570" y="10693"/>
                    <a:pt x="11929" y="9676"/>
                  </a:cubicBezTo>
                  <a:cubicBezTo>
                    <a:pt x="10736" y="8938"/>
                    <a:pt x="9241" y="8828"/>
                    <a:pt x="8033" y="8116"/>
                  </a:cubicBezTo>
                  <a:cubicBezTo>
                    <a:pt x="6409" y="7159"/>
                    <a:pt x="5554" y="5232"/>
                    <a:pt x="5410" y="3353"/>
                  </a:cubicBezTo>
                  <a:cubicBezTo>
                    <a:pt x="5377" y="2903"/>
                    <a:pt x="5375" y="2450"/>
                    <a:pt x="5403" y="2000"/>
                  </a:cubicBezTo>
                  <a:lnTo>
                    <a:pt x="5403" y="2000"/>
                  </a:lnTo>
                  <a:cubicBezTo>
                    <a:pt x="4820" y="2406"/>
                    <a:pt x="4272" y="2860"/>
                    <a:pt x="3765" y="3359"/>
                  </a:cubicBezTo>
                  <a:cubicBezTo>
                    <a:pt x="4081" y="5645"/>
                    <a:pt x="5306" y="7806"/>
                    <a:pt x="7167" y="9179"/>
                  </a:cubicBezTo>
                  <a:cubicBezTo>
                    <a:pt x="7965" y="9769"/>
                    <a:pt x="8886" y="10240"/>
                    <a:pt x="9469" y="11044"/>
                  </a:cubicBezTo>
                  <a:cubicBezTo>
                    <a:pt x="10052" y="11848"/>
                    <a:pt x="10123" y="13152"/>
                    <a:pt x="9296" y="13701"/>
                  </a:cubicBezTo>
                  <a:cubicBezTo>
                    <a:pt x="9037" y="13872"/>
                    <a:pt x="8737" y="13941"/>
                    <a:pt x="8427" y="13941"/>
                  </a:cubicBezTo>
                  <a:cubicBezTo>
                    <a:pt x="8071" y="13941"/>
                    <a:pt x="7703" y="13850"/>
                    <a:pt x="7370" y="13718"/>
                  </a:cubicBezTo>
                  <a:cubicBezTo>
                    <a:pt x="6749" y="13473"/>
                    <a:pt x="6173" y="13102"/>
                    <a:pt x="5521" y="12961"/>
                  </a:cubicBezTo>
                  <a:cubicBezTo>
                    <a:pt x="5277" y="12908"/>
                    <a:pt x="5031" y="12889"/>
                    <a:pt x="4784" y="12889"/>
                  </a:cubicBezTo>
                  <a:cubicBezTo>
                    <a:pt x="4122" y="12889"/>
                    <a:pt x="3450" y="13027"/>
                    <a:pt x="2783" y="13027"/>
                  </a:cubicBezTo>
                  <a:cubicBezTo>
                    <a:pt x="2763" y="13027"/>
                    <a:pt x="2743" y="13026"/>
                    <a:pt x="2722" y="13026"/>
                  </a:cubicBezTo>
                  <a:cubicBezTo>
                    <a:pt x="1743" y="13014"/>
                    <a:pt x="790" y="12651"/>
                    <a:pt x="15" y="12056"/>
                  </a:cubicBezTo>
                  <a:cubicBezTo>
                    <a:pt x="12" y="12154"/>
                    <a:pt x="0" y="12249"/>
                    <a:pt x="0" y="12349"/>
                  </a:cubicBezTo>
                  <a:cubicBezTo>
                    <a:pt x="0" y="13149"/>
                    <a:pt x="83" y="13928"/>
                    <a:pt x="225" y="14686"/>
                  </a:cubicBezTo>
                  <a:cubicBezTo>
                    <a:pt x="701" y="14652"/>
                    <a:pt x="1177" y="14635"/>
                    <a:pt x="1654" y="14635"/>
                  </a:cubicBezTo>
                  <a:cubicBezTo>
                    <a:pt x="3220" y="14635"/>
                    <a:pt x="4784" y="14819"/>
                    <a:pt x="6310" y="15184"/>
                  </a:cubicBezTo>
                  <a:cubicBezTo>
                    <a:pt x="7033" y="15357"/>
                    <a:pt x="7838" y="15550"/>
                    <a:pt x="8582" y="15550"/>
                  </a:cubicBezTo>
                  <a:cubicBezTo>
                    <a:pt x="9278" y="15550"/>
                    <a:pt x="9921" y="15382"/>
                    <a:pt x="10396" y="14876"/>
                  </a:cubicBezTo>
                  <a:cubicBezTo>
                    <a:pt x="10821" y="14422"/>
                    <a:pt x="11030" y="13746"/>
                    <a:pt x="11582" y="13458"/>
                  </a:cubicBezTo>
                  <a:cubicBezTo>
                    <a:pt x="11757" y="13366"/>
                    <a:pt x="11935" y="13325"/>
                    <a:pt x="12112" y="13325"/>
                  </a:cubicBezTo>
                  <a:cubicBezTo>
                    <a:pt x="12895" y="13325"/>
                    <a:pt x="13666" y="14121"/>
                    <a:pt x="14163" y="14841"/>
                  </a:cubicBezTo>
                  <a:cubicBezTo>
                    <a:pt x="14777" y="15726"/>
                    <a:pt x="15407" y="16651"/>
                    <a:pt x="15581" y="17714"/>
                  </a:cubicBezTo>
                  <a:cubicBezTo>
                    <a:pt x="15754" y="18778"/>
                    <a:pt x="15329" y="20021"/>
                    <a:pt x="14337" y="20442"/>
                  </a:cubicBezTo>
                  <a:cubicBezTo>
                    <a:pt x="14061" y="20559"/>
                    <a:pt x="13771" y="20604"/>
                    <a:pt x="13474" y="20604"/>
                  </a:cubicBezTo>
                  <a:cubicBezTo>
                    <a:pt x="12421" y="20604"/>
                    <a:pt x="11272" y="20033"/>
                    <a:pt x="10264" y="20033"/>
                  </a:cubicBezTo>
                  <a:cubicBezTo>
                    <a:pt x="9869" y="20033"/>
                    <a:pt x="9496" y="20121"/>
                    <a:pt x="9159" y="20365"/>
                  </a:cubicBezTo>
                  <a:cubicBezTo>
                    <a:pt x="8641" y="20741"/>
                    <a:pt x="8404" y="21380"/>
                    <a:pt x="8064" y="21921"/>
                  </a:cubicBezTo>
                  <a:cubicBezTo>
                    <a:pt x="7677" y="22539"/>
                    <a:pt x="7116" y="23029"/>
                    <a:pt x="6475" y="23374"/>
                  </a:cubicBezTo>
                  <a:cubicBezTo>
                    <a:pt x="7000" y="23667"/>
                    <a:pt x="7551" y="23918"/>
                    <a:pt x="8119" y="24135"/>
                  </a:cubicBezTo>
                  <a:cubicBezTo>
                    <a:pt x="8234" y="23960"/>
                    <a:pt x="8334" y="23775"/>
                    <a:pt x="8418" y="23582"/>
                  </a:cubicBezTo>
                  <a:cubicBezTo>
                    <a:pt x="8731" y="22863"/>
                    <a:pt x="9018" y="22021"/>
                    <a:pt x="9737" y="21709"/>
                  </a:cubicBezTo>
                  <a:cubicBezTo>
                    <a:pt x="9935" y="21623"/>
                    <a:pt x="10137" y="21588"/>
                    <a:pt x="10341" y="21588"/>
                  </a:cubicBezTo>
                  <a:cubicBezTo>
                    <a:pt x="11179" y="21588"/>
                    <a:pt x="12063" y="22173"/>
                    <a:pt x="12949" y="22173"/>
                  </a:cubicBezTo>
                  <a:cubicBezTo>
                    <a:pt x="12960" y="22173"/>
                    <a:pt x="12970" y="22173"/>
                    <a:pt x="12981" y="22172"/>
                  </a:cubicBezTo>
                  <a:cubicBezTo>
                    <a:pt x="14116" y="22154"/>
                    <a:pt x="15071" y="21160"/>
                    <a:pt x="16202" y="21160"/>
                  </a:cubicBezTo>
                  <a:cubicBezTo>
                    <a:pt x="16217" y="21160"/>
                    <a:pt x="16233" y="21160"/>
                    <a:pt x="16249" y="21161"/>
                  </a:cubicBezTo>
                  <a:cubicBezTo>
                    <a:pt x="17209" y="21185"/>
                    <a:pt x="18018" y="21971"/>
                    <a:pt x="18370" y="22867"/>
                  </a:cubicBezTo>
                  <a:cubicBezTo>
                    <a:pt x="18449" y="23072"/>
                    <a:pt x="18512" y="23284"/>
                    <a:pt x="18556" y="23501"/>
                  </a:cubicBezTo>
                  <a:cubicBezTo>
                    <a:pt x="19448" y="23025"/>
                    <a:pt x="20269" y="22441"/>
                    <a:pt x="21018" y="21774"/>
                  </a:cubicBezTo>
                  <a:cubicBezTo>
                    <a:pt x="20876" y="21496"/>
                    <a:pt x="20708" y="21232"/>
                    <a:pt x="20492" y="21003"/>
                  </a:cubicBezTo>
                  <a:cubicBezTo>
                    <a:pt x="19642" y="20108"/>
                    <a:pt x="18093" y="19691"/>
                    <a:pt x="17938" y="18466"/>
                  </a:cubicBezTo>
                  <a:cubicBezTo>
                    <a:pt x="17847" y="17748"/>
                    <a:pt x="18342" y="17067"/>
                    <a:pt x="18950" y="16674"/>
                  </a:cubicBezTo>
                  <a:cubicBezTo>
                    <a:pt x="19558" y="16282"/>
                    <a:pt x="20275" y="16105"/>
                    <a:pt x="20952" y="15848"/>
                  </a:cubicBezTo>
                  <a:cubicBezTo>
                    <a:pt x="22720" y="15177"/>
                    <a:pt x="24244" y="13904"/>
                    <a:pt x="25258" y="12310"/>
                  </a:cubicBezTo>
                  <a:cubicBezTo>
                    <a:pt x="25250" y="9585"/>
                    <a:pt x="24371" y="7070"/>
                    <a:pt x="22896" y="5010"/>
                  </a:cubicBezTo>
                  <a:cubicBezTo>
                    <a:pt x="21810" y="4941"/>
                    <a:pt x="20742" y="4582"/>
                    <a:pt x="19850" y="3959"/>
                  </a:cubicBezTo>
                  <a:cubicBezTo>
                    <a:pt x="18737" y="3184"/>
                    <a:pt x="17919" y="2009"/>
                    <a:pt x="17538" y="709"/>
                  </a:cubicBezTo>
                  <a:cubicBezTo>
                    <a:pt x="16807" y="402"/>
                    <a:pt x="16049" y="165"/>
                    <a:pt x="152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08"/>
            <p:cNvSpPr/>
            <p:nvPr/>
          </p:nvSpPr>
          <p:spPr>
            <a:xfrm>
              <a:off x="509125" y="2924403"/>
              <a:ext cx="53963" cy="116812"/>
            </a:xfrm>
            <a:custGeom>
              <a:rect b="b" l="l" r="r" t="t"/>
              <a:pathLst>
                <a:path extrusionOk="0" h="3234" w="1494">
                  <a:moveTo>
                    <a:pt x="1033" y="0"/>
                  </a:moveTo>
                  <a:cubicBezTo>
                    <a:pt x="946" y="260"/>
                    <a:pt x="788" y="506"/>
                    <a:pt x="619" y="727"/>
                  </a:cubicBezTo>
                  <a:cubicBezTo>
                    <a:pt x="355" y="1074"/>
                    <a:pt x="61" y="1440"/>
                    <a:pt x="31" y="1876"/>
                  </a:cubicBezTo>
                  <a:cubicBezTo>
                    <a:pt x="0" y="2325"/>
                    <a:pt x="267" y="2754"/>
                    <a:pt x="621" y="3033"/>
                  </a:cubicBezTo>
                  <a:cubicBezTo>
                    <a:pt x="715" y="3107"/>
                    <a:pt x="816" y="3175"/>
                    <a:pt x="922" y="3234"/>
                  </a:cubicBezTo>
                  <a:cubicBezTo>
                    <a:pt x="1111" y="3023"/>
                    <a:pt x="1270" y="2783"/>
                    <a:pt x="1380" y="2517"/>
                  </a:cubicBezTo>
                  <a:cubicBezTo>
                    <a:pt x="1233" y="2324"/>
                    <a:pt x="1141" y="2086"/>
                    <a:pt x="1139" y="1842"/>
                  </a:cubicBezTo>
                  <a:cubicBezTo>
                    <a:pt x="1138" y="1514"/>
                    <a:pt x="1278" y="1197"/>
                    <a:pt x="1493" y="949"/>
                  </a:cubicBezTo>
                  <a:cubicBezTo>
                    <a:pt x="1408" y="603"/>
                    <a:pt x="1252" y="280"/>
                    <a:pt x="1033"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08"/>
            <p:cNvSpPr/>
            <p:nvPr/>
          </p:nvSpPr>
          <p:spPr>
            <a:xfrm>
              <a:off x="435151" y="2888644"/>
              <a:ext cx="87880" cy="76141"/>
            </a:xfrm>
            <a:custGeom>
              <a:rect b="b" l="l" r="r" t="t"/>
              <a:pathLst>
                <a:path extrusionOk="0" h="2108" w="2433">
                  <a:moveTo>
                    <a:pt x="1081" y="0"/>
                  </a:moveTo>
                  <a:cubicBezTo>
                    <a:pt x="693" y="0"/>
                    <a:pt x="329" y="94"/>
                    <a:pt x="1" y="250"/>
                  </a:cubicBezTo>
                  <a:cubicBezTo>
                    <a:pt x="2" y="254"/>
                    <a:pt x="4" y="256"/>
                    <a:pt x="5" y="259"/>
                  </a:cubicBezTo>
                  <a:cubicBezTo>
                    <a:pt x="133" y="569"/>
                    <a:pt x="196" y="901"/>
                    <a:pt x="314" y="1214"/>
                  </a:cubicBezTo>
                  <a:cubicBezTo>
                    <a:pt x="432" y="1527"/>
                    <a:pt x="620" y="1833"/>
                    <a:pt x="916" y="1989"/>
                  </a:cubicBezTo>
                  <a:cubicBezTo>
                    <a:pt x="1078" y="2074"/>
                    <a:pt x="1262" y="2107"/>
                    <a:pt x="1445" y="2107"/>
                  </a:cubicBezTo>
                  <a:cubicBezTo>
                    <a:pt x="1522" y="2107"/>
                    <a:pt x="1599" y="2102"/>
                    <a:pt x="1675" y="2091"/>
                  </a:cubicBezTo>
                  <a:cubicBezTo>
                    <a:pt x="1795" y="2075"/>
                    <a:pt x="1916" y="2047"/>
                    <a:pt x="2012" y="1975"/>
                  </a:cubicBezTo>
                  <a:cubicBezTo>
                    <a:pt x="2188" y="1848"/>
                    <a:pt x="2245" y="1616"/>
                    <a:pt x="2284" y="1403"/>
                  </a:cubicBezTo>
                  <a:cubicBezTo>
                    <a:pt x="2346" y="1070"/>
                    <a:pt x="2395" y="734"/>
                    <a:pt x="2432" y="397"/>
                  </a:cubicBezTo>
                  <a:cubicBezTo>
                    <a:pt x="2029" y="139"/>
                    <a:pt x="1560" y="1"/>
                    <a:pt x="108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08"/>
            <p:cNvSpPr/>
            <p:nvPr/>
          </p:nvSpPr>
          <p:spPr>
            <a:xfrm>
              <a:off x="550230" y="2958645"/>
              <a:ext cx="15748" cy="56672"/>
            </a:xfrm>
            <a:custGeom>
              <a:rect b="b" l="l" r="r" t="t"/>
              <a:pathLst>
                <a:path extrusionOk="0" h="1569" w="436">
                  <a:moveTo>
                    <a:pt x="355" y="1"/>
                  </a:moveTo>
                  <a:cubicBezTo>
                    <a:pt x="140" y="249"/>
                    <a:pt x="0" y="566"/>
                    <a:pt x="1" y="894"/>
                  </a:cubicBezTo>
                  <a:cubicBezTo>
                    <a:pt x="3" y="1138"/>
                    <a:pt x="95" y="1376"/>
                    <a:pt x="242" y="1569"/>
                  </a:cubicBezTo>
                  <a:cubicBezTo>
                    <a:pt x="369" y="1263"/>
                    <a:pt x="434" y="934"/>
                    <a:pt x="436" y="603"/>
                  </a:cubicBezTo>
                  <a:cubicBezTo>
                    <a:pt x="436" y="394"/>
                    <a:pt x="403" y="195"/>
                    <a:pt x="355"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08"/>
            <p:cNvSpPr/>
            <p:nvPr/>
          </p:nvSpPr>
          <p:spPr>
            <a:xfrm>
              <a:off x="382452" y="2932169"/>
              <a:ext cx="42585" cy="56564"/>
            </a:xfrm>
            <a:custGeom>
              <a:rect b="b" l="l" r="r" t="t"/>
              <a:pathLst>
                <a:path extrusionOk="0" h="1566" w="1179">
                  <a:moveTo>
                    <a:pt x="388" y="1"/>
                  </a:moveTo>
                  <a:cubicBezTo>
                    <a:pt x="147" y="389"/>
                    <a:pt x="1" y="844"/>
                    <a:pt x="1" y="1336"/>
                  </a:cubicBezTo>
                  <a:cubicBezTo>
                    <a:pt x="1" y="1357"/>
                    <a:pt x="6" y="1377"/>
                    <a:pt x="8" y="1399"/>
                  </a:cubicBezTo>
                  <a:cubicBezTo>
                    <a:pt x="48" y="1428"/>
                    <a:pt x="91" y="1455"/>
                    <a:pt x="136" y="1479"/>
                  </a:cubicBezTo>
                  <a:cubicBezTo>
                    <a:pt x="265" y="1537"/>
                    <a:pt x="403" y="1566"/>
                    <a:pt x="540" y="1566"/>
                  </a:cubicBezTo>
                  <a:cubicBezTo>
                    <a:pt x="716" y="1566"/>
                    <a:pt x="890" y="1519"/>
                    <a:pt x="1045" y="1427"/>
                  </a:cubicBezTo>
                  <a:cubicBezTo>
                    <a:pt x="1088" y="1401"/>
                    <a:pt x="1130" y="1370"/>
                    <a:pt x="1152" y="1325"/>
                  </a:cubicBezTo>
                  <a:cubicBezTo>
                    <a:pt x="1178" y="1271"/>
                    <a:pt x="1171" y="1209"/>
                    <a:pt x="1159" y="1152"/>
                  </a:cubicBezTo>
                  <a:cubicBezTo>
                    <a:pt x="1068" y="685"/>
                    <a:pt x="778" y="269"/>
                    <a:pt x="388"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08"/>
            <p:cNvSpPr/>
            <p:nvPr/>
          </p:nvSpPr>
          <p:spPr>
            <a:xfrm>
              <a:off x="382669" y="2909196"/>
              <a:ext cx="116270" cy="129707"/>
            </a:xfrm>
            <a:custGeom>
              <a:rect b="b" l="l" r="r" t="t"/>
              <a:pathLst>
                <a:path extrusionOk="0" h="3591" w="3219">
                  <a:moveTo>
                    <a:pt x="949" y="0"/>
                  </a:moveTo>
                  <a:cubicBezTo>
                    <a:pt x="726" y="179"/>
                    <a:pt x="534" y="394"/>
                    <a:pt x="381" y="636"/>
                  </a:cubicBezTo>
                  <a:cubicBezTo>
                    <a:pt x="772" y="905"/>
                    <a:pt x="1061" y="1321"/>
                    <a:pt x="1153" y="1787"/>
                  </a:cubicBezTo>
                  <a:cubicBezTo>
                    <a:pt x="1163" y="1844"/>
                    <a:pt x="1171" y="1907"/>
                    <a:pt x="1146" y="1961"/>
                  </a:cubicBezTo>
                  <a:cubicBezTo>
                    <a:pt x="1124" y="2005"/>
                    <a:pt x="1082" y="2037"/>
                    <a:pt x="1039" y="2063"/>
                  </a:cubicBezTo>
                  <a:cubicBezTo>
                    <a:pt x="884" y="2154"/>
                    <a:pt x="709" y="2201"/>
                    <a:pt x="534" y="2201"/>
                  </a:cubicBezTo>
                  <a:cubicBezTo>
                    <a:pt x="397" y="2201"/>
                    <a:pt x="259" y="2172"/>
                    <a:pt x="130" y="2114"/>
                  </a:cubicBezTo>
                  <a:cubicBezTo>
                    <a:pt x="84" y="2091"/>
                    <a:pt x="42" y="2064"/>
                    <a:pt x="0" y="2034"/>
                  </a:cubicBezTo>
                  <a:lnTo>
                    <a:pt x="0" y="2034"/>
                  </a:lnTo>
                  <a:cubicBezTo>
                    <a:pt x="13" y="2550"/>
                    <a:pt x="184" y="3050"/>
                    <a:pt x="490" y="3465"/>
                  </a:cubicBezTo>
                  <a:cubicBezTo>
                    <a:pt x="642" y="3544"/>
                    <a:pt x="813" y="3591"/>
                    <a:pt x="979" y="3591"/>
                  </a:cubicBezTo>
                  <a:cubicBezTo>
                    <a:pt x="1133" y="3591"/>
                    <a:pt x="1283" y="3551"/>
                    <a:pt x="1410" y="3461"/>
                  </a:cubicBezTo>
                  <a:cubicBezTo>
                    <a:pt x="1559" y="3355"/>
                    <a:pt x="1708" y="3185"/>
                    <a:pt x="1875" y="3185"/>
                  </a:cubicBezTo>
                  <a:cubicBezTo>
                    <a:pt x="1900" y="3185"/>
                    <a:pt x="1927" y="3189"/>
                    <a:pt x="1953" y="3198"/>
                  </a:cubicBezTo>
                  <a:cubicBezTo>
                    <a:pt x="2028" y="3223"/>
                    <a:pt x="2085" y="3286"/>
                    <a:pt x="2152" y="3328"/>
                  </a:cubicBezTo>
                  <a:cubicBezTo>
                    <a:pt x="2264" y="3400"/>
                    <a:pt x="2398" y="3416"/>
                    <a:pt x="2533" y="3416"/>
                  </a:cubicBezTo>
                  <a:cubicBezTo>
                    <a:pt x="2580" y="3416"/>
                    <a:pt x="2627" y="3414"/>
                    <a:pt x="2673" y="3412"/>
                  </a:cubicBezTo>
                  <a:cubicBezTo>
                    <a:pt x="2798" y="3405"/>
                    <a:pt x="2928" y="3398"/>
                    <a:pt x="3028" y="3325"/>
                  </a:cubicBezTo>
                  <a:cubicBezTo>
                    <a:pt x="3219" y="3189"/>
                    <a:pt x="3201" y="2889"/>
                    <a:pt x="3076" y="2692"/>
                  </a:cubicBezTo>
                  <a:cubicBezTo>
                    <a:pt x="2776" y="2219"/>
                    <a:pt x="2090" y="2159"/>
                    <a:pt x="1702" y="1754"/>
                  </a:cubicBezTo>
                  <a:cubicBezTo>
                    <a:pt x="1382" y="1420"/>
                    <a:pt x="1324" y="924"/>
                    <a:pt x="1185" y="483"/>
                  </a:cubicBezTo>
                  <a:cubicBezTo>
                    <a:pt x="1132" y="311"/>
                    <a:pt x="1052" y="148"/>
                    <a:pt x="94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08"/>
            <p:cNvSpPr/>
            <p:nvPr/>
          </p:nvSpPr>
          <p:spPr>
            <a:xfrm>
              <a:off x="400404" y="2897674"/>
              <a:ext cx="146033" cy="156941"/>
            </a:xfrm>
            <a:custGeom>
              <a:rect b="b" l="l" r="r" t="t"/>
              <a:pathLst>
                <a:path extrusionOk="0" h="4345" w="4043">
                  <a:moveTo>
                    <a:pt x="963" y="0"/>
                  </a:moveTo>
                  <a:cubicBezTo>
                    <a:pt x="783" y="86"/>
                    <a:pt x="614" y="194"/>
                    <a:pt x="459" y="320"/>
                  </a:cubicBezTo>
                  <a:cubicBezTo>
                    <a:pt x="561" y="468"/>
                    <a:pt x="642" y="630"/>
                    <a:pt x="695" y="803"/>
                  </a:cubicBezTo>
                  <a:cubicBezTo>
                    <a:pt x="833" y="1244"/>
                    <a:pt x="891" y="1740"/>
                    <a:pt x="1212" y="2073"/>
                  </a:cubicBezTo>
                  <a:cubicBezTo>
                    <a:pt x="1600" y="2478"/>
                    <a:pt x="2285" y="2538"/>
                    <a:pt x="2586" y="3012"/>
                  </a:cubicBezTo>
                  <a:cubicBezTo>
                    <a:pt x="2711" y="3209"/>
                    <a:pt x="2728" y="3509"/>
                    <a:pt x="2538" y="3645"/>
                  </a:cubicBezTo>
                  <a:cubicBezTo>
                    <a:pt x="2438" y="3717"/>
                    <a:pt x="2308" y="3726"/>
                    <a:pt x="2184" y="3731"/>
                  </a:cubicBezTo>
                  <a:cubicBezTo>
                    <a:pt x="2136" y="3733"/>
                    <a:pt x="2088" y="3735"/>
                    <a:pt x="2040" y="3735"/>
                  </a:cubicBezTo>
                  <a:cubicBezTo>
                    <a:pt x="1906" y="3735"/>
                    <a:pt x="1773" y="3719"/>
                    <a:pt x="1662" y="3648"/>
                  </a:cubicBezTo>
                  <a:cubicBezTo>
                    <a:pt x="1595" y="3605"/>
                    <a:pt x="1538" y="3543"/>
                    <a:pt x="1462" y="3517"/>
                  </a:cubicBezTo>
                  <a:cubicBezTo>
                    <a:pt x="1436" y="3508"/>
                    <a:pt x="1410" y="3504"/>
                    <a:pt x="1385" y="3504"/>
                  </a:cubicBezTo>
                  <a:cubicBezTo>
                    <a:pt x="1218" y="3504"/>
                    <a:pt x="1070" y="3675"/>
                    <a:pt x="920" y="3780"/>
                  </a:cubicBezTo>
                  <a:cubicBezTo>
                    <a:pt x="792" y="3870"/>
                    <a:pt x="641" y="3910"/>
                    <a:pt x="487" y="3910"/>
                  </a:cubicBezTo>
                  <a:cubicBezTo>
                    <a:pt x="321" y="3910"/>
                    <a:pt x="152" y="3864"/>
                    <a:pt x="0" y="3785"/>
                  </a:cubicBezTo>
                  <a:lnTo>
                    <a:pt x="0" y="3785"/>
                  </a:lnTo>
                  <a:cubicBezTo>
                    <a:pt x="157" y="4000"/>
                    <a:pt x="346" y="4189"/>
                    <a:pt x="561" y="4345"/>
                  </a:cubicBezTo>
                  <a:cubicBezTo>
                    <a:pt x="793" y="4187"/>
                    <a:pt x="1069" y="4093"/>
                    <a:pt x="1349" y="4093"/>
                  </a:cubicBezTo>
                  <a:cubicBezTo>
                    <a:pt x="1382" y="4093"/>
                    <a:pt x="1416" y="4095"/>
                    <a:pt x="1450" y="4098"/>
                  </a:cubicBezTo>
                  <a:cubicBezTo>
                    <a:pt x="1706" y="4120"/>
                    <a:pt x="1958" y="4212"/>
                    <a:pt x="2212" y="4212"/>
                  </a:cubicBezTo>
                  <a:cubicBezTo>
                    <a:pt x="2259" y="4212"/>
                    <a:pt x="2307" y="4209"/>
                    <a:pt x="2354" y="4201"/>
                  </a:cubicBezTo>
                  <a:cubicBezTo>
                    <a:pt x="2582" y="4165"/>
                    <a:pt x="2790" y="4031"/>
                    <a:pt x="3020" y="4021"/>
                  </a:cubicBezTo>
                  <a:cubicBezTo>
                    <a:pt x="3030" y="4021"/>
                    <a:pt x="3040" y="4021"/>
                    <a:pt x="3051" y="4021"/>
                  </a:cubicBezTo>
                  <a:cubicBezTo>
                    <a:pt x="3261" y="4021"/>
                    <a:pt x="3458" y="4128"/>
                    <a:pt x="3612" y="4275"/>
                  </a:cubicBezTo>
                  <a:cubicBezTo>
                    <a:pt x="3727" y="4184"/>
                    <a:pt x="3834" y="4083"/>
                    <a:pt x="3932" y="3974"/>
                  </a:cubicBezTo>
                  <a:cubicBezTo>
                    <a:pt x="3826" y="3915"/>
                    <a:pt x="3725" y="3847"/>
                    <a:pt x="3631" y="3773"/>
                  </a:cubicBezTo>
                  <a:cubicBezTo>
                    <a:pt x="3277" y="3494"/>
                    <a:pt x="3010" y="3065"/>
                    <a:pt x="3041" y="2616"/>
                  </a:cubicBezTo>
                  <a:cubicBezTo>
                    <a:pt x="3071" y="2180"/>
                    <a:pt x="3365" y="1814"/>
                    <a:pt x="3629" y="1467"/>
                  </a:cubicBezTo>
                  <a:cubicBezTo>
                    <a:pt x="3798" y="1246"/>
                    <a:pt x="3956" y="1000"/>
                    <a:pt x="4043" y="740"/>
                  </a:cubicBezTo>
                  <a:cubicBezTo>
                    <a:pt x="3862" y="506"/>
                    <a:pt x="3644" y="306"/>
                    <a:pt x="3396" y="147"/>
                  </a:cubicBezTo>
                  <a:cubicBezTo>
                    <a:pt x="3357" y="484"/>
                    <a:pt x="3310" y="820"/>
                    <a:pt x="3248" y="1153"/>
                  </a:cubicBezTo>
                  <a:cubicBezTo>
                    <a:pt x="3207" y="1366"/>
                    <a:pt x="3150" y="1598"/>
                    <a:pt x="2976" y="1725"/>
                  </a:cubicBezTo>
                  <a:cubicBezTo>
                    <a:pt x="2878" y="1797"/>
                    <a:pt x="2757" y="1825"/>
                    <a:pt x="2638" y="1841"/>
                  </a:cubicBezTo>
                  <a:cubicBezTo>
                    <a:pt x="2562" y="1852"/>
                    <a:pt x="2485" y="1857"/>
                    <a:pt x="2408" y="1857"/>
                  </a:cubicBezTo>
                  <a:cubicBezTo>
                    <a:pt x="2224" y="1857"/>
                    <a:pt x="2040" y="1824"/>
                    <a:pt x="1878" y="1739"/>
                  </a:cubicBezTo>
                  <a:cubicBezTo>
                    <a:pt x="1582" y="1583"/>
                    <a:pt x="1395" y="1277"/>
                    <a:pt x="1276" y="964"/>
                  </a:cubicBezTo>
                  <a:cubicBezTo>
                    <a:pt x="1158" y="651"/>
                    <a:pt x="1095" y="319"/>
                    <a:pt x="967" y="9"/>
                  </a:cubicBezTo>
                  <a:cubicBezTo>
                    <a:pt x="966" y="6"/>
                    <a:pt x="964" y="4"/>
                    <a:pt x="963"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08"/>
            <p:cNvSpPr/>
            <p:nvPr/>
          </p:nvSpPr>
          <p:spPr>
            <a:xfrm>
              <a:off x="420631" y="3042841"/>
              <a:ext cx="110202" cy="29293"/>
            </a:xfrm>
            <a:custGeom>
              <a:rect b="b" l="l" r="r" t="t"/>
              <a:pathLst>
                <a:path extrusionOk="0" h="811" w="3051">
                  <a:moveTo>
                    <a:pt x="2487" y="1"/>
                  </a:moveTo>
                  <a:cubicBezTo>
                    <a:pt x="2477" y="1"/>
                    <a:pt x="2468" y="1"/>
                    <a:pt x="2459" y="1"/>
                  </a:cubicBezTo>
                  <a:cubicBezTo>
                    <a:pt x="2230" y="12"/>
                    <a:pt x="2022" y="146"/>
                    <a:pt x="1793" y="182"/>
                  </a:cubicBezTo>
                  <a:cubicBezTo>
                    <a:pt x="1747" y="189"/>
                    <a:pt x="1700" y="192"/>
                    <a:pt x="1654" y="192"/>
                  </a:cubicBezTo>
                  <a:cubicBezTo>
                    <a:pt x="1400" y="192"/>
                    <a:pt x="1146" y="100"/>
                    <a:pt x="889" y="79"/>
                  </a:cubicBezTo>
                  <a:cubicBezTo>
                    <a:pt x="855" y="76"/>
                    <a:pt x="821" y="74"/>
                    <a:pt x="787" y="74"/>
                  </a:cubicBezTo>
                  <a:cubicBezTo>
                    <a:pt x="508" y="74"/>
                    <a:pt x="232" y="168"/>
                    <a:pt x="0" y="326"/>
                  </a:cubicBezTo>
                  <a:cubicBezTo>
                    <a:pt x="418" y="628"/>
                    <a:pt x="928" y="811"/>
                    <a:pt x="1482" y="811"/>
                  </a:cubicBezTo>
                  <a:cubicBezTo>
                    <a:pt x="2078" y="811"/>
                    <a:pt x="2618" y="598"/>
                    <a:pt x="3051" y="255"/>
                  </a:cubicBezTo>
                  <a:cubicBezTo>
                    <a:pt x="2896" y="108"/>
                    <a:pt x="2697" y="1"/>
                    <a:pt x="2487"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08"/>
            <p:cNvSpPr/>
            <p:nvPr/>
          </p:nvSpPr>
          <p:spPr>
            <a:xfrm>
              <a:off x="667547" y="1825344"/>
              <a:ext cx="316267" cy="146105"/>
            </a:xfrm>
            <a:custGeom>
              <a:rect b="b" l="l" r="r" t="t"/>
              <a:pathLst>
                <a:path extrusionOk="0" h="4045" w="8756">
                  <a:moveTo>
                    <a:pt x="766" y="1"/>
                  </a:moveTo>
                  <a:cubicBezTo>
                    <a:pt x="480" y="259"/>
                    <a:pt x="223" y="548"/>
                    <a:pt x="1" y="862"/>
                  </a:cubicBezTo>
                  <a:cubicBezTo>
                    <a:pt x="584" y="1252"/>
                    <a:pt x="1046" y="1824"/>
                    <a:pt x="1286" y="2483"/>
                  </a:cubicBezTo>
                  <a:cubicBezTo>
                    <a:pt x="1394" y="2780"/>
                    <a:pt x="1461" y="3099"/>
                    <a:pt x="1645" y="3355"/>
                  </a:cubicBezTo>
                  <a:cubicBezTo>
                    <a:pt x="1784" y="3550"/>
                    <a:pt x="2020" y="3698"/>
                    <a:pt x="2249" y="3698"/>
                  </a:cubicBezTo>
                  <a:cubicBezTo>
                    <a:pt x="2322" y="3698"/>
                    <a:pt x="2395" y="3683"/>
                    <a:pt x="2463" y="3650"/>
                  </a:cubicBezTo>
                  <a:cubicBezTo>
                    <a:pt x="2645" y="3563"/>
                    <a:pt x="2774" y="3361"/>
                    <a:pt x="2975" y="3344"/>
                  </a:cubicBezTo>
                  <a:cubicBezTo>
                    <a:pt x="2986" y="3343"/>
                    <a:pt x="2996" y="3343"/>
                    <a:pt x="3007" y="3343"/>
                  </a:cubicBezTo>
                  <a:cubicBezTo>
                    <a:pt x="3266" y="3343"/>
                    <a:pt x="3421" y="3650"/>
                    <a:pt x="3623" y="3828"/>
                  </a:cubicBezTo>
                  <a:cubicBezTo>
                    <a:pt x="3803" y="3987"/>
                    <a:pt x="4031" y="4044"/>
                    <a:pt x="4272" y="4044"/>
                  </a:cubicBezTo>
                  <a:cubicBezTo>
                    <a:pt x="4520" y="4044"/>
                    <a:pt x="4782" y="3984"/>
                    <a:pt x="5019" y="3913"/>
                  </a:cubicBezTo>
                  <a:cubicBezTo>
                    <a:pt x="5911" y="3648"/>
                    <a:pt x="6791" y="3301"/>
                    <a:pt x="7547" y="2759"/>
                  </a:cubicBezTo>
                  <a:cubicBezTo>
                    <a:pt x="8027" y="2414"/>
                    <a:pt x="8437" y="1981"/>
                    <a:pt x="8756" y="1483"/>
                  </a:cubicBezTo>
                  <a:cubicBezTo>
                    <a:pt x="8612" y="1201"/>
                    <a:pt x="8443" y="933"/>
                    <a:pt x="8250" y="682"/>
                  </a:cubicBezTo>
                  <a:cubicBezTo>
                    <a:pt x="8040" y="866"/>
                    <a:pt x="7829" y="1051"/>
                    <a:pt x="7673" y="1269"/>
                  </a:cubicBezTo>
                  <a:cubicBezTo>
                    <a:pt x="7362" y="1708"/>
                    <a:pt x="7201" y="2359"/>
                    <a:pt x="6677" y="2477"/>
                  </a:cubicBezTo>
                  <a:cubicBezTo>
                    <a:pt x="6612" y="2491"/>
                    <a:pt x="6544" y="2496"/>
                    <a:pt x="6475" y="2496"/>
                  </a:cubicBezTo>
                  <a:cubicBezTo>
                    <a:pt x="6314" y="2496"/>
                    <a:pt x="6147" y="2469"/>
                    <a:pt x="5993" y="2469"/>
                  </a:cubicBezTo>
                  <a:cubicBezTo>
                    <a:pt x="5836" y="2469"/>
                    <a:pt x="5693" y="2497"/>
                    <a:pt x="5584" y="2610"/>
                  </a:cubicBezTo>
                  <a:cubicBezTo>
                    <a:pt x="5496" y="2700"/>
                    <a:pt x="5455" y="2831"/>
                    <a:pt x="5356" y="2909"/>
                  </a:cubicBezTo>
                  <a:cubicBezTo>
                    <a:pt x="5270" y="2977"/>
                    <a:pt x="5159" y="2993"/>
                    <a:pt x="5047" y="2993"/>
                  </a:cubicBezTo>
                  <a:cubicBezTo>
                    <a:pt x="5007" y="2993"/>
                    <a:pt x="4966" y="2991"/>
                    <a:pt x="4927" y="2988"/>
                  </a:cubicBezTo>
                  <a:cubicBezTo>
                    <a:pt x="4497" y="2964"/>
                    <a:pt x="4034" y="2926"/>
                    <a:pt x="3709" y="2644"/>
                  </a:cubicBezTo>
                  <a:cubicBezTo>
                    <a:pt x="3475" y="2442"/>
                    <a:pt x="3350" y="2144"/>
                    <a:pt x="3166" y="1895"/>
                  </a:cubicBezTo>
                  <a:cubicBezTo>
                    <a:pt x="2560" y="1072"/>
                    <a:pt x="1328" y="790"/>
                    <a:pt x="76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08"/>
            <p:cNvSpPr/>
            <p:nvPr/>
          </p:nvSpPr>
          <p:spPr>
            <a:xfrm>
              <a:off x="695179" y="1807537"/>
              <a:ext cx="270358" cy="125914"/>
            </a:xfrm>
            <a:custGeom>
              <a:rect b="b" l="l" r="r" t="t"/>
              <a:pathLst>
                <a:path extrusionOk="0" h="3486" w="7485">
                  <a:moveTo>
                    <a:pt x="636" y="1"/>
                  </a:moveTo>
                  <a:cubicBezTo>
                    <a:pt x="412" y="148"/>
                    <a:pt x="199" y="313"/>
                    <a:pt x="1" y="494"/>
                  </a:cubicBezTo>
                  <a:cubicBezTo>
                    <a:pt x="563" y="1283"/>
                    <a:pt x="1794" y="1565"/>
                    <a:pt x="2401" y="2388"/>
                  </a:cubicBezTo>
                  <a:cubicBezTo>
                    <a:pt x="2585" y="2637"/>
                    <a:pt x="2709" y="2935"/>
                    <a:pt x="2944" y="3137"/>
                  </a:cubicBezTo>
                  <a:cubicBezTo>
                    <a:pt x="3269" y="3419"/>
                    <a:pt x="3732" y="3457"/>
                    <a:pt x="4162" y="3481"/>
                  </a:cubicBezTo>
                  <a:cubicBezTo>
                    <a:pt x="4201" y="3484"/>
                    <a:pt x="4241" y="3486"/>
                    <a:pt x="4281" y="3486"/>
                  </a:cubicBezTo>
                  <a:cubicBezTo>
                    <a:pt x="4393" y="3486"/>
                    <a:pt x="4504" y="3470"/>
                    <a:pt x="4590" y="3402"/>
                  </a:cubicBezTo>
                  <a:cubicBezTo>
                    <a:pt x="4689" y="3324"/>
                    <a:pt x="4731" y="3193"/>
                    <a:pt x="4818" y="3103"/>
                  </a:cubicBezTo>
                  <a:cubicBezTo>
                    <a:pt x="4928" y="2990"/>
                    <a:pt x="5071" y="2962"/>
                    <a:pt x="5228" y="2962"/>
                  </a:cubicBezTo>
                  <a:cubicBezTo>
                    <a:pt x="5381" y="2962"/>
                    <a:pt x="5547" y="2989"/>
                    <a:pt x="5706" y="2989"/>
                  </a:cubicBezTo>
                  <a:cubicBezTo>
                    <a:pt x="5776" y="2989"/>
                    <a:pt x="5845" y="2984"/>
                    <a:pt x="5910" y="2969"/>
                  </a:cubicBezTo>
                  <a:cubicBezTo>
                    <a:pt x="6436" y="2851"/>
                    <a:pt x="6597" y="2201"/>
                    <a:pt x="6908" y="1762"/>
                  </a:cubicBezTo>
                  <a:cubicBezTo>
                    <a:pt x="7063" y="1545"/>
                    <a:pt x="7275" y="1359"/>
                    <a:pt x="7485" y="1175"/>
                  </a:cubicBezTo>
                  <a:cubicBezTo>
                    <a:pt x="7289" y="920"/>
                    <a:pt x="7070" y="685"/>
                    <a:pt x="6831" y="471"/>
                  </a:cubicBezTo>
                  <a:cubicBezTo>
                    <a:pt x="6779" y="888"/>
                    <a:pt x="6638" y="1272"/>
                    <a:pt x="6308" y="1519"/>
                  </a:cubicBezTo>
                  <a:cubicBezTo>
                    <a:pt x="6150" y="1636"/>
                    <a:pt x="5963" y="1709"/>
                    <a:pt x="5801" y="1822"/>
                  </a:cubicBezTo>
                  <a:cubicBezTo>
                    <a:pt x="5638" y="1935"/>
                    <a:pt x="5504" y="2088"/>
                    <a:pt x="5322" y="2162"/>
                  </a:cubicBezTo>
                  <a:cubicBezTo>
                    <a:pt x="5222" y="2202"/>
                    <a:pt x="5116" y="2216"/>
                    <a:pt x="5008" y="2216"/>
                  </a:cubicBezTo>
                  <a:cubicBezTo>
                    <a:pt x="4894" y="2216"/>
                    <a:pt x="4779" y="2201"/>
                    <a:pt x="4667" y="2184"/>
                  </a:cubicBezTo>
                  <a:cubicBezTo>
                    <a:pt x="4256" y="2127"/>
                    <a:pt x="3829" y="2064"/>
                    <a:pt x="3483" y="1833"/>
                  </a:cubicBezTo>
                  <a:cubicBezTo>
                    <a:pt x="3246" y="1675"/>
                    <a:pt x="3059" y="1445"/>
                    <a:pt x="2809" y="1309"/>
                  </a:cubicBezTo>
                  <a:cubicBezTo>
                    <a:pt x="2467" y="1124"/>
                    <a:pt x="2050" y="1135"/>
                    <a:pt x="1695" y="979"/>
                  </a:cubicBezTo>
                  <a:cubicBezTo>
                    <a:pt x="1437" y="867"/>
                    <a:pt x="1223" y="672"/>
                    <a:pt x="1027" y="469"/>
                  </a:cubicBezTo>
                  <a:cubicBezTo>
                    <a:pt x="885" y="322"/>
                    <a:pt x="763" y="159"/>
                    <a:pt x="63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08"/>
            <p:cNvSpPr/>
            <p:nvPr/>
          </p:nvSpPr>
          <p:spPr>
            <a:xfrm>
              <a:off x="718115" y="1780735"/>
              <a:ext cx="223800" cy="106843"/>
            </a:xfrm>
            <a:custGeom>
              <a:rect b="b" l="l" r="r" t="t"/>
              <a:pathLst>
                <a:path extrusionOk="0" h="2958" w="6196">
                  <a:moveTo>
                    <a:pt x="3737" y="1"/>
                  </a:moveTo>
                  <a:cubicBezTo>
                    <a:pt x="3721" y="59"/>
                    <a:pt x="3703" y="116"/>
                    <a:pt x="3687" y="172"/>
                  </a:cubicBezTo>
                  <a:cubicBezTo>
                    <a:pt x="3616" y="417"/>
                    <a:pt x="3575" y="708"/>
                    <a:pt x="3737" y="905"/>
                  </a:cubicBezTo>
                  <a:cubicBezTo>
                    <a:pt x="3810" y="992"/>
                    <a:pt x="3912" y="1048"/>
                    <a:pt x="4013" y="1100"/>
                  </a:cubicBezTo>
                  <a:lnTo>
                    <a:pt x="5051" y="1647"/>
                  </a:lnTo>
                  <a:cubicBezTo>
                    <a:pt x="5125" y="1860"/>
                    <a:pt x="4974" y="2102"/>
                    <a:pt x="4771" y="2199"/>
                  </a:cubicBezTo>
                  <a:cubicBezTo>
                    <a:pt x="4657" y="2252"/>
                    <a:pt x="4533" y="2272"/>
                    <a:pt x="4407" y="2272"/>
                  </a:cubicBezTo>
                  <a:cubicBezTo>
                    <a:pt x="4306" y="2272"/>
                    <a:pt x="4203" y="2259"/>
                    <a:pt x="4104" y="2242"/>
                  </a:cubicBezTo>
                  <a:cubicBezTo>
                    <a:pt x="3876" y="2203"/>
                    <a:pt x="3647" y="2140"/>
                    <a:pt x="3465" y="1998"/>
                  </a:cubicBezTo>
                  <a:cubicBezTo>
                    <a:pt x="3275" y="1853"/>
                    <a:pt x="3146" y="1633"/>
                    <a:pt x="2940" y="1510"/>
                  </a:cubicBezTo>
                  <a:cubicBezTo>
                    <a:pt x="2783" y="1417"/>
                    <a:pt x="2608" y="1394"/>
                    <a:pt x="2426" y="1394"/>
                  </a:cubicBezTo>
                  <a:cubicBezTo>
                    <a:pt x="2241" y="1394"/>
                    <a:pt x="2048" y="1418"/>
                    <a:pt x="1860" y="1418"/>
                  </a:cubicBezTo>
                  <a:cubicBezTo>
                    <a:pt x="1754" y="1418"/>
                    <a:pt x="1650" y="1410"/>
                    <a:pt x="1549" y="1387"/>
                  </a:cubicBezTo>
                  <a:cubicBezTo>
                    <a:pt x="1228" y="1312"/>
                    <a:pt x="963" y="1078"/>
                    <a:pt x="781" y="803"/>
                  </a:cubicBezTo>
                  <a:cubicBezTo>
                    <a:pt x="701" y="682"/>
                    <a:pt x="639" y="550"/>
                    <a:pt x="581" y="418"/>
                  </a:cubicBezTo>
                  <a:cubicBezTo>
                    <a:pt x="381" y="513"/>
                    <a:pt x="186" y="621"/>
                    <a:pt x="0" y="742"/>
                  </a:cubicBezTo>
                  <a:cubicBezTo>
                    <a:pt x="128" y="900"/>
                    <a:pt x="250" y="1063"/>
                    <a:pt x="392" y="1210"/>
                  </a:cubicBezTo>
                  <a:cubicBezTo>
                    <a:pt x="588" y="1413"/>
                    <a:pt x="801" y="1608"/>
                    <a:pt x="1060" y="1721"/>
                  </a:cubicBezTo>
                  <a:cubicBezTo>
                    <a:pt x="1415" y="1877"/>
                    <a:pt x="1832" y="1865"/>
                    <a:pt x="2173" y="2050"/>
                  </a:cubicBezTo>
                  <a:cubicBezTo>
                    <a:pt x="2424" y="2186"/>
                    <a:pt x="2611" y="2416"/>
                    <a:pt x="2848" y="2575"/>
                  </a:cubicBezTo>
                  <a:cubicBezTo>
                    <a:pt x="3194" y="2805"/>
                    <a:pt x="3621" y="2869"/>
                    <a:pt x="4032" y="2926"/>
                  </a:cubicBezTo>
                  <a:cubicBezTo>
                    <a:pt x="4144" y="2942"/>
                    <a:pt x="4259" y="2957"/>
                    <a:pt x="4372" y="2957"/>
                  </a:cubicBezTo>
                  <a:cubicBezTo>
                    <a:pt x="4480" y="2957"/>
                    <a:pt x="4586" y="2943"/>
                    <a:pt x="4687" y="2903"/>
                  </a:cubicBezTo>
                  <a:cubicBezTo>
                    <a:pt x="4869" y="2829"/>
                    <a:pt x="5005" y="2676"/>
                    <a:pt x="5166" y="2564"/>
                  </a:cubicBezTo>
                  <a:cubicBezTo>
                    <a:pt x="5325" y="2451"/>
                    <a:pt x="5515" y="2378"/>
                    <a:pt x="5673" y="2260"/>
                  </a:cubicBezTo>
                  <a:cubicBezTo>
                    <a:pt x="6003" y="2014"/>
                    <a:pt x="6144" y="1630"/>
                    <a:pt x="6196" y="1213"/>
                  </a:cubicBezTo>
                  <a:cubicBezTo>
                    <a:pt x="5502" y="592"/>
                    <a:pt x="4652" y="173"/>
                    <a:pt x="373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08"/>
            <p:cNvSpPr/>
            <p:nvPr/>
          </p:nvSpPr>
          <p:spPr>
            <a:xfrm>
              <a:off x="969041" y="1898812"/>
              <a:ext cx="34206" cy="51146"/>
            </a:xfrm>
            <a:custGeom>
              <a:rect b="b" l="l" r="r" t="t"/>
              <a:pathLst>
                <a:path extrusionOk="0" h="1416" w="947">
                  <a:moveTo>
                    <a:pt x="647" y="0"/>
                  </a:moveTo>
                  <a:cubicBezTo>
                    <a:pt x="514" y="110"/>
                    <a:pt x="390" y="229"/>
                    <a:pt x="275" y="356"/>
                  </a:cubicBezTo>
                  <a:cubicBezTo>
                    <a:pt x="134" y="513"/>
                    <a:pt x="1" y="717"/>
                    <a:pt x="60" y="917"/>
                  </a:cubicBezTo>
                  <a:cubicBezTo>
                    <a:pt x="110" y="1087"/>
                    <a:pt x="280" y="1189"/>
                    <a:pt x="443" y="1259"/>
                  </a:cubicBezTo>
                  <a:cubicBezTo>
                    <a:pt x="605" y="1330"/>
                    <a:pt x="774" y="1376"/>
                    <a:pt x="946" y="1416"/>
                  </a:cubicBezTo>
                  <a:cubicBezTo>
                    <a:pt x="914" y="931"/>
                    <a:pt x="813" y="455"/>
                    <a:pt x="647"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08"/>
            <p:cNvSpPr/>
            <p:nvPr/>
          </p:nvSpPr>
          <p:spPr>
            <a:xfrm>
              <a:off x="739101" y="1777485"/>
              <a:ext cx="164165" cy="85352"/>
            </a:xfrm>
            <a:custGeom>
              <a:rect b="b" l="l" r="r" t="t"/>
              <a:pathLst>
                <a:path extrusionOk="0" h="2363" w="4545">
                  <a:moveTo>
                    <a:pt x="2204" y="0"/>
                  </a:moveTo>
                  <a:cubicBezTo>
                    <a:pt x="1444" y="0"/>
                    <a:pt x="690" y="172"/>
                    <a:pt x="0" y="508"/>
                  </a:cubicBezTo>
                  <a:cubicBezTo>
                    <a:pt x="58" y="640"/>
                    <a:pt x="121" y="772"/>
                    <a:pt x="200" y="893"/>
                  </a:cubicBezTo>
                  <a:cubicBezTo>
                    <a:pt x="382" y="1168"/>
                    <a:pt x="647" y="1403"/>
                    <a:pt x="968" y="1477"/>
                  </a:cubicBezTo>
                  <a:cubicBezTo>
                    <a:pt x="1069" y="1500"/>
                    <a:pt x="1173" y="1508"/>
                    <a:pt x="1279" y="1508"/>
                  </a:cubicBezTo>
                  <a:cubicBezTo>
                    <a:pt x="1467" y="1508"/>
                    <a:pt x="1658" y="1484"/>
                    <a:pt x="1843" y="1484"/>
                  </a:cubicBezTo>
                  <a:cubicBezTo>
                    <a:pt x="2026" y="1484"/>
                    <a:pt x="2202" y="1508"/>
                    <a:pt x="2360" y="1601"/>
                  </a:cubicBezTo>
                  <a:cubicBezTo>
                    <a:pt x="2565" y="1723"/>
                    <a:pt x="2694" y="1944"/>
                    <a:pt x="2884" y="2090"/>
                  </a:cubicBezTo>
                  <a:cubicBezTo>
                    <a:pt x="3067" y="2230"/>
                    <a:pt x="3296" y="2293"/>
                    <a:pt x="3523" y="2333"/>
                  </a:cubicBezTo>
                  <a:cubicBezTo>
                    <a:pt x="3621" y="2350"/>
                    <a:pt x="3723" y="2362"/>
                    <a:pt x="3823" y="2362"/>
                  </a:cubicBezTo>
                  <a:cubicBezTo>
                    <a:pt x="3950" y="2362"/>
                    <a:pt x="4075" y="2343"/>
                    <a:pt x="4190" y="2289"/>
                  </a:cubicBezTo>
                  <a:cubicBezTo>
                    <a:pt x="4394" y="2192"/>
                    <a:pt x="4544" y="1951"/>
                    <a:pt x="4470" y="1737"/>
                  </a:cubicBezTo>
                  <a:lnTo>
                    <a:pt x="3432" y="1191"/>
                  </a:lnTo>
                  <a:cubicBezTo>
                    <a:pt x="3332" y="1138"/>
                    <a:pt x="3229" y="1083"/>
                    <a:pt x="3157" y="996"/>
                  </a:cubicBezTo>
                  <a:cubicBezTo>
                    <a:pt x="2994" y="799"/>
                    <a:pt x="3035" y="508"/>
                    <a:pt x="3106" y="263"/>
                  </a:cubicBezTo>
                  <a:cubicBezTo>
                    <a:pt x="3122" y="206"/>
                    <a:pt x="3140" y="149"/>
                    <a:pt x="3156" y="91"/>
                  </a:cubicBezTo>
                  <a:cubicBezTo>
                    <a:pt x="2840" y="30"/>
                    <a:pt x="2522" y="0"/>
                    <a:pt x="2204"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08"/>
            <p:cNvSpPr/>
            <p:nvPr/>
          </p:nvSpPr>
          <p:spPr>
            <a:xfrm>
              <a:off x="648476" y="1856479"/>
              <a:ext cx="355385" cy="149176"/>
            </a:xfrm>
            <a:custGeom>
              <a:rect b="b" l="l" r="r" t="t"/>
              <a:pathLst>
                <a:path extrusionOk="0" h="4130" w="9839">
                  <a:moveTo>
                    <a:pt x="529" y="0"/>
                  </a:moveTo>
                  <a:cubicBezTo>
                    <a:pt x="319" y="297"/>
                    <a:pt x="142" y="616"/>
                    <a:pt x="0" y="951"/>
                  </a:cubicBezTo>
                  <a:cubicBezTo>
                    <a:pt x="285" y="1154"/>
                    <a:pt x="502" y="1480"/>
                    <a:pt x="633" y="1811"/>
                  </a:cubicBezTo>
                  <a:cubicBezTo>
                    <a:pt x="839" y="2330"/>
                    <a:pt x="915" y="2901"/>
                    <a:pt x="1188" y="3387"/>
                  </a:cubicBezTo>
                  <a:cubicBezTo>
                    <a:pt x="1413" y="3790"/>
                    <a:pt x="1845" y="4129"/>
                    <a:pt x="2285" y="4129"/>
                  </a:cubicBezTo>
                  <a:cubicBezTo>
                    <a:pt x="2377" y="4129"/>
                    <a:pt x="2469" y="4115"/>
                    <a:pt x="2560" y="4082"/>
                  </a:cubicBezTo>
                  <a:cubicBezTo>
                    <a:pt x="2718" y="4026"/>
                    <a:pt x="2856" y="3924"/>
                    <a:pt x="3012" y="3860"/>
                  </a:cubicBezTo>
                  <a:cubicBezTo>
                    <a:pt x="3151" y="3805"/>
                    <a:pt x="3297" y="3784"/>
                    <a:pt x="3446" y="3784"/>
                  </a:cubicBezTo>
                  <a:cubicBezTo>
                    <a:pt x="3705" y="3784"/>
                    <a:pt x="3973" y="3847"/>
                    <a:pt x="4230" y="3900"/>
                  </a:cubicBezTo>
                  <a:cubicBezTo>
                    <a:pt x="4583" y="3971"/>
                    <a:pt x="4946" y="4019"/>
                    <a:pt x="5306" y="4019"/>
                  </a:cubicBezTo>
                  <a:cubicBezTo>
                    <a:pt x="5683" y="4019"/>
                    <a:pt x="6057" y="3966"/>
                    <a:pt x="6409" y="3832"/>
                  </a:cubicBezTo>
                  <a:cubicBezTo>
                    <a:pt x="6993" y="3609"/>
                    <a:pt x="7482" y="3176"/>
                    <a:pt x="8073" y="2974"/>
                  </a:cubicBezTo>
                  <a:cubicBezTo>
                    <a:pt x="8307" y="2893"/>
                    <a:pt x="8554" y="2854"/>
                    <a:pt x="8801" y="2854"/>
                  </a:cubicBezTo>
                  <a:cubicBezTo>
                    <a:pt x="9155" y="2854"/>
                    <a:pt x="9510" y="2934"/>
                    <a:pt x="9831" y="3086"/>
                  </a:cubicBezTo>
                  <a:cubicBezTo>
                    <a:pt x="9832" y="3034"/>
                    <a:pt x="9838" y="2984"/>
                    <a:pt x="9838" y="2930"/>
                  </a:cubicBezTo>
                  <a:cubicBezTo>
                    <a:pt x="9838" y="2815"/>
                    <a:pt x="9829" y="2702"/>
                    <a:pt x="9821" y="2588"/>
                  </a:cubicBezTo>
                  <a:cubicBezTo>
                    <a:pt x="9649" y="2548"/>
                    <a:pt x="9479" y="2501"/>
                    <a:pt x="9317" y="2431"/>
                  </a:cubicBezTo>
                  <a:cubicBezTo>
                    <a:pt x="9156" y="2361"/>
                    <a:pt x="8985" y="2259"/>
                    <a:pt x="8935" y="2089"/>
                  </a:cubicBezTo>
                  <a:cubicBezTo>
                    <a:pt x="8876" y="1888"/>
                    <a:pt x="9009" y="1683"/>
                    <a:pt x="9150" y="1528"/>
                  </a:cubicBezTo>
                  <a:cubicBezTo>
                    <a:pt x="9264" y="1401"/>
                    <a:pt x="9389" y="1281"/>
                    <a:pt x="9522" y="1172"/>
                  </a:cubicBezTo>
                  <a:cubicBezTo>
                    <a:pt x="9452" y="984"/>
                    <a:pt x="9373" y="799"/>
                    <a:pt x="9282" y="621"/>
                  </a:cubicBezTo>
                  <a:cubicBezTo>
                    <a:pt x="8965" y="1119"/>
                    <a:pt x="8555" y="1552"/>
                    <a:pt x="8074" y="1897"/>
                  </a:cubicBezTo>
                  <a:cubicBezTo>
                    <a:pt x="7318" y="2439"/>
                    <a:pt x="6438" y="2784"/>
                    <a:pt x="5547" y="3050"/>
                  </a:cubicBezTo>
                  <a:cubicBezTo>
                    <a:pt x="5309" y="3121"/>
                    <a:pt x="5046" y="3181"/>
                    <a:pt x="4797" y="3181"/>
                  </a:cubicBezTo>
                  <a:cubicBezTo>
                    <a:pt x="4557" y="3181"/>
                    <a:pt x="4330" y="3125"/>
                    <a:pt x="4151" y="2966"/>
                  </a:cubicBezTo>
                  <a:cubicBezTo>
                    <a:pt x="3948" y="2787"/>
                    <a:pt x="3794" y="2480"/>
                    <a:pt x="3533" y="2480"/>
                  </a:cubicBezTo>
                  <a:cubicBezTo>
                    <a:pt x="3523" y="2480"/>
                    <a:pt x="3513" y="2480"/>
                    <a:pt x="3502" y="2481"/>
                  </a:cubicBezTo>
                  <a:cubicBezTo>
                    <a:pt x="3302" y="2499"/>
                    <a:pt x="3172" y="2700"/>
                    <a:pt x="2991" y="2788"/>
                  </a:cubicBezTo>
                  <a:cubicBezTo>
                    <a:pt x="2923" y="2821"/>
                    <a:pt x="2851" y="2836"/>
                    <a:pt x="2778" y="2836"/>
                  </a:cubicBezTo>
                  <a:cubicBezTo>
                    <a:pt x="2548" y="2836"/>
                    <a:pt x="2311" y="2687"/>
                    <a:pt x="2172" y="2493"/>
                  </a:cubicBezTo>
                  <a:cubicBezTo>
                    <a:pt x="1988" y="2236"/>
                    <a:pt x="1920" y="1918"/>
                    <a:pt x="1813" y="1621"/>
                  </a:cubicBezTo>
                  <a:cubicBezTo>
                    <a:pt x="1574" y="961"/>
                    <a:pt x="1111" y="390"/>
                    <a:pt x="52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08"/>
            <p:cNvSpPr/>
            <p:nvPr/>
          </p:nvSpPr>
          <p:spPr>
            <a:xfrm>
              <a:off x="713131" y="2113473"/>
              <a:ext cx="64257" cy="28860"/>
            </a:xfrm>
            <a:custGeom>
              <a:rect b="b" l="l" r="r" t="t"/>
              <a:pathLst>
                <a:path extrusionOk="0" h="799" w="1779">
                  <a:moveTo>
                    <a:pt x="256" y="0"/>
                  </a:moveTo>
                  <a:cubicBezTo>
                    <a:pt x="171" y="0"/>
                    <a:pt x="86" y="4"/>
                    <a:pt x="1" y="9"/>
                  </a:cubicBezTo>
                  <a:cubicBezTo>
                    <a:pt x="537" y="384"/>
                    <a:pt x="1141" y="652"/>
                    <a:pt x="1779" y="798"/>
                  </a:cubicBezTo>
                  <a:cubicBezTo>
                    <a:pt x="1698" y="633"/>
                    <a:pt x="1589" y="480"/>
                    <a:pt x="1448" y="363"/>
                  </a:cubicBezTo>
                  <a:cubicBezTo>
                    <a:pt x="1117" y="86"/>
                    <a:pt x="694" y="0"/>
                    <a:pt x="25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08"/>
            <p:cNvSpPr/>
            <p:nvPr/>
          </p:nvSpPr>
          <p:spPr>
            <a:xfrm>
              <a:off x="634931" y="1979251"/>
              <a:ext cx="355168" cy="122844"/>
            </a:xfrm>
            <a:custGeom>
              <a:rect b="b" l="l" r="r" t="t"/>
              <a:pathLst>
                <a:path extrusionOk="0" h="3401" w="9833">
                  <a:moveTo>
                    <a:pt x="1" y="0"/>
                  </a:moveTo>
                  <a:cubicBezTo>
                    <a:pt x="63" y="684"/>
                    <a:pt x="262" y="1348"/>
                    <a:pt x="586" y="1952"/>
                  </a:cubicBezTo>
                  <a:cubicBezTo>
                    <a:pt x="952" y="2087"/>
                    <a:pt x="1296" y="2393"/>
                    <a:pt x="1620" y="2635"/>
                  </a:cubicBezTo>
                  <a:cubicBezTo>
                    <a:pt x="2106" y="2999"/>
                    <a:pt x="2671" y="3243"/>
                    <a:pt x="3269" y="3349"/>
                  </a:cubicBezTo>
                  <a:cubicBezTo>
                    <a:pt x="3457" y="3382"/>
                    <a:pt x="3649" y="3401"/>
                    <a:pt x="3841" y="3401"/>
                  </a:cubicBezTo>
                  <a:cubicBezTo>
                    <a:pt x="4116" y="3401"/>
                    <a:pt x="4391" y="3362"/>
                    <a:pt x="4651" y="3271"/>
                  </a:cubicBezTo>
                  <a:cubicBezTo>
                    <a:pt x="5281" y="3049"/>
                    <a:pt x="5796" y="2531"/>
                    <a:pt x="6456" y="2419"/>
                  </a:cubicBezTo>
                  <a:cubicBezTo>
                    <a:pt x="6550" y="2403"/>
                    <a:pt x="6644" y="2395"/>
                    <a:pt x="6737" y="2395"/>
                  </a:cubicBezTo>
                  <a:cubicBezTo>
                    <a:pt x="7433" y="2395"/>
                    <a:pt x="8103" y="2807"/>
                    <a:pt x="8778" y="3080"/>
                  </a:cubicBezTo>
                  <a:cubicBezTo>
                    <a:pt x="9229" y="2612"/>
                    <a:pt x="9587" y="2064"/>
                    <a:pt x="9833" y="1463"/>
                  </a:cubicBezTo>
                  <a:cubicBezTo>
                    <a:pt x="9651" y="1406"/>
                    <a:pt x="9466" y="1364"/>
                    <a:pt x="9279" y="1338"/>
                  </a:cubicBezTo>
                  <a:cubicBezTo>
                    <a:pt x="9073" y="1311"/>
                    <a:pt x="8866" y="1300"/>
                    <a:pt x="8658" y="1300"/>
                  </a:cubicBezTo>
                  <a:cubicBezTo>
                    <a:pt x="8229" y="1300"/>
                    <a:pt x="7798" y="1347"/>
                    <a:pt x="7371" y="1395"/>
                  </a:cubicBezTo>
                  <a:cubicBezTo>
                    <a:pt x="6632" y="1476"/>
                    <a:pt x="5879" y="1561"/>
                    <a:pt x="5201" y="1865"/>
                  </a:cubicBezTo>
                  <a:cubicBezTo>
                    <a:pt x="4832" y="2030"/>
                    <a:pt x="4490" y="2259"/>
                    <a:pt x="4105" y="2382"/>
                  </a:cubicBezTo>
                  <a:cubicBezTo>
                    <a:pt x="3905" y="2445"/>
                    <a:pt x="3698" y="2475"/>
                    <a:pt x="3490" y="2475"/>
                  </a:cubicBezTo>
                  <a:cubicBezTo>
                    <a:pt x="2726" y="2475"/>
                    <a:pt x="1958" y="2067"/>
                    <a:pt x="1575" y="1400"/>
                  </a:cubicBezTo>
                  <a:cubicBezTo>
                    <a:pt x="1447" y="1177"/>
                    <a:pt x="1354" y="927"/>
                    <a:pt x="1167" y="751"/>
                  </a:cubicBezTo>
                  <a:cubicBezTo>
                    <a:pt x="979" y="575"/>
                    <a:pt x="720" y="497"/>
                    <a:pt x="491" y="379"/>
                  </a:cubicBezTo>
                  <a:cubicBezTo>
                    <a:pt x="306" y="284"/>
                    <a:pt x="146" y="150"/>
                    <a:pt x="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08"/>
            <p:cNvSpPr/>
            <p:nvPr/>
          </p:nvSpPr>
          <p:spPr>
            <a:xfrm>
              <a:off x="656133" y="2049721"/>
              <a:ext cx="295895" cy="96874"/>
            </a:xfrm>
            <a:custGeom>
              <a:rect b="b" l="l" r="r" t="t"/>
              <a:pathLst>
                <a:path extrusionOk="0" h="2682" w="8192">
                  <a:moveTo>
                    <a:pt x="0" y="1"/>
                  </a:moveTo>
                  <a:lnTo>
                    <a:pt x="0" y="1"/>
                  </a:lnTo>
                  <a:cubicBezTo>
                    <a:pt x="381" y="707"/>
                    <a:pt x="922" y="1314"/>
                    <a:pt x="1580" y="1774"/>
                  </a:cubicBezTo>
                  <a:cubicBezTo>
                    <a:pt x="1665" y="1769"/>
                    <a:pt x="1750" y="1765"/>
                    <a:pt x="1835" y="1765"/>
                  </a:cubicBezTo>
                  <a:cubicBezTo>
                    <a:pt x="2274" y="1765"/>
                    <a:pt x="2696" y="1851"/>
                    <a:pt x="3027" y="2128"/>
                  </a:cubicBezTo>
                  <a:cubicBezTo>
                    <a:pt x="3167" y="2245"/>
                    <a:pt x="3276" y="2398"/>
                    <a:pt x="3357" y="2563"/>
                  </a:cubicBezTo>
                  <a:cubicBezTo>
                    <a:pt x="3620" y="2624"/>
                    <a:pt x="3889" y="2663"/>
                    <a:pt x="4158" y="2682"/>
                  </a:cubicBezTo>
                  <a:cubicBezTo>
                    <a:pt x="4230" y="2451"/>
                    <a:pt x="4296" y="2219"/>
                    <a:pt x="4461" y="2050"/>
                  </a:cubicBezTo>
                  <a:cubicBezTo>
                    <a:pt x="4744" y="1758"/>
                    <a:pt x="5209" y="1762"/>
                    <a:pt x="5574" y="1584"/>
                  </a:cubicBezTo>
                  <a:cubicBezTo>
                    <a:pt x="5892" y="1428"/>
                    <a:pt x="6174" y="1120"/>
                    <a:pt x="6515" y="1120"/>
                  </a:cubicBezTo>
                  <a:cubicBezTo>
                    <a:pt x="6540" y="1120"/>
                    <a:pt x="6566" y="1122"/>
                    <a:pt x="6592" y="1126"/>
                  </a:cubicBezTo>
                  <a:cubicBezTo>
                    <a:pt x="6723" y="1143"/>
                    <a:pt x="6841" y="1210"/>
                    <a:pt x="6953" y="1279"/>
                  </a:cubicBezTo>
                  <a:cubicBezTo>
                    <a:pt x="7156" y="1407"/>
                    <a:pt x="7346" y="1550"/>
                    <a:pt x="7525" y="1709"/>
                  </a:cubicBezTo>
                  <a:cubicBezTo>
                    <a:pt x="7763" y="1535"/>
                    <a:pt x="7987" y="1341"/>
                    <a:pt x="8191" y="1129"/>
                  </a:cubicBezTo>
                  <a:cubicBezTo>
                    <a:pt x="7517" y="856"/>
                    <a:pt x="6847" y="444"/>
                    <a:pt x="6151" y="444"/>
                  </a:cubicBezTo>
                  <a:cubicBezTo>
                    <a:pt x="6058" y="444"/>
                    <a:pt x="5964" y="452"/>
                    <a:pt x="5870" y="468"/>
                  </a:cubicBezTo>
                  <a:cubicBezTo>
                    <a:pt x="5210" y="580"/>
                    <a:pt x="4695" y="1098"/>
                    <a:pt x="4065" y="1320"/>
                  </a:cubicBezTo>
                  <a:cubicBezTo>
                    <a:pt x="3805" y="1411"/>
                    <a:pt x="3530" y="1450"/>
                    <a:pt x="3255" y="1450"/>
                  </a:cubicBezTo>
                  <a:cubicBezTo>
                    <a:pt x="3063" y="1450"/>
                    <a:pt x="2871" y="1431"/>
                    <a:pt x="2683" y="1398"/>
                  </a:cubicBezTo>
                  <a:cubicBezTo>
                    <a:pt x="2085" y="1292"/>
                    <a:pt x="1520" y="1048"/>
                    <a:pt x="1034" y="684"/>
                  </a:cubicBezTo>
                  <a:cubicBezTo>
                    <a:pt x="710" y="442"/>
                    <a:pt x="365" y="136"/>
                    <a:pt x="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08"/>
            <p:cNvSpPr/>
            <p:nvPr/>
          </p:nvSpPr>
          <p:spPr>
            <a:xfrm>
              <a:off x="837889" y="2128968"/>
              <a:ext cx="60682" cy="17265"/>
            </a:xfrm>
            <a:custGeom>
              <a:rect b="b" l="l" r="r" t="t"/>
              <a:pathLst>
                <a:path extrusionOk="0" h="478" w="1680">
                  <a:moveTo>
                    <a:pt x="1680" y="0"/>
                  </a:moveTo>
                  <a:cubicBezTo>
                    <a:pt x="1571" y="0"/>
                    <a:pt x="1461" y="7"/>
                    <a:pt x="1353" y="15"/>
                  </a:cubicBezTo>
                  <a:cubicBezTo>
                    <a:pt x="1040" y="40"/>
                    <a:pt x="720" y="67"/>
                    <a:pt x="429" y="185"/>
                  </a:cubicBezTo>
                  <a:cubicBezTo>
                    <a:pt x="267" y="250"/>
                    <a:pt x="120" y="351"/>
                    <a:pt x="0" y="478"/>
                  </a:cubicBezTo>
                  <a:cubicBezTo>
                    <a:pt x="583" y="417"/>
                    <a:pt x="1152" y="256"/>
                    <a:pt x="168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08"/>
            <p:cNvSpPr/>
            <p:nvPr/>
          </p:nvSpPr>
          <p:spPr>
            <a:xfrm>
              <a:off x="634100" y="1890829"/>
              <a:ext cx="369471" cy="177855"/>
            </a:xfrm>
            <a:custGeom>
              <a:rect b="b" l="l" r="r" t="t"/>
              <a:pathLst>
                <a:path extrusionOk="0" h="4924" w="10229">
                  <a:moveTo>
                    <a:pt x="398" y="0"/>
                  </a:moveTo>
                  <a:cubicBezTo>
                    <a:pt x="136" y="627"/>
                    <a:pt x="0" y="1300"/>
                    <a:pt x="1" y="1980"/>
                  </a:cubicBezTo>
                  <a:cubicBezTo>
                    <a:pt x="1" y="2138"/>
                    <a:pt x="11" y="2294"/>
                    <a:pt x="25" y="2448"/>
                  </a:cubicBezTo>
                  <a:cubicBezTo>
                    <a:pt x="169" y="2598"/>
                    <a:pt x="329" y="2731"/>
                    <a:pt x="514" y="2827"/>
                  </a:cubicBezTo>
                  <a:cubicBezTo>
                    <a:pt x="743" y="2945"/>
                    <a:pt x="1001" y="3022"/>
                    <a:pt x="1190" y="3199"/>
                  </a:cubicBezTo>
                  <a:cubicBezTo>
                    <a:pt x="1378" y="3376"/>
                    <a:pt x="1470" y="3625"/>
                    <a:pt x="1598" y="3848"/>
                  </a:cubicBezTo>
                  <a:cubicBezTo>
                    <a:pt x="1981" y="4515"/>
                    <a:pt x="2750" y="4923"/>
                    <a:pt x="3514" y="4923"/>
                  </a:cubicBezTo>
                  <a:cubicBezTo>
                    <a:pt x="3721" y="4923"/>
                    <a:pt x="3929" y="4893"/>
                    <a:pt x="4128" y="4830"/>
                  </a:cubicBezTo>
                  <a:cubicBezTo>
                    <a:pt x="4513" y="4707"/>
                    <a:pt x="4855" y="4478"/>
                    <a:pt x="5224" y="4313"/>
                  </a:cubicBezTo>
                  <a:cubicBezTo>
                    <a:pt x="5903" y="4009"/>
                    <a:pt x="6655" y="3923"/>
                    <a:pt x="7394" y="3843"/>
                  </a:cubicBezTo>
                  <a:cubicBezTo>
                    <a:pt x="7821" y="3795"/>
                    <a:pt x="8252" y="3748"/>
                    <a:pt x="8681" y="3748"/>
                  </a:cubicBezTo>
                  <a:cubicBezTo>
                    <a:pt x="8889" y="3748"/>
                    <a:pt x="9096" y="3759"/>
                    <a:pt x="9302" y="3786"/>
                  </a:cubicBezTo>
                  <a:cubicBezTo>
                    <a:pt x="9490" y="3812"/>
                    <a:pt x="9675" y="3854"/>
                    <a:pt x="9857" y="3911"/>
                  </a:cubicBezTo>
                  <a:cubicBezTo>
                    <a:pt x="10085" y="3347"/>
                    <a:pt x="10211" y="2745"/>
                    <a:pt x="10229" y="2136"/>
                  </a:cubicBezTo>
                  <a:cubicBezTo>
                    <a:pt x="9908" y="1983"/>
                    <a:pt x="9553" y="1903"/>
                    <a:pt x="9199" y="1903"/>
                  </a:cubicBezTo>
                  <a:cubicBezTo>
                    <a:pt x="8952" y="1903"/>
                    <a:pt x="8705" y="1942"/>
                    <a:pt x="8471" y="2023"/>
                  </a:cubicBezTo>
                  <a:cubicBezTo>
                    <a:pt x="7880" y="2226"/>
                    <a:pt x="7391" y="2658"/>
                    <a:pt x="6807" y="2881"/>
                  </a:cubicBezTo>
                  <a:cubicBezTo>
                    <a:pt x="6455" y="3015"/>
                    <a:pt x="6082" y="3068"/>
                    <a:pt x="5704" y="3068"/>
                  </a:cubicBezTo>
                  <a:cubicBezTo>
                    <a:pt x="5345" y="3068"/>
                    <a:pt x="4981" y="3020"/>
                    <a:pt x="4629" y="2949"/>
                  </a:cubicBezTo>
                  <a:cubicBezTo>
                    <a:pt x="4372" y="2897"/>
                    <a:pt x="4104" y="2834"/>
                    <a:pt x="3845" y="2834"/>
                  </a:cubicBezTo>
                  <a:cubicBezTo>
                    <a:pt x="3696" y="2834"/>
                    <a:pt x="3549" y="2855"/>
                    <a:pt x="3410" y="2911"/>
                  </a:cubicBezTo>
                  <a:cubicBezTo>
                    <a:pt x="3254" y="2973"/>
                    <a:pt x="3117" y="3076"/>
                    <a:pt x="2958" y="3131"/>
                  </a:cubicBezTo>
                  <a:cubicBezTo>
                    <a:pt x="2867" y="3164"/>
                    <a:pt x="2774" y="3179"/>
                    <a:pt x="2682" y="3179"/>
                  </a:cubicBezTo>
                  <a:cubicBezTo>
                    <a:pt x="2243" y="3179"/>
                    <a:pt x="1811" y="2839"/>
                    <a:pt x="1586" y="2436"/>
                  </a:cubicBezTo>
                  <a:cubicBezTo>
                    <a:pt x="1313" y="1950"/>
                    <a:pt x="1237" y="1380"/>
                    <a:pt x="1031" y="861"/>
                  </a:cubicBezTo>
                  <a:cubicBezTo>
                    <a:pt x="900" y="529"/>
                    <a:pt x="683" y="203"/>
                    <a:pt x="39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08"/>
            <p:cNvSpPr/>
            <p:nvPr/>
          </p:nvSpPr>
          <p:spPr>
            <a:xfrm>
              <a:off x="806320" y="2090176"/>
              <a:ext cx="121616" cy="57070"/>
            </a:xfrm>
            <a:custGeom>
              <a:rect b="b" l="l" r="r" t="t"/>
              <a:pathLst>
                <a:path extrusionOk="0" h="1580" w="3367">
                  <a:moveTo>
                    <a:pt x="2357" y="0"/>
                  </a:moveTo>
                  <a:cubicBezTo>
                    <a:pt x="2016" y="0"/>
                    <a:pt x="1734" y="308"/>
                    <a:pt x="1416" y="464"/>
                  </a:cubicBezTo>
                  <a:cubicBezTo>
                    <a:pt x="1051" y="642"/>
                    <a:pt x="587" y="638"/>
                    <a:pt x="303" y="930"/>
                  </a:cubicBezTo>
                  <a:cubicBezTo>
                    <a:pt x="138" y="1099"/>
                    <a:pt x="72" y="1331"/>
                    <a:pt x="0" y="1562"/>
                  </a:cubicBezTo>
                  <a:cubicBezTo>
                    <a:pt x="117" y="1569"/>
                    <a:pt x="232" y="1579"/>
                    <a:pt x="351" y="1579"/>
                  </a:cubicBezTo>
                  <a:cubicBezTo>
                    <a:pt x="526" y="1579"/>
                    <a:pt x="700" y="1570"/>
                    <a:pt x="874" y="1552"/>
                  </a:cubicBezTo>
                  <a:cubicBezTo>
                    <a:pt x="994" y="1425"/>
                    <a:pt x="1141" y="1324"/>
                    <a:pt x="1303" y="1259"/>
                  </a:cubicBezTo>
                  <a:cubicBezTo>
                    <a:pt x="1594" y="1141"/>
                    <a:pt x="1914" y="1114"/>
                    <a:pt x="2227" y="1089"/>
                  </a:cubicBezTo>
                  <a:cubicBezTo>
                    <a:pt x="2335" y="1081"/>
                    <a:pt x="2445" y="1076"/>
                    <a:pt x="2554" y="1074"/>
                  </a:cubicBezTo>
                  <a:cubicBezTo>
                    <a:pt x="2839" y="938"/>
                    <a:pt x="3112" y="776"/>
                    <a:pt x="3367" y="589"/>
                  </a:cubicBezTo>
                  <a:cubicBezTo>
                    <a:pt x="3188" y="430"/>
                    <a:pt x="2998" y="287"/>
                    <a:pt x="2795" y="159"/>
                  </a:cubicBezTo>
                  <a:cubicBezTo>
                    <a:pt x="2683" y="90"/>
                    <a:pt x="2565" y="24"/>
                    <a:pt x="2434" y="6"/>
                  </a:cubicBezTo>
                  <a:cubicBezTo>
                    <a:pt x="2408" y="2"/>
                    <a:pt x="2382" y="0"/>
                    <a:pt x="2357"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08"/>
            <p:cNvSpPr/>
            <p:nvPr/>
          </p:nvSpPr>
          <p:spPr>
            <a:xfrm>
              <a:off x="1019862" y="3125519"/>
              <a:ext cx="89758" cy="211483"/>
            </a:xfrm>
            <a:custGeom>
              <a:rect b="b" l="l" r="r" t="t"/>
              <a:pathLst>
                <a:path extrusionOk="0" h="5855" w="2485">
                  <a:moveTo>
                    <a:pt x="956" y="0"/>
                  </a:moveTo>
                  <a:cubicBezTo>
                    <a:pt x="365" y="641"/>
                    <a:pt x="0" y="1494"/>
                    <a:pt x="0" y="2435"/>
                  </a:cubicBezTo>
                  <a:cubicBezTo>
                    <a:pt x="0" y="4032"/>
                    <a:pt x="1043" y="5386"/>
                    <a:pt x="2484" y="5855"/>
                  </a:cubicBezTo>
                  <a:cubicBezTo>
                    <a:pt x="2445" y="5713"/>
                    <a:pt x="2424" y="5568"/>
                    <a:pt x="2421" y="5422"/>
                  </a:cubicBezTo>
                  <a:cubicBezTo>
                    <a:pt x="2419" y="5246"/>
                    <a:pt x="2442" y="5067"/>
                    <a:pt x="2396" y="4897"/>
                  </a:cubicBezTo>
                  <a:cubicBezTo>
                    <a:pt x="2340" y="4693"/>
                    <a:pt x="2188" y="4507"/>
                    <a:pt x="2218" y="4299"/>
                  </a:cubicBezTo>
                  <a:cubicBezTo>
                    <a:pt x="2235" y="4177"/>
                    <a:pt x="2313" y="4074"/>
                    <a:pt x="2368" y="3964"/>
                  </a:cubicBezTo>
                  <a:cubicBezTo>
                    <a:pt x="2422" y="3854"/>
                    <a:pt x="2450" y="3712"/>
                    <a:pt x="2376" y="3614"/>
                  </a:cubicBezTo>
                  <a:cubicBezTo>
                    <a:pt x="2345" y="3573"/>
                    <a:pt x="2298" y="3545"/>
                    <a:pt x="2264" y="3505"/>
                  </a:cubicBezTo>
                  <a:cubicBezTo>
                    <a:pt x="2154" y="3369"/>
                    <a:pt x="2235" y="3163"/>
                    <a:pt x="2184" y="2995"/>
                  </a:cubicBezTo>
                  <a:cubicBezTo>
                    <a:pt x="2125" y="2803"/>
                    <a:pt x="1910" y="2709"/>
                    <a:pt x="1717" y="2652"/>
                  </a:cubicBezTo>
                  <a:cubicBezTo>
                    <a:pt x="1523" y="2594"/>
                    <a:pt x="1306" y="2534"/>
                    <a:pt x="1204" y="2360"/>
                  </a:cubicBezTo>
                  <a:cubicBezTo>
                    <a:pt x="1100" y="2186"/>
                    <a:pt x="1151" y="1958"/>
                    <a:pt x="1088" y="1763"/>
                  </a:cubicBezTo>
                  <a:cubicBezTo>
                    <a:pt x="1046" y="1633"/>
                    <a:pt x="954" y="1526"/>
                    <a:pt x="885" y="1408"/>
                  </a:cubicBezTo>
                  <a:cubicBezTo>
                    <a:pt x="718" y="1125"/>
                    <a:pt x="676" y="786"/>
                    <a:pt x="769" y="471"/>
                  </a:cubicBezTo>
                  <a:cubicBezTo>
                    <a:pt x="817" y="313"/>
                    <a:pt x="898" y="157"/>
                    <a:pt x="95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08"/>
            <p:cNvSpPr/>
            <p:nvPr/>
          </p:nvSpPr>
          <p:spPr>
            <a:xfrm>
              <a:off x="1179801" y="3112949"/>
              <a:ext cx="95393" cy="89830"/>
            </a:xfrm>
            <a:custGeom>
              <a:rect b="b" l="l" r="r" t="t"/>
              <a:pathLst>
                <a:path extrusionOk="0" h="2487" w="2641">
                  <a:moveTo>
                    <a:pt x="1452" y="0"/>
                  </a:moveTo>
                  <a:cubicBezTo>
                    <a:pt x="1398" y="68"/>
                    <a:pt x="1366" y="150"/>
                    <a:pt x="1358" y="236"/>
                  </a:cubicBezTo>
                  <a:cubicBezTo>
                    <a:pt x="1343" y="385"/>
                    <a:pt x="1366" y="543"/>
                    <a:pt x="1305" y="680"/>
                  </a:cubicBezTo>
                  <a:cubicBezTo>
                    <a:pt x="1258" y="784"/>
                    <a:pt x="1169" y="860"/>
                    <a:pt x="1076" y="927"/>
                  </a:cubicBezTo>
                  <a:cubicBezTo>
                    <a:pt x="835" y="1106"/>
                    <a:pt x="562" y="1244"/>
                    <a:pt x="352" y="1458"/>
                  </a:cubicBezTo>
                  <a:cubicBezTo>
                    <a:pt x="141" y="1672"/>
                    <a:pt x="0" y="1994"/>
                    <a:pt x="108" y="2274"/>
                  </a:cubicBezTo>
                  <a:cubicBezTo>
                    <a:pt x="145" y="2371"/>
                    <a:pt x="219" y="2463"/>
                    <a:pt x="321" y="2483"/>
                  </a:cubicBezTo>
                  <a:cubicBezTo>
                    <a:pt x="335" y="2486"/>
                    <a:pt x="349" y="2487"/>
                    <a:pt x="362" y="2487"/>
                  </a:cubicBezTo>
                  <a:cubicBezTo>
                    <a:pt x="529" y="2487"/>
                    <a:pt x="650" y="2290"/>
                    <a:pt x="671" y="2115"/>
                  </a:cubicBezTo>
                  <a:cubicBezTo>
                    <a:pt x="676" y="2078"/>
                    <a:pt x="680" y="2039"/>
                    <a:pt x="705" y="2012"/>
                  </a:cubicBezTo>
                  <a:cubicBezTo>
                    <a:pt x="724" y="1992"/>
                    <a:pt x="745" y="1985"/>
                    <a:pt x="769" y="1985"/>
                  </a:cubicBezTo>
                  <a:cubicBezTo>
                    <a:pt x="832" y="1985"/>
                    <a:pt x="909" y="2037"/>
                    <a:pt x="979" y="2051"/>
                  </a:cubicBezTo>
                  <a:cubicBezTo>
                    <a:pt x="992" y="2053"/>
                    <a:pt x="1005" y="2055"/>
                    <a:pt x="1017" y="2055"/>
                  </a:cubicBezTo>
                  <a:cubicBezTo>
                    <a:pt x="1179" y="2055"/>
                    <a:pt x="1283" y="1845"/>
                    <a:pt x="1436" y="1762"/>
                  </a:cubicBezTo>
                  <a:cubicBezTo>
                    <a:pt x="1494" y="1729"/>
                    <a:pt x="1557" y="1717"/>
                    <a:pt x="1621" y="1717"/>
                  </a:cubicBezTo>
                  <a:cubicBezTo>
                    <a:pt x="1755" y="1717"/>
                    <a:pt x="1899" y="1770"/>
                    <a:pt x="2032" y="1807"/>
                  </a:cubicBezTo>
                  <a:cubicBezTo>
                    <a:pt x="2158" y="1842"/>
                    <a:pt x="2287" y="1856"/>
                    <a:pt x="2417" y="1856"/>
                  </a:cubicBezTo>
                  <a:cubicBezTo>
                    <a:pt x="2491" y="1856"/>
                    <a:pt x="2566" y="1851"/>
                    <a:pt x="2641" y="1843"/>
                  </a:cubicBezTo>
                  <a:cubicBezTo>
                    <a:pt x="2445" y="1120"/>
                    <a:pt x="2029" y="476"/>
                    <a:pt x="1452" y="0"/>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08"/>
            <p:cNvSpPr/>
            <p:nvPr/>
          </p:nvSpPr>
          <p:spPr>
            <a:xfrm>
              <a:off x="1044315" y="3091747"/>
              <a:ext cx="141988" cy="251142"/>
            </a:xfrm>
            <a:custGeom>
              <a:rect b="b" l="l" r="r" t="t"/>
              <a:pathLst>
                <a:path extrusionOk="0" h="6953" w="3931">
                  <a:moveTo>
                    <a:pt x="1667" y="1"/>
                  </a:moveTo>
                  <a:cubicBezTo>
                    <a:pt x="1137" y="199"/>
                    <a:pt x="661" y="519"/>
                    <a:pt x="280" y="935"/>
                  </a:cubicBezTo>
                  <a:cubicBezTo>
                    <a:pt x="221" y="1092"/>
                    <a:pt x="140" y="1248"/>
                    <a:pt x="92" y="1406"/>
                  </a:cubicBezTo>
                  <a:cubicBezTo>
                    <a:pt x="0" y="1721"/>
                    <a:pt x="41" y="2060"/>
                    <a:pt x="208" y="2343"/>
                  </a:cubicBezTo>
                  <a:cubicBezTo>
                    <a:pt x="279" y="2461"/>
                    <a:pt x="370" y="2568"/>
                    <a:pt x="412" y="2698"/>
                  </a:cubicBezTo>
                  <a:cubicBezTo>
                    <a:pt x="475" y="2893"/>
                    <a:pt x="422" y="3120"/>
                    <a:pt x="527" y="3295"/>
                  </a:cubicBezTo>
                  <a:cubicBezTo>
                    <a:pt x="630" y="3470"/>
                    <a:pt x="846" y="3529"/>
                    <a:pt x="1040" y="3587"/>
                  </a:cubicBezTo>
                  <a:cubicBezTo>
                    <a:pt x="1234" y="3644"/>
                    <a:pt x="1448" y="3738"/>
                    <a:pt x="1507" y="3930"/>
                  </a:cubicBezTo>
                  <a:cubicBezTo>
                    <a:pt x="1558" y="4098"/>
                    <a:pt x="1477" y="4304"/>
                    <a:pt x="1588" y="4440"/>
                  </a:cubicBezTo>
                  <a:cubicBezTo>
                    <a:pt x="1621" y="4480"/>
                    <a:pt x="1668" y="4507"/>
                    <a:pt x="1699" y="4549"/>
                  </a:cubicBezTo>
                  <a:cubicBezTo>
                    <a:pt x="1774" y="4647"/>
                    <a:pt x="1745" y="4789"/>
                    <a:pt x="1691" y="4899"/>
                  </a:cubicBezTo>
                  <a:cubicBezTo>
                    <a:pt x="1636" y="5009"/>
                    <a:pt x="1558" y="5112"/>
                    <a:pt x="1541" y="5234"/>
                  </a:cubicBezTo>
                  <a:cubicBezTo>
                    <a:pt x="1511" y="5443"/>
                    <a:pt x="1665" y="5629"/>
                    <a:pt x="1720" y="5832"/>
                  </a:cubicBezTo>
                  <a:cubicBezTo>
                    <a:pt x="1766" y="6002"/>
                    <a:pt x="1742" y="6181"/>
                    <a:pt x="1744" y="6357"/>
                  </a:cubicBezTo>
                  <a:cubicBezTo>
                    <a:pt x="1747" y="6503"/>
                    <a:pt x="1768" y="6648"/>
                    <a:pt x="1807" y="6790"/>
                  </a:cubicBezTo>
                  <a:cubicBezTo>
                    <a:pt x="2071" y="6875"/>
                    <a:pt x="2345" y="6930"/>
                    <a:pt x="2622" y="6953"/>
                  </a:cubicBezTo>
                  <a:cubicBezTo>
                    <a:pt x="2611" y="6866"/>
                    <a:pt x="2612" y="6779"/>
                    <a:pt x="2644" y="6696"/>
                  </a:cubicBezTo>
                  <a:cubicBezTo>
                    <a:pt x="2694" y="6562"/>
                    <a:pt x="2794" y="6452"/>
                    <a:pt x="2885" y="6342"/>
                  </a:cubicBezTo>
                  <a:cubicBezTo>
                    <a:pt x="3931" y="5077"/>
                    <a:pt x="3449" y="4973"/>
                    <a:pt x="3145" y="4973"/>
                  </a:cubicBezTo>
                  <a:cubicBezTo>
                    <a:pt x="3108" y="4973"/>
                    <a:pt x="3075" y="4975"/>
                    <a:pt x="3046" y="4976"/>
                  </a:cubicBezTo>
                  <a:cubicBezTo>
                    <a:pt x="3046" y="4976"/>
                    <a:pt x="3046" y="4976"/>
                    <a:pt x="3045" y="4976"/>
                  </a:cubicBezTo>
                  <a:cubicBezTo>
                    <a:pt x="3003" y="4976"/>
                    <a:pt x="3056" y="4885"/>
                    <a:pt x="3043" y="4843"/>
                  </a:cubicBezTo>
                  <a:cubicBezTo>
                    <a:pt x="3023" y="4779"/>
                    <a:pt x="3201" y="4453"/>
                    <a:pt x="3133" y="4448"/>
                  </a:cubicBezTo>
                  <a:cubicBezTo>
                    <a:pt x="2029" y="4402"/>
                    <a:pt x="2313" y="4190"/>
                    <a:pt x="2067" y="3889"/>
                  </a:cubicBezTo>
                  <a:cubicBezTo>
                    <a:pt x="2003" y="3811"/>
                    <a:pt x="1941" y="3730"/>
                    <a:pt x="1858" y="3674"/>
                  </a:cubicBezTo>
                  <a:cubicBezTo>
                    <a:pt x="1767" y="3609"/>
                    <a:pt x="1644" y="3569"/>
                    <a:pt x="1606" y="3464"/>
                  </a:cubicBezTo>
                  <a:cubicBezTo>
                    <a:pt x="1572" y="3368"/>
                    <a:pt x="1625" y="3265"/>
                    <a:pt x="1687" y="3184"/>
                  </a:cubicBezTo>
                  <a:cubicBezTo>
                    <a:pt x="1796" y="3042"/>
                    <a:pt x="1935" y="2925"/>
                    <a:pt x="2093" y="2840"/>
                  </a:cubicBezTo>
                  <a:cubicBezTo>
                    <a:pt x="2296" y="2734"/>
                    <a:pt x="2561" y="2642"/>
                    <a:pt x="2598" y="2416"/>
                  </a:cubicBezTo>
                  <a:cubicBezTo>
                    <a:pt x="2611" y="2342"/>
                    <a:pt x="2594" y="2267"/>
                    <a:pt x="2598" y="2192"/>
                  </a:cubicBezTo>
                  <a:cubicBezTo>
                    <a:pt x="2609" y="2011"/>
                    <a:pt x="2741" y="1860"/>
                    <a:pt x="2890" y="1757"/>
                  </a:cubicBezTo>
                  <a:cubicBezTo>
                    <a:pt x="3038" y="1652"/>
                    <a:pt x="3207" y="1583"/>
                    <a:pt x="3352" y="1474"/>
                  </a:cubicBezTo>
                  <a:cubicBezTo>
                    <a:pt x="3637" y="1256"/>
                    <a:pt x="3800" y="914"/>
                    <a:pt x="3788" y="555"/>
                  </a:cubicBezTo>
                  <a:cubicBezTo>
                    <a:pt x="3784" y="464"/>
                    <a:pt x="3768" y="372"/>
                    <a:pt x="3716" y="299"/>
                  </a:cubicBezTo>
                  <a:cubicBezTo>
                    <a:pt x="3614" y="152"/>
                    <a:pt x="3414" y="124"/>
                    <a:pt x="3237" y="108"/>
                  </a:cubicBezTo>
                  <a:lnTo>
                    <a:pt x="2701" y="62"/>
                  </a:lnTo>
                  <a:cubicBezTo>
                    <a:pt x="2664" y="59"/>
                    <a:pt x="2626" y="56"/>
                    <a:pt x="2589" y="56"/>
                  </a:cubicBezTo>
                  <a:cubicBezTo>
                    <a:pt x="2544" y="56"/>
                    <a:pt x="2499" y="60"/>
                    <a:pt x="2457" y="74"/>
                  </a:cubicBezTo>
                  <a:cubicBezTo>
                    <a:pt x="2300" y="125"/>
                    <a:pt x="2183" y="301"/>
                    <a:pt x="2025" y="301"/>
                  </a:cubicBezTo>
                  <a:cubicBezTo>
                    <a:pt x="2015" y="301"/>
                    <a:pt x="2005" y="300"/>
                    <a:pt x="1994" y="299"/>
                  </a:cubicBezTo>
                  <a:cubicBezTo>
                    <a:pt x="1847" y="277"/>
                    <a:pt x="1768" y="113"/>
                    <a:pt x="1667" y="1"/>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08"/>
            <p:cNvSpPr/>
            <p:nvPr/>
          </p:nvSpPr>
          <p:spPr>
            <a:xfrm>
              <a:off x="1241061" y="3211557"/>
              <a:ext cx="38757" cy="94201"/>
            </a:xfrm>
            <a:custGeom>
              <a:rect b="b" l="l" r="r" t="t"/>
              <a:pathLst>
                <a:path extrusionOk="0" h="2608" w="1073">
                  <a:moveTo>
                    <a:pt x="1070" y="1"/>
                  </a:moveTo>
                  <a:cubicBezTo>
                    <a:pt x="962" y="184"/>
                    <a:pt x="827" y="349"/>
                    <a:pt x="658" y="479"/>
                  </a:cubicBezTo>
                  <a:cubicBezTo>
                    <a:pt x="464" y="629"/>
                    <a:pt x="225" y="746"/>
                    <a:pt x="117" y="967"/>
                  </a:cubicBezTo>
                  <a:cubicBezTo>
                    <a:pt x="51" y="1100"/>
                    <a:pt x="43" y="1253"/>
                    <a:pt x="35" y="1402"/>
                  </a:cubicBezTo>
                  <a:cubicBezTo>
                    <a:pt x="20" y="1750"/>
                    <a:pt x="9" y="2098"/>
                    <a:pt x="1" y="2447"/>
                  </a:cubicBezTo>
                  <a:cubicBezTo>
                    <a:pt x="0" y="2500"/>
                    <a:pt x="5" y="2554"/>
                    <a:pt x="5" y="2608"/>
                  </a:cubicBezTo>
                  <a:cubicBezTo>
                    <a:pt x="689" y="1933"/>
                    <a:pt x="1073" y="1013"/>
                    <a:pt x="1073" y="52"/>
                  </a:cubicBezTo>
                  <a:cubicBezTo>
                    <a:pt x="1073" y="35"/>
                    <a:pt x="1070" y="18"/>
                    <a:pt x="1070" y="1"/>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08"/>
            <p:cNvSpPr/>
            <p:nvPr/>
          </p:nvSpPr>
          <p:spPr>
            <a:xfrm>
              <a:off x="1101024" y="3083476"/>
              <a:ext cx="178722" cy="259956"/>
            </a:xfrm>
            <a:custGeom>
              <a:rect b="b" l="l" r="r" t="t"/>
              <a:pathLst>
                <a:path extrusionOk="0" h="7197" w="4948">
                  <a:moveTo>
                    <a:pt x="1357" y="0"/>
                  </a:moveTo>
                  <a:cubicBezTo>
                    <a:pt x="933" y="0"/>
                    <a:pt x="506" y="76"/>
                    <a:pt x="97" y="230"/>
                  </a:cubicBezTo>
                  <a:cubicBezTo>
                    <a:pt x="198" y="343"/>
                    <a:pt x="276" y="507"/>
                    <a:pt x="424" y="528"/>
                  </a:cubicBezTo>
                  <a:cubicBezTo>
                    <a:pt x="435" y="530"/>
                    <a:pt x="445" y="530"/>
                    <a:pt x="456" y="530"/>
                  </a:cubicBezTo>
                  <a:cubicBezTo>
                    <a:pt x="613" y="530"/>
                    <a:pt x="730" y="355"/>
                    <a:pt x="887" y="304"/>
                  </a:cubicBezTo>
                  <a:cubicBezTo>
                    <a:pt x="929" y="290"/>
                    <a:pt x="973" y="285"/>
                    <a:pt x="1018" y="285"/>
                  </a:cubicBezTo>
                  <a:cubicBezTo>
                    <a:pt x="1056" y="285"/>
                    <a:pt x="1094" y="288"/>
                    <a:pt x="1131" y="292"/>
                  </a:cubicBezTo>
                  <a:lnTo>
                    <a:pt x="1667" y="339"/>
                  </a:lnTo>
                  <a:cubicBezTo>
                    <a:pt x="1843" y="354"/>
                    <a:pt x="2044" y="382"/>
                    <a:pt x="2145" y="528"/>
                  </a:cubicBezTo>
                  <a:cubicBezTo>
                    <a:pt x="2196" y="602"/>
                    <a:pt x="2214" y="694"/>
                    <a:pt x="2217" y="784"/>
                  </a:cubicBezTo>
                  <a:cubicBezTo>
                    <a:pt x="2229" y="1143"/>
                    <a:pt x="2067" y="1486"/>
                    <a:pt x="1781" y="1704"/>
                  </a:cubicBezTo>
                  <a:cubicBezTo>
                    <a:pt x="1636" y="1813"/>
                    <a:pt x="1466" y="1882"/>
                    <a:pt x="1318" y="1987"/>
                  </a:cubicBezTo>
                  <a:cubicBezTo>
                    <a:pt x="1171" y="2090"/>
                    <a:pt x="1038" y="2241"/>
                    <a:pt x="1028" y="2422"/>
                  </a:cubicBezTo>
                  <a:cubicBezTo>
                    <a:pt x="1024" y="2497"/>
                    <a:pt x="1040" y="2572"/>
                    <a:pt x="1028" y="2646"/>
                  </a:cubicBezTo>
                  <a:cubicBezTo>
                    <a:pt x="990" y="2872"/>
                    <a:pt x="724" y="2963"/>
                    <a:pt x="522" y="3070"/>
                  </a:cubicBezTo>
                  <a:cubicBezTo>
                    <a:pt x="364" y="3155"/>
                    <a:pt x="226" y="3272"/>
                    <a:pt x="116" y="3414"/>
                  </a:cubicBezTo>
                  <a:cubicBezTo>
                    <a:pt x="55" y="3495"/>
                    <a:pt x="1" y="3598"/>
                    <a:pt x="35" y="3694"/>
                  </a:cubicBezTo>
                  <a:cubicBezTo>
                    <a:pt x="73" y="3798"/>
                    <a:pt x="196" y="3840"/>
                    <a:pt x="288" y="3904"/>
                  </a:cubicBezTo>
                  <a:cubicBezTo>
                    <a:pt x="370" y="3960"/>
                    <a:pt x="343" y="4202"/>
                    <a:pt x="346" y="4302"/>
                  </a:cubicBezTo>
                  <a:cubicBezTo>
                    <a:pt x="363" y="4893"/>
                    <a:pt x="564" y="5034"/>
                    <a:pt x="784" y="5034"/>
                  </a:cubicBezTo>
                  <a:cubicBezTo>
                    <a:pt x="983" y="5034"/>
                    <a:pt x="1198" y="4918"/>
                    <a:pt x="1305" y="4918"/>
                  </a:cubicBezTo>
                  <a:cubicBezTo>
                    <a:pt x="1319" y="4918"/>
                    <a:pt x="1330" y="4920"/>
                    <a:pt x="1340" y="4924"/>
                  </a:cubicBezTo>
                  <a:cubicBezTo>
                    <a:pt x="1403" y="4953"/>
                    <a:pt x="1451" y="5007"/>
                    <a:pt x="1473" y="5072"/>
                  </a:cubicBezTo>
                  <a:cubicBezTo>
                    <a:pt x="1486" y="5115"/>
                    <a:pt x="1442" y="5176"/>
                    <a:pt x="1475" y="5205"/>
                  </a:cubicBezTo>
                  <a:cubicBezTo>
                    <a:pt x="1661" y="5374"/>
                    <a:pt x="2118" y="5572"/>
                    <a:pt x="1314" y="6571"/>
                  </a:cubicBezTo>
                  <a:cubicBezTo>
                    <a:pt x="1225" y="6683"/>
                    <a:pt x="1124" y="6791"/>
                    <a:pt x="1073" y="6925"/>
                  </a:cubicBezTo>
                  <a:cubicBezTo>
                    <a:pt x="1041" y="7008"/>
                    <a:pt x="1040" y="7095"/>
                    <a:pt x="1051" y="7182"/>
                  </a:cubicBezTo>
                  <a:cubicBezTo>
                    <a:pt x="1150" y="7190"/>
                    <a:pt x="1250" y="7197"/>
                    <a:pt x="1351" y="7197"/>
                  </a:cubicBezTo>
                  <a:cubicBezTo>
                    <a:pt x="1352" y="7197"/>
                    <a:pt x="1354" y="7197"/>
                    <a:pt x="1355" y="7197"/>
                  </a:cubicBezTo>
                  <a:cubicBezTo>
                    <a:pt x="2301" y="7197"/>
                    <a:pt x="3210" y="6823"/>
                    <a:pt x="3882" y="6155"/>
                  </a:cubicBezTo>
                  <a:cubicBezTo>
                    <a:pt x="3882" y="6100"/>
                    <a:pt x="3877" y="6047"/>
                    <a:pt x="3878" y="5994"/>
                  </a:cubicBezTo>
                  <a:cubicBezTo>
                    <a:pt x="3886" y="5646"/>
                    <a:pt x="3898" y="5296"/>
                    <a:pt x="3913" y="4948"/>
                  </a:cubicBezTo>
                  <a:cubicBezTo>
                    <a:pt x="3920" y="4800"/>
                    <a:pt x="3928" y="4647"/>
                    <a:pt x="3995" y="4513"/>
                  </a:cubicBezTo>
                  <a:cubicBezTo>
                    <a:pt x="4104" y="4293"/>
                    <a:pt x="4342" y="4175"/>
                    <a:pt x="4537" y="4026"/>
                  </a:cubicBezTo>
                  <a:cubicBezTo>
                    <a:pt x="4704" y="3896"/>
                    <a:pt x="4840" y="3730"/>
                    <a:pt x="4948" y="3548"/>
                  </a:cubicBezTo>
                  <a:cubicBezTo>
                    <a:pt x="4942" y="3247"/>
                    <a:pt x="4901" y="2949"/>
                    <a:pt x="4822" y="2659"/>
                  </a:cubicBezTo>
                  <a:cubicBezTo>
                    <a:pt x="4747" y="2667"/>
                    <a:pt x="4673" y="2672"/>
                    <a:pt x="4598" y="2672"/>
                  </a:cubicBezTo>
                  <a:cubicBezTo>
                    <a:pt x="4468" y="2672"/>
                    <a:pt x="4339" y="2658"/>
                    <a:pt x="4213" y="2623"/>
                  </a:cubicBezTo>
                  <a:cubicBezTo>
                    <a:pt x="4080" y="2586"/>
                    <a:pt x="3937" y="2533"/>
                    <a:pt x="3802" y="2533"/>
                  </a:cubicBezTo>
                  <a:cubicBezTo>
                    <a:pt x="3738" y="2533"/>
                    <a:pt x="3675" y="2545"/>
                    <a:pt x="3617" y="2578"/>
                  </a:cubicBezTo>
                  <a:cubicBezTo>
                    <a:pt x="3464" y="2661"/>
                    <a:pt x="3360" y="2871"/>
                    <a:pt x="3198" y="2871"/>
                  </a:cubicBezTo>
                  <a:cubicBezTo>
                    <a:pt x="3186" y="2871"/>
                    <a:pt x="3173" y="2869"/>
                    <a:pt x="3160" y="2867"/>
                  </a:cubicBezTo>
                  <a:cubicBezTo>
                    <a:pt x="3091" y="2853"/>
                    <a:pt x="3013" y="2801"/>
                    <a:pt x="2950" y="2801"/>
                  </a:cubicBezTo>
                  <a:cubicBezTo>
                    <a:pt x="2926" y="2801"/>
                    <a:pt x="2905" y="2808"/>
                    <a:pt x="2886" y="2828"/>
                  </a:cubicBezTo>
                  <a:cubicBezTo>
                    <a:pt x="2861" y="2855"/>
                    <a:pt x="2858" y="2895"/>
                    <a:pt x="2854" y="2931"/>
                  </a:cubicBezTo>
                  <a:cubicBezTo>
                    <a:pt x="2831" y="3106"/>
                    <a:pt x="2711" y="3303"/>
                    <a:pt x="2544" y="3303"/>
                  </a:cubicBezTo>
                  <a:cubicBezTo>
                    <a:pt x="2530" y="3303"/>
                    <a:pt x="2516" y="3302"/>
                    <a:pt x="2502" y="3299"/>
                  </a:cubicBezTo>
                  <a:cubicBezTo>
                    <a:pt x="2401" y="3279"/>
                    <a:pt x="2327" y="3187"/>
                    <a:pt x="2290" y="3090"/>
                  </a:cubicBezTo>
                  <a:cubicBezTo>
                    <a:pt x="2182" y="2810"/>
                    <a:pt x="2323" y="2488"/>
                    <a:pt x="2533" y="2274"/>
                  </a:cubicBezTo>
                  <a:cubicBezTo>
                    <a:pt x="2744" y="2061"/>
                    <a:pt x="3017" y="1920"/>
                    <a:pt x="3258" y="1743"/>
                  </a:cubicBezTo>
                  <a:cubicBezTo>
                    <a:pt x="3350" y="1676"/>
                    <a:pt x="3439" y="1600"/>
                    <a:pt x="3486" y="1496"/>
                  </a:cubicBezTo>
                  <a:cubicBezTo>
                    <a:pt x="3548" y="1359"/>
                    <a:pt x="3524" y="1201"/>
                    <a:pt x="3539" y="1052"/>
                  </a:cubicBezTo>
                  <a:cubicBezTo>
                    <a:pt x="3547" y="966"/>
                    <a:pt x="3579" y="884"/>
                    <a:pt x="3633" y="816"/>
                  </a:cubicBezTo>
                  <a:cubicBezTo>
                    <a:pt x="2981" y="280"/>
                    <a:pt x="2174" y="0"/>
                    <a:pt x="1357"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08"/>
            <p:cNvSpPr/>
            <p:nvPr/>
          </p:nvSpPr>
          <p:spPr>
            <a:xfrm>
              <a:off x="1663412" y="2273990"/>
              <a:ext cx="159795" cy="140543"/>
            </a:xfrm>
            <a:custGeom>
              <a:rect b="b" l="l" r="r" t="t"/>
              <a:pathLst>
                <a:path extrusionOk="0" h="3891" w="4424">
                  <a:moveTo>
                    <a:pt x="800" y="0"/>
                  </a:moveTo>
                  <a:cubicBezTo>
                    <a:pt x="532" y="0"/>
                    <a:pt x="264" y="31"/>
                    <a:pt x="0" y="91"/>
                  </a:cubicBezTo>
                  <a:cubicBezTo>
                    <a:pt x="285" y="574"/>
                    <a:pt x="159" y="1279"/>
                    <a:pt x="499" y="1752"/>
                  </a:cubicBezTo>
                  <a:cubicBezTo>
                    <a:pt x="717" y="2058"/>
                    <a:pt x="1091" y="2207"/>
                    <a:pt x="1380" y="2448"/>
                  </a:cubicBezTo>
                  <a:cubicBezTo>
                    <a:pt x="1675" y="2695"/>
                    <a:pt x="1878" y="3035"/>
                    <a:pt x="2164" y="3292"/>
                  </a:cubicBezTo>
                  <a:cubicBezTo>
                    <a:pt x="2693" y="3768"/>
                    <a:pt x="3407" y="3890"/>
                    <a:pt x="4136" y="3890"/>
                  </a:cubicBezTo>
                  <a:cubicBezTo>
                    <a:pt x="4221" y="3890"/>
                    <a:pt x="4306" y="3889"/>
                    <a:pt x="4390" y="3886"/>
                  </a:cubicBezTo>
                  <a:cubicBezTo>
                    <a:pt x="4424" y="3452"/>
                    <a:pt x="4379" y="3015"/>
                    <a:pt x="4256" y="2598"/>
                  </a:cubicBezTo>
                  <a:cubicBezTo>
                    <a:pt x="4175" y="2554"/>
                    <a:pt x="4091" y="2511"/>
                    <a:pt x="4000" y="2486"/>
                  </a:cubicBezTo>
                  <a:cubicBezTo>
                    <a:pt x="3889" y="2456"/>
                    <a:pt x="3777" y="2446"/>
                    <a:pt x="3664" y="2446"/>
                  </a:cubicBezTo>
                  <a:cubicBezTo>
                    <a:pt x="3374" y="2446"/>
                    <a:pt x="3076" y="2515"/>
                    <a:pt x="2785" y="2515"/>
                  </a:cubicBezTo>
                  <a:cubicBezTo>
                    <a:pt x="2686" y="2515"/>
                    <a:pt x="2588" y="2507"/>
                    <a:pt x="2491" y="2486"/>
                  </a:cubicBezTo>
                  <a:cubicBezTo>
                    <a:pt x="2005" y="2380"/>
                    <a:pt x="1627" y="1908"/>
                    <a:pt x="1627" y="1412"/>
                  </a:cubicBezTo>
                  <a:cubicBezTo>
                    <a:pt x="1627" y="1233"/>
                    <a:pt x="1670" y="1057"/>
                    <a:pt x="1678" y="879"/>
                  </a:cubicBezTo>
                  <a:cubicBezTo>
                    <a:pt x="1690" y="605"/>
                    <a:pt x="1616" y="337"/>
                    <a:pt x="1526" y="75"/>
                  </a:cubicBezTo>
                  <a:cubicBezTo>
                    <a:pt x="1286" y="25"/>
                    <a:pt x="1043" y="0"/>
                    <a:pt x="80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08"/>
            <p:cNvSpPr/>
            <p:nvPr/>
          </p:nvSpPr>
          <p:spPr>
            <a:xfrm>
              <a:off x="1718495" y="2276699"/>
              <a:ext cx="98680" cy="91131"/>
            </a:xfrm>
            <a:custGeom>
              <a:rect b="b" l="l" r="r" t="t"/>
              <a:pathLst>
                <a:path extrusionOk="0" h="2523" w="2732">
                  <a:moveTo>
                    <a:pt x="1" y="1"/>
                  </a:moveTo>
                  <a:lnTo>
                    <a:pt x="1" y="1"/>
                  </a:lnTo>
                  <a:cubicBezTo>
                    <a:pt x="91" y="262"/>
                    <a:pt x="165" y="530"/>
                    <a:pt x="154" y="804"/>
                  </a:cubicBezTo>
                  <a:cubicBezTo>
                    <a:pt x="145" y="982"/>
                    <a:pt x="102" y="1158"/>
                    <a:pt x="102" y="1337"/>
                  </a:cubicBezTo>
                  <a:cubicBezTo>
                    <a:pt x="102" y="1834"/>
                    <a:pt x="480" y="2305"/>
                    <a:pt x="966" y="2412"/>
                  </a:cubicBezTo>
                  <a:cubicBezTo>
                    <a:pt x="1062" y="2433"/>
                    <a:pt x="1160" y="2441"/>
                    <a:pt x="1259" y="2441"/>
                  </a:cubicBezTo>
                  <a:cubicBezTo>
                    <a:pt x="1550" y="2441"/>
                    <a:pt x="1847" y="2372"/>
                    <a:pt x="2138" y="2372"/>
                  </a:cubicBezTo>
                  <a:cubicBezTo>
                    <a:pt x="2251" y="2372"/>
                    <a:pt x="2364" y="2382"/>
                    <a:pt x="2475" y="2412"/>
                  </a:cubicBezTo>
                  <a:cubicBezTo>
                    <a:pt x="2566" y="2436"/>
                    <a:pt x="2649" y="2479"/>
                    <a:pt x="2731" y="2523"/>
                  </a:cubicBezTo>
                  <a:cubicBezTo>
                    <a:pt x="2620" y="2136"/>
                    <a:pt x="2445" y="1771"/>
                    <a:pt x="2214" y="1442"/>
                  </a:cubicBezTo>
                  <a:cubicBezTo>
                    <a:pt x="2165" y="1510"/>
                    <a:pt x="2123" y="1582"/>
                    <a:pt x="2071" y="1647"/>
                  </a:cubicBezTo>
                  <a:cubicBezTo>
                    <a:pt x="1946" y="1801"/>
                    <a:pt x="1807" y="1949"/>
                    <a:pt x="1632" y="2041"/>
                  </a:cubicBezTo>
                  <a:cubicBezTo>
                    <a:pt x="1527" y="2095"/>
                    <a:pt x="1408" y="2128"/>
                    <a:pt x="1292" y="2128"/>
                  </a:cubicBezTo>
                  <a:cubicBezTo>
                    <a:pt x="1211" y="2128"/>
                    <a:pt x="1131" y="2113"/>
                    <a:pt x="1058" y="2078"/>
                  </a:cubicBezTo>
                  <a:cubicBezTo>
                    <a:pt x="824" y="1966"/>
                    <a:pt x="711" y="1686"/>
                    <a:pt x="708" y="1427"/>
                  </a:cubicBezTo>
                  <a:cubicBezTo>
                    <a:pt x="705" y="1167"/>
                    <a:pt x="786" y="915"/>
                    <a:pt x="838" y="660"/>
                  </a:cubicBezTo>
                  <a:cubicBezTo>
                    <a:pt x="865" y="543"/>
                    <a:pt x="879" y="422"/>
                    <a:pt x="880" y="301"/>
                  </a:cubicBezTo>
                  <a:cubicBezTo>
                    <a:pt x="601" y="164"/>
                    <a:pt x="305" y="63"/>
                    <a:pt x="1"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08"/>
            <p:cNvSpPr/>
            <p:nvPr/>
          </p:nvSpPr>
          <p:spPr>
            <a:xfrm>
              <a:off x="1621513" y="2277277"/>
              <a:ext cx="200502" cy="199419"/>
            </a:xfrm>
            <a:custGeom>
              <a:rect b="b" l="l" r="r" t="t"/>
              <a:pathLst>
                <a:path extrusionOk="0" h="5521" w="5551">
                  <a:moveTo>
                    <a:pt x="1160" y="0"/>
                  </a:moveTo>
                  <a:cubicBezTo>
                    <a:pt x="748" y="96"/>
                    <a:pt x="355" y="263"/>
                    <a:pt x="1" y="494"/>
                  </a:cubicBezTo>
                  <a:cubicBezTo>
                    <a:pt x="559" y="1198"/>
                    <a:pt x="885" y="2065"/>
                    <a:pt x="1261" y="2887"/>
                  </a:cubicBezTo>
                  <a:cubicBezTo>
                    <a:pt x="1679" y="3801"/>
                    <a:pt x="2248" y="4727"/>
                    <a:pt x="3168" y="5132"/>
                  </a:cubicBezTo>
                  <a:cubicBezTo>
                    <a:pt x="3723" y="5376"/>
                    <a:pt x="4347" y="5405"/>
                    <a:pt x="4942" y="5520"/>
                  </a:cubicBezTo>
                  <a:cubicBezTo>
                    <a:pt x="5027" y="5397"/>
                    <a:pt x="5103" y="5269"/>
                    <a:pt x="5172" y="5136"/>
                  </a:cubicBezTo>
                  <a:cubicBezTo>
                    <a:pt x="5385" y="4718"/>
                    <a:pt x="5513" y="4263"/>
                    <a:pt x="5550" y="3795"/>
                  </a:cubicBezTo>
                  <a:lnTo>
                    <a:pt x="5550" y="3795"/>
                  </a:lnTo>
                  <a:cubicBezTo>
                    <a:pt x="5466" y="3798"/>
                    <a:pt x="5381" y="3799"/>
                    <a:pt x="5297" y="3799"/>
                  </a:cubicBezTo>
                  <a:cubicBezTo>
                    <a:pt x="4567" y="3799"/>
                    <a:pt x="3853" y="3677"/>
                    <a:pt x="3324" y="3201"/>
                  </a:cubicBezTo>
                  <a:cubicBezTo>
                    <a:pt x="3038" y="2944"/>
                    <a:pt x="2835" y="2604"/>
                    <a:pt x="2540" y="2357"/>
                  </a:cubicBezTo>
                  <a:cubicBezTo>
                    <a:pt x="2251" y="2116"/>
                    <a:pt x="1877" y="1967"/>
                    <a:pt x="1659" y="1661"/>
                  </a:cubicBezTo>
                  <a:cubicBezTo>
                    <a:pt x="1319" y="1188"/>
                    <a:pt x="1445" y="483"/>
                    <a:pt x="116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08"/>
            <p:cNvSpPr/>
            <p:nvPr/>
          </p:nvSpPr>
          <p:spPr>
            <a:xfrm>
              <a:off x="1743923" y="2287571"/>
              <a:ext cx="54505" cy="66027"/>
            </a:xfrm>
            <a:custGeom>
              <a:rect b="b" l="l" r="r" t="t"/>
              <a:pathLst>
                <a:path extrusionOk="0" h="1828" w="1509">
                  <a:moveTo>
                    <a:pt x="175" y="0"/>
                  </a:moveTo>
                  <a:cubicBezTo>
                    <a:pt x="174" y="121"/>
                    <a:pt x="159" y="242"/>
                    <a:pt x="134" y="359"/>
                  </a:cubicBezTo>
                  <a:cubicBezTo>
                    <a:pt x="82" y="614"/>
                    <a:pt x="1" y="866"/>
                    <a:pt x="4" y="1125"/>
                  </a:cubicBezTo>
                  <a:cubicBezTo>
                    <a:pt x="7" y="1385"/>
                    <a:pt x="119" y="1665"/>
                    <a:pt x="354" y="1777"/>
                  </a:cubicBezTo>
                  <a:cubicBezTo>
                    <a:pt x="428" y="1811"/>
                    <a:pt x="507" y="1827"/>
                    <a:pt x="588" y="1827"/>
                  </a:cubicBezTo>
                  <a:cubicBezTo>
                    <a:pt x="705" y="1827"/>
                    <a:pt x="823" y="1794"/>
                    <a:pt x="926" y="1740"/>
                  </a:cubicBezTo>
                  <a:cubicBezTo>
                    <a:pt x="1103" y="1647"/>
                    <a:pt x="1242" y="1499"/>
                    <a:pt x="1367" y="1346"/>
                  </a:cubicBezTo>
                  <a:cubicBezTo>
                    <a:pt x="1419" y="1281"/>
                    <a:pt x="1461" y="1209"/>
                    <a:pt x="1508" y="1140"/>
                  </a:cubicBezTo>
                  <a:cubicBezTo>
                    <a:pt x="1172" y="665"/>
                    <a:pt x="725" y="278"/>
                    <a:pt x="205" y="13"/>
                  </a:cubicBezTo>
                  <a:cubicBezTo>
                    <a:pt x="195" y="9"/>
                    <a:pt x="184" y="6"/>
                    <a:pt x="175"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08"/>
            <p:cNvSpPr/>
            <p:nvPr/>
          </p:nvSpPr>
          <p:spPr>
            <a:xfrm>
              <a:off x="1568163" y="2325642"/>
              <a:ext cx="182803" cy="207076"/>
            </a:xfrm>
            <a:custGeom>
              <a:rect b="b" l="l" r="r" t="t"/>
              <a:pathLst>
                <a:path extrusionOk="0" h="5733" w="5061">
                  <a:moveTo>
                    <a:pt x="580" y="0"/>
                  </a:moveTo>
                  <a:cubicBezTo>
                    <a:pt x="453" y="167"/>
                    <a:pt x="333" y="342"/>
                    <a:pt x="234" y="537"/>
                  </a:cubicBezTo>
                  <a:cubicBezTo>
                    <a:pt x="138" y="725"/>
                    <a:pt x="61" y="921"/>
                    <a:pt x="0" y="1122"/>
                  </a:cubicBezTo>
                  <a:cubicBezTo>
                    <a:pt x="272" y="1323"/>
                    <a:pt x="484" y="1627"/>
                    <a:pt x="638" y="1936"/>
                  </a:cubicBezTo>
                  <a:cubicBezTo>
                    <a:pt x="877" y="2417"/>
                    <a:pt x="1036" y="2948"/>
                    <a:pt x="1382" y="3359"/>
                  </a:cubicBezTo>
                  <a:cubicBezTo>
                    <a:pt x="1782" y="3833"/>
                    <a:pt x="2421" y="4136"/>
                    <a:pt x="2618" y="4724"/>
                  </a:cubicBezTo>
                  <a:cubicBezTo>
                    <a:pt x="2720" y="5028"/>
                    <a:pt x="2674" y="5345"/>
                    <a:pt x="2583" y="5658"/>
                  </a:cubicBezTo>
                  <a:cubicBezTo>
                    <a:pt x="2723" y="5691"/>
                    <a:pt x="2865" y="5716"/>
                    <a:pt x="3008" y="5733"/>
                  </a:cubicBezTo>
                  <a:cubicBezTo>
                    <a:pt x="3077" y="5595"/>
                    <a:pt x="3173" y="5479"/>
                    <a:pt x="3317" y="5430"/>
                  </a:cubicBezTo>
                  <a:cubicBezTo>
                    <a:pt x="3367" y="5413"/>
                    <a:pt x="3418" y="5406"/>
                    <a:pt x="3470" y="5406"/>
                  </a:cubicBezTo>
                  <a:cubicBezTo>
                    <a:pt x="3609" y="5406"/>
                    <a:pt x="3751" y="5459"/>
                    <a:pt x="3880" y="5517"/>
                  </a:cubicBezTo>
                  <a:cubicBezTo>
                    <a:pt x="3984" y="5565"/>
                    <a:pt x="4080" y="5628"/>
                    <a:pt x="4180" y="5684"/>
                  </a:cubicBezTo>
                  <a:cubicBezTo>
                    <a:pt x="4486" y="5617"/>
                    <a:pt x="4782" y="5512"/>
                    <a:pt x="5060" y="5369"/>
                  </a:cubicBezTo>
                  <a:cubicBezTo>
                    <a:pt x="4350" y="5232"/>
                    <a:pt x="3683" y="4860"/>
                    <a:pt x="3218" y="4304"/>
                  </a:cubicBezTo>
                  <a:cubicBezTo>
                    <a:pt x="2718" y="3705"/>
                    <a:pt x="2452" y="2936"/>
                    <a:pt x="1949" y="2339"/>
                  </a:cubicBezTo>
                  <a:cubicBezTo>
                    <a:pt x="1647" y="1981"/>
                    <a:pt x="1258" y="1683"/>
                    <a:pt x="1063" y="1258"/>
                  </a:cubicBezTo>
                  <a:cubicBezTo>
                    <a:pt x="938" y="986"/>
                    <a:pt x="902" y="682"/>
                    <a:pt x="803" y="400"/>
                  </a:cubicBezTo>
                  <a:cubicBezTo>
                    <a:pt x="753" y="257"/>
                    <a:pt x="679" y="115"/>
                    <a:pt x="58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08"/>
            <p:cNvSpPr/>
            <p:nvPr/>
          </p:nvSpPr>
          <p:spPr>
            <a:xfrm>
              <a:off x="1589113" y="2295120"/>
              <a:ext cx="210941" cy="224486"/>
            </a:xfrm>
            <a:custGeom>
              <a:rect b="b" l="l" r="r" t="t"/>
              <a:pathLst>
                <a:path extrusionOk="0" h="6215" w="5840">
                  <a:moveTo>
                    <a:pt x="898" y="0"/>
                  </a:moveTo>
                  <a:cubicBezTo>
                    <a:pt x="618" y="183"/>
                    <a:pt x="365" y="404"/>
                    <a:pt x="146" y="657"/>
                  </a:cubicBezTo>
                  <a:cubicBezTo>
                    <a:pt x="95" y="717"/>
                    <a:pt x="49" y="782"/>
                    <a:pt x="0" y="845"/>
                  </a:cubicBezTo>
                  <a:cubicBezTo>
                    <a:pt x="99" y="960"/>
                    <a:pt x="173" y="1102"/>
                    <a:pt x="223" y="1245"/>
                  </a:cubicBezTo>
                  <a:cubicBezTo>
                    <a:pt x="322" y="1527"/>
                    <a:pt x="358" y="1831"/>
                    <a:pt x="483" y="2103"/>
                  </a:cubicBezTo>
                  <a:cubicBezTo>
                    <a:pt x="678" y="2528"/>
                    <a:pt x="1067" y="2826"/>
                    <a:pt x="1369" y="3184"/>
                  </a:cubicBezTo>
                  <a:cubicBezTo>
                    <a:pt x="1872" y="3781"/>
                    <a:pt x="2138" y="4550"/>
                    <a:pt x="2638" y="5149"/>
                  </a:cubicBezTo>
                  <a:cubicBezTo>
                    <a:pt x="3103" y="5705"/>
                    <a:pt x="3770" y="6077"/>
                    <a:pt x="4480" y="6214"/>
                  </a:cubicBezTo>
                  <a:cubicBezTo>
                    <a:pt x="5031" y="5946"/>
                    <a:pt x="5500" y="5535"/>
                    <a:pt x="5839" y="5026"/>
                  </a:cubicBezTo>
                  <a:cubicBezTo>
                    <a:pt x="5244" y="4911"/>
                    <a:pt x="4620" y="4882"/>
                    <a:pt x="4065" y="4638"/>
                  </a:cubicBezTo>
                  <a:cubicBezTo>
                    <a:pt x="3145" y="4233"/>
                    <a:pt x="2575" y="3307"/>
                    <a:pt x="2158" y="2393"/>
                  </a:cubicBezTo>
                  <a:cubicBezTo>
                    <a:pt x="1782" y="1571"/>
                    <a:pt x="1456" y="704"/>
                    <a:pt x="898"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08"/>
            <p:cNvSpPr/>
            <p:nvPr/>
          </p:nvSpPr>
          <p:spPr>
            <a:xfrm>
              <a:off x="1676812" y="2520907"/>
              <a:ext cx="42369" cy="12859"/>
            </a:xfrm>
            <a:custGeom>
              <a:rect b="b" l="l" r="r" t="t"/>
              <a:pathLst>
                <a:path extrusionOk="0" h="356" w="1173">
                  <a:moveTo>
                    <a:pt x="462" y="1"/>
                  </a:moveTo>
                  <a:cubicBezTo>
                    <a:pt x="411" y="1"/>
                    <a:pt x="359" y="8"/>
                    <a:pt x="309" y="25"/>
                  </a:cubicBezTo>
                  <a:cubicBezTo>
                    <a:pt x="165" y="74"/>
                    <a:pt x="69" y="190"/>
                    <a:pt x="0" y="328"/>
                  </a:cubicBezTo>
                  <a:cubicBezTo>
                    <a:pt x="147" y="346"/>
                    <a:pt x="294" y="355"/>
                    <a:pt x="441" y="355"/>
                  </a:cubicBezTo>
                  <a:cubicBezTo>
                    <a:pt x="686" y="355"/>
                    <a:pt x="931" y="330"/>
                    <a:pt x="1172" y="279"/>
                  </a:cubicBezTo>
                  <a:cubicBezTo>
                    <a:pt x="1072" y="223"/>
                    <a:pt x="976" y="159"/>
                    <a:pt x="872" y="112"/>
                  </a:cubicBezTo>
                  <a:cubicBezTo>
                    <a:pt x="743" y="54"/>
                    <a:pt x="601" y="1"/>
                    <a:pt x="462"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08"/>
            <p:cNvSpPr/>
            <p:nvPr/>
          </p:nvSpPr>
          <p:spPr>
            <a:xfrm>
              <a:off x="1562348" y="2366168"/>
              <a:ext cx="104098" cy="163840"/>
            </a:xfrm>
            <a:custGeom>
              <a:rect b="b" l="l" r="r" t="t"/>
              <a:pathLst>
                <a:path extrusionOk="0" h="4536" w="2882">
                  <a:moveTo>
                    <a:pt x="161" y="0"/>
                  </a:moveTo>
                  <a:cubicBezTo>
                    <a:pt x="101" y="201"/>
                    <a:pt x="59" y="406"/>
                    <a:pt x="34" y="614"/>
                  </a:cubicBezTo>
                  <a:cubicBezTo>
                    <a:pt x="5" y="852"/>
                    <a:pt x="0" y="1092"/>
                    <a:pt x="20" y="1332"/>
                  </a:cubicBezTo>
                  <a:cubicBezTo>
                    <a:pt x="25" y="1397"/>
                    <a:pt x="39" y="1460"/>
                    <a:pt x="47" y="1524"/>
                  </a:cubicBezTo>
                  <a:cubicBezTo>
                    <a:pt x="299" y="1663"/>
                    <a:pt x="522" y="1851"/>
                    <a:pt x="702" y="2076"/>
                  </a:cubicBezTo>
                  <a:cubicBezTo>
                    <a:pt x="847" y="2262"/>
                    <a:pt x="961" y="2470"/>
                    <a:pt x="1074" y="2676"/>
                  </a:cubicBezTo>
                  <a:cubicBezTo>
                    <a:pt x="1328" y="3139"/>
                    <a:pt x="1582" y="3622"/>
                    <a:pt x="1750" y="4120"/>
                  </a:cubicBezTo>
                  <a:cubicBezTo>
                    <a:pt x="1824" y="4165"/>
                    <a:pt x="1894" y="4213"/>
                    <a:pt x="1973" y="4253"/>
                  </a:cubicBezTo>
                  <a:cubicBezTo>
                    <a:pt x="2219" y="4375"/>
                    <a:pt x="2477" y="4470"/>
                    <a:pt x="2744" y="4536"/>
                  </a:cubicBezTo>
                  <a:cubicBezTo>
                    <a:pt x="2835" y="4224"/>
                    <a:pt x="2881" y="3907"/>
                    <a:pt x="2779" y="3603"/>
                  </a:cubicBezTo>
                  <a:cubicBezTo>
                    <a:pt x="2583" y="3015"/>
                    <a:pt x="1943" y="2712"/>
                    <a:pt x="1543" y="2237"/>
                  </a:cubicBezTo>
                  <a:cubicBezTo>
                    <a:pt x="1197" y="1827"/>
                    <a:pt x="1038" y="1295"/>
                    <a:pt x="799" y="814"/>
                  </a:cubicBezTo>
                  <a:cubicBezTo>
                    <a:pt x="645" y="506"/>
                    <a:pt x="433" y="202"/>
                    <a:pt x="16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08"/>
            <p:cNvSpPr/>
            <p:nvPr/>
          </p:nvSpPr>
          <p:spPr>
            <a:xfrm>
              <a:off x="1564046" y="2421215"/>
              <a:ext cx="61512" cy="93804"/>
            </a:xfrm>
            <a:custGeom>
              <a:rect b="b" l="l" r="r" t="t"/>
              <a:pathLst>
                <a:path extrusionOk="0" h="2597" w="1703">
                  <a:moveTo>
                    <a:pt x="0" y="0"/>
                  </a:moveTo>
                  <a:lnTo>
                    <a:pt x="0" y="0"/>
                  </a:lnTo>
                  <a:cubicBezTo>
                    <a:pt x="143" y="1050"/>
                    <a:pt x="741" y="2017"/>
                    <a:pt x="1703" y="2596"/>
                  </a:cubicBezTo>
                  <a:cubicBezTo>
                    <a:pt x="1534" y="2098"/>
                    <a:pt x="1281" y="1614"/>
                    <a:pt x="1027" y="1152"/>
                  </a:cubicBezTo>
                  <a:cubicBezTo>
                    <a:pt x="914" y="946"/>
                    <a:pt x="800" y="738"/>
                    <a:pt x="655" y="552"/>
                  </a:cubicBezTo>
                  <a:cubicBezTo>
                    <a:pt x="475" y="327"/>
                    <a:pt x="252" y="139"/>
                    <a:pt x="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08"/>
            <p:cNvSpPr/>
            <p:nvPr/>
          </p:nvSpPr>
          <p:spPr>
            <a:xfrm>
              <a:off x="1650553" y="1668727"/>
              <a:ext cx="479637" cy="117029"/>
            </a:xfrm>
            <a:custGeom>
              <a:rect b="b" l="l" r="r" t="t"/>
              <a:pathLst>
                <a:path extrusionOk="0" h="3240" w="13279">
                  <a:moveTo>
                    <a:pt x="6146" y="908"/>
                  </a:moveTo>
                  <a:cubicBezTo>
                    <a:pt x="6308" y="908"/>
                    <a:pt x="6470" y="914"/>
                    <a:pt x="6633" y="925"/>
                  </a:cubicBezTo>
                  <a:cubicBezTo>
                    <a:pt x="6889" y="944"/>
                    <a:pt x="7218" y="1056"/>
                    <a:pt x="7212" y="1312"/>
                  </a:cubicBezTo>
                  <a:cubicBezTo>
                    <a:pt x="7207" y="1476"/>
                    <a:pt x="7059" y="1593"/>
                    <a:pt x="6919" y="1676"/>
                  </a:cubicBezTo>
                  <a:cubicBezTo>
                    <a:pt x="6495" y="1922"/>
                    <a:pt x="6008" y="2042"/>
                    <a:pt x="5519" y="2042"/>
                  </a:cubicBezTo>
                  <a:cubicBezTo>
                    <a:pt x="4843" y="2042"/>
                    <a:pt x="4165" y="1813"/>
                    <a:pt x="3651" y="1373"/>
                  </a:cubicBezTo>
                  <a:cubicBezTo>
                    <a:pt x="4448" y="1065"/>
                    <a:pt x="5294" y="908"/>
                    <a:pt x="6146" y="908"/>
                  </a:cubicBezTo>
                  <a:close/>
                  <a:moveTo>
                    <a:pt x="193" y="0"/>
                  </a:moveTo>
                  <a:cubicBezTo>
                    <a:pt x="113" y="262"/>
                    <a:pt x="49" y="530"/>
                    <a:pt x="1" y="800"/>
                  </a:cubicBezTo>
                  <a:cubicBezTo>
                    <a:pt x="1940" y="1206"/>
                    <a:pt x="3579" y="2856"/>
                    <a:pt x="5580" y="3194"/>
                  </a:cubicBezTo>
                  <a:cubicBezTo>
                    <a:pt x="5742" y="3222"/>
                    <a:pt x="5908" y="3239"/>
                    <a:pt x="6073" y="3239"/>
                  </a:cubicBezTo>
                  <a:cubicBezTo>
                    <a:pt x="6298" y="3239"/>
                    <a:pt x="6520" y="3206"/>
                    <a:pt x="6726" y="3118"/>
                  </a:cubicBezTo>
                  <a:cubicBezTo>
                    <a:pt x="7275" y="2884"/>
                    <a:pt x="7604" y="2313"/>
                    <a:pt x="8110" y="1997"/>
                  </a:cubicBezTo>
                  <a:cubicBezTo>
                    <a:pt x="8649" y="1661"/>
                    <a:pt x="9302" y="1654"/>
                    <a:pt x="9949" y="1654"/>
                  </a:cubicBezTo>
                  <a:cubicBezTo>
                    <a:pt x="9977" y="1654"/>
                    <a:pt x="10004" y="1654"/>
                    <a:pt x="10032" y="1654"/>
                  </a:cubicBezTo>
                  <a:cubicBezTo>
                    <a:pt x="10188" y="1654"/>
                    <a:pt x="10343" y="1654"/>
                    <a:pt x="10496" y="1649"/>
                  </a:cubicBezTo>
                  <a:cubicBezTo>
                    <a:pt x="11465" y="1614"/>
                    <a:pt x="12423" y="1346"/>
                    <a:pt x="13279" y="890"/>
                  </a:cubicBezTo>
                  <a:cubicBezTo>
                    <a:pt x="13239" y="647"/>
                    <a:pt x="13184" y="406"/>
                    <a:pt x="13118" y="169"/>
                  </a:cubicBezTo>
                  <a:cubicBezTo>
                    <a:pt x="12123" y="524"/>
                    <a:pt x="11104" y="789"/>
                    <a:pt x="10083" y="789"/>
                  </a:cubicBezTo>
                  <a:cubicBezTo>
                    <a:pt x="9728" y="789"/>
                    <a:pt x="9373" y="757"/>
                    <a:pt x="9019" y="686"/>
                  </a:cubicBezTo>
                  <a:cubicBezTo>
                    <a:pt x="8271" y="534"/>
                    <a:pt x="7561" y="212"/>
                    <a:pt x="6804" y="128"/>
                  </a:cubicBezTo>
                  <a:cubicBezTo>
                    <a:pt x="6653" y="111"/>
                    <a:pt x="6503" y="103"/>
                    <a:pt x="6353" y="103"/>
                  </a:cubicBezTo>
                  <a:cubicBezTo>
                    <a:pt x="5450" y="103"/>
                    <a:pt x="4553" y="373"/>
                    <a:pt x="3649" y="472"/>
                  </a:cubicBezTo>
                  <a:cubicBezTo>
                    <a:pt x="3394" y="500"/>
                    <a:pt x="3139" y="514"/>
                    <a:pt x="2883" y="514"/>
                  </a:cubicBezTo>
                  <a:cubicBezTo>
                    <a:pt x="1965" y="514"/>
                    <a:pt x="1047" y="337"/>
                    <a:pt x="193"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08"/>
            <p:cNvSpPr/>
            <p:nvPr/>
          </p:nvSpPr>
          <p:spPr>
            <a:xfrm>
              <a:off x="1725719" y="1516951"/>
              <a:ext cx="355132" cy="88061"/>
            </a:xfrm>
            <a:custGeom>
              <a:rect b="b" l="l" r="r" t="t"/>
              <a:pathLst>
                <a:path extrusionOk="0" h="2438" w="9832">
                  <a:moveTo>
                    <a:pt x="7152" y="1"/>
                  </a:moveTo>
                  <a:cubicBezTo>
                    <a:pt x="6409" y="245"/>
                    <a:pt x="5690" y="615"/>
                    <a:pt x="4930" y="813"/>
                  </a:cubicBezTo>
                  <a:cubicBezTo>
                    <a:pt x="4519" y="921"/>
                    <a:pt x="4094" y="974"/>
                    <a:pt x="3669" y="974"/>
                  </a:cubicBezTo>
                  <a:cubicBezTo>
                    <a:pt x="2819" y="974"/>
                    <a:pt x="1968" y="763"/>
                    <a:pt x="1218" y="362"/>
                  </a:cubicBezTo>
                  <a:cubicBezTo>
                    <a:pt x="1033" y="467"/>
                    <a:pt x="852" y="578"/>
                    <a:pt x="678" y="700"/>
                  </a:cubicBezTo>
                  <a:cubicBezTo>
                    <a:pt x="445" y="866"/>
                    <a:pt x="223" y="1045"/>
                    <a:pt x="12" y="1239"/>
                  </a:cubicBezTo>
                  <a:cubicBezTo>
                    <a:pt x="9" y="1242"/>
                    <a:pt x="5" y="1246"/>
                    <a:pt x="1" y="1251"/>
                  </a:cubicBezTo>
                  <a:cubicBezTo>
                    <a:pt x="398" y="1470"/>
                    <a:pt x="832" y="1639"/>
                    <a:pt x="1260" y="1795"/>
                  </a:cubicBezTo>
                  <a:cubicBezTo>
                    <a:pt x="2143" y="2113"/>
                    <a:pt x="3056" y="2437"/>
                    <a:pt x="3989" y="2437"/>
                  </a:cubicBezTo>
                  <a:cubicBezTo>
                    <a:pt x="4073" y="2437"/>
                    <a:pt x="4157" y="2434"/>
                    <a:pt x="4242" y="2429"/>
                  </a:cubicBezTo>
                  <a:cubicBezTo>
                    <a:pt x="5134" y="2371"/>
                    <a:pt x="5995" y="1994"/>
                    <a:pt x="6883" y="1994"/>
                  </a:cubicBezTo>
                  <a:cubicBezTo>
                    <a:pt x="6944" y="1994"/>
                    <a:pt x="7005" y="1995"/>
                    <a:pt x="7066" y="1999"/>
                  </a:cubicBezTo>
                  <a:cubicBezTo>
                    <a:pt x="7479" y="2024"/>
                    <a:pt x="7881" y="2140"/>
                    <a:pt x="8290" y="2198"/>
                  </a:cubicBezTo>
                  <a:cubicBezTo>
                    <a:pt x="8453" y="2222"/>
                    <a:pt x="8620" y="2235"/>
                    <a:pt x="8786" y="2235"/>
                  </a:cubicBezTo>
                  <a:cubicBezTo>
                    <a:pt x="9148" y="2235"/>
                    <a:pt x="9509" y="2175"/>
                    <a:pt x="9831" y="2037"/>
                  </a:cubicBezTo>
                  <a:cubicBezTo>
                    <a:pt x="9128" y="1139"/>
                    <a:pt x="8205" y="437"/>
                    <a:pt x="7152"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08"/>
            <p:cNvSpPr/>
            <p:nvPr/>
          </p:nvSpPr>
          <p:spPr>
            <a:xfrm>
              <a:off x="1657560" y="1606240"/>
              <a:ext cx="466815" cy="90986"/>
            </a:xfrm>
            <a:custGeom>
              <a:rect b="b" l="l" r="r" t="t"/>
              <a:pathLst>
                <a:path extrusionOk="0" h="2519" w="12924">
                  <a:moveTo>
                    <a:pt x="842" y="0"/>
                  </a:moveTo>
                  <a:cubicBezTo>
                    <a:pt x="484" y="530"/>
                    <a:pt x="195" y="1108"/>
                    <a:pt x="0" y="1730"/>
                  </a:cubicBezTo>
                  <a:cubicBezTo>
                    <a:pt x="853" y="2067"/>
                    <a:pt x="1769" y="2243"/>
                    <a:pt x="2685" y="2243"/>
                  </a:cubicBezTo>
                  <a:cubicBezTo>
                    <a:pt x="2942" y="2243"/>
                    <a:pt x="3199" y="2229"/>
                    <a:pt x="3455" y="2201"/>
                  </a:cubicBezTo>
                  <a:cubicBezTo>
                    <a:pt x="4358" y="2102"/>
                    <a:pt x="5256" y="1833"/>
                    <a:pt x="6159" y="1833"/>
                  </a:cubicBezTo>
                  <a:cubicBezTo>
                    <a:pt x="6309" y="1833"/>
                    <a:pt x="6459" y="1841"/>
                    <a:pt x="6610" y="1858"/>
                  </a:cubicBezTo>
                  <a:cubicBezTo>
                    <a:pt x="7367" y="1942"/>
                    <a:pt x="8077" y="2264"/>
                    <a:pt x="8825" y="2415"/>
                  </a:cubicBezTo>
                  <a:cubicBezTo>
                    <a:pt x="9180" y="2487"/>
                    <a:pt x="9536" y="2519"/>
                    <a:pt x="9892" y="2519"/>
                  </a:cubicBezTo>
                  <a:cubicBezTo>
                    <a:pt x="10912" y="2519"/>
                    <a:pt x="11930" y="2254"/>
                    <a:pt x="12924" y="1899"/>
                  </a:cubicBezTo>
                  <a:cubicBezTo>
                    <a:pt x="12767" y="1351"/>
                    <a:pt x="12539" y="835"/>
                    <a:pt x="12257" y="354"/>
                  </a:cubicBezTo>
                  <a:cubicBezTo>
                    <a:pt x="12220" y="357"/>
                    <a:pt x="12182" y="366"/>
                    <a:pt x="12144" y="368"/>
                  </a:cubicBezTo>
                  <a:cubicBezTo>
                    <a:pt x="12119" y="369"/>
                    <a:pt x="12094" y="369"/>
                    <a:pt x="12069" y="369"/>
                  </a:cubicBezTo>
                  <a:cubicBezTo>
                    <a:pt x="11632" y="369"/>
                    <a:pt x="11200" y="265"/>
                    <a:pt x="10763" y="226"/>
                  </a:cubicBezTo>
                  <a:cubicBezTo>
                    <a:pt x="10619" y="213"/>
                    <a:pt x="10475" y="207"/>
                    <a:pt x="10330" y="207"/>
                  </a:cubicBezTo>
                  <a:cubicBezTo>
                    <a:pt x="9873" y="207"/>
                    <a:pt x="9415" y="263"/>
                    <a:pt x="8959" y="318"/>
                  </a:cubicBezTo>
                  <a:cubicBezTo>
                    <a:pt x="8587" y="363"/>
                    <a:pt x="8211" y="408"/>
                    <a:pt x="7855" y="530"/>
                  </a:cubicBezTo>
                  <a:cubicBezTo>
                    <a:pt x="7547" y="635"/>
                    <a:pt x="7259" y="796"/>
                    <a:pt x="6945" y="875"/>
                  </a:cubicBezTo>
                  <a:cubicBezTo>
                    <a:pt x="6755" y="923"/>
                    <a:pt x="6561" y="941"/>
                    <a:pt x="6365" y="941"/>
                  </a:cubicBezTo>
                  <a:cubicBezTo>
                    <a:pt x="6126" y="941"/>
                    <a:pt x="5885" y="914"/>
                    <a:pt x="5648" y="885"/>
                  </a:cubicBezTo>
                  <a:cubicBezTo>
                    <a:pt x="4031" y="683"/>
                    <a:pt x="2435" y="348"/>
                    <a:pt x="842"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08"/>
            <p:cNvSpPr/>
            <p:nvPr/>
          </p:nvSpPr>
          <p:spPr>
            <a:xfrm>
              <a:off x="1687974" y="1562065"/>
              <a:ext cx="412310" cy="78200"/>
            </a:xfrm>
            <a:custGeom>
              <a:rect b="b" l="l" r="r" t="t"/>
              <a:pathLst>
                <a:path extrusionOk="0" h="2165" w="11415">
                  <a:moveTo>
                    <a:pt x="1046" y="1"/>
                  </a:moveTo>
                  <a:cubicBezTo>
                    <a:pt x="650" y="365"/>
                    <a:pt x="300" y="775"/>
                    <a:pt x="0" y="1222"/>
                  </a:cubicBezTo>
                  <a:cubicBezTo>
                    <a:pt x="1592" y="1569"/>
                    <a:pt x="3189" y="1905"/>
                    <a:pt x="4806" y="2107"/>
                  </a:cubicBezTo>
                  <a:cubicBezTo>
                    <a:pt x="5043" y="2137"/>
                    <a:pt x="5285" y="2164"/>
                    <a:pt x="5524" y="2164"/>
                  </a:cubicBezTo>
                  <a:cubicBezTo>
                    <a:pt x="5719" y="2164"/>
                    <a:pt x="5913" y="2147"/>
                    <a:pt x="6102" y="2098"/>
                  </a:cubicBezTo>
                  <a:cubicBezTo>
                    <a:pt x="6417" y="2019"/>
                    <a:pt x="6705" y="1858"/>
                    <a:pt x="7013" y="1753"/>
                  </a:cubicBezTo>
                  <a:cubicBezTo>
                    <a:pt x="7368" y="1631"/>
                    <a:pt x="7744" y="1586"/>
                    <a:pt x="8117" y="1541"/>
                  </a:cubicBezTo>
                  <a:cubicBezTo>
                    <a:pt x="8572" y="1486"/>
                    <a:pt x="9030" y="1430"/>
                    <a:pt x="9487" y="1430"/>
                  </a:cubicBezTo>
                  <a:cubicBezTo>
                    <a:pt x="9632" y="1430"/>
                    <a:pt x="9776" y="1436"/>
                    <a:pt x="9920" y="1449"/>
                  </a:cubicBezTo>
                  <a:cubicBezTo>
                    <a:pt x="10358" y="1488"/>
                    <a:pt x="10790" y="1592"/>
                    <a:pt x="11227" y="1592"/>
                  </a:cubicBezTo>
                  <a:cubicBezTo>
                    <a:pt x="11252" y="1592"/>
                    <a:pt x="11277" y="1592"/>
                    <a:pt x="11302" y="1591"/>
                  </a:cubicBezTo>
                  <a:cubicBezTo>
                    <a:pt x="11339" y="1590"/>
                    <a:pt x="11377" y="1580"/>
                    <a:pt x="11415" y="1577"/>
                  </a:cubicBezTo>
                  <a:cubicBezTo>
                    <a:pt x="11277" y="1338"/>
                    <a:pt x="11125" y="1107"/>
                    <a:pt x="10958" y="886"/>
                  </a:cubicBezTo>
                  <a:cubicBezTo>
                    <a:pt x="10933" y="851"/>
                    <a:pt x="10903" y="821"/>
                    <a:pt x="10876" y="787"/>
                  </a:cubicBezTo>
                  <a:cubicBezTo>
                    <a:pt x="10553" y="925"/>
                    <a:pt x="10191" y="985"/>
                    <a:pt x="9829" y="985"/>
                  </a:cubicBezTo>
                  <a:cubicBezTo>
                    <a:pt x="9663" y="985"/>
                    <a:pt x="9497" y="973"/>
                    <a:pt x="9335" y="949"/>
                  </a:cubicBezTo>
                  <a:cubicBezTo>
                    <a:pt x="8927" y="891"/>
                    <a:pt x="8524" y="774"/>
                    <a:pt x="8111" y="749"/>
                  </a:cubicBezTo>
                  <a:cubicBezTo>
                    <a:pt x="8051" y="745"/>
                    <a:pt x="7991" y="744"/>
                    <a:pt x="7931" y="744"/>
                  </a:cubicBezTo>
                  <a:cubicBezTo>
                    <a:pt x="7042" y="744"/>
                    <a:pt x="6180" y="1122"/>
                    <a:pt x="5287" y="1179"/>
                  </a:cubicBezTo>
                  <a:cubicBezTo>
                    <a:pt x="5202" y="1184"/>
                    <a:pt x="5118" y="1187"/>
                    <a:pt x="5034" y="1187"/>
                  </a:cubicBezTo>
                  <a:cubicBezTo>
                    <a:pt x="4101" y="1187"/>
                    <a:pt x="3189" y="864"/>
                    <a:pt x="2305" y="545"/>
                  </a:cubicBezTo>
                  <a:cubicBezTo>
                    <a:pt x="1877" y="390"/>
                    <a:pt x="1443" y="221"/>
                    <a:pt x="104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08"/>
            <p:cNvSpPr/>
            <p:nvPr/>
          </p:nvSpPr>
          <p:spPr>
            <a:xfrm>
              <a:off x="1658102" y="1816025"/>
              <a:ext cx="463528" cy="69423"/>
            </a:xfrm>
            <a:custGeom>
              <a:rect b="b" l="l" r="r" t="t"/>
              <a:pathLst>
                <a:path extrusionOk="0" h="1922" w="12833">
                  <a:moveTo>
                    <a:pt x="1" y="1"/>
                  </a:moveTo>
                  <a:lnTo>
                    <a:pt x="1" y="1"/>
                  </a:lnTo>
                  <a:cubicBezTo>
                    <a:pt x="87" y="264"/>
                    <a:pt x="189" y="522"/>
                    <a:pt x="307" y="773"/>
                  </a:cubicBezTo>
                  <a:cubicBezTo>
                    <a:pt x="1126" y="892"/>
                    <a:pt x="1962" y="911"/>
                    <a:pt x="2801" y="911"/>
                  </a:cubicBezTo>
                  <a:cubicBezTo>
                    <a:pt x="3205" y="911"/>
                    <a:pt x="3609" y="907"/>
                    <a:pt x="4014" y="907"/>
                  </a:cubicBezTo>
                  <a:cubicBezTo>
                    <a:pt x="4560" y="907"/>
                    <a:pt x="5105" y="915"/>
                    <a:pt x="5646" y="953"/>
                  </a:cubicBezTo>
                  <a:cubicBezTo>
                    <a:pt x="7729" y="1101"/>
                    <a:pt x="9801" y="1709"/>
                    <a:pt x="11862" y="1921"/>
                  </a:cubicBezTo>
                  <a:cubicBezTo>
                    <a:pt x="12283" y="1349"/>
                    <a:pt x="12611" y="715"/>
                    <a:pt x="12833" y="40"/>
                  </a:cubicBezTo>
                  <a:cubicBezTo>
                    <a:pt x="12595" y="29"/>
                    <a:pt x="12357" y="24"/>
                    <a:pt x="12118" y="24"/>
                  </a:cubicBezTo>
                  <a:cubicBezTo>
                    <a:pt x="9854" y="24"/>
                    <a:pt x="7540" y="473"/>
                    <a:pt x="5257" y="498"/>
                  </a:cubicBezTo>
                  <a:cubicBezTo>
                    <a:pt x="5192" y="499"/>
                    <a:pt x="5126" y="499"/>
                    <a:pt x="5060" y="499"/>
                  </a:cubicBezTo>
                  <a:cubicBezTo>
                    <a:pt x="3877" y="499"/>
                    <a:pt x="2696" y="391"/>
                    <a:pt x="1517" y="282"/>
                  </a:cubicBezTo>
                  <a:cubicBezTo>
                    <a:pt x="1009" y="235"/>
                    <a:pt x="474" y="176"/>
                    <a:pt x="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08"/>
            <p:cNvSpPr/>
            <p:nvPr/>
          </p:nvSpPr>
          <p:spPr>
            <a:xfrm>
              <a:off x="1694439" y="1885303"/>
              <a:ext cx="348305" cy="71879"/>
            </a:xfrm>
            <a:custGeom>
              <a:rect b="b" l="l" r="r" t="t"/>
              <a:pathLst>
                <a:path extrusionOk="0" h="1990" w="9643">
                  <a:moveTo>
                    <a:pt x="1280" y="1"/>
                  </a:moveTo>
                  <a:cubicBezTo>
                    <a:pt x="854" y="1"/>
                    <a:pt x="427" y="13"/>
                    <a:pt x="1" y="30"/>
                  </a:cubicBezTo>
                  <a:cubicBezTo>
                    <a:pt x="152" y="236"/>
                    <a:pt x="316" y="433"/>
                    <a:pt x="490" y="620"/>
                  </a:cubicBezTo>
                  <a:cubicBezTo>
                    <a:pt x="869" y="575"/>
                    <a:pt x="1248" y="543"/>
                    <a:pt x="1626" y="543"/>
                  </a:cubicBezTo>
                  <a:cubicBezTo>
                    <a:pt x="1934" y="543"/>
                    <a:pt x="2242" y="564"/>
                    <a:pt x="2547" y="617"/>
                  </a:cubicBezTo>
                  <a:cubicBezTo>
                    <a:pt x="3103" y="713"/>
                    <a:pt x="3636" y="908"/>
                    <a:pt x="4173" y="1080"/>
                  </a:cubicBezTo>
                  <a:cubicBezTo>
                    <a:pt x="5599" y="1538"/>
                    <a:pt x="7069" y="1843"/>
                    <a:pt x="8560" y="1990"/>
                  </a:cubicBezTo>
                  <a:cubicBezTo>
                    <a:pt x="8943" y="1787"/>
                    <a:pt x="9304" y="1549"/>
                    <a:pt x="9642" y="1278"/>
                  </a:cubicBezTo>
                  <a:cubicBezTo>
                    <a:pt x="8574" y="1233"/>
                    <a:pt x="7510" y="1088"/>
                    <a:pt x="6468" y="848"/>
                  </a:cubicBezTo>
                  <a:cubicBezTo>
                    <a:pt x="5560" y="637"/>
                    <a:pt x="4669" y="353"/>
                    <a:pt x="3751" y="191"/>
                  </a:cubicBezTo>
                  <a:cubicBezTo>
                    <a:pt x="2936" y="47"/>
                    <a:pt x="2109" y="1"/>
                    <a:pt x="128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08"/>
            <p:cNvSpPr/>
            <p:nvPr/>
          </p:nvSpPr>
          <p:spPr>
            <a:xfrm>
              <a:off x="1669191" y="1843945"/>
              <a:ext cx="417403" cy="87555"/>
            </a:xfrm>
            <a:custGeom>
              <a:rect b="b" l="l" r="r" t="t"/>
              <a:pathLst>
                <a:path extrusionOk="0" h="2424" w="11556">
                  <a:moveTo>
                    <a:pt x="0" y="0"/>
                  </a:moveTo>
                  <a:lnTo>
                    <a:pt x="0" y="0"/>
                  </a:lnTo>
                  <a:cubicBezTo>
                    <a:pt x="193" y="415"/>
                    <a:pt x="427" y="809"/>
                    <a:pt x="700" y="1175"/>
                  </a:cubicBezTo>
                  <a:cubicBezTo>
                    <a:pt x="1125" y="1158"/>
                    <a:pt x="1550" y="1147"/>
                    <a:pt x="1974" y="1147"/>
                  </a:cubicBezTo>
                  <a:cubicBezTo>
                    <a:pt x="2805" y="1147"/>
                    <a:pt x="3633" y="1192"/>
                    <a:pt x="4450" y="1336"/>
                  </a:cubicBezTo>
                  <a:cubicBezTo>
                    <a:pt x="5368" y="1500"/>
                    <a:pt x="6259" y="1782"/>
                    <a:pt x="7167" y="1993"/>
                  </a:cubicBezTo>
                  <a:cubicBezTo>
                    <a:pt x="8210" y="2234"/>
                    <a:pt x="9273" y="2378"/>
                    <a:pt x="10341" y="2423"/>
                  </a:cubicBezTo>
                  <a:cubicBezTo>
                    <a:pt x="10799" y="2052"/>
                    <a:pt x="11207" y="1624"/>
                    <a:pt x="11555" y="1148"/>
                  </a:cubicBezTo>
                  <a:cubicBezTo>
                    <a:pt x="9494" y="937"/>
                    <a:pt x="7422" y="328"/>
                    <a:pt x="5339" y="181"/>
                  </a:cubicBezTo>
                  <a:cubicBezTo>
                    <a:pt x="4793" y="142"/>
                    <a:pt x="4242" y="134"/>
                    <a:pt x="3691" y="134"/>
                  </a:cubicBezTo>
                  <a:cubicBezTo>
                    <a:pt x="3295" y="134"/>
                    <a:pt x="2898" y="138"/>
                    <a:pt x="2502" y="138"/>
                  </a:cubicBezTo>
                  <a:cubicBezTo>
                    <a:pt x="1660" y="138"/>
                    <a:pt x="822" y="119"/>
                    <a:pt x="0"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08"/>
            <p:cNvSpPr/>
            <p:nvPr/>
          </p:nvSpPr>
          <p:spPr>
            <a:xfrm>
              <a:off x="1712138" y="1904916"/>
              <a:ext cx="291488" cy="80403"/>
            </a:xfrm>
            <a:custGeom>
              <a:rect b="b" l="l" r="r" t="t"/>
              <a:pathLst>
                <a:path extrusionOk="0" h="2226" w="8070">
                  <a:moveTo>
                    <a:pt x="1136" y="0"/>
                  </a:moveTo>
                  <a:cubicBezTo>
                    <a:pt x="759" y="0"/>
                    <a:pt x="379" y="32"/>
                    <a:pt x="0" y="77"/>
                  </a:cubicBezTo>
                  <a:cubicBezTo>
                    <a:pt x="1232" y="1396"/>
                    <a:pt x="2981" y="2226"/>
                    <a:pt x="4929" y="2226"/>
                  </a:cubicBezTo>
                  <a:cubicBezTo>
                    <a:pt x="6023" y="2226"/>
                    <a:pt x="7101" y="1959"/>
                    <a:pt x="8070" y="1447"/>
                  </a:cubicBezTo>
                  <a:cubicBezTo>
                    <a:pt x="6579" y="1300"/>
                    <a:pt x="5109" y="995"/>
                    <a:pt x="3683" y="538"/>
                  </a:cubicBezTo>
                  <a:cubicBezTo>
                    <a:pt x="3146" y="365"/>
                    <a:pt x="2613" y="170"/>
                    <a:pt x="2057" y="74"/>
                  </a:cubicBezTo>
                  <a:cubicBezTo>
                    <a:pt x="1752" y="21"/>
                    <a:pt x="1445" y="0"/>
                    <a:pt x="1136"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08"/>
            <p:cNvSpPr/>
            <p:nvPr/>
          </p:nvSpPr>
          <p:spPr>
            <a:xfrm>
              <a:off x="1643076" y="1697587"/>
              <a:ext cx="490799" cy="136497"/>
            </a:xfrm>
            <a:custGeom>
              <a:rect b="b" l="l" r="r" t="t"/>
              <a:pathLst>
                <a:path extrusionOk="0" h="3779" w="13588">
                  <a:moveTo>
                    <a:pt x="209" y="1"/>
                  </a:moveTo>
                  <a:lnTo>
                    <a:pt x="209" y="1"/>
                  </a:lnTo>
                  <a:cubicBezTo>
                    <a:pt x="1" y="1094"/>
                    <a:pt x="73" y="2221"/>
                    <a:pt x="417" y="3280"/>
                  </a:cubicBezTo>
                  <a:cubicBezTo>
                    <a:pt x="891" y="3455"/>
                    <a:pt x="1425" y="3514"/>
                    <a:pt x="1934" y="3561"/>
                  </a:cubicBezTo>
                  <a:cubicBezTo>
                    <a:pt x="3112" y="3670"/>
                    <a:pt x="4293" y="3778"/>
                    <a:pt x="5476" y="3778"/>
                  </a:cubicBezTo>
                  <a:cubicBezTo>
                    <a:pt x="5542" y="3778"/>
                    <a:pt x="5608" y="3778"/>
                    <a:pt x="5673" y="3777"/>
                  </a:cubicBezTo>
                  <a:cubicBezTo>
                    <a:pt x="7957" y="3753"/>
                    <a:pt x="10271" y="3303"/>
                    <a:pt x="12536" y="3303"/>
                  </a:cubicBezTo>
                  <a:cubicBezTo>
                    <a:pt x="12775" y="3303"/>
                    <a:pt x="13012" y="3308"/>
                    <a:pt x="13250" y="3319"/>
                  </a:cubicBezTo>
                  <a:cubicBezTo>
                    <a:pt x="13473" y="2640"/>
                    <a:pt x="13587" y="1931"/>
                    <a:pt x="13587" y="1217"/>
                  </a:cubicBezTo>
                  <a:cubicBezTo>
                    <a:pt x="13587" y="833"/>
                    <a:pt x="13548" y="459"/>
                    <a:pt x="13486" y="91"/>
                  </a:cubicBezTo>
                  <a:cubicBezTo>
                    <a:pt x="12630" y="547"/>
                    <a:pt x="11672" y="815"/>
                    <a:pt x="10703" y="850"/>
                  </a:cubicBezTo>
                  <a:cubicBezTo>
                    <a:pt x="9889" y="878"/>
                    <a:pt x="9009" y="768"/>
                    <a:pt x="8317" y="1198"/>
                  </a:cubicBezTo>
                  <a:cubicBezTo>
                    <a:pt x="7811" y="1514"/>
                    <a:pt x="7482" y="2085"/>
                    <a:pt x="6933" y="2319"/>
                  </a:cubicBezTo>
                  <a:cubicBezTo>
                    <a:pt x="6728" y="2407"/>
                    <a:pt x="6506" y="2440"/>
                    <a:pt x="6282" y="2440"/>
                  </a:cubicBezTo>
                  <a:cubicBezTo>
                    <a:pt x="6116" y="2440"/>
                    <a:pt x="5950" y="2422"/>
                    <a:pt x="5788" y="2394"/>
                  </a:cubicBezTo>
                  <a:cubicBezTo>
                    <a:pt x="3786" y="2057"/>
                    <a:pt x="2147" y="407"/>
                    <a:pt x="209"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08"/>
            <p:cNvSpPr/>
            <p:nvPr/>
          </p:nvSpPr>
          <p:spPr>
            <a:xfrm>
              <a:off x="1782391" y="1701488"/>
              <a:ext cx="128948" cy="40996"/>
            </a:xfrm>
            <a:custGeom>
              <a:rect b="b" l="l" r="r" t="t"/>
              <a:pathLst>
                <a:path extrusionOk="0" h="1135" w="3570">
                  <a:moveTo>
                    <a:pt x="2496" y="1"/>
                  </a:moveTo>
                  <a:cubicBezTo>
                    <a:pt x="1644" y="1"/>
                    <a:pt x="798" y="158"/>
                    <a:pt x="1" y="466"/>
                  </a:cubicBezTo>
                  <a:cubicBezTo>
                    <a:pt x="515" y="906"/>
                    <a:pt x="1193" y="1135"/>
                    <a:pt x="1869" y="1135"/>
                  </a:cubicBezTo>
                  <a:cubicBezTo>
                    <a:pt x="2358" y="1135"/>
                    <a:pt x="2845" y="1015"/>
                    <a:pt x="3269" y="769"/>
                  </a:cubicBezTo>
                  <a:cubicBezTo>
                    <a:pt x="3409" y="687"/>
                    <a:pt x="3557" y="569"/>
                    <a:pt x="3562" y="405"/>
                  </a:cubicBezTo>
                  <a:cubicBezTo>
                    <a:pt x="3569" y="149"/>
                    <a:pt x="3239" y="37"/>
                    <a:pt x="2983" y="18"/>
                  </a:cubicBezTo>
                  <a:cubicBezTo>
                    <a:pt x="2820" y="7"/>
                    <a:pt x="2658" y="1"/>
                    <a:pt x="2496"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08"/>
            <p:cNvSpPr/>
            <p:nvPr/>
          </p:nvSpPr>
          <p:spPr>
            <a:xfrm>
              <a:off x="1816019" y="1497844"/>
              <a:ext cx="116306" cy="21997"/>
            </a:xfrm>
            <a:custGeom>
              <a:rect b="b" l="l" r="r" t="t"/>
              <a:pathLst>
                <a:path extrusionOk="0" h="609" w="3220">
                  <a:moveTo>
                    <a:pt x="2053" y="1"/>
                  </a:moveTo>
                  <a:cubicBezTo>
                    <a:pt x="1335" y="1"/>
                    <a:pt x="649" y="127"/>
                    <a:pt x="1" y="337"/>
                  </a:cubicBezTo>
                  <a:cubicBezTo>
                    <a:pt x="442" y="517"/>
                    <a:pt x="920" y="609"/>
                    <a:pt x="1397" y="609"/>
                  </a:cubicBezTo>
                  <a:cubicBezTo>
                    <a:pt x="1931" y="609"/>
                    <a:pt x="2465" y="493"/>
                    <a:pt x="2945" y="255"/>
                  </a:cubicBezTo>
                  <a:cubicBezTo>
                    <a:pt x="3037" y="210"/>
                    <a:pt x="3129" y="160"/>
                    <a:pt x="3219" y="111"/>
                  </a:cubicBezTo>
                  <a:cubicBezTo>
                    <a:pt x="2835" y="40"/>
                    <a:pt x="2444" y="3"/>
                    <a:pt x="2053"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08"/>
            <p:cNvSpPr/>
            <p:nvPr/>
          </p:nvSpPr>
          <p:spPr>
            <a:xfrm>
              <a:off x="1769713" y="1501817"/>
              <a:ext cx="214300" cy="50315"/>
            </a:xfrm>
            <a:custGeom>
              <a:rect b="b" l="l" r="r" t="t"/>
              <a:pathLst>
                <a:path extrusionOk="0" h="1393" w="5933">
                  <a:moveTo>
                    <a:pt x="4501" y="1"/>
                  </a:moveTo>
                  <a:cubicBezTo>
                    <a:pt x="4411" y="51"/>
                    <a:pt x="4319" y="100"/>
                    <a:pt x="4227" y="145"/>
                  </a:cubicBezTo>
                  <a:cubicBezTo>
                    <a:pt x="3747" y="383"/>
                    <a:pt x="3213" y="499"/>
                    <a:pt x="2679" y="499"/>
                  </a:cubicBezTo>
                  <a:cubicBezTo>
                    <a:pt x="2202" y="499"/>
                    <a:pt x="1725" y="407"/>
                    <a:pt x="1283" y="227"/>
                  </a:cubicBezTo>
                  <a:cubicBezTo>
                    <a:pt x="835" y="372"/>
                    <a:pt x="402" y="551"/>
                    <a:pt x="0" y="781"/>
                  </a:cubicBezTo>
                  <a:cubicBezTo>
                    <a:pt x="750" y="1182"/>
                    <a:pt x="1602" y="1393"/>
                    <a:pt x="2453" y="1393"/>
                  </a:cubicBezTo>
                  <a:cubicBezTo>
                    <a:pt x="2878" y="1393"/>
                    <a:pt x="3302" y="1341"/>
                    <a:pt x="3712" y="1233"/>
                  </a:cubicBezTo>
                  <a:cubicBezTo>
                    <a:pt x="4472" y="1034"/>
                    <a:pt x="5191" y="663"/>
                    <a:pt x="5933" y="420"/>
                  </a:cubicBezTo>
                  <a:cubicBezTo>
                    <a:pt x="5473" y="227"/>
                    <a:pt x="4993" y="87"/>
                    <a:pt x="450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08"/>
            <p:cNvSpPr/>
            <p:nvPr/>
          </p:nvSpPr>
          <p:spPr>
            <a:xfrm>
              <a:off x="1803738" y="3686860"/>
              <a:ext cx="363476" cy="95104"/>
            </a:xfrm>
            <a:custGeom>
              <a:rect b="b" l="l" r="r" t="t"/>
              <a:pathLst>
                <a:path extrusionOk="0" h="2633" w="10063">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08"/>
            <p:cNvSpPr/>
            <p:nvPr/>
          </p:nvSpPr>
          <p:spPr>
            <a:xfrm>
              <a:off x="1829781" y="3634920"/>
              <a:ext cx="316483" cy="83437"/>
            </a:xfrm>
            <a:custGeom>
              <a:rect b="b" l="l" r="r" t="t"/>
              <a:pathLst>
                <a:path extrusionOk="0" h="2310" w="8762">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08"/>
            <p:cNvSpPr/>
            <p:nvPr/>
          </p:nvSpPr>
          <p:spPr>
            <a:xfrm>
              <a:off x="1848419" y="3612525"/>
              <a:ext cx="265049" cy="62090"/>
            </a:xfrm>
            <a:custGeom>
              <a:rect b="b" l="l" r="r" t="t"/>
              <a:pathLst>
                <a:path extrusionOk="0" h="1719" w="7338">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08"/>
            <p:cNvSpPr/>
            <p:nvPr/>
          </p:nvSpPr>
          <p:spPr>
            <a:xfrm>
              <a:off x="1919142" y="3580559"/>
              <a:ext cx="116920" cy="18530"/>
            </a:xfrm>
            <a:custGeom>
              <a:rect b="b" l="l" r="r" t="t"/>
              <a:pathLst>
                <a:path extrusionOk="0" h="513" w="3237">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08"/>
            <p:cNvSpPr/>
            <p:nvPr/>
          </p:nvSpPr>
          <p:spPr>
            <a:xfrm>
              <a:off x="1862000" y="3588469"/>
              <a:ext cx="224486" cy="61548"/>
            </a:xfrm>
            <a:custGeom>
              <a:rect b="b" l="l" r="r" t="t"/>
              <a:pathLst>
                <a:path extrusionOk="0" h="1704" w="6215">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08"/>
            <p:cNvSpPr/>
            <p:nvPr/>
          </p:nvSpPr>
          <p:spPr>
            <a:xfrm>
              <a:off x="1815405" y="3661396"/>
              <a:ext cx="342129" cy="87374"/>
            </a:xfrm>
            <a:custGeom>
              <a:rect b="b" l="l" r="r" t="t"/>
              <a:pathLst>
                <a:path extrusionOk="0" h="2419" w="9472">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08"/>
            <p:cNvSpPr/>
            <p:nvPr/>
          </p:nvSpPr>
          <p:spPr>
            <a:xfrm>
              <a:off x="1801210" y="3801108"/>
              <a:ext cx="340395" cy="83690"/>
            </a:xfrm>
            <a:custGeom>
              <a:rect b="b" l="l" r="r" t="t"/>
              <a:pathLst>
                <a:path extrusionOk="0" h="2317" w="9424">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08"/>
            <p:cNvSpPr/>
            <p:nvPr/>
          </p:nvSpPr>
          <p:spPr>
            <a:xfrm>
              <a:off x="1806086" y="3820576"/>
              <a:ext cx="317495" cy="111719"/>
            </a:xfrm>
            <a:custGeom>
              <a:rect b="b" l="l" r="r" t="t"/>
              <a:pathLst>
                <a:path extrusionOk="0" h="3093" w="879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08"/>
            <p:cNvSpPr/>
            <p:nvPr/>
          </p:nvSpPr>
          <p:spPr>
            <a:xfrm>
              <a:off x="1799259" y="3719224"/>
              <a:ext cx="368135" cy="87988"/>
            </a:xfrm>
            <a:custGeom>
              <a:rect b="b" l="l" r="r" t="t"/>
              <a:pathLst>
                <a:path extrusionOk="0" h="2436" w="10192">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08"/>
            <p:cNvSpPr/>
            <p:nvPr/>
          </p:nvSpPr>
          <p:spPr>
            <a:xfrm>
              <a:off x="1796622" y="3742666"/>
              <a:ext cx="365859" cy="116631"/>
            </a:xfrm>
            <a:custGeom>
              <a:rect b="b" l="l" r="r" t="t"/>
              <a:pathLst>
                <a:path extrusionOk="0" h="3229" w="10129">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08"/>
            <p:cNvSpPr/>
            <p:nvPr/>
          </p:nvSpPr>
          <p:spPr>
            <a:xfrm>
              <a:off x="1821003" y="3855071"/>
              <a:ext cx="240704" cy="95212"/>
            </a:xfrm>
            <a:custGeom>
              <a:rect b="b" l="l" r="r" t="t"/>
              <a:pathLst>
                <a:path extrusionOk="0" h="2636" w="6664">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08"/>
            <p:cNvSpPr/>
            <p:nvPr/>
          </p:nvSpPr>
          <p:spPr>
            <a:xfrm>
              <a:off x="1980546" y="3869483"/>
              <a:ext cx="122916" cy="52591"/>
            </a:xfrm>
            <a:custGeom>
              <a:rect b="b" l="l" r="r" t="t"/>
              <a:pathLst>
                <a:path extrusionOk="0" h="1456" w="3403">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08"/>
            <p:cNvSpPr/>
            <p:nvPr/>
          </p:nvSpPr>
          <p:spPr>
            <a:xfrm>
              <a:off x="1676271" y="3639724"/>
              <a:ext cx="623937" cy="251504"/>
            </a:xfrm>
            <a:custGeom>
              <a:rect b="b" l="l" r="r" t="t"/>
              <a:pathLst>
                <a:path extrusionOk="0" h="6963" w="17274">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08"/>
            <p:cNvSpPr/>
            <p:nvPr/>
          </p:nvSpPr>
          <p:spPr>
            <a:xfrm>
              <a:off x="2525632" y="2980606"/>
              <a:ext cx="216937" cy="42477"/>
            </a:xfrm>
            <a:custGeom>
              <a:rect b="b" l="l" r="r" t="t"/>
              <a:pathLst>
                <a:path extrusionOk="0" h="1176" w="6006">
                  <a:moveTo>
                    <a:pt x="650" y="0"/>
                  </a:moveTo>
                  <a:cubicBezTo>
                    <a:pt x="420" y="129"/>
                    <a:pt x="203" y="281"/>
                    <a:pt x="1" y="450"/>
                  </a:cubicBezTo>
                  <a:cubicBezTo>
                    <a:pt x="1164" y="710"/>
                    <a:pt x="2316" y="1026"/>
                    <a:pt x="3501" y="1138"/>
                  </a:cubicBezTo>
                  <a:cubicBezTo>
                    <a:pt x="3756" y="1162"/>
                    <a:pt x="4015" y="1175"/>
                    <a:pt x="4276" y="1175"/>
                  </a:cubicBezTo>
                  <a:cubicBezTo>
                    <a:pt x="4860" y="1175"/>
                    <a:pt x="5448" y="1110"/>
                    <a:pt x="6005" y="962"/>
                  </a:cubicBezTo>
                  <a:cubicBezTo>
                    <a:pt x="5825" y="750"/>
                    <a:pt x="5624" y="555"/>
                    <a:pt x="5407" y="381"/>
                  </a:cubicBezTo>
                  <a:cubicBezTo>
                    <a:pt x="4932" y="469"/>
                    <a:pt x="4445" y="510"/>
                    <a:pt x="3960" y="510"/>
                  </a:cubicBezTo>
                  <a:cubicBezTo>
                    <a:pt x="3759" y="510"/>
                    <a:pt x="3558" y="503"/>
                    <a:pt x="3358" y="490"/>
                  </a:cubicBezTo>
                  <a:cubicBezTo>
                    <a:pt x="2441" y="426"/>
                    <a:pt x="1541" y="234"/>
                    <a:pt x="650"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08"/>
            <p:cNvSpPr/>
            <p:nvPr/>
          </p:nvSpPr>
          <p:spPr>
            <a:xfrm>
              <a:off x="2498651" y="2996896"/>
              <a:ext cx="255332" cy="48943"/>
            </a:xfrm>
            <a:custGeom>
              <a:rect b="b" l="l" r="r" t="t"/>
              <a:pathLst>
                <a:path extrusionOk="0" h="1355" w="7069">
                  <a:moveTo>
                    <a:pt x="748" y="1"/>
                  </a:moveTo>
                  <a:cubicBezTo>
                    <a:pt x="465" y="239"/>
                    <a:pt x="214" y="512"/>
                    <a:pt x="1" y="813"/>
                  </a:cubicBezTo>
                  <a:cubicBezTo>
                    <a:pt x="922" y="1042"/>
                    <a:pt x="1859" y="1201"/>
                    <a:pt x="2804" y="1291"/>
                  </a:cubicBezTo>
                  <a:cubicBezTo>
                    <a:pt x="3238" y="1331"/>
                    <a:pt x="3679" y="1354"/>
                    <a:pt x="4120" y="1354"/>
                  </a:cubicBezTo>
                  <a:cubicBezTo>
                    <a:pt x="5125" y="1354"/>
                    <a:pt x="6132" y="1235"/>
                    <a:pt x="7069" y="935"/>
                  </a:cubicBezTo>
                  <a:cubicBezTo>
                    <a:pt x="6972" y="787"/>
                    <a:pt x="6866" y="646"/>
                    <a:pt x="6752" y="511"/>
                  </a:cubicBezTo>
                  <a:cubicBezTo>
                    <a:pt x="6194" y="659"/>
                    <a:pt x="5603" y="725"/>
                    <a:pt x="5017" y="725"/>
                  </a:cubicBezTo>
                  <a:cubicBezTo>
                    <a:pt x="4759" y="725"/>
                    <a:pt x="4501" y="712"/>
                    <a:pt x="4247" y="688"/>
                  </a:cubicBezTo>
                  <a:cubicBezTo>
                    <a:pt x="3063" y="576"/>
                    <a:pt x="1910" y="261"/>
                    <a:pt x="748"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08"/>
            <p:cNvSpPr/>
            <p:nvPr/>
          </p:nvSpPr>
          <p:spPr>
            <a:xfrm>
              <a:off x="2474270" y="3051004"/>
              <a:ext cx="295281" cy="41755"/>
            </a:xfrm>
            <a:custGeom>
              <a:rect b="b" l="l" r="r" t="t"/>
              <a:pathLst>
                <a:path extrusionOk="0" h="1156" w="8175">
                  <a:moveTo>
                    <a:pt x="8056" y="1"/>
                  </a:moveTo>
                  <a:cubicBezTo>
                    <a:pt x="7067" y="367"/>
                    <a:pt x="6019" y="586"/>
                    <a:pt x="4967" y="659"/>
                  </a:cubicBezTo>
                  <a:cubicBezTo>
                    <a:pt x="4670" y="680"/>
                    <a:pt x="4373" y="690"/>
                    <a:pt x="4076" y="690"/>
                  </a:cubicBezTo>
                  <a:cubicBezTo>
                    <a:pt x="2773" y="690"/>
                    <a:pt x="1473" y="497"/>
                    <a:pt x="204" y="181"/>
                  </a:cubicBezTo>
                  <a:cubicBezTo>
                    <a:pt x="118" y="396"/>
                    <a:pt x="51" y="616"/>
                    <a:pt x="1" y="842"/>
                  </a:cubicBezTo>
                  <a:cubicBezTo>
                    <a:pt x="1209" y="1016"/>
                    <a:pt x="2423" y="1155"/>
                    <a:pt x="3641" y="1155"/>
                  </a:cubicBezTo>
                  <a:cubicBezTo>
                    <a:pt x="3826" y="1155"/>
                    <a:pt x="4010" y="1152"/>
                    <a:pt x="4195" y="1145"/>
                  </a:cubicBezTo>
                  <a:cubicBezTo>
                    <a:pt x="5559" y="1094"/>
                    <a:pt x="6933" y="836"/>
                    <a:pt x="8175" y="281"/>
                  </a:cubicBezTo>
                  <a:cubicBezTo>
                    <a:pt x="8139" y="187"/>
                    <a:pt x="8098" y="93"/>
                    <a:pt x="8056"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08"/>
            <p:cNvSpPr/>
            <p:nvPr/>
          </p:nvSpPr>
          <p:spPr>
            <a:xfrm>
              <a:off x="2481638" y="3026298"/>
              <a:ext cx="283650" cy="49629"/>
            </a:xfrm>
            <a:custGeom>
              <a:rect b="b" l="l" r="r" t="t"/>
              <a:pathLst>
                <a:path extrusionOk="0" h="1374" w="7853">
                  <a:moveTo>
                    <a:pt x="472" y="0"/>
                  </a:moveTo>
                  <a:cubicBezTo>
                    <a:pt x="282" y="269"/>
                    <a:pt x="123" y="559"/>
                    <a:pt x="0" y="865"/>
                  </a:cubicBezTo>
                  <a:cubicBezTo>
                    <a:pt x="1269" y="1181"/>
                    <a:pt x="2569" y="1374"/>
                    <a:pt x="3872" y="1374"/>
                  </a:cubicBezTo>
                  <a:cubicBezTo>
                    <a:pt x="4169" y="1374"/>
                    <a:pt x="4466" y="1364"/>
                    <a:pt x="4763" y="1343"/>
                  </a:cubicBezTo>
                  <a:cubicBezTo>
                    <a:pt x="5815" y="1269"/>
                    <a:pt x="6863" y="1050"/>
                    <a:pt x="7852" y="685"/>
                  </a:cubicBezTo>
                  <a:cubicBezTo>
                    <a:pt x="7762" y="489"/>
                    <a:pt x="7657" y="301"/>
                    <a:pt x="7540" y="121"/>
                  </a:cubicBezTo>
                  <a:cubicBezTo>
                    <a:pt x="6603" y="421"/>
                    <a:pt x="5596" y="541"/>
                    <a:pt x="4591" y="541"/>
                  </a:cubicBezTo>
                  <a:cubicBezTo>
                    <a:pt x="4150" y="541"/>
                    <a:pt x="3710" y="518"/>
                    <a:pt x="3275" y="477"/>
                  </a:cubicBezTo>
                  <a:cubicBezTo>
                    <a:pt x="2330" y="388"/>
                    <a:pt x="1393" y="228"/>
                    <a:pt x="4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08"/>
            <p:cNvSpPr/>
            <p:nvPr/>
          </p:nvSpPr>
          <p:spPr>
            <a:xfrm>
              <a:off x="2566737" y="2960631"/>
              <a:ext cx="116920" cy="20191"/>
            </a:xfrm>
            <a:custGeom>
              <a:rect b="b" l="l" r="r" t="t"/>
              <a:pathLst>
                <a:path extrusionOk="0" h="559" w="3237">
                  <a:moveTo>
                    <a:pt x="1608" y="0"/>
                  </a:moveTo>
                  <a:cubicBezTo>
                    <a:pt x="1062" y="0"/>
                    <a:pt x="516" y="106"/>
                    <a:pt x="1" y="318"/>
                  </a:cubicBezTo>
                  <a:cubicBezTo>
                    <a:pt x="525" y="479"/>
                    <a:pt x="1073" y="559"/>
                    <a:pt x="1621" y="559"/>
                  </a:cubicBezTo>
                  <a:cubicBezTo>
                    <a:pt x="2166" y="559"/>
                    <a:pt x="2712" y="480"/>
                    <a:pt x="3236" y="327"/>
                  </a:cubicBezTo>
                  <a:cubicBezTo>
                    <a:pt x="2716" y="109"/>
                    <a:pt x="2162" y="0"/>
                    <a:pt x="1608"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08"/>
            <p:cNvSpPr/>
            <p:nvPr/>
          </p:nvSpPr>
          <p:spPr>
            <a:xfrm>
              <a:off x="2549074" y="2972118"/>
              <a:ext cx="171823" cy="26946"/>
            </a:xfrm>
            <a:custGeom>
              <a:rect b="b" l="l" r="r" t="t"/>
              <a:pathLst>
                <a:path extrusionOk="0" h="746" w="4757">
                  <a:moveTo>
                    <a:pt x="490" y="0"/>
                  </a:moveTo>
                  <a:cubicBezTo>
                    <a:pt x="321" y="69"/>
                    <a:pt x="158" y="147"/>
                    <a:pt x="0" y="236"/>
                  </a:cubicBezTo>
                  <a:cubicBezTo>
                    <a:pt x="891" y="469"/>
                    <a:pt x="1791" y="663"/>
                    <a:pt x="2709" y="726"/>
                  </a:cubicBezTo>
                  <a:cubicBezTo>
                    <a:pt x="2907" y="739"/>
                    <a:pt x="3105" y="746"/>
                    <a:pt x="3304" y="746"/>
                  </a:cubicBezTo>
                  <a:cubicBezTo>
                    <a:pt x="3791" y="746"/>
                    <a:pt x="4279" y="705"/>
                    <a:pt x="4757" y="616"/>
                  </a:cubicBezTo>
                  <a:cubicBezTo>
                    <a:pt x="4443" y="366"/>
                    <a:pt x="4095" y="161"/>
                    <a:pt x="3725" y="9"/>
                  </a:cubicBezTo>
                  <a:cubicBezTo>
                    <a:pt x="3201" y="162"/>
                    <a:pt x="2655" y="241"/>
                    <a:pt x="2110" y="241"/>
                  </a:cubicBezTo>
                  <a:cubicBezTo>
                    <a:pt x="1562" y="241"/>
                    <a:pt x="1014" y="161"/>
                    <a:pt x="490"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08"/>
            <p:cNvSpPr/>
            <p:nvPr/>
          </p:nvSpPr>
          <p:spPr>
            <a:xfrm>
              <a:off x="2484528" y="3170561"/>
              <a:ext cx="284373" cy="54830"/>
            </a:xfrm>
            <a:custGeom>
              <a:rect b="b" l="l" r="r" t="t"/>
              <a:pathLst>
                <a:path extrusionOk="0" h="1518" w="7873">
                  <a:moveTo>
                    <a:pt x="7872" y="0"/>
                  </a:moveTo>
                  <a:cubicBezTo>
                    <a:pt x="6885" y="386"/>
                    <a:pt x="5825" y="603"/>
                    <a:pt x="4764" y="670"/>
                  </a:cubicBezTo>
                  <a:cubicBezTo>
                    <a:pt x="4490" y="687"/>
                    <a:pt x="4216" y="696"/>
                    <a:pt x="3943" y="696"/>
                  </a:cubicBezTo>
                  <a:cubicBezTo>
                    <a:pt x="2621" y="696"/>
                    <a:pt x="1302" y="507"/>
                    <a:pt x="1" y="245"/>
                  </a:cubicBezTo>
                  <a:lnTo>
                    <a:pt x="1" y="245"/>
                  </a:lnTo>
                  <a:cubicBezTo>
                    <a:pt x="142" y="554"/>
                    <a:pt x="321" y="844"/>
                    <a:pt x="532" y="1110"/>
                  </a:cubicBezTo>
                  <a:cubicBezTo>
                    <a:pt x="1604" y="1382"/>
                    <a:pt x="2709" y="1518"/>
                    <a:pt x="3815" y="1518"/>
                  </a:cubicBezTo>
                  <a:cubicBezTo>
                    <a:pt x="4980" y="1518"/>
                    <a:pt x="6146" y="1367"/>
                    <a:pt x="7274" y="1066"/>
                  </a:cubicBezTo>
                  <a:cubicBezTo>
                    <a:pt x="7523" y="741"/>
                    <a:pt x="7724" y="382"/>
                    <a:pt x="78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08"/>
            <p:cNvSpPr/>
            <p:nvPr/>
          </p:nvSpPr>
          <p:spPr>
            <a:xfrm>
              <a:off x="2470622" y="3061153"/>
              <a:ext cx="305828" cy="59309"/>
            </a:xfrm>
            <a:custGeom>
              <a:rect b="b" l="l" r="r" t="t"/>
              <a:pathLst>
                <a:path extrusionOk="0" h="1642" w="8467">
                  <a:moveTo>
                    <a:pt x="8276" y="0"/>
                  </a:moveTo>
                  <a:cubicBezTo>
                    <a:pt x="7034" y="555"/>
                    <a:pt x="5660" y="813"/>
                    <a:pt x="4296" y="863"/>
                  </a:cubicBezTo>
                  <a:cubicBezTo>
                    <a:pt x="4109" y="870"/>
                    <a:pt x="3922" y="873"/>
                    <a:pt x="3736" y="873"/>
                  </a:cubicBezTo>
                  <a:cubicBezTo>
                    <a:pt x="2520" y="873"/>
                    <a:pt x="1308" y="734"/>
                    <a:pt x="102" y="559"/>
                  </a:cubicBezTo>
                  <a:cubicBezTo>
                    <a:pt x="42" y="824"/>
                    <a:pt x="8" y="1094"/>
                    <a:pt x="1" y="1366"/>
                  </a:cubicBezTo>
                  <a:cubicBezTo>
                    <a:pt x="1107" y="1535"/>
                    <a:pt x="2223" y="1641"/>
                    <a:pt x="3339" y="1641"/>
                  </a:cubicBezTo>
                  <a:cubicBezTo>
                    <a:pt x="3737" y="1641"/>
                    <a:pt x="4136" y="1628"/>
                    <a:pt x="4534" y="1598"/>
                  </a:cubicBezTo>
                  <a:cubicBezTo>
                    <a:pt x="5880" y="1499"/>
                    <a:pt x="7221" y="1212"/>
                    <a:pt x="8466" y="700"/>
                  </a:cubicBezTo>
                  <a:cubicBezTo>
                    <a:pt x="8423" y="462"/>
                    <a:pt x="8358" y="228"/>
                    <a:pt x="827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08"/>
            <p:cNvSpPr/>
            <p:nvPr/>
          </p:nvSpPr>
          <p:spPr>
            <a:xfrm>
              <a:off x="2525055" y="3231748"/>
              <a:ext cx="200683" cy="37745"/>
            </a:xfrm>
            <a:custGeom>
              <a:rect b="b" l="l" r="r" t="t"/>
              <a:pathLst>
                <a:path extrusionOk="0" h="1045" w="5556">
                  <a:moveTo>
                    <a:pt x="5556" y="0"/>
                  </a:moveTo>
                  <a:cubicBezTo>
                    <a:pt x="4736" y="258"/>
                    <a:pt x="3867" y="364"/>
                    <a:pt x="2983" y="364"/>
                  </a:cubicBezTo>
                  <a:cubicBezTo>
                    <a:pt x="1990" y="364"/>
                    <a:pt x="979" y="230"/>
                    <a:pt x="1" y="27"/>
                  </a:cubicBezTo>
                  <a:lnTo>
                    <a:pt x="1" y="27"/>
                  </a:lnTo>
                  <a:cubicBezTo>
                    <a:pt x="749" y="661"/>
                    <a:pt x="1712" y="1044"/>
                    <a:pt x="2758" y="1044"/>
                  </a:cubicBezTo>
                  <a:cubicBezTo>
                    <a:pt x="2826" y="1044"/>
                    <a:pt x="2896" y="1042"/>
                    <a:pt x="2965" y="1039"/>
                  </a:cubicBezTo>
                  <a:cubicBezTo>
                    <a:pt x="3922" y="994"/>
                    <a:pt x="4834" y="628"/>
                    <a:pt x="555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08"/>
            <p:cNvSpPr/>
            <p:nvPr/>
          </p:nvSpPr>
          <p:spPr>
            <a:xfrm>
              <a:off x="2503708" y="3209029"/>
              <a:ext cx="243557" cy="35903"/>
            </a:xfrm>
            <a:custGeom>
              <a:rect b="b" l="l" r="r" t="t"/>
              <a:pathLst>
                <a:path extrusionOk="0" h="994" w="6743">
                  <a:moveTo>
                    <a:pt x="6743" y="0"/>
                  </a:moveTo>
                  <a:lnTo>
                    <a:pt x="6743" y="0"/>
                  </a:lnTo>
                  <a:cubicBezTo>
                    <a:pt x="5615" y="301"/>
                    <a:pt x="4448" y="452"/>
                    <a:pt x="3282" y="452"/>
                  </a:cubicBezTo>
                  <a:cubicBezTo>
                    <a:pt x="2177" y="452"/>
                    <a:pt x="1073" y="317"/>
                    <a:pt x="1" y="45"/>
                  </a:cubicBezTo>
                  <a:lnTo>
                    <a:pt x="1" y="45"/>
                  </a:lnTo>
                  <a:cubicBezTo>
                    <a:pt x="177" y="268"/>
                    <a:pt x="375" y="472"/>
                    <a:pt x="592" y="656"/>
                  </a:cubicBezTo>
                  <a:cubicBezTo>
                    <a:pt x="1570" y="859"/>
                    <a:pt x="2581" y="993"/>
                    <a:pt x="3574" y="993"/>
                  </a:cubicBezTo>
                  <a:cubicBezTo>
                    <a:pt x="4458" y="993"/>
                    <a:pt x="5328" y="887"/>
                    <a:pt x="6148" y="629"/>
                  </a:cubicBezTo>
                  <a:cubicBezTo>
                    <a:pt x="6366" y="440"/>
                    <a:pt x="6565" y="229"/>
                    <a:pt x="6743"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08"/>
            <p:cNvSpPr/>
            <p:nvPr/>
          </p:nvSpPr>
          <p:spPr>
            <a:xfrm>
              <a:off x="2477665" y="3134441"/>
              <a:ext cx="300229" cy="61260"/>
            </a:xfrm>
            <a:custGeom>
              <a:rect b="b" l="l" r="r" t="t"/>
              <a:pathLst>
                <a:path extrusionOk="0" h="1696" w="8312">
                  <a:moveTo>
                    <a:pt x="8311" y="0"/>
                  </a:moveTo>
                  <a:lnTo>
                    <a:pt x="8311" y="0"/>
                  </a:lnTo>
                  <a:cubicBezTo>
                    <a:pt x="6721" y="789"/>
                    <a:pt x="4942" y="1197"/>
                    <a:pt x="3166" y="1197"/>
                  </a:cubicBezTo>
                  <a:cubicBezTo>
                    <a:pt x="2096" y="1197"/>
                    <a:pt x="1027" y="1049"/>
                    <a:pt x="1" y="747"/>
                  </a:cubicBezTo>
                  <a:lnTo>
                    <a:pt x="1" y="747"/>
                  </a:lnTo>
                  <a:cubicBezTo>
                    <a:pt x="54" y="916"/>
                    <a:pt x="117" y="1083"/>
                    <a:pt x="191" y="1245"/>
                  </a:cubicBezTo>
                  <a:cubicBezTo>
                    <a:pt x="1492" y="1507"/>
                    <a:pt x="2811" y="1696"/>
                    <a:pt x="4133" y="1696"/>
                  </a:cubicBezTo>
                  <a:cubicBezTo>
                    <a:pt x="4406" y="1696"/>
                    <a:pt x="4680" y="1687"/>
                    <a:pt x="4954" y="1670"/>
                  </a:cubicBezTo>
                  <a:cubicBezTo>
                    <a:pt x="6015" y="1603"/>
                    <a:pt x="7075" y="1386"/>
                    <a:pt x="8062" y="999"/>
                  </a:cubicBezTo>
                  <a:cubicBezTo>
                    <a:pt x="8186" y="678"/>
                    <a:pt x="8270" y="342"/>
                    <a:pt x="8311"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08"/>
            <p:cNvSpPr/>
            <p:nvPr/>
          </p:nvSpPr>
          <p:spPr>
            <a:xfrm>
              <a:off x="2470405" y="3086401"/>
              <a:ext cx="308790" cy="53349"/>
            </a:xfrm>
            <a:custGeom>
              <a:rect b="b" l="l" r="r" t="t"/>
              <a:pathLst>
                <a:path extrusionOk="0" h="1477" w="8549">
                  <a:moveTo>
                    <a:pt x="8472" y="1"/>
                  </a:moveTo>
                  <a:cubicBezTo>
                    <a:pt x="7226" y="512"/>
                    <a:pt x="5886" y="799"/>
                    <a:pt x="4540" y="898"/>
                  </a:cubicBezTo>
                  <a:cubicBezTo>
                    <a:pt x="4140" y="928"/>
                    <a:pt x="3739" y="942"/>
                    <a:pt x="3338" y="942"/>
                  </a:cubicBezTo>
                  <a:cubicBezTo>
                    <a:pt x="2224" y="942"/>
                    <a:pt x="1111" y="835"/>
                    <a:pt x="6" y="666"/>
                  </a:cubicBezTo>
                  <a:cubicBezTo>
                    <a:pt x="2" y="775"/>
                    <a:pt x="0" y="885"/>
                    <a:pt x="6" y="996"/>
                  </a:cubicBezTo>
                  <a:cubicBezTo>
                    <a:pt x="8" y="1055"/>
                    <a:pt x="18" y="1112"/>
                    <a:pt x="22" y="1169"/>
                  </a:cubicBezTo>
                  <a:cubicBezTo>
                    <a:pt x="1342" y="1334"/>
                    <a:pt x="2667" y="1476"/>
                    <a:pt x="3994" y="1476"/>
                  </a:cubicBezTo>
                  <a:cubicBezTo>
                    <a:pt x="4179" y="1476"/>
                    <a:pt x="4365" y="1473"/>
                    <a:pt x="4551" y="1467"/>
                  </a:cubicBezTo>
                  <a:cubicBezTo>
                    <a:pt x="5910" y="1425"/>
                    <a:pt x="7281" y="1208"/>
                    <a:pt x="8545" y="725"/>
                  </a:cubicBezTo>
                  <a:cubicBezTo>
                    <a:pt x="8545" y="680"/>
                    <a:pt x="8548" y="635"/>
                    <a:pt x="8545" y="589"/>
                  </a:cubicBezTo>
                  <a:cubicBezTo>
                    <a:pt x="8534" y="391"/>
                    <a:pt x="8510" y="194"/>
                    <a:pt x="8472"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08"/>
            <p:cNvSpPr/>
            <p:nvPr/>
          </p:nvSpPr>
          <p:spPr>
            <a:xfrm>
              <a:off x="2471200" y="3112588"/>
              <a:ext cx="307995" cy="65088"/>
            </a:xfrm>
            <a:custGeom>
              <a:rect b="b" l="l" r="r" t="t"/>
              <a:pathLst>
                <a:path extrusionOk="0" h="1802" w="8527">
                  <a:moveTo>
                    <a:pt x="8523" y="0"/>
                  </a:moveTo>
                  <a:cubicBezTo>
                    <a:pt x="7259" y="483"/>
                    <a:pt x="5888" y="700"/>
                    <a:pt x="4530" y="743"/>
                  </a:cubicBezTo>
                  <a:cubicBezTo>
                    <a:pt x="4344" y="749"/>
                    <a:pt x="4158" y="752"/>
                    <a:pt x="3972" y="752"/>
                  </a:cubicBezTo>
                  <a:cubicBezTo>
                    <a:pt x="2645" y="752"/>
                    <a:pt x="1321" y="610"/>
                    <a:pt x="0" y="445"/>
                  </a:cubicBezTo>
                  <a:lnTo>
                    <a:pt x="0" y="445"/>
                  </a:lnTo>
                  <a:cubicBezTo>
                    <a:pt x="27" y="753"/>
                    <a:pt x="87" y="1057"/>
                    <a:pt x="181" y="1352"/>
                  </a:cubicBezTo>
                  <a:cubicBezTo>
                    <a:pt x="1207" y="1654"/>
                    <a:pt x="2275" y="1802"/>
                    <a:pt x="3345" y="1802"/>
                  </a:cubicBezTo>
                  <a:cubicBezTo>
                    <a:pt x="5121" y="1802"/>
                    <a:pt x="6900" y="1394"/>
                    <a:pt x="8491" y="605"/>
                  </a:cubicBezTo>
                  <a:cubicBezTo>
                    <a:pt x="8515" y="404"/>
                    <a:pt x="8526" y="203"/>
                    <a:pt x="852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08"/>
            <p:cNvSpPr/>
            <p:nvPr/>
          </p:nvSpPr>
          <p:spPr>
            <a:xfrm>
              <a:off x="2529353" y="2849454"/>
              <a:ext cx="182406" cy="517202"/>
            </a:xfrm>
            <a:custGeom>
              <a:rect b="b" l="l" r="r" t="t"/>
              <a:pathLst>
                <a:path extrusionOk="0" h="14319" w="5050">
                  <a:moveTo>
                    <a:pt x="4512" y="1"/>
                  </a:moveTo>
                  <a:cubicBezTo>
                    <a:pt x="4339" y="1"/>
                    <a:pt x="3996" y="216"/>
                    <a:pt x="3248" y="1975"/>
                  </a:cubicBezTo>
                  <a:cubicBezTo>
                    <a:pt x="3103" y="2316"/>
                    <a:pt x="2954" y="2689"/>
                    <a:pt x="2804" y="3087"/>
                  </a:cubicBezTo>
                  <a:cubicBezTo>
                    <a:pt x="2896" y="3090"/>
                    <a:pt x="2987" y="3098"/>
                    <a:pt x="3078" y="3108"/>
                  </a:cubicBezTo>
                  <a:cubicBezTo>
                    <a:pt x="3768" y="1290"/>
                    <a:pt x="4313" y="295"/>
                    <a:pt x="4512" y="266"/>
                  </a:cubicBezTo>
                  <a:lnTo>
                    <a:pt x="4512" y="266"/>
                  </a:lnTo>
                  <a:cubicBezTo>
                    <a:pt x="4671" y="399"/>
                    <a:pt x="4600" y="1512"/>
                    <a:pt x="4213" y="3384"/>
                  </a:cubicBezTo>
                  <a:cubicBezTo>
                    <a:pt x="3987" y="4470"/>
                    <a:pt x="3657" y="5810"/>
                    <a:pt x="3201" y="7367"/>
                  </a:cubicBezTo>
                  <a:cubicBezTo>
                    <a:pt x="2704" y="9065"/>
                    <a:pt x="2222" y="10463"/>
                    <a:pt x="1801" y="11539"/>
                  </a:cubicBezTo>
                  <a:cubicBezTo>
                    <a:pt x="1170" y="13150"/>
                    <a:pt x="678" y="14032"/>
                    <a:pt x="492" y="14059"/>
                  </a:cubicBezTo>
                  <a:cubicBezTo>
                    <a:pt x="339" y="13932"/>
                    <a:pt x="398" y="12905"/>
                    <a:pt x="743" y="11176"/>
                  </a:cubicBezTo>
                  <a:cubicBezTo>
                    <a:pt x="662" y="11135"/>
                    <a:pt x="580" y="11094"/>
                    <a:pt x="503" y="11049"/>
                  </a:cubicBezTo>
                  <a:cubicBezTo>
                    <a:pt x="158" y="12741"/>
                    <a:pt x="0" y="14191"/>
                    <a:pt x="410" y="14310"/>
                  </a:cubicBezTo>
                  <a:cubicBezTo>
                    <a:pt x="428" y="14316"/>
                    <a:pt x="446" y="14318"/>
                    <a:pt x="463" y="14318"/>
                  </a:cubicBezTo>
                  <a:cubicBezTo>
                    <a:pt x="467" y="14318"/>
                    <a:pt x="470" y="14318"/>
                    <a:pt x="473" y="14318"/>
                  </a:cubicBezTo>
                  <a:cubicBezTo>
                    <a:pt x="878" y="14298"/>
                    <a:pt x="1479" y="13084"/>
                    <a:pt x="2062" y="11587"/>
                  </a:cubicBezTo>
                  <a:cubicBezTo>
                    <a:pt x="2598" y="10210"/>
                    <a:pt x="3119" y="8594"/>
                    <a:pt x="3457" y="7442"/>
                  </a:cubicBezTo>
                  <a:cubicBezTo>
                    <a:pt x="3869" y="6032"/>
                    <a:pt x="4214" y="4671"/>
                    <a:pt x="4460" y="3498"/>
                  </a:cubicBezTo>
                  <a:cubicBezTo>
                    <a:pt x="4541" y="3107"/>
                    <a:pt x="4612" y="2737"/>
                    <a:pt x="4670" y="2392"/>
                  </a:cubicBezTo>
                  <a:cubicBezTo>
                    <a:pt x="5049" y="149"/>
                    <a:pt x="4729" y="55"/>
                    <a:pt x="4593" y="15"/>
                  </a:cubicBezTo>
                  <a:cubicBezTo>
                    <a:pt x="4571" y="8"/>
                    <a:pt x="4545" y="1"/>
                    <a:pt x="45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08"/>
            <p:cNvSpPr/>
            <p:nvPr/>
          </p:nvSpPr>
          <p:spPr>
            <a:xfrm>
              <a:off x="2799061" y="1843693"/>
              <a:ext cx="342851" cy="102834"/>
            </a:xfrm>
            <a:custGeom>
              <a:rect b="b" l="l" r="r" t="t"/>
              <a:pathLst>
                <a:path extrusionOk="0" h="2847" w="9492">
                  <a:moveTo>
                    <a:pt x="3133" y="0"/>
                  </a:moveTo>
                  <a:cubicBezTo>
                    <a:pt x="2082" y="0"/>
                    <a:pt x="1030" y="247"/>
                    <a:pt x="87" y="713"/>
                  </a:cubicBezTo>
                  <a:cubicBezTo>
                    <a:pt x="1" y="1239"/>
                    <a:pt x="11" y="1776"/>
                    <a:pt x="114" y="2300"/>
                  </a:cubicBezTo>
                  <a:cubicBezTo>
                    <a:pt x="1499" y="1776"/>
                    <a:pt x="2929" y="1362"/>
                    <a:pt x="4353" y="1362"/>
                  </a:cubicBezTo>
                  <a:cubicBezTo>
                    <a:pt x="4883" y="1362"/>
                    <a:pt x="5413" y="1420"/>
                    <a:pt x="5939" y="1550"/>
                  </a:cubicBezTo>
                  <a:cubicBezTo>
                    <a:pt x="7097" y="1838"/>
                    <a:pt x="8157" y="2467"/>
                    <a:pt x="9282" y="2847"/>
                  </a:cubicBezTo>
                  <a:cubicBezTo>
                    <a:pt x="9404" y="2454"/>
                    <a:pt x="9475" y="2048"/>
                    <a:pt x="9492" y="1638"/>
                  </a:cubicBezTo>
                  <a:cubicBezTo>
                    <a:pt x="7790" y="1514"/>
                    <a:pt x="6179" y="493"/>
                    <a:pt x="4467" y="137"/>
                  </a:cubicBezTo>
                  <a:cubicBezTo>
                    <a:pt x="4028" y="45"/>
                    <a:pt x="3581" y="0"/>
                    <a:pt x="313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08"/>
            <p:cNvSpPr/>
            <p:nvPr/>
          </p:nvSpPr>
          <p:spPr>
            <a:xfrm>
              <a:off x="2851254" y="1723774"/>
              <a:ext cx="182587" cy="60068"/>
            </a:xfrm>
            <a:custGeom>
              <a:rect b="b" l="l" r="r" t="t"/>
              <a:pathLst>
                <a:path extrusionOk="0" h="1663" w="5055">
                  <a:moveTo>
                    <a:pt x="3317" y="1"/>
                  </a:moveTo>
                  <a:cubicBezTo>
                    <a:pt x="2098" y="1"/>
                    <a:pt x="900" y="473"/>
                    <a:pt x="1" y="1360"/>
                  </a:cubicBezTo>
                  <a:cubicBezTo>
                    <a:pt x="528" y="1546"/>
                    <a:pt x="1067" y="1663"/>
                    <a:pt x="1611" y="1663"/>
                  </a:cubicBezTo>
                  <a:cubicBezTo>
                    <a:pt x="1852" y="1663"/>
                    <a:pt x="2095" y="1639"/>
                    <a:pt x="2337" y="1589"/>
                  </a:cubicBezTo>
                  <a:cubicBezTo>
                    <a:pt x="3306" y="1384"/>
                    <a:pt x="4162" y="762"/>
                    <a:pt x="5054" y="332"/>
                  </a:cubicBezTo>
                  <a:cubicBezTo>
                    <a:pt x="4490" y="109"/>
                    <a:pt x="3901" y="1"/>
                    <a:pt x="331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08"/>
            <p:cNvSpPr/>
            <p:nvPr/>
          </p:nvSpPr>
          <p:spPr>
            <a:xfrm>
              <a:off x="2826476" y="1735766"/>
              <a:ext cx="287118" cy="81198"/>
            </a:xfrm>
            <a:custGeom>
              <a:rect b="b" l="l" r="r" t="t"/>
              <a:pathLst>
                <a:path extrusionOk="0" h="2248" w="7949">
                  <a:moveTo>
                    <a:pt x="5739" y="0"/>
                  </a:moveTo>
                  <a:cubicBezTo>
                    <a:pt x="4848" y="430"/>
                    <a:pt x="3992" y="1052"/>
                    <a:pt x="3022" y="1257"/>
                  </a:cubicBezTo>
                  <a:cubicBezTo>
                    <a:pt x="2780" y="1307"/>
                    <a:pt x="2538" y="1331"/>
                    <a:pt x="2296" y="1331"/>
                  </a:cubicBezTo>
                  <a:cubicBezTo>
                    <a:pt x="1753" y="1331"/>
                    <a:pt x="1214" y="1214"/>
                    <a:pt x="687" y="1028"/>
                  </a:cubicBezTo>
                  <a:cubicBezTo>
                    <a:pt x="425" y="1287"/>
                    <a:pt x="195" y="1575"/>
                    <a:pt x="0" y="1886"/>
                  </a:cubicBezTo>
                  <a:cubicBezTo>
                    <a:pt x="794" y="2124"/>
                    <a:pt x="1623" y="2247"/>
                    <a:pt x="2451" y="2247"/>
                  </a:cubicBezTo>
                  <a:cubicBezTo>
                    <a:pt x="2951" y="2247"/>
                    <a:pt x="3452" y="2202"/>
                    <a:pt x="3944" y="2110"/>
                  </a:cubicBezTo>
                  <a:cubicBezTo>
                    <a:pt x="4704" y="1966"/>
                    <a:pt x="5446" y="1717"/>
                    <a:pt x="6217" y="1650"/>
                  </a:cubicBezTo>
                  <a:cubicBezTo>
                    <a:pt x="6364" y="1637"/>
                    <a:pt x="6512" y="1630"/>
                    <a:pt x="6660" y="1630"/>
                  </a:cubicBezTo>
                  <a:cubicBezTo>
                    <a:pt x="7093" y="1630"/>
                    <a:pt x="7524" y="1684"/>
                    <a:pt x="7949" y="1778"/>
                  </a:cubicBezTo>
                  <a:cubicBezTo>
                    <a:pt x="7411" y="974"/>
                    <a:pt x="6640" y="353"/>
                    <a:pt x="573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08"/>
            <p:cNvSpPr/>
            <p:nvPr/>
          </p:nvSpPr>
          <p:spPr>
            <a:xfrm>
              <a:off x="2802167" y="1794642"/>
              <a:ext cx="340178" cy="108252"/>
            </a:xfrm>
            <a:custGeom>
              <a:rect b="b" l="l" r="r" t="t"/>
              <a:pathLst>
                <a:path extrusionOk="0" h="2997" w="9418">
                  <a:moveTo>
                    <a:pt x="7334" y="0"/>
                  </a:moveTo>
                  <a:cubicBezTo>
                    <a:pt x="7186" y="0"/>
                    <a:pt x="7038" y="7"/>
                    <a:pt x="6891" y="20"/>
                  </a:cubicBezTo>
                  <a:cubicBezTo>
                    <a:pt x="6119" y="87"/>
                    <a:pt x="5377" y="336"/>
                    <a:pt x="4617" y="480"/>
                  </a:cubicBezTo>
                  <a:cubicBezTo>
                    <a:pt x="4125" y="572"/>
                    <a:pt x="3624" y="617"/>
                    <a:pt x="3124" y="617"/>
                  </a:cubicBezTo>
                  <a:cubicBezTo>
                    <a:pt x="2296" y="617"/>
                    <a:pt x="1467" y="494"/>
                    <a:pt x="673" y="256"/>
                  </a:cubicBezTo>
                  <a:cubicBezTo>
                    <a:pt x="326" y="807"/>
                    <a:pt x="96" y="1426"/>
                    <a:pt x="1" y="2071"/>
                  </a:cubicBezTo>
                  <a:cubicBezTo>
                    <a:pt x="944" y="1605"/>
                    <a:pt x="1996" y="1359"/>
                    <a:pt x="3047" y="1359"/>
                  </a:cubicBezTo>
                  <a:cubicBezTo>
                    <a:pt x="3495" y="1359"/>
                    <a:pt x="3942" y="1404"/>
                    <a:pt x="4381" y="1495"/>
                  </a:cubicBezTo>
                  <a:cubicBezTo>
                    <a:pt x="6093" y="1852"/>
                    <a:pt x="7704" y="2872"/>
                    <a:pt x="9406" y="2996"/>
                  </a:cubicBezTo>
                  <a:cubicBezTo>
                    <a:pt x="9409" y="2922"/>
                    <a:pt x="9417" y="2849"/>
                    <a:pt x="9417" y="2774"/>
                  </a:cubicBezTo>
                  <a:cubicBezTo>
                    <a:pt x="9418" y="1840"/>
                    <a:pt x="9142" y="926"/>
                    <a:pt x="8622" y="148"/>
                  </a:cubicBezTo>
                  <a:cubicBezTo>
                    <a:pt x="8197" y="54"/>
                    <a:pt x="7766" y="0"/>
                    <a:pt x="7334"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08"/>
            <p:cNvSpPr/>
            <p:nvPr/>
          </p:nvSpPr>
          <p:spPr>
            <a:xfrm>
              <a:off x="2813437" y="1956820"/>
              <a:ext cx="301169" cy="71951"/>
            </a:xfrm>
            <a:custGeom>
              <a:rect b="b" l="l" r="r" t="t"/>
              <a:pathLst>
                <a:path extrusionOk="0" h="1992" w="8338">
                  <a:moveTo>
                    <a:pt x="806" y="0"/>
                  </a:moveTo>
                  <a:cubicBezTo>
                    <a:pt x="530" y="0"/>
                    <a:pt x="258" y="32"/>
                    <a:pt x="1" y="104"/>
                  </a:cubicBezTo>
                  <a:cubicBezTo>
                    <a:pt x="190" y="570"/>
                    <a:pt x="459" y="1001"/>
                    <a:pt x="793" y="1377"/>
                  </a:cubicBezTo>
                  <a:cubicBezTo>
                    <a:pt x="807" y="1372"/>
                    <a:pt x="818" y="1363"/>
                    <a:pt x="831" y="1358"/>
                  </a:cubicBezTo>
                  <a:cubicBezTo>
                    <a:pt x="1109" y="1254"/>
                    <a:pt x="1408" y="1229"/>
                    <a:pt x="1705" y="1229"/>
                  </a:cubicBezTo>
                  <a:cubicBezTo>
                    <a:pt x="1766" y="1229"/>
                    <a:pt x="1828" y="1230"/>
                    <a:pt x="1889" y="1231"/>
                  </a:cubicBezTo>
                  <a:cubicBezTo>
                    <a:pt x="2291" y="1241"/>
                    <a:pt x="2696" y="1275"/>
                    <a:pt x="3085" y="1379"/>
                  </a:cubicBezTo>
                  <a:cubicBezTo>
                    <a:pt x="3400" y="1463"/>
                    <a:pt x="3699" y="1592"/>
                    <a:pt x="4008" y="1693"/>
                  </a:cubicBezTo>
                  <a:cubicBezTo>
                    <a:pt x="4681" y="1911"/>
                    <a:pt x="5378" y="1992"/>
                    <a:pt x="6084" y="1992"/>
                  </a:cubicBezTo>
                  <a:cubicBezTo>
                    <a:pt x="6522" y="1992"/>
                    <a:pt x="6965" y="1961"/>
                    <a:pt x="7407" y="1913"/>
                  </a:cubicBezTo>
                  <a:cubicBezTo>
                    <a:pt x="7767" y="1610"/>
                    <a:pt x="8081" y="1257"/>
                    <a:pt x="8338" y="862"/>
                  </a:cubicBezTo>
                  <a:cubicBezTo>
                    <a:pt x="8262" y="859"/>
                    <a:pt x="8187" y="858"/>
                    <a:pt x="8111" y="858"/>
                  </a:cubicBezTo>
                  <a:cubicBezTo>
                    <a:pt x="7229" y="858"/>
                    <a:pt x="6326" y="1008"/>
                    <a:pt x="5436" y="1008"/>
                  </a:cubicBezTo>
                  <a:cubicBezTo>
                    <a:pt x="5120" y="1008"/>
                    <a:pt x="4806" y="989"/>
                    <a:pt x="4495" y="938"/>
                  </a:cubicBezTo>
                  <a:cubicBezTo>
                    <a:pt x="3568" y="785"/>
                    <a:pt x="2711" y="350"/>
                    <a:pt x="1798" y="126"/>
                  </a:cubicBezTo>
                  <a:cubicBezTo>
                    <a:pt x="1479" y="47"/>
                    <a:pt x="1140" y="0"/>
                    <a:pt x="806"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08"/>
            <p:cNvSpPr/>
            <p:nvPr/>
          </p:nvSpPr>
          <p:spPr>
            <a:xfrm>
              <a:off x="2842044" y="2001176"/>
              <a:ext cx="238934" cy="64799"/>
            </a:xfrm>
            <a:custGeom>
              <a:rect b="b" l="l" r="r" t="t"/>
              <a:pathLst>
                <a:path extrusionOk="0" h="1794" w="6615">
                  <a:moveTo>
                    <a:pt x="925" y="0"/>
                  </a:moveTo>
                  <a:cubicBezTo>
                    <a:pt x="623" y="0"/>
                    <a:pt x="320" y="25"/>
                    <a:pt x="39" y="130"/>
                  </a:cubicBezTo>
                  <a:cubicBezTo>
                    <a:pt x="26" y="134"/>
                    <a:pt x="14" y="143"/>
                    <a:pt x="1" y="148"/>
                  </a:cubicBezTo>
                  <a:cubicBezTo>
                    <a:pt x="869" y="1152"/>
                    <a:pt x="2144" y="1793"/>
                    <a:pt x="3576" y="1793"/>
                  </a:cubicBezTo>
                  <a:cubicBezTo>
                    <a:pt x="3615" y="1793"/>
                    <a:pt x="3653" y="1789"/>
                    <a:pt x="3692" y="1788"/>
                  </a:cubicBezTo>
                  <a:cubicBezTo>
                    <a:pt x="4764" y="1762"/>
                    <a:pt x="5794" y="1372"/>
                    <a:pt x="6615" y="683"/>
                  </a:cubicBezTo>
                  <a:lnTo>
                    <a:pt x="6615" y="683"/>
                  </a:lnTo>
                  <a:cubicBezTo>
                    <a:pt x="6173" y="732"/>
                    <a:pt x="5731" y="763"/>
                    <a:pt x="5292" y="763"/>
                  </a:cubicBezTo>
                  <a:cubicBezTo>
                    <a:pt x="4587" y="763"/>
                    <a:pt x="3889" y="682"/>
                    <a:pt x="3216" y="464"/>
                  </a:cubicBezTo>
                  <a:cubicBezTo>
                    <a:pt x="2907" y="364"/>
                    <a:pt x="2608" y="235"/>
                    <a:pt x="2293" y="150"/>
                  </a:cubicBezTo>
                  <a:cubicBezTo>
                    <a:pt x="1904" y="47"/>
                    <a:pt x="1499" y="12"/>
                    <a:pt x="1097" y="2"/>
                  </a:cubicBezTo>
                  <a:cubicBezTo>
                    <a:pt x="1039" y="1"/>
                    <a:pt x="982" y="0"/>
                    <a:pt x="92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08"/>
            <p:cNvSpPr/>
            <p:nvPr/>
          </p:nvSpPr>
          <p:spPr>
            <a:xfrm>
              <a:off x="2803142" y="1892888"/>
              <a:ext cx="331184" cy="100341"/>
            </a:xfrm>
            <a:custGeom>
              <a:rect b="b" l="l" r="r" t="t"/>
              <a:pathLst>
                <a:path extrusionOk="0" h="2778" w="9169">
                  <a:moveTo>
                    <a:pt x="4099" y="364"/>
                  </a:moveTo>
                  <a:cubicBezTo>
                    <a:pt x="4353" y="364"/>
                    <a:pt x="4607" y="379"/>
                    <a:pt x="4859" y="409"/>
                  </a:cubicBezTo>
                  <a:cubicBezTo>
                    <a:pt x="5200" y="449"/>
                    <a:pt x="5603" y="575"/>
                    <a:pt x="5685" y="908"/>
                  </a:cubicBezTo>
                  <a:cubicBezTo>
                    <a:pt x="5742" y="1140"/>
                    <a:pt x="5602" y="1388"/>
                    <a:pt x="5400" y="1516"/>
                  </a:cubicBezTo>
                  <a:cubicBezTo>
                    <a:pt x="5383" y="1527"/>
                    <a:pt x="5362" y="1534"/>
                    <a:pt x="5344" y="1544"/>
                  </a:cubicBezTo>
                  <a:cubicBezTo>
                    <a:pt x="5205" y="1635"/>
                    <a:pt x="5010" y="1670"/>
                    <a:pt x="4838" y="1675"/>
                  </a:cubicBezTo>
                  <a:cubicBezTo>
                    <a:pt x="4794" y="1677"/>
                    <a:pt x="4751" y="1677"/>
                    <a:pt x="4708" y="1677"/>
                  </a:cubicBezTo>
                  <a:cubicBezTo>
                    <a:pt x="4346" y="1677"/>
                    <a:pt x="3985" y="1629"/>
                    <a:pt x="3637" y="1533"/>
                  </a:cubicBezTo>
                  <a:cubicBezTo>
                    <a:pt x="3327" y="1448"/>
                    <a:pt x="2974" y="1251"/>
                    <a:pt x="2978" y="930"/>
                  </a:cubicBezTo>
                  <a:cubicBezTo>
                    <a:pt x="2979" y="736"/>
                    <a:pt x="3122" y="566"/>
                    <a:pt x="3295" y="480"/>
                  </a:cubicBezTo>
                  <a:cubicBezTo>
                    <a:pt x="3469" y="393"/>
                    <a:pt x="3667" y="376"/>
                    <a:pt x="3861" y="369"/>
                  </a:cubicBezTo>
                  <a:cubicBezTo>
                    <a:pt x="3940" y="366"/>
                    <a:pt x="4019" y="364"/>
                    <a:pt x="4099" y="364"/>
                  </a:cubicBezTo>
                  <a:close/>
                  <a:moveTo>
                    <a:pt x="4239" y="0"/>
                  </a:moveTo>
                  <a:cubicBezTo>
                    <a:pt x="2816" y="0"/>
                    <a:pt x="1386" y="414"/>
                    <a:pt x="1" y="937"/>
                  </a:cubicBezTo>
                  <a:cubicBezTo>
                    <a:pt x="63" y="1259"/>
                    <a:pt x="159" y="1572"/>
                    <a:pt x="286" y="1873"/>
                  </a:cubicBezTo>
                  <a:cubicBezTo>
                    <a:pt x="542" y="1802"/>
                    <a:pt x="814" y="1770"/>
                    <a:pt x="1089" y="1770"/>
                  </a:cubicBezTo>
                  <a:cubicBezTo>
                    <a:pt x="1424" y="1770"/>
                    <a:pt x="1763" y="1817"/>
                    <a:pt x="2083" y="1896"/>
                  </a:cubicBezTo>
                  <a:cubicBezTo>
                    <a:pt x="2996" y="2120"/>
                    <a:pt x="3853" y="2554"/>
                    <a:pt x="4780" y="2708"/>
                  </a:cubicBezTo>
                  <a:cubicBezTo>
                    <a:pt x="5090" y="2759"/>
                    <a:pt x="5404" y="2778"/>
                    <a:pt x="5719" y="2778"/>
                  </a:cubicBezTo>
                  <a:cubicBezTo>
                    <a:pt x="6607" y="2778"/>
                    <a:pt x="7510" y="2628"/>
                    <a:pt x="8391" y="2628"/>
                  </a:cubicBezTo>
                  <a:cubicBezTo>
                    <a:pt x="8468" y="2628"/>
                    <a:pt x="8546" y="2629"/>
                    <a:pt x="8623" y="2632"/>
                  </a:cubicBezTo>
                  <a:cubicBezTo>
                    <a:pt x="8856" y="2276"/>
                    <a:pt x="9039" y="1890"/>
                    <a:pt x="9169" y="1485"/>
                  </a:cubicBezTo>
                  <a:cubicBezTo>
                    <a:pt x="8044" y="1105"/>
                    <a:pt x="6984" y="475"/>
                    <a:pt x="5826" y="188"/>
                  </a:cubicBezTo>
                  <a:cubicBezTo>
                    <a:pt x="5300" y="58"/>
                    <a:pt x="4770" y="0"/>
                    <a:pt x="423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08"/>
            <p:cNvSpPr/>
            <p:nvPr/>
          </p:nvSpPr>
          <p:spPr>
            <a:xfrm>
              <a:off x="2910563" y="1906000"/>
              <a:ext cx="99980" cy="47462"/>
            </a:xfrm>
            <a:custGeom>
              <a:rect b="b" l="l" r="r" t="t"/>
              <a:pathLst>
                <a:path extrusionOk="0" h="1314" w="2768">
                  <a:moveTo>
                    <a:pt x="1117" y="0"/>
                  </a:moveTo>
                  <a:cubicBezTo>
                    <a:pt x="1040" y="0"/>
                    <a:pt x="964" y="2"/>
                    <a:pt x="887" y="5"/>
                  </a:cubicBezTo>
                  <a:cubicBezTo>
                    <a:pt x="693" y="12"/>
                    <a:pt x="494" y="30"/>
                    <a:pt x="321" y="116"/>
                  </a:cubicBezTo>
                  <a:cubicBezTo>
                    <a:pt x="148" y="203"/>
                    <a:pt x="5" y="372"/>
                    <a:pt x="4" y="566"/>
                  </a:cubicBezTo>
                  <a:cubicBezTo>
                    <a:pt x="0" y="888"/>
                    <a:pt x="353" y="1084"/>
                    <a:pt x="663" y="1170"/>
                  </a:cubicBezTo>
                  <a:cubicBezTo>
                    <a:pt x="1009" y="1265"/>
                    <a:pt x="1367" y="1314"/>
                    <a:pt x="1725" y="1314"/>
                  </a:cubicBezTo>
                  <a:cubicBezTo>
                    <a:pt x="1771" y="1314"/>
                    <a:pt x="1818" y="1313"/>
                    <a:pt x="1864" y="1311"/>
                  </a:cubicBezTo>
                  <a:cubicBezTo>
                    <a:pt x="2036" y="1306"/>
                    <a:pt x="2231" y="1271"/>
                    <a:pt x="2370" y="1181"/>
                  </a:cubicBezTo>
                  <a:cubicBezTo>
                    <a:pt x="2388" y="1171"/>
                    <a:pt x="2409" y="1164"/>
                    <a:pt x="2426" y="1152"/>
                  </a:cubicBezTo>
                  <a:cubicBezTo>
                    <a:pt x="2628" y="1024"/>
                    <a:pt x="2768" y="777"/>
                    <a:pt x="2711" y="545"/>
                  </a:cubicBezTo>
                  <a:cubicBezTo>
                    <a:pt x="2630" y="211"/>
                    <a:pt x="2226" y="86"/>
                    <a:pt x="1885" y="46"/>
                  </a:cubicBezTo>
                  <a:cubicBezTo>
                    <a:pt x="1630" y="16"/>
                    <a:pt x="1373" y="0"/>
                    <a:pt x="1117"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08"/>
            <p:cNvSpPr/>
            <p:nvPr/>
          </p:nvSpPr>
          <p:spPr>
            <a:xfrm>
              <a:off x="3276965" y="2223422"/>
              <a:ext cx="85135" cy="55372"/>
            </a:xfrm>
            <a:custGeom>
              <a:rect b="b" l="l" r="r" t="t"/>
              <a:pathLst>
                <a:path extrusionOk="0" h="1533" w="2357">
                  <a:moveTo>
                    <a:pt x="1863" y="1"/>
                  </a:moveTo>
                  <a:cubicBezTo>
                    <a:pt x="971" y="1"/>
                    <a:pt x="225" y="608"/>
                    <a:pt x="0" y="1428"/>
                  </a:cubicBezTo>
                  <a:cubicBezTo>
                    <a:pt x="156" y="1491"/>
                    <a:pt x="321" y="1532"/>
                    <a:pt x="490" y="1532"/>
                  </a:cubicBezTo>
                  <a:cubicBezTo>
                    <a:pt x="511" y="1532"/>
                    <a:pt x="532" y="1532"/>
                    <a:pt x="553" y="1530"/>
                  </a:cubicBezTo>
                  <a:cubicBezTo>
                    <a:pt x="965" y="1504"/>
                    <a:pt x="1346" y="1303"/>
                    <a:pt x="1691" y="1075"/>
                  </a:cubicBezTo>
                  <a:cubicBezTo>
                    <a:pt x="1771" y="1023"/>
                    <a:pt x="1852" y="967"/>
                    <a:pt x="1902" y="885"/>
                  </a:cubicBezTo>
                  <a:cubicBezTo>
                    <a:pt x="1989" y="739"/>
                    <a:pt x="1958" y="546"/>
                    <a:pt x="2045" y="399"/>
                  </a:cubicBezTo>
                  <a:cubicBezTo>
                    <a:pt x="2107" y="297"/>
                    <a:pt x="2217" y="235"/>
                    <a:pt x="2301" y="149"/>
                  </a:cubicBezTo>
                  <a:cubicBezTo>
                    <a:pt x="2323" y="126"/>
                    <a:pt x="2341" y="100"/>
                    <a:pt x="2357" y="72"/>
                  </a:cubicBezTo>
                  <a:cubicBezTo>
                    <a:pt x="2199" y="30"/>
                    <a:pt x="2035" y="1"/>
                    <a:pt x="1863"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08"/>
            <p:cNvSpPr/>
            <p:nvPr/>
          </p:nvSpPr>
          <p:spPr>
            <a:xfrm>
              <a:off x="3292352" y="2317262"/>
              <a:ext cx="68303" cy="46378"/>
            </a:xfrm>
            <a:custGeom>
              <a:rect b="b" l="l" r="r" t="t"/>
              <a:pathLst>
                <a:path extrusionOk="0" h="1284" w="1891">
                  <a:moveTo>
                    <a:pt x="1270" y="1"/>
                  </a:moveTo>
                  <a:cubicBezTo>
                    <a:pt x="1253" y="1"/>
                    <a:pt x="1235" y="2"/>
                    <a:pt x="1218" y="3"/>
                  </a:cubicBezTo>
                  <a:cubicBezTo>
                    <a:pt x="941" y="21"/>
                    <a:pt x="653" y="65"/>
                    <a:pt x="426" y="224"/>
                  </a:cubicBezTo>
                  <a:cubicBezTo>
                    <a:pt x="265" y="336"/>
                    <a:pt x="139" y="497"/>
                    <a:pt x="1" y="638"/>
                  </a:cubicBezTo>
                  <a:cubicBezTo>
                    <a:pt x="356" y="1031"/>
                    <a:pt x="866" y="1283"/>
                    <a:pt x="1437" y="1283"/>
                  </a:cubicBezTo>
                  <a:cubicBezTo>
                    <a:pt x="1590" y="1282"/>
                    <a:pt x="1741" y="1262"/>
                    <a:pt x="1890" y="1225"/>
                  </a:cubicBezTo>
                  <a:cubicBezTo>
                    <a:pt x="1881" y="1207"/>
                    <a:pt x="1874" y="1188"/>
                    <a:pt x="1864" y="1170"/>
                  </a:cubicBezTo>
                  <a:cubicBezTo>
                    <a:pt x="1730" y="956"/>
                    <a:pt x="1526" y="767"/>
                    <a:pt x="1500" y="514"/>
                  </a:cubicBezTo>
                  <a:cubicBezTo>
                    <a:pt x="1491" y="423"/>
                    <a:pt x="1506" y="330"/>
                    <a:pt x="1498" y="238"/>
                  </a:cubicBezTo>
                  <a:cubicBezTo>
                    <a:pt x="1488" y="146"/>
                    <a:pt x="1444" y="48"/>
                    <a:pt x="1358" y="15"/>
                  </a:cubicBezTo>
                  <a:cubicBezTo>
                    <a:pt x="1330" y="4"/>
                    <a:pt x="1300" y="1"/>
                    <a:pt x="1270"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08"/>
            <p:cNvSpPr/>
            <p:nvPr/>
          </p:nvSpPr>
          <p:spPr>
            <a:xfrm>
              <a:off x="3370226" y="2240001"/>
              <a:ext cx="44139" cy="70434"/>
            </a:xfrm>
            <a:custGeom>
              <a:rect b="b" l="l" r="r" t="t"/>
              <a:pathLst>
                <a:path extrusionOk="0" h="1950" w="1222">
                  <a:moveTo>
                    <a:pt x="519" y="1"/>
                  </a:moveTo>
                  <a:cubicBezTo>
                    <a:pt x="332" y="161"/>
                    <a:pt x="197" y="388"/>
                    <a:pt x="74" y="609"/>
                  </a:cubicBezTo>
                  <a:cubicBezTo>
                    <a:pt x="47" y="657"/>
                    <a:pt x="19" y="706"/>
                    <a:pt x="13" y="760"/>
                  </a:cubicBezTo>
                  <a:cubicBezTo>
                    <a:pt x="1" y="854"/>
                    <a:pt x="52" y="943"/>
                    <a:pt x="100" y="1023"/>
                  </a:cubicBezTo>
                  <a:cubicBezTo>
                    <a:pt x="188" y="1169"/>
                    <a:pt x="282" y="1320"/>
                    <a:pt x="427" y="1407"/>
                  </a:cubicBezTo>
                  <a:cubicBezTo>
                    <a:pt x="529" y="1467"/>
                    <a:pt x="648" y="1491"/>
                    <a:pt x="751" y="1550"/>
                  </a:cubicBezTo>
                  <a:cubicBezTo>
                    <a:pt x="916" y="1645"/>
                    <a:pt x="1020" y="1816"/>
                    <a:pt x="1158" y="1949"/>
                  </a:cubicBezTo>
                  <a:cubicBezTo>
                    <a:pt x="1198" y="1797"/>
                    <a:pt x="1219" y="1640"/>
                    <a:pt x="1222" y="1482"/>
                  </a:cubicBezTo>
                  <a:cubicBezTo>
                    <a:pt x="1222" y="884"/>
                    <a:pt x="944" y="356"/>
                    <a:pt x="51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08"/>
            <p:cNvSpPr/>
            <p:nvPr/>
          </p:nvSpPr>
          <p:spPr>
            <a:xfrm>
              <a:off x="3274147" y="2225987"/>
              <a:ext cx="137942" cy="100739"/>
            </a:xfrm>
            <a:custGeom>
              <a:rect b="b" l="l" r="r" t="t"/>
              <a:pathLst>
                <a:path extrusionOk="0" h="2789" w="3819">
                  <a:moveTo>
                    <a:pt x="2435" y="0"/>
                  </a:moveTo>
                  <a:cubicBezTo>
                    <a:pt x="2419" y="29"/>
                    <a:pt x="2401" y="54"/>
                    <a:pt x="2379" y="76"/>
                  </a:cubicBezTo>
                  <a:cubicBezTo>
                    <a:pt x="2295" y="162"/>
                    <a:pt x="2185" y="226"/>
                    <a:pt x="2123" y="328"/>
                  </a:cubicBezTo>
                  <a:cubicBezTo>
                    <a:pt x="2036" y="474"/>
                    <a:pt x="2067" y="667"/>
                    <a:pt x="1980" y="814"/>
                  </a:cubicBezTo>
                  <a:cubicBezTo>
                    <a:pt x="1930" y="896"/>
                    <a:pt x="1849" y="952"/>
                    <a:pt x="1769" y="1004"/>
                  </a:cubicBezTo>
                  <a:cubicBezTo>
                    <a:pt x="1424" y="1232"/>
                    <a:pt x="1043" y="1433"/>
                    <a:pt x="631" y="1458"/>
                  </a:cubicBezTo>
                  <a:cubicBezTo>
                    <a:pt x="610" y="1459"/>
                    <a:pt x="589" y="1460"/>
                    <a:pt x="568" y="1460"/>
                  </a:cubicBezTo>
                  <a:cubicBezTo>
                    <a:pt x="399" y="1460"/>
                    <a:pt x="234" y="1419"/>
                    <a:pt x="78" y="1356"/>
                  </a:cubicBezTo>
                  <a:cubicBezTo>
                    <a:pt x="32" y="1520"/>
                    <a:pt x="1" y="1690"/>
                    <a:pt x="1" y="1869"/>
                  </a:cubicBezTo>
                  <a:cubicBezTo>
                    <a:pt x="1" y="1901"/>
                    <a:pt x="9" y="1930"/>
                    <a:pt x="10" y="1962"/>
                  </a:cubicBezTo>
                  <a:cubicBezTo>
                    <a:pt x="147" y="1993"/>
                    <a:pt x="289" y="2009"/>
                    <a:pt x="430" y="2009"/>
                  </a:cubicBezTo>
                  <a:cubicBezTo>
                    <a:pt x="758" y="2009"/>
                    <a:pt x="1086" y="1924"/>
                    <a:pt x="1366" y="1754"/>
                  </a:cubicBezTo>
                  <a:cubicBezTo>
                    <a:pt x="1500" y="1672"/>
                    <a:pt x="1630" y="1571"/>
                    <a:pt x="1785" y="1550"/>
                  </a:cubicBezTo>
                  <a:cubicBezTo>
                    <a:pt x="1807" y="1547"/>
                    <a:pt x="1828" y="1545"/>
                    <a:pt x="1849" y="1545"/>
                  </a:cubicBezTo>
                  <a:cubicBezTo>
                    <a:pt x="2211" y="1545"/>
                    <a:pt x="2454" y="1971"/>
                    <a:pt x="2786" y="2156"/>
                  </a:cubicBezTo>
                  <a:cubicBezTo>
                    <a:pt x="2962" y="2253"/>
                    <a:pt x="3173" y="2285"/>
                    <a:pt x="3337" y="2404"/>
                  </a:cubicBezTo>
                  <a:cubicBezTo>
                    <a:pt x="3470" y="2502"/>
                    <a:pt x="3555" y="2644"/>
                    <a:pt x="3639" y="2789"/>
                  </a:cubicBezTo>
                  <a:cubicBezTo>
                    <a:pt x="3718" y="2646"/>
                    <a:pt x="3778" y="2494"/>
                    <a:pt x="3818" y="2336"/>
                  </a:cubicBezTo>
                  <a:cubicBezTo>
                    <a:pt x="3680" y="2204"/>
                    <a:pt x="3576" y="2033"/>
                    <a:pt x="3411" y="1937"/>
                  </a:cubicBezTo>
                  <a:cubicBezTo>
                    <a:pt x="3308" y="1878"/>
                    <a:pt x="3189" y="1854"/>
                    <a:pt x="3087" y="1794"/>
                  </a:cubicBezTo>
                  <a:cubicBezTo>
                    <a:pt x="2942" y="1708"/>
                    <a:pt x="2848" y="1556"/>
                    <a:pt x="2760" y="1410"/>
                  </a:cubicBezTo>
                  <a:cubicBezTo>
                    <a:pt x="2712" y="1330"/>
                    <a:pt x="2661" y="1242"/>
                    <a:pt x="2673" y="1148"/>
                  </a:cubicBezTo>
                  <a:cubicBezTo>
                    <a:pt x="2679" y="1094"/>
                    <a:pt x="2707" y="1044"/>
                    <a:pt x="2734" y="996"/>
                  </a:cubicBezTo>
                  <a:cubicBezTo>
                    <a:pt x="2857" y="776"/>
                    <a:pt x="2992" y="549"/>
                    <a:pt x="3180" y="388"/>
                  </a:cubicBezTo>
                  <a:cubicBezTo>
                    <a:pt x="2962" y="205"/>
                    <a:pt x="2709" y="73"/>
                    <a:pt x="2435"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08"/>
            <p:cNvSpPr/>
            <p:nvPr/>
          </p:nvSpPr>
          <p:spPr>
            <a:xfrm>
              <a:off x="3274472" y="2281828"/>
              <a:ext cx="131116" cy="79717"/>
            </a:xfrm>
            <a:custGeom>
              <a:rect b="b" l="l" r="r" t="t"/>
              <a:pathLst>
                <a:path extrusionOk="0" h="2207" w="3630">
                  <a:moveTo>
                    <a:pt x="1840" y="0"/>
                  </a:moveTo>
                  <a:cubicBezTo>
                    <a:pt x="1819" y="0"/>
                    <a:pt x="1798" y="2"/>
                    <a:pt x="1776" y="5"/>
                  </a:cubicBezTo>
                  <a:cubicBezTo>
                    <a:pt x="1621" y="25"/>
                    <a:pt x="1491" y="126"/>
                    <a:pt x="1357" y="208"/>
                  </a:cubicBezTo>
                  <a:cubicBezTo>
                    <a:pt x="1077" y="379"/>
                    <a:pt x="749" y="464"/>
                    <a:pt x="420" y="464"/>
                  </a:cubicBezTo>
                  <a:cubicBezTo>
                    <a:pt x="279" y="464"/>
                    <a:pt x="138" y="448"/>
                    <a:pt x="1" y="417"/>
                  </a:cubicBezTo>
                  <a:lnTo>
                    <a:pt x="1" y="417"/>
                  </a:lnTo>
                  <a:cubicBezTo>
                    <a:pt x="21" y="863"/>
                    <a:pt x="196" y="1288"/>
                    <a:pt x="496" y="1619"/>
                  </a:cubicBezTo>
                  <a:cubicBezTo>
                    <a:pt x="634" y="1479"/>
                    <a:pt x="760" y="1318"/>
                    <a:pt x="921" y="1206"/>
                  </a:cubicBezTo>
                  <a:cubicBezTo>
                    <a:pt x="1148" y="1047"/>
                    <a:pt x="1436" y="1002"/>
                    <a:pt x="1713" y="985"/>
                  </a:cubicBezTo>
                  <a:cubicBezTo>
                    <a:pt x="1730" y="984"/>
                    <a:pt x="1748" y="983"/>
                    <a:pt x="1765" y="983"/>
                  </a:cubicBezTo>
                  <a:cubicBezTo>
                    <a:pt x="1795" y="983"/>
                    <a:pt x="1825" y="986"/>
                    <a:pt x="1853" y="997"/>
                  </a:cubicBezTo>
                  <a:cubicBezTo>
                    <a:pt x="1939" y="1029"/>
                    <a:pt x="1983" y="1127"/>
                    <a:pt x="1993" y="1220"/>
                  </a:cubicBezTo>
                  <a:cubicBezTo>
                    <a:pt x="2001" y="1311"/>
                    <a:pt x="1986" y="1404"/>
                    <a:pt x="1995" y="1496"/>
                  </a:cubicBezTo>
                  <a:cubicBezTo>
                    <a:pt x="2021" y="1748"/>
                    <a:pt x="2225" y="1937"/>
                    <a:pt x="2359" y="2152"/>
                  </a:cubicBezTo>
                  <a:cubicBezTo>
                    <a:pt x="2369" y="2170"/>
                    <a:pt x="2376" y="2189"/>
                    <a:pt x="2384" y="2207"/>
                  </a:cubicBezTo>
                  <a:cubicBezTo>
                    <a:pt x="2917" y="2077"/>
                    <a:pt x="3370" y="1728"/>
                    <a:pt x="3630" y="1245"/>
                  </a:cubicBezTo>
                  <a:cubicBezTo>
                    <a:pt x="3546" y="1100"/>
                    <a:pt x="3461" y="958"/>
                    <a:pt x="3328" y="860"/>
                  </a:cubicBezTo>
                  <a:cubicBezTo>
                    <a:pt x="3164" y="739"/>
                    <a:pt x="2953" y="709"/>
                    <a:pt x="2777" y="611"/>
                  </a:cubicBezTo>
                  <a:cubicBezTo>
                    <a:pt x="2445" y="427"/>
                    <a:pt x="2202" y="0"/>
                    <a:pt x="184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9" name="Google Shape;1229;p108"/>
          <p:cNvSpPr txBox="1"/>
          <p:nvPr>
            <p:ph type="ctrTitle"/>
          </p:nvPr>
        </p:nvSpPr>
        <p:spPr>
          <a:xfrm>
            <a:off x="4645325" y="866925"/>
            <a:ext cx="3661200" cy="2052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5200"/>
              <a:buNone/>
              <a:defRPr sz="5200">
                <a:solidFill>
                  <a:schemeClr val="lt1"/>
                </a:solidFill>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p:txBody>
      </p:sp>
      <p:sp>
        <p:nvSpPr>
          <p:cNvPr id="1230" name="Google Shape;1230;p108"/>
          <p:cNvSpPr txBox="1"/>
          <p:nvPr>
            <p:ph idx="1" type="subTitle"/>
          </p:nvPr>
        </p:nvSpPr>
        <p:spPr>
          <a:xfrm>
            <a:off x="5313862" y="3243050"/>
            <a:ext cx="2760300" cy="915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231" name="Shape 1231"/>
        <p:cNvGrpSpPr/>
        <p:nvPr/>
      </p:nvGrpSpPr>
      <p:grpSpPr>
        <a:xfrm>
          <a:off x="0" y="0"/>
          <a:ext cx="0" cy="0"/>
          <a:chOff x="0" y="0"/>
          <a:chExt cx="0" cy="0"/>
        </a:xfrm>
      </p:grpSpPr>
      <p:sp>
        <p:nvSpPr>
          <p:cNvPr id="1232" name="Google Shape;1232;p109"/>
          <p:cNvSpPr txBox="1"/>
          <p:nvPr>
            <p:ph type="title"/>
          </p:nvPr>
        </p:nvSpPr>
        <p:spPr>
          <a:xfrm>
            <a:off x="5230900" y="2274700"/>
            <a:ext cx="3455700" cy="841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233" name="Google Shape;1233;p109"/>
          <p:cNvSpPr txBox="1"/>
          <p:nvPr>
            <p:ph idx="1" type="subTitle"/>
          </p:nvPr>
        </p:nvSpPr>
        <p:spPr>
          <a:xfrm>
            <a:off x="5230900" y="3090650"/>
            <a:ext cx="2760300" cy="9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234" name="Google Shape;1234;p109"/>
          <p:cNvSpPr txBox="1"/>
          <p:nvPr>
            <p:ph hasCustomPrompt="1" idx="2" type="title"/>
          </p:nvPr>
        </p:nvSpPr>
        <p:spPr>
          <a:xfrm>
            <a:off x="5230900" y="1293975"/>
            <a:ext cx="2383800" cy="792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235" name="Shape 1235"/>
        <p:cNvGrpSpPr/>
        <p:nvPr/>
      </p:nvGrpSpPr>
      <p:grpSpPr>
        <a:xfrm>
          <a:off x="0" y="0"/>
          <a:ext cx="0" cy="0"/>
          <a:chOff x="0" y="0"/>
          <a:chExt cx="0" cy="0"/>
        </a:xfrm>
      </p:grpSpPr>
      <p:sp>
        <p:nvSpPr>
          <p:cNvPr id="1236" name="Google Shape;1236;p110"/>
          <p:cNvSpPr txBox="1"/>
          <p:nvPr>
            <p:ph idx="1" type="body"/>
          </p:nvPr>
        </p:nvSpPr>
        <p:spPr>
          <a:xfrm>
            <a:off x="696675" y="999150"/>
            <a:ext cx="7652700" cy="30735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chemeClr val="accent2"/>
              </a:buClr>
              <a:buSzPts val="1100"/>
              <a:buFont typeface="Staatliches"/>
              <a:buAutoNum type="arabicPeriod"/>
              <a:defRPr sz="1200">
                <a:solidFill>
                  <a:srgbClr val="FFFFFF"/>
                </a:solidFill>
              </a:defRPr>
            </a:lvl1pPr>
            <a:lvl2pPr indent="-298450" lvl="1" marL="914400" rtl="0">
              <a:spcBef>
                <a:spcPts val="1600"/>
              </a:spcBef>
              <a:spcAft>
                <a:spcPts val="0"/>
              </a:spcAft>
              <a:buClr>
                <a:schemeClr val="dk1"/>
              </a:buClr>
              <a:buSzPts val="1100"/>
              <a:buFont typeface="Muli"/>
              <a:buAutoNum type="alphaLcPeriod"/>
              <a:defRPr>
                <a:solidFill>
                  <a:srgbClr val="FFFFFF"/>
                </a:solidFill>
              </a:defRPr>
            </a:lvl2pPr>
            <a:lvl3pPr indent="-298450" lvl="2" marL="1371600" rtl="0">
              <a:spcBef>
                <a:spcPts val="1600"/>
              </a:spcBef>
              <a:spcAft>
                <a:spcPts val="0"/>
              </a:spcAft>
              <a:buClr>
                <a:schemeClr val="dk1"/>
              </a:buClr>
              <a:buSzPts val="1100"/>
              <a:buFont typeface="Muli"/>
              <a:buAutoNum type="romanLcPeriod"/>
              <a:defRPr>
                <a:solidFill>
                  <a:srgbClr val="FFFFFF"/>
                </a:solidFill>
              </a:defRPr>
            </a:lvl3pPr>
            <a:lvl4pPr indent="-298450" lvl="3" marL="1828800" rtl="0">
              <a:spcBef>
                <a:spcPts val="1600"/>
              </a:spcBef>
              <a:spcAft>
                <a:spcPts val="0"/>
              </a:spcAft>
              <a:buClr>
                <a:schemeClr val="dk1"/>
              </a:buClr>
              <a:buSzPts val="1100"/>
              <a:buFont typeface="Muli"/>
              <a:buAutoNum type="arabicPeriod"/>
              <a:defRPr>
                <a:solidFill>
                  <a:srgbClr val="FFFFFF"/>
                </a:solidFill>
              </a:defRPr>
            </a:lvl4pPr>
            <a:lvl5pPr indent="-298450" lvl="4" marL="2286000" rtl="0">
              <a:spcBef>
                <a:spcPts val="1600"/>
              </a:spcBef>
              <a:spcAft>
                <a:spcPts val="0"/>
              </a:spcAft>
              <a:buClr>
                <a:schemeClr val="dk1"/>
              </a:buClr>
              <a:buSzPts val="1100"/>
              <a:buFont typeface="Muli"/>
              <a:buAutoNum type="alphaLcPeriod"/>
              <a:defRPr>
                <a:solidFill>
                  <a:srgbClr val="FFFFFF"/>
                </a:solidFill>
              </a:defRPr>
            </a:lvl5pPr>
            <a:lvl6pPr indent="-298450" lvl="5" marL="2743200" rtl="0">
              <a:spcBef>
                <a:spcPts val="1600"/>
              </a:spcBef>
              <a:spcAft>
                <a:spcPts val="0"/>
              </a:spcAft>
              <a:buClr>
                <a:schemeClr val="dk1"/>
              </a:buClr>
              <a:buSzPts val="1100"/>
              <a:buFont typeface="Muli"/>
              <a:buAutoNum type="romanLcPeriod"/>
              <a:defRPr>
                <a:solidFill>
                  <a:srgbClr val="FFFFFF"/>
                </a:solidFill>
              </a:defRPr>
            </a:lvl6pPr>
            <a:lvl7pPr indent="-298450" lvl="6" marL="3200400" rtl="0">
              <a:spcBef>
                <a:spcPts val="1600"/>
              </a:spcBef>
              <a:spcAft>
                <a:spcPts val="0"/>
              </a:spcAft>
              <a:buClr>
                <a:schemeClr val="dk1"/>
              </a:buClr>
              <a:buSzPts val="1100"/>
              <a:buFont typeface="Muli"/>
              <a:buAutoNum type="arabicPeriod"/>
              <a:defRPr>
                <a:solidFill>
                  <a:srgbClr val="FFFFFF"/>
                </a:solidFill>
              </a:defRPr>
            </a:lvl7pPr>
            <a:lvl8pPr indent="-298450" lvl="7" marL="3657600" rtl="0">
              <a:spcBef>
                <a:spcPts val="1600"/>
              </a:spcBef>
              <a:spcAft>
                <a:spcPts val="0"/>
              </a:spcAft>
              <a:buClr>
                <a:schemeClr val="dk1"/>
              </a:buClr>
              <a:buSzPts val="1100"/>
              <a:buFont typeface="Muli"/>
              <a:buAutoNum type="alphaLcPeriod"/>
              <a:defRPr>
                <a:solidFill>
                  <a:srgbClr val="FFFFFF"/>
                </a:solidFill>
              </a:defRPr>
            </a:lvl8pPr>
            <a:lvl9pPr indent="-298450" lvl="8" marL="4114800" rtl="0">
              <a:spcBef>
                <a:spcPts val="1600"/>
              </a:spcBef>
              <a:spcAft>
                <a:spcPts val="1600"/>
              </a:spcAft>
              <a:buClr>
                <a:schemeClr val="dk1"/>
              </a:buClr>
              <a:buSzPts val="1100"/>
              <a:buFont typeface="Muli"/>
              <a:buAutoNum type="romanLcPeriod"/>
              <a:defRPr>
                <a:solidFill>
                  <a:srgbClr val="FFFFFF"/>
                </a:solidFill>
              </a:defRPr>
            </a:lvl9pPr>
          </a:lstStyle>
          <a:p/>
        </p:txBody>
      </p:sp>
      <p:sp>
        <p:nvSpPr>
          <p:cNvPr id="1237" name="Google Shape;1237;p110"/>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238" name="Shape 1238"/>
        <p:cNvGrpSpPr/>
        <p:nvPr/>
      </p:nvGrpSpPr>
      <p:grpSpPr>
        <a:xfrm>
          <a:off x="0" y="0"/>
          <a:ext cx="0" cy="0"/>
          <a:chOff x="0" y="0"/>
          <a:chExt cx="0" cy="0"/>
        </a:xfrm>
      </p:grpSpPr>
      <p:sp>
        <p:nvSpPr>
          <p:cNvPr id="1239" name="Google Shape;1239;p111"/>
          <p:cNvSpPr/>
          <p:nvPr/>
        </p:nvSpPr>
        <p:spPr>
          <a:xfrm>
            <a:off x="663425" y="1182425"/>
            <a:ext cx="3529200" cy="3529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11"/>
          <p:cNvSpPr/>
          <p:nvPr/>
        </p:nvSpPr>
        <p:spPr>
          <a:xfrm>
            <a:off x="1044650" y="1482600"/>
            <a:ext cx="3147900" cy="3147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11"/>
          <p:cNvSpPr/>
          <p:nvPr/>
        </p:nvSpPr>
        <p:spPr>
          <a:xfrm>
            <a:off x="4944825" y="1384650"/>
            <a:ext cx="3529200" cy="3529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11"/>
          <p:cNvSpPr/>
          <p:nvPr/>
        </p:nvSpPr>
        <p:spPr>
          <a:xfrm>
            <a:off x="4951450" y="1482600"/>
            <a:ext cx="3147900" cy="3147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11"/>
          <p:cNvSpPr txBox="1"/>
          <p:nvPr>
            <p:ph idx="1" type="subTitle"/>
          </p:nvPr>
        </p:nvSpPr>
        <p:spPr>
          <a:xfrm>
            <a:off x="5589802" y="2375625"/>
            <a:ext cx="1942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244" name="Google Shape;1244;p111"/>
          <p:cNvSpPr txBox="1"/>
          <p:nvPr>
            <p:ph idx="2" type="subTitle"/>
          </p:nvPr>
        </p:nvSpPr>
        <p:spPr>
          <a:xfrm>
            <a:off x="1611702" y="2375625"/>
            <a:ext cx="1942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245" name="Google Shape;1245;p111"/>
          <p:cNvSpPr txBox="1"/>
          <p:nvPr>
            <p:ph idx="3" type="subTitle"/>
          </p:nvPr>
        </p:nvSpPr>
        <p:spPr>
          <a:xfrm>
            <a:off x="1611700" y="2791725"/>
            <a:ext cx="1942500" cy="125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246" name="Google Shape;1246;p111"/>
          <p:cNvSpPr txBox="1"/>
          <p:nvPr>
            <p:ph idx="4" type="subTitle"/>
          </p:nvPr>
        </p:nvSpPr>
        <p:spPr>
          <a:xfrm>
            <a:off x="5589800" y="2791725"/>
            <a:ext cx="1942500" cy="125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247" name="Google Shape;1247;p111"/>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248" name="Shape 1248"/>
        <p:cNvGrpSpPr/>
        <p:nvPr/>
      </p:nvGrpSpPr>
      <p:grpSpPr>
        <a:xfrm>
          <a:off x="0" y="0"/>
          <a:ext cx="0" cy="0"/>
          <a:chOff x="0" y="0"/>
          <a:chExt cx="0" cy="0"/>
        </a:xfrm>
      </p:grpSpPr>
      <p:sp>
        <p:nvSpPr>
          <p:cNvPr id="1249" name="Google Shape;1249;p112"/>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1250" name="Shape 1250"/>
        <p:cNvGrpSpPr/>
        <p:nvPr/>
      </p:nvGrpSpPr>
      <p:grpSpPr>
        <a:xfrm>
          <a:off x="0" y="0"/>
          <a:ext cx="0" cy="0"/>
          <a:chOff x="0" y="0"/>
          <a:chExt cx="0" cy="0"/>
        </a:xfrm>
      </p:grpSpPr>
      <p:sp>
        <p:nvSpPr>
          <p:cNvPr id="1251" name="Google Shape;1251;p113"/>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252" name="Google Shape;1252;p113"/>
          <p:cNvSpPr txBox="1"/>
          <p:nvPr>
            <p:ph idx="1" type="subTitle"/>
          </p:nvPr>
        </p:nvSpPr>
        <p:spPr>
          <a:xfrm>
            <a:off x="934375" y="1046958"/>
            <a:ext cx="2918100" cy="79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253" name="Google Shape;1253;p113"/>
          <p:cNvSpPr txBox="1"/>
          <p:nvPr>
            <p:ph idx="2" type="body"/>
          </p:nvPr>
        </p:nvSpPr>
        <p:spPr>
          <a:xfrm>
            <a:off x="934375" y="1922051"/>
            <a:ext cx="3536100" cy="2336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1254" name="Shape 1254"/>
        <p:cNvGrpSpPr/>
        <p:nvPr/>
      </p:nvGrpSpPr>
      <p:grpSpPr>
        <a:xfrm>
          <a:off x="0" y="0"/>
          <a:ext cx="0" cy="0"/>
          <a:chOff x="0" y="0"/>
          <a:chExt cx="0" cy="0"/>
        </a:xfrm>
      </p:grpSpPr>
      <p:sp>
        <p:nvSpPr>
          <p:cNvPr id="1255" name="Google Shape;1255;p114"/>
          <p:cNvSpPr/>
          <p:nvPr/>
        </p:nvSpPr>
        <p:spPr>
          <a:xfrm>
            <a:off x="1142850" y="-857325"/>
            <a:ext cx="6858000" cy="68580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14"/>
          <p:cNvSpPr/>
          <p:nvPr/>
        </p:nvSpPr>
        <p:spPr>
          <a:xfrm>
            <a:off x="1973399" y="-26776"/>
            <a:ext cx="5196900" cy="5196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7" name="Google Shape;1257;p114"/>
          <p:cNvGrpSpPr/>
          <p:nvPr/>
        </p:nvGrpSpPr>
        <p:grpSpPr>
          <a:xfrm>
            <a:off x="1762121" y="3001959"/>
            <a:ext cx="604216" cy="560378"/>
            <a:chOff x="8106125" y="1319625"/>
            <a:chExt cx="1109875" cy="1029350"/>
          </a:xfrm>
        </p:grpSpPr>
        <p:sp>
          <p:nvSpPr>
            <p:cNvPr id="1258" name="Google Shape;1258;p114"/>
            <p:cNvSpPr/>
            <p:nvPr/>
          </p:nvSpPr>
          <p:spPr>
            <a:xfrm>
              <a:off x="8106125" y="1319625"/>
              <a:ext cx="1109875" cy="1029350"/>
            </a:xfrm>
            <a:custGeom>
              <a:rect b="b" l="l" r="r" t="t"/>
              <a:pathLst>
                <a:path extrusionOk="0" h="41174" w="44395">
                  <a:moveTo>
                    <a:pt x="22847" y="0"/>
                  </a:moveTo>
                  <a:cubicBezTo>
                    <a:pt x="19995" y="0"/>
                    <a:pt x="17172" y="590"/>
                    <a:pt x="14556" y="1731"/>
                  </a:cubicBezTo>
                  <a:cubicBezTo>
                    <a:pt x="4898" y="5970"/>
                    <a:pt x="1" y="16817"/>
                    <a:pt x="3216" y="26869"/>
                  </a:cubicBezTo>
                  <a:cubicBezTo>
                    <a:pt x="5992" y="35533"/>
                    <a:pt x="14032" y="41173"/>
                    <a:pt x="22813" y="41173"/>
                  </a:cubicBezTo>
                  <a:cubicBezTo>
                    <a:pt x="24208" y="41173"/>
                    <a:pt x="25622" y="41031"/>
                    <a:pt x="27036" y="40736"/>
                  </a:cubicBezTo>
                  <a:cubicBezTo>
                    <a:pt x="37363" y="38572"/>
                    <a:pt x="44395" y="28973"/>
                    <a:pt x="43313" y="18480"/>
                  </a:cubicBezTo>
                  <a:cubicBezTo>
                    <a:pt x="42231" y="7996"/>
                    <a:pt x="33399" y="10"/>
                    <a:pt x="228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14"/>
            <p:cNvSpPr/>
            <p:nvPr/>
          </p:nvSpPr>
          <p:spPr>
            <a:xfrm>
              <a:off x="8350775" y="1633100"/>
              <a:ext cx="344975" cy="331950"/>
            </a:xfrm>
            <a:custGeom>
              <a:rect b="b" l="l" r="r" t="t"/>
              <a:pathLst>
                <a:path extrusionOk="0" h="13278" w="13799">
                  <a:moveTo>
                    <a:pt x="7160" y="0"/>
                  </a:moveTo>
                  <a:cubicBezTo>
                    <a:pt x="4475" y="0"/>
                    <a:pt x="2056" y="1613"/>
                    <a:pt x="1033" y="4101"/>
                  </a:cubicBezTo>
                  <a:cubicBezTo>
                    <a:pt x="0" y="6580"/>
                    <a:pt x="571" y="9432"/>
                    <a:pt x="2469" y="11330"/>
                  </a:cubicBezTo>
                  <a:cubicBezTo>
                    <a:pt x="3740" y="12602"/>
                    <a:pt x="5440" y="13277"/>
                    <a:pt x="7172" y="13277"/>
                  </a:cubicBezTo>
                  <a:cubicBezTo>
                    <a:pt x="8025" y="13277"/>
                    <a:pt x="8886" y="13113"/>
                    <a:pt x="9707" y="12776"/>
                  </a:cubicBezTo>
                  <a:cubicBezTo>
                    <a:pt x="12185" y="11743"/>
                    <a:pt x="13798" y="9324"/>
                    <a:pt x="13798" y="6639"/>
                  </a:cubicBezTo>
                  <a:cubicBezTo>
                    <a:pt x="13798" y="2970"/>
                    <a:pt x="10828" y="0"/>
                    <a:pt x="7160" y="0"/>
                  </a:cubicBezTo>
                  <a:close/>
                </a:path>
              </a:pathLst>
            </a:custGeom>
            <a:solidFill>
              <a:srgbClr val="FFB8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14"/>
            <p:cNvSpPr/>
            <p:nvPr/>
          </p:nvSpPr>
          <p:spPr>
            <a:xfrm>
              <a:off x="8751050" y="2057225"/>
              <a:ext cx="129100" cy="110750"/>
            </a:xfrm>
            <a:custGeom>
              <a:rect b="b" l="l" r="r" t="t"/>
              <a:pathLst>
                <a:path extrusionOk="0" h="4430" w="5164">
                  <a:moveTo>
                    <a:pt x="2951" y="0"/>
                  </a:moveTo>
                  <a:cubicBezTo>
                    <a:pt x="984" y="0"/>
                    <a:pt x="0" y="2380"/>
                    <a:pt x="1387" y="3777"/>
                  </a:cubicBezTo>
                  <a:cubicBezTo>
                    <a:pt x="1838" y="4228"/>
                    <a:pt x="2392" y="4430"/>
                    <a:pt x="2935" y="4430"/>
                  </a:cubicBezTo>
                  <a:cubicBezTo>
                    <a:pt x="4073" y="4430"/>
                    <a:pt x="5163" y="3545"/>
                    <a:pt x="5163" y="2213"/>
                  </a:cubicBezTo>
                  <a:cubicBezTo>
                    <a:pt x="5163" y="994"/>
                    <a:pt x="4180" y="0"/>
                    <a:pt x="2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14"/>
            <p:cNvSpPr/>
            <p:nvPr/>
          </p:nvSpPr>
          <p:spPr>
            <a:xfrm>
              <a:off x="8824800" y="1485575"/>
              <a:ext cx="129100" cy="110775"/>
            </a:xfrm>
            <a:custGeom>
              <a:rect b="b" l="l" r="r" t="t"/>
              <a:pathLst>
                <a:path extrusionOk="0" h="4431" w="5164">
                  <a:moveTo>
                    <a:pt x="2951" y="0"/>
                  </a:moveTo>
                  <a:cubicBezTo>
                    <a:pt x="984" y="0"/>
                    <a:pt x="1" y="2380"/>
                    <a:pt x="1387" y="3777"/>
                  </a:cubicBezTo>
                  <a:cubicBezTo>
                    <a:pt x="1839" y="4228"/>
                    <a:pt x="2392" y="4430"/>
                    <a:pt x="2936" y="4430"/>
                  </a:cubicBezTo>
                  <a:cubicBezTo>
                    <a:pt x="4073" y="4430"/>
                    <a:pt x="5164" y="3545"/>
                    <a:pt x="5164" y="2213"/>
                  </a:cubicBezTo>
                  <a:cubicBezTo>
                    <a:pt x="5164" y="994"/>
                    <a:pt x="4180" y="0"/>
                    <a:pt x="2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14"/>
            <p:cNvSpPr/>
            <p:nvPr/>
          </p:nvSpPr>
          <p:spPr>
            <a:xfrm>
              <a:off x="8291500" y="1362875"/>
              <a:ext cx="217875" cy="179650"/>
            </a:xfrm>
            <a:custGeom>
              <a:rect b="b" l="l" r="r" t="t"/>
              <a:pathLst>
                <a:path extrusionOk="0" h="7186" w="8715">
                  <a:moveTo>
                    <a:pt x="7141" y="1"/>
                  </a:moveTo>
                  <a:lnTo>
                    <a:pt x="7141" y="1"/>
                  </a:lnTo>
                  <a:cubicBezTo>
                    <a:pt x="4417" y="1201"/>
                    <a:pt x="1978" y="2981"/>
                    <a:pt x="1" y="5213"/>
                  </a:cubicBezTo>
                  <a:cubicBezTo>
                    <a:pt x="850" y="6497"/>
                    <a:pt x="2253" y="7186"/>
                    <a:pt x="3681" y="7186"/>
                  </a:cubicBezTo>
                  <a:cubicBezTo>
                    <a:pt x="4584" y="7186"/>
                    <a:pt x="5497" y="6910"/>
                    <a:pt x="6285" y="6335"/>
                  </a:cubicBezTo>
                  <a:cubicBezTo>
                    <a:pt x="8321" y="4849"/>
                    <a:pt x="8715" y="1978"/>
                    <a:pt x="71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14"/>
            <p:cNvSpPr/>
            <p:nvPr/>
          </p:nvSpPr>
          <p:spPr>
            <a:xfrm>
              <a:off x="8406825" y="2075650"/>
              <a:ext cx="86075" cy="73925"/>
            </a:xfrm>
            <a:custGeom>
              <a:rect b="b" l="l" r="r" t="t"/>
              <a:pathLst>
                <a:path extrusionOk="0" h="2957" w="3443">
                  <a:moveTo>
                    <a:pt x="1967" y="1"/>
                  </a:moveTo>
                  <a:cubicBezTo>
                    <a:pt x="659" y="1"/>
                    <a:pt x="0" y="1594"/>
                    <a:pt x="925" y="2519"/>
                  </a:cubicBezTo>
                  <a:cubicBezTo>
                    <a:pt x="1228" y="2821"/>
                    <a:pt x="1598" y="2957"/>
                    <a:pt x="1962" y="2957"/>
                  </a:cubicBezTo>
                  <a:cubicBezTo>
                    <a:pt x="2719" y="2957"/>
                    <a:pt x="3443" y="2367"/>
                    <a:pt x="3443" y="1476"/>
                  </a:cubicBezTo>
                  <a:cubicBezTo>
                    <a:pt x="3443" y="660"/>
                    <a:pt x="2784" y="1"/>
                    <a:pt x="19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14"/>
            <p:cNvSpPr/>
            <p:nvPr/>
          </p:nvSpPr>
          <p:spPr>
            <a:xfrm>
              <a:off x="9015350" y="1762175"/>
              <a:ext cx="86075" cy="73925"/>
            </a:xfrm>
            <a:custGeom>
              <a:rect b="b" l="l" r="r" t="t"/>
              <a:pathLst>
                <a:path extrusionOk="0" h="2957" w="3443">
                  <a:moveTo>
                    <a:pt x="1968" y="1"/>
                  </a:moveTo>
                  <a:cubicBezTo>
                    <a:pt x="660" y="1"/>
                    <a:pt x="1" y="1594"/>
                    <a:pt x="925" y="2518"/>
                  </a:cubicBezTo>
                  <a:cubicBezTo>
                    <a:pt x="1228" y="2821"/>
                    <a:pt x="1599" y="2956"/>
                    <a:pt x="1962" y="2956"/>
                  </a:cubicBezTo>
                  <a:cubicBezTo>
                    <a:pt x="2719" y="2956"/>
                    <a:pt x="3443" y="2367"/>
                    <a:pt x="3443" y="1476"/>
                  </a:cubicBezTo>
                  <a:cubicBezTo>
                    <a:pt x="3443" y="660"/>
                    <a:pt x="2784" y="1"/>
                    <a:pt x="19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14"/>
            <p:cNvSpPr/>
            <p:nvPr/>
          </p:nvSpPr>
          <p:spPr>
            <a:xfrm>
              <a:off x="8652700" y="1448700"/>
              <a:ext cx="43050" cy="36925"/>
            </a:xfrm>
            <a:custGeom>
              <a:rect b="b" l="l" r="r" t="t"/>
              <a:pathLst>
                <a:path extrusionOk="0" h="1477" w="1722">
                  <a:moveTo>
                    <a:pt x="984" y="0"/>
                  </a:moveTo>
                  <a:cubicBezTo>
                    <a:pt x="335" y="0"/>
                    <a:pt x="0" y="797"/>
                    <a:pt x="462" y="1259"/>
                  </a:cubicBezTo>
                  <a:cubicBezTo>
                    <a:pt x="615" y="1409"/>
                    <a:pt x="801" y="1476"/>
                    <a:pt x="983" y="1476"/>
                  </a:cubicBezTo>
                  <a:cubicBezTo>
                    <a:pt x="1362" y="1476"/>
                    <a:pt x="1721" y="1183"/>
                    <a:pt x="1721" y="738"/>
                  </a:cubicBezTo>
                  <a:cubicBezTo>
                    <a:pt x="1721" y="335"/>
                    <a:pt x="1397" y="0"/>
                    <a:pt x="9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14"/>
            <p:cNvSpPr/>
            <p:nvPr/>
          </p:nvSpPr>
          <p:spPr>
            <a:xfrm>
              <a:off x="8837100" y="1909700"/>
              <a:ext cx="43050" cy="36925"/>
            </a:xfrm>
            <a:custGeom>
              <a:rect b="b" l="l" r="r" t="t"/>
              <a:pathLst>
                <a:path extrusionOk="0" h="1477" w="1722">
                  <a:moveTo>
                    <a:pt x="984" y="0"/>
                  </a:moveTo>
                  <a:cubicBezTo>
                    <a:pt x="335" y="0"/>
                    <a:pt x="0" y="797"/>
                    <a:pt x="463" y="1259"/>
                  </a:cubicBezTo>
                  <a:cubicBezTo>
                    <a:pt x="615" y="1409"/>
                    <a:pt x="801" y="1476"/>
                    <a:pt x="983" y="1476"/>
                  </a:cubicBezTo>
                  <a:cubicBezTo>
                    <a:pt x="1362" y="1476"/>
                    <a:pt x="1721" y="1184"/>
                    <a:pt x="1721" y="738"/>
                  </a:cubicBezTo>
                  <a:cubicBezTo>
                    <a:pt x="1721" y="335"/>
                    <a:pt x="1397" y="0"/>
                    <a:pt x="9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7" name="Google Shape;1267;p114"/>
          <p:cNvSpPr txBox="1"/>
          <p:nvPr>
            <p:ph type="title"/>
          </p:nvPr>
        </p:nvSpPr>
        <p:spPr>
          <a:xfrm>
            <a:off x="2962125" y="1581150"/>
            <a:ext cx="3219600" cy="1981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200"/>
              <a:buNone/>
              <a:defRPr sz="60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1268" name="Shape 1268"/>
        <p:cNvGrpSpPr/>
        <p:nvPr/>
      </p:nvGrpSpPr>
      <p:grpSpPr>
        <a:xfrm>
          <a:off x="0" y="0"/>
          <a:ext cx="0" cy="0"/>
          <a:chOff x="0" y="0"/>
          <a:chExt cx="0" cy="0"/>
        </a:xfrm>
      </p:grpSpPr>
      <p:grpSp>
        <p:nvGrpSpPr>
          <p:cNvPr id="1269" name="Google Shape;1269;p115"/>
          <p:cNvGrpSpPr/>
          <p:nvPr/>
        </p:nvGrpSpPr>
        <p:grpSpPr>
          <a:xfrm>
            <a:off x="530250" y="-1470000"/>
            <a:ext cx="8083500" cy="8083500"/>
            <a:chOff x="530250" y="-1470000"/>
            <a:chExt cx="8083500" cy="8083500"/>
          </a:xfrm>
        </p:grpSpPr>
        <p:sp>
          <p:nvSpPr>
            <p:cNvPr id="1270" name="Google Shape;1270;p115"/>
            <p:cNvSpPr/>
            <p:nvPr/>
          </p:nvSpPr>
          <p:spPr>
            <a:xfrm>
              <a:off x="530250" y="-1470000"/>
              <a:ext cx="8083500" cy="808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15"/>
            <p:cNvSpPr/>
            <p:nvPr/>
          </p:nvSpPr>
          <p:spPr>
            <a:xfrm>
              <a:off x="1185900" y="-8143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2" name="Google Shape;1272;p115"/>
          <p:cNvSpPr txBox="1"/>
          <p:nvPr>
            <p:ph idx="1" type="body"/>
          </p:nvPr>
        </p:nvSpPr>
        <p:spPr>
          <a:xfrm>
            <a:off x="3168000" y="1800950"/>
            <a:ext cx="2808000" cy="22554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FFFFFF"/>
              </a:buClr>
              <a:buSzPts val="1600"/>
              <a:buChar char="●"/>
              <a:defRPr sz="1600">
                <a:solidFill>
                  <a:srgbClr val="FFFFFF"/>
                </a:solidFill>
              </a:defRPr>
            </a:lvl1pPr>
            <a:lvl2pPr indent="-330200" lvl="1" marL="914400" rtl="0" algn="ctr">
              <a:spcBef>
                <a:spcPts val="1600"/>
              </a:spcBef>
              <a:spcAft>
                <a:spcPts val="0"/>
              </a:spcAft>
              <a:buClr>
                <a:srgbClr val="FFFFFF"/>
              </a:buClr>
              <a:buSzPts val="1600"/>
              <a:buChar char="○"/>
              <a:defRPr sz="1600">
                <a:solidFill>
                  <a:srgbClr val="FFFFFF"/>
                </a:solidFill>
              </a:defRPr>
            </a:lvl2pPr>
            <a:lvl3pPr indent="-330200" lvl="2" marL="1371600" rtl="0" algn="ctr">
              <a:spcBef>
                <a:spcPts val="1600"/>
              </a:spcBef>
              <a:spcAft>
                <a:spcPts val="0"/>
              </a:spcAft>
              <a:buClr>
                <a:srgbClr val="FFFFFF"/>
              </a:buClr>
              <a:buSzPts val="1600"/>
              <a:buChar char="■"/>
              <a:defRPr sz="1600">
                <a:solidFill>
                  <a:srgbClr val="FFFFFF"/>
                </a:solidFill>
              </a:defRPr>
            </a:lvl3pPr>
            <a:lvl4pPr indent="-330200" lvl="3" marL="1828800" rtl="0" algn="ctr">
              <a:spcBef>
                <a:spcPts val="1600"/>
              </a:spcBef>
              <a:spcAft>
                <a:spcPts val="0"/>
              </a:spcAft>
              <a:buClr>
                <a:srgbClr val="FFFFFF"/>
              </a:buClr>
              <a:buSzPts val="1600"/>
              <a:buChar char="●"/>
              <a:defRPr sz="1600">
                <a:solidFill>
                  <a:srgbClr val="FFFFFF"/>
                </a:solidFill>
              </a:defRPr>
            </a:lvl4pPr>
            <a:lvl5pPr indent="-330200" lvl="4" marL="2286000" rtl="0" algn="ctr">
              <a:spcBef>
                <a:spcPts val="1600"/>
              </a:spcBef>
              <a:spcAft>
                <a:spcPts val="0"/>
              </a:spcAft>
              <a:buClr>
                <a:srgbClr val="FFFFFF"/>
              </a:buClr>
              <a:buSzPts val="1600"/>
              <a:buChar char="○"/>
              <a:defRPr sz="1600">
                <a:solidFill>
                  <a:srgbClr val="FFFFFF"/>
                </a:solidFill>
              </a:defRPr>
            </a:lvl5pPr>
            <a:lvl6pPr indent="-330200" lvl="5" marL="2743200" rtl="0" algn="ctr">
              <a:spcBef>
                <a:spcPts val="1600"/>
              </a:spcBef>
              <a:spcAft>
                <a:spcPts val="0"/>
              </a:spcAft>
              <a:buClr>
                <a:srgbClr val="FFFFFF"/>
              </a:buClr>
              <a:buSzPts val="1600"/>
              <a:buChar char="■"/>
              <a:defRPr sz="1600">
                <a:solidFill>
                  <a:srgbClr val="FFFFFF"/>
                </a:solidFill>
              </a:defRPr>
            </a:lvl6pPr>
            <a:lvl7pPr indent="-330200" lvl="6" marL="3200400" rtl="0" algn="ctr">
              <a:spcBef>
                <a:spcPts val="1600"/>
              </a:spcBef>
              <a:spcAft>
                <a:spcPts val="0"/>
              </a:spcAft>
              <a:buClr>
                <a:srgbClr val="FFFFFF"/>
              </a:buClr>
              <a:buSzPts val="1600"/>
              <a:buChar char="●"/>
              <a:defRPr sz="1600">
                <a:solidFill>
                  <a:srgbClr val="FFFFFF"/>
                </a:solidFill>
              </a:defRPr>
            </a:lvl7pPr>
            <a:lvl8pPr indent="-330200" lvl="7" marL="3657600" rtl="0" algn="ctr">
              <a:spcBef>
                <a:spcPts val="1600"/>
              </a:spcBef>
              <a:spcAft>
                <a:spcPts val="0"/>
              </a:spcAft>
              <a:buClr>
                <a:srgbClr val="FFFFFF"/>
              </a:buClr>
              <a:buSzPts val="1600"/>
              <a:buChar char="○"/>
              <a:defRPr sz="1600">
                <a:solidFill>
                  <a:srgbClr val="FFFFFF"/>
                </a:solidFill>
              </a:defRPr>
            </a:lvl8pPr>
            <a:lvl9pPr indent="-330200" lvl="8" marL="4114800" rtl="0" algn="ctr">
              <a:spcBef>
                <a:spcPts val="1600"/>
              </a:spcBef>
              <a:spcAft>
                <a:spcPts val="1600"/>
              </a:spcAft>
              <a:buClr>
                <a:srgbClr val="FFFFFF"/>
              </a:buClr>
              <a:buSzPts val="1600"/>
              <a:buChar char="■"/>
              <a:defRPr sz="1600">
                <a:solidFill>
                  <a:srgbClr val="FFFFFF"/>
                </a:solidFill>
              </a:defRPr>
            </a:lvl9pPr>
          </a:lstStyle>
          <a:p/>
        </p:txBody>
      </p:sp>
      <p:sp>
        <p:nvSpPr>
          <p:cNvPr id="1273" name="Google Shape;1273;p115"/>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1274" name="Shape 1274"/>
        <p:cNvGrpSpPr/>
        <p:nvPr/>
      </p:nvGrpSpPr>
      <p:grpSpPr>
        <a:xfrm>
          <a:off x="0" y="0"/>
          <a:ext cx="0" cy="0"/>
          <a:chOff x="0" y="0"/>
          <a:chExt cx="0" cy="0"/>
        </a:xfrm>
      </p:grpSpPr>
      <p:sp>
        <p:nvSpPr>
          <p:cNvPr id="1275" name="Google Shape;1275;p116"/>
          <p:cNvSpPr txBox="1"/>
          <p:nvPr>
            <p:ph type="title"/>
          </p:nvPr>
        </p:nvSpPr>
        <p:spPr>
          <a:xfrm>
            <a:off x="658325" y="450150"/>
            <a:ext cx="23832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1276" name="Shape 1276"/>
        <p:cNvGrpSpPr/>
        <p:nvPr/>
      </p:nvGrpSpPr>
      <p:grpSpPr>
        <a:xfrm>
          <a:off x="0" y="0"/>
          <a:ext cx="0" cy="0"/>
          <a:chOff x="0" y="0"/>
          <a:chExt cx="0" cy="0"/>
        </a:xfrm>
      </p:grpSpPr>
      <p:sp>
        <p:nvSpPr>
          <p:cNvPr id="1277" name="Google Shape;1277;p117"/>
          <p:cNvSpPr/>
          <p:nvPr/>
        </p:nvSpPr>
        <p:spPr>
          <a:xfrm>
            <a:off x="1220250" y="450875"/>
            <a:ext cx="6703500" cy="670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17"/>
          <p:cNvSpPr/>
          <p:nvPr/>
        </p:nvSpPr>
        <p:spPr>
          <a:xfrm>
            <a:off x="1220250" y="-1896025"/>
            <a:ext cx="6703500" cy="670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17"/>
          <p:cNvSpPr txBox="1"/>
          <p:nvPr>
            <p:ph hasCustomPrompt="1" type="title"/>
          </p:nvPr>
        </p:nvSpPr>
        <p:spPr>
          <a:xfrm>
            <a:off x="311700" y="1273400"/>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280" name="Google Shape;1280;p11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1" name="Shape 1281"/>
        <p:cNvGrpSpPr/>
        <p:nvPr/>
      </p:nvGrpSpPr>
      <p:grpSpPr>
        <a:xfrm>
          <a:off x="0" y="0"/>
          <a:ext cx="0" cy="0"/>
          <a:chOff x="0" y="0"/>
          <a:chExt cx="0" cy="0"/>
        </a:xfrm>
      </p:grpSpPr>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TWO_COLUMNS_1">
    <p:bg>
      <p:bgPr>
        <a:blipFill>
          <a:blip r:embed="rId2">
            <a:alphaModFix/>
          </a:blip>
          <a:stretch>
            <a:fillRect/>
          </a:stretch>
        </a:blipFill>
      </p:bgPr>
    </p:bg>
    <p:spTree>
      <p:nvGrpSpPr>
        <p:cNvPr id="1282" name="Shape 1282"/>
        <p:cNvGrpSpPr/>
        <p:nvPr/>
      </p:nvGrpSpPr>
      <p:grpSpPr>
        <a:xfrm>
          <a:off x="0" y="0"/>
          <a:ext cx="0" cy="0"/>
          <a:chOff x="0" y="0"/>
          <a:chExt cx="0" cy="0"/>
        </a:xfrm>
      </p:grpSpPr>
      <p:sp>
        <p:nvSpPr>
          <p:cNvPr id="1283" name="Google Shape;1283;p119"/>
          <p:cNvSpPr txBox="1"/>
          <p:nvPr>
            <p:ph idx="1" type="body"/>
          </p:nvPr>
        </p:nvSpPr>
        <p:spPr>
          <a:xfrm>
            <a:off x="5156775" y="2811250"/>
            <a:ext cx="2614800" cy="1422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284" name="Google Shape;1284;p119"/>
          <p:cNvSpPr txBox="1"/>
          <p:nvPr>
            <p:ph type="title"/>
          </p:nvPr>
        </p:nvSpPr>
        <p:spPr>
          <a:xfrm>
            <a:off x="5156775" y="1418775"/>
            <a:ext cx="2614800" cy="1292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285" name="Google Shape;1285;p119"/>
          <p:cNvSpPr/>
          <p:nvPr/>
        </p:nvSpPr>
        <p:spPr>
          <a:xfrm>
            <a:off x="-1131000" y="-105300"/>
            <a:ext cx="5354100" cy="5354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bg>
      <p:bgPr>
        <a:blipFill>
          <a:blip r:embed="rId2">
            <a:alphaModFix/>
          </a:blip>
          <a:stretch>
            <a:fillRect/>
          </a:stretch>
        </a:blipFill>
      </p:bgPr>
    </p:bg>
    <p:spTree>
      <p:nvGrpSpPr>
        <p:cNvPr id="1286" name="Shape 1286"/>
        <p:cNvGrpSpPr/>
        <p:nvPr/>
      </p:nvGrpSpPr>
      <p:grpSpPr>
        <a:xfrm>
          <a:off x="0" y="0"/>
          <a:ext cx="0" cy="0"/>
          <a:chOff x="0" y="0"/>
          <a:chExt cx="0" cy="0"/>
        </a:xfrm>
      </p:grpSpPr>
      <p:sp>
        <p:nvSpPr>
          <p:cNvPr id="1287" name="Google Shape;1287;p120"/>
          <p:cNvSpPr txBox="1"/>
          <p:nvPr>
            <p:ph idx="1" type="subTitle"/>
          </p:nvPr>
        </p:nvSpPr>
        <p:spPr>
          <a:xfrm>
            <a:off x="2832550"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288" name="Google Shape;1288;p120"/>
          <p:cNvSpPr txBox="1"/>
          <p:nvPr>
            <p:ph idx="2" type="subTitle"/>
          </p:nvPr>
        </p:nvSpPr>
        <p:spPr>
          <a:xfrm>
            <a:off x="1005175"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289" name="Google Shape;1289;p120"/>
          <p:cNvSpPr txBox="1"/>
          <p:nvPr>
            <p:ph idx="3" type="subTitle"/>
          </p:nvPr>
        </p:nvSpPr>
        <p:spPr>
          <a:xfrm>
            <a:off x="1005175"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290" name="Google Shape;1290;p120"/>
          <p:cNvSpPr txBox="1"/>
          <p:nvPr>
            <p:ph idx="4" type="subTitle"/>
          </p:nvPr>
        </p:nvSpPr>
        <p:spPr>
          <a:xfrm>
            <a:off x="2832550"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291" name="Google Shape;1291;p120"/>
          <p:cNvSpPr txBox="1"/>
          <p:nvPr>
            <p:ph idx="5" type="subTitle"/>
          </p:nvPr>
        </p:nvSpPr>
        <p:spPr>
          <a:xfrm>
            <a:off x="4659925"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292" name="Google Shape;1292;p120"/>
          <p:cNvSpPr txBox="1"/>
          <p:nvPr>
            <p:ph idx="6" type="subTitle"/>
          </p:nvPr>
        </p:nvSpPr>
        <p:spPr>
          <a:xfrm>
            <a:off x="6487300"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293" name="Google Shape;1293;p120"/>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294" name="Google Shape;1294;p120"/>
          <p:cNvSpPr txBox="1"/>
          <p:nvPr>
            <p:ph hasCustomPrompt="1" idx="7" type="title"/>
          </p:nvPr>
        </p:nvSpPr>
        <p:spPr>
          <a:xfrm>
            <a:off x="1207225"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1295" name="Google Shape;1295;p120"/>
          <p:cNvSpPr txBox="1"/>
          <p:nvPr>
            <p:ph hasCustomPrompt="1" idx="8" type="title"/>
          </p:nvPr>
        </p:nvSpPr>
        <p:spPr>
          <a:xfrm>
            <a:off x="3034600"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1296" name="Google Shape;1296;p120"/>
          <p:cNvSpPr txBox="1"/>
          <p:nvPr>
            <p:ph hasCustomPrompt="1" idx="9" type="title"/>
          </p:nvPr>
        </p:nvSpPr>
        <p:spPr>
          <a:xfrm>
            <a:off x="4861975"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1297" name="Google Shape;1297;p120"/>
          <p:cNvSpPr txBox="1"/>
          <p:nvPr>
            <p:ph hasCustomPrompt="1" idx="13" type="title"/>
          </p:nvPr>
        </p:nvSpPr>
        <p:spPr>
          <a:xfrm>
            <a:off x="6689350"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1298" name="Google Shape;1298;p120"/>
          <p:cNvSpPr txBox="1"/>
          <p:nvPr>
            <p:ph idx="14" type="subTitle"/>
          </p:nvPr>
        </p:nvSpPr>
        <p:spPr>
          <a:xfrm>
            <a:off x="4659925"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299" name="Google Shape;1299;p120"/>
          <p:cNvSpPr txBox="1"/>
          <p:nvPr>
            <p:ph idx="15" type="subTitle"/>
          </p:nvPr>
        </p:nvSpPr>
        <p:spPr>
          <a:xfrm>
            <a:off x="6487300"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
    <p:bg>
      <p:bgPr>
        <a:blipFill>
          <a:blip r:embed="rId2">
            <a:alphaModFix/>
          </a:blip>
          <a:stretch>
            <a:fillRect/>
          </a:stretch>
        </a:blipFill>
      </p:bgPr>
    </p:bg>
    <p:spTree>
      <p:nvGrpSpPr>
        <p:cNvPr id="1300" name="Shape 1300"/>
        <p:cNvGrpSpPr/>
        <p:nvPr/>
      </p:nvGrpSpPr>
      <p:grpSpPr>
        <a:xfrm>
          <a:off x="0" y="0"/>
          <a:ext cx="0" cy="0"/>
          <a:chOff x="0" y="0"/>
          <a:chExt cx="0" cy="0"/>
        </a:xfrm>
      </p:grpSpPr>
      <p:sp>
        <p:nvSpPr>
          <p:cNvPr id="1301" name="Google Shape;1301;p121"/>
          <p:cNvSpPr/>
          <p:nvPr/>
        </p:nvSpPr>
        <p:spPr>
          <a:xfrm>
            <a:off x="1968425" y="203425"/>
            <a:ext cx="6858300" cy="5924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2" name="Google Shape;1302;p121"/>
          <p:cNvGrpSpPr/>
          <p:nvPr/>
        </p:nvGrpSpPr>
        <p:grpSpPr>
          <a:xfrm rot="-1402022">
            <a:off x="1365474" y="885788"/>
            <a:ext cx="2913567" cy="1712888"/>
            <a:chOff x="234575" y="750250"/>
            <a:chExt cx="7168600" cy="4214425"/>
          </a:xfrm>
        </p:grpSpPr>
        <p:sp>
          <p:nvSpPr>
            <p:cNvPr id="1303" name="Google Shape;1303;p121"/>
            <p:cNvSpPr/>
            <p:nvPr/>
          </p:nvSpPr>
          <p:spPr>
            <a:xfrm>
              <a:off x="234575" y="1500850"/>
              <a:ext cx="2615325" cy="1550900"/>
            </a:xfrm>
            <a:custGeom>
              <a:rect b="b" l="l" r="r" t="t"/>
              <a:pathLst>
                <a:path extrusionOk="0" h="62036" w="104613">
                  <a:moveTo>
                    <a:pt x="73185" y="0"/>
                  </a:moveTo>
                  <a:cubicBezTo>
                    <a:pt x="72367" y="0"/>
                    <a:pt x="71531" y="137"/>
                    <a:pt x="70726" y="287"/>
                  </a:cubicBezTo>
                  <a:cubicBezTo>
                    <a:pt x="42546" y="5569"/>
                    <a:pt x="18357" y="24647"/>
                    <a:pt x="1634" y="47931"/>
                  </a:cubicBezTo>
                  <a:cubicBezTo>
                    <a:pt x="1013" y="48794"/>
                    <a:pt x="384" y="49701"/>
                    <a:pt x="201" y="50748"/>
                  </a:cubicBezTo>
                  <a:cubicBezTo>
                    <a:pt x="0" y="51882"/>
                    <a:pt x="346" y="53036"/>
                    <a:pt x="746" y="54117"/>
                  </a:cubicBezTo>
                  <a:cubicBezTo>
                    <a:pt x="1797" y="56949"/>
                    <a:pt x="3250" y="59617"/>
                    <a:pt x="5060" y="62036"/>
                  </a:cubicBezTo>
                  <a:cubicBezTo>
                    <a:pt x="11398" y="51611"/>
                    <a:pt x="21933" y="44037"/>
                    <a:pt x="33552" y="40321"/>
                  </a:cubicBezTo>
                  <a:cubicBezTo>
                    <a:pt x="38051" y="38881"/>
                    <a:pt x="42796" y="37996"/>
                    <a:pt x="47506" y="37996"/>
                  </a:cubicBezTo>
                  <a:cubicBezTo>
                    <a:pt x="50507" y="37996"/>
                    <a:pt x="53493" y="38355"/>
                    <a:pt x="56392" y="39159"/>
                  </a:cubicBezTo>
                  <a:cubicBezTo>
                    <a:pt x="63843" y="41226"/>
                    <a:pt x="70610" y="46536"/>
                    <a:pt x="73240" y="53807"/>
                  </a:cubicBezTo>
                  <a:cubicBezTo>
                    <a:pt x="78705" y="48692"/>
                    <a:pt x="84030" y="43435"/>
                    <a:pt x="89217" y="38034"/>
                  </a:cubicBezTo>
                  <a:cubicBezTo>
                    <a:pt x="91625" y="35528"/>
                    <a:pt x="94003" y="32993"/>
                    <a:pt x="96346" y="30428"/>
                  </a:cubicBezTo>
                  <a:cubicBezTo>
                    <a:pt x="98152" y="28454"/>
                    <a:pt x="103008" y="24758"/>
                    <a:pt x="103627" y="22176"/>
                  </a:cubicBezTo>
                  <a:cubicBezTo>
                    <a:pt x="104613" y="18061"/>
                    <a:pt x="94627" y="16690"/>
                    <a:pt x="91407" y="14767"/>
                  </a:cubicBezTo>
                  <a:cubicBezTo>
                    <a:pt x="86355" y="11753"/>
                    <a:pt x="82001" y="7611"/>
                    <a:pt x="78264" y="3098"/>
                  </a:cubicBezTo>
                  <a:cubicBezTo>
                    <a:pt x="77376" y="2027"/>
                    <a:pt x="76460" y="891"/>
                    <a:pt x="75174" y="357"/>
                  </a:cubicBezTo>
                  <a:cubicBezTo>
                    <a:pt x="74541" y="95"/>
                    <a:pt x="73869" y="0"/>
                    <a:pt x="731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21"/>
            <p:cNvSpPr/>
            <p:nvPr/>
          </p:nvSpPr>
          <p:spPr>
            <a:xfrm>
              <a:off x="1006350" y="3541875"/>
              <a:ext cx="2536700" cy="1422800"/>
            </a:xfrm>
            <a:custGeom>
              <a:rect b="b" l="l" r="r" t="t"/>
              <a:pathLst>
                <a:path extrusionOk="0" h="56912" w="101468">
                  <a:moveTo>
                    <a:pt x="68222" y="0"/>
                  </a:moveTo>
                  <a:cubicBezTo>
                    <a:pt x="63482" y="0"/>
                    <a:pt x="58743" y="80"/>
                    <a:pt x="54005" y="240"/>
                  </a:cubicBezTo>
                  <a:cubicBezTo>
                    <a:pt x="57293" y="7238"/>
                    <a:pt x="56265" y="15779"/>
                    <a:pt x="52462" y="22511"/>
                  </a:cubicBezTo>
                  <a:cubicBezTo>
                    <a:pt x="48659" y="29243"/>
                    <a:pt x="42371" y="34305"/>
                    <a:pt x="35499" y="37850"/>
                  </a:cubicBezTo>
                  <a:cubicBezTo>
                    <a:pt x="27941" y="41749"/>
                    <a:pt x="19430" y="43951"/>
                    <a:pt x="10951" y="43951"/>
                  </a:cubicBezTo>
                  <a:cubicBezTo>
                    <a:pt x="7268" y="43951"/>
                    <a:pt x="3591" y="43535"/>
                    <a:pt x="1" y="42662"/>
                  </a:cubicBezTo>
                  <a:lnTo>
                    <a:pt x="1" y="42662"/>
                  </a:lnTo>
                  <a:cubicBezTo>
                    <a:pt x="432" y="45651"/>
                    <a:pt x="1294" y="48563"/>
                    <a:pt x="2554" y="51308"/>
                  </a:cubicBezTo>
                  <a:cubicBezTo>
                    <a:pt x="3035" y="52357"/>
                    <a:pt x="3609" y="53417"/>
                    <a:pt x="4553" y="54077"/>
                  </a:cubicBezTo>
                  <a:cubicBezTo>
                    <a:pt x="5424" y="54687"/>
                    <a:pt x="6509" y="54884"/>
                    <a:pt x="7558" y="55054"/>
                  </a:cubicBezTo>
                  <a:cubicBezTo>
                    <a:pt x="14973" y="56266"/>
                    <a:pt x="22546" y="56911"/>
                    <a:pt x="30111" y="56911"/>
                  </a:cubicBezTo>
                  <a:cubicBezTo>
                    <a:pt x="51410" y="56911"/>
                    <a:pt x="72643" y="51799"/>
                    <a:pt x="90094" y="39842"/>
                  </a:cubicBezTo>
                  <a:cubicBezTo>
                    <a:pt x="91336" y="38992"/>
                    <a:pt x="92614" y="38036"/>
                    <a:pt x="93189" y="36644"/>
                  </a:cubicBezTo>
                  <a:cubicBezTo>
                    <a:pt x="93719" y="35359"/>
                    <a:pt x="93564" y="33907"/>
                    <a:pt x="93433" y="32521"/>
                  </a:cubicBezTo>
                  <a:cubicBezTo>
                    <a:pt x="92882" y="26689"/>
                    <a:pt x="93028" y="20682"/>
                    <a:pt x="94465" y="14975"/>
                  </a:cubicBezTo>
                  <a:cubicBezTo>
                    <a:pt x="95381" y="11338"/>
                    <a:pt x="101467" y="3304"/>
                    <a:pt x="97859" y="1093"/>
                  </a:cubicBezTo>
                  <a:cubicBezTo>
                    <a:pt x="96787" y="437"/>
                    <a:pt x="94866" y="276"/>
                    <a:pt x="92857" y="276"/>
                  </a:cubicBezTo>
                  <a:cubicBezTo>
                    <a:pt x="90929" y="276"/>
                    <a:pt x="88921" y="424"/>
                    <a:pt x="87504" y="424"/>
                  </a:cubicBezTo>
                  <a:cubicBezTo>
                    <a:pt x="87279" y="424"/>
                    <a:pt x="87070" y="420"/>
                    <a:pt x="86878" y="412"/>
                  </a:cubicBezTo>
                  <a:cubicBezTo>
                    <a:pt x="83404" y="260"/>
                    <a:pt x="79932" y="149"/>
                    <a:pt x="76457" y="81"/>
                  </a:cubicBezTo>
                  <a:cubicBezTo>
                    <a:pt x="73711" y="27"/>
                    <a:pt x="70967" y="0"/>
                    <a:pt x="682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21"/>
            <p:cNvSpPr/>
            <p:nvPr/>
          </p:nvSpPr>
          <p:spPr>
            <a:xfrm>
              <a:off x="1585425" y="750250"/>
              <a:ext cx="5817750" cy="3064125"/>
            </a:xfrm>
            <a:custGeom>
              <a:rect b="b" l="l" r="r" t="t"/>
              <a:pathLst>
                <a:path extrusionOk="0" h="122565" w="232710">
                  <a:moveTo>
                    <a:pt x="159034" y="0"/>
                  </a:moveTo>
                  <a:cubicBezTo>
                    <a:pt x="142709" y="0"/>
                    <a:pt x="125684" y="1803"/>
                    <a:pt x="110333" y="6762"/>
                  </a:cubicBezTo>
                  <a:cubicBezTo>
                    <a:pt x="74819" y="18226"/>
                    <a:pt x="40258" y="49645"/>
                    <a:pt x="11972" y="76550"/>
                  </a:cubicBezTo>
                  <a:cubicBezTo>
                    <a:pt x="7844" y="80476"/>
                    <a:pt x="3849" y="84306"/>
                    <a:pt x="1" y="87963"/>
                  </a:cubicBezTo>
                  <a:lnTo>
                    <a:pt x="7170" y="105254"/>
                  </a:lnTo>
                  <a:cubicBezTo>
                    <a:pt x="7072" y="105295"/>
                    <a:pt x="7049" y="105308"/>
                    <a:pt x="7058" y="105308"/>
                  </a:cubicBezTo>
                  <a:cubicBezTo>
                    <a:pt x="7074" y="105308"/>
                    <a:pt x="7177" y="105273"/>
                    <a:pt x="7177" y="105273"/>
                  </a:cubicBezTo>
                  <a:lnTo>
                    <a:pt x="14346" y="122564"/>
                  </a:lnTo>
                  <a:cubicBezTo>
                    <a:pt x="19654" y="122428"/>
                    <a:pt x="25184" y="122307"/>
                    <a:pt x="30880" y="122161"/>
                  </a:cubicBezTo>
                  <a:cubicBezTo>
                    <a:pt x="69907" y="121163"/>
                    <a:pt x="116561" y="118916"/>
                    <a:pt x="149768" y="101892"/>
                  </a:cubicBezTo>
                  <a:cubicBezTo>
                    <a:pt x="176854" y="88016"/>
                    <a:pt x="200203" y="61983"/>
                    <a:pt x="214982" y="41522"/>
                  </a:cubicBezTo>
                  <a:cubicBezTo>
                    <a:pt x="226419" y="25683"/>
                    <a:pt x="232710" y="13193"/>
                    <a:pt x="231654" y="12220"/>
                  </a:cubicBezTo>
                  <a:cubicBezTo>
                    <a:pt x="231655" y="12178"/>
                    <a:pt x="231646" y="12138"/>
                    <a:pt x="231627" y="12100"/>
                  </a:cubicBezTo>
                  <a:cubicBezTo>
                    <a:pt x="230974" y="10525"/>
                    <a:pt x="217889" y="6308"/>
                    <a:pt x="199141" y="3307"/>
                  </a:cubicBezTo>
                  <a:cubicBezTo>
                    <a:pt x="187426" y="1417"/>
                    <a:pt x="173505" y="0"/>
                    <a:pt x="1590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21"/>
            <p:cNvSpPr/>
            <p:nvPr/>
          </p:nvSpPr>
          <p:spPr>
            <a:xfrm>
              <a:off x="1585425" y="2664000"/>
              <a:ext cx="772025" cy="1150375"/>
            </a:xfrm>
            <a:custGeom>
              <a:rect b="b" l="l" r="r" t="t"/>
              <a:pathLst>
                <a:path extrusionOk="0" h="46015" w="30881">
                  <a:moveTo>
                    <a:pt x="11972" y="0"/>
                  </a:moveTo>
                  <a:cubicBezTo>
                    <a:pt x="7844" y="3926"/>
                    <a:pt x="3849" y="7756"/>
                    <a:pt x="1" y="11413"/>
                  </a:cubicBezTo>
                  <a:lnTo>
                    <a:pt x="7170" y="28704"/>
                  </a:lnTo>
                  <a:cubicBezTo>
                    <a:pt x="7072" y="28745"/>
                    <a:pt x="7049" y="28758"/>
                    <a:pt x="7058" y="28758"/>
                  </a:cubicBezTo>
                  <a:cubicBezTo>
                    <a:pt x="7074" y="28758"/>
                    <a:pt x="7177" y="28723"/>
                    <a:pt x="7177" y="28723"/>
                  </a:cubicBezTo>
                  <a:lnTo>
                    <a:pt x="14346" y="46014"/>
                  </a:lnTo>
                  <a:cubicBezTo>
                    <a:pt x="19654" y="45878"/>
                    <a:pt x="25184" y="45757"/>
                    <a:pt x="30880" y="45611"/>
                  </a:cubicBezTo>
                  <a:lnTo>
                    <a:pt x="119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21"/>
            <p:cNvSpPr/>
            <p:nvPr/>
          </p:nvSpPr>
          <p:spPr>
            <a:xfrm>
              <a:off x="6563925" y="832925"/>
              <a:ext cx="839250" cy="955425"/>
            </a:xfrm>
            <a:custGeom>
              <a:rect b="b" l="l" r="r" t="t"/>
              <a:pathLst>
                <a:path extrusionOk="0" h="38217" w="33570">
                  <a:moveTo>
                    <a:pt x="1" y="0"/>
                  </a:moveTo>
                  <a:lnTo>
                    <a:pt x="15842" y="38217"/>
                  </a:lnTo>
                  <a:cubicBezTo>
                    <a:pt x="27279" y="22376"/>
                    <a:pt x="33570" y="9887"/>
                    <a:pt x="32515" y="8913"/>
                  </a:cubicBezTo>
                  <a:cubicBezTo>
                    <a:pt x="32515" y="8871"/>
                    <a:pt x="32506" y="8831"/>
                    <a:pt x="32487" y="8795"/>
                  </a:cubicBezTo>
                  <a:cubicBezTo>
                    <a:pt x="31834" y="7218"/>
                    <a:pt x="18749" y="3001"/>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21"/>
            <p:cNvSpPr/>
            <p:nvPr/>
          </p:nvSpPr>
          <p:spPr>
            <a:xfrm>
              <a:off x="4661200" y="1180400"/>
              <a:ext cx="1551700" cy="1367150"/>
            </a:xfrm>
            <a:custGeom>
              <a:rect b="b" l="l" r="r" t="t"/>
              <a:pathLst>
                <a:path extrusionOk="0" h="54686" w="62068">
                  <a:moveTo>
                    <a:pt x="31024" y="1"/>
                  </a:moveTo>
                  <a:cubicBezTo>
                    <a:pt x="27535" y="1"/>
                    <a:pt x="23989" y="673"/>
                    <a:pt x="20566" y="2092"/>
                  </a:cubicBezTo>
                  <a:cubicBezTo>
                    <a:pt x="6620" y="7873"/>
                    <a:pt x="0" y="23865"/>
                    <a:pt x="5783" y="37811"/>
                  </a:cubicBezTo>
                  <a:cubicBezTo>
                    <a:pt x="10146" y="48334"/>
                    <a:pt x="20321" y="54686"/>
                    <a:pt x="31045" y="54686"/>
                  </a:cubicBezTo>
                  <a:cubicBezTo>
                    <a:pt x="34533" y="54686"/>
                    <a:pt x="38080" y="54013"/>
                    <a:pt x="41503" y="52594"/>
                  </a:cubicBezTo>
                  <a:cubicBezTo>
                    <a:pt x="55449" y="46814"/>
                    <a:pt x="62067" y="30822"/>
                    <a:pt x="56286" y="16876"/>
                  </a:cubicBezTo>
                  <a:cubicBezTo>
                    <a:pt x="51923" y="6352"/>
                    <a:pt x="41747" y="1"/>
                    <a:pt x="310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21"/>
            <p:cNvSpPr/>
            <p:nvPr/>
          </p:nvSpPr>
          <p:spPr>
            <a:xfrm>
              <a:off x="4944575" y="1371475"/>
              <a:ext cx="984975" cy="985025"/>
            </a:xfrm>
            <a:custGeom>
              <a:rect b="b" l="l" r="r" t="t"/>
              <a:pathLst>
                <a:path extrusionOk="0" h="39401" w="39399">
                  <a:moveTo>
                    <a:pt x="19700" y="1"/>
                  </a:moveTo>
                  <a:cubicBezTo>
                    <a:pt x="14475" y="1"/>
                    <a:pt x="9464" y="2076"/>
                    <a:pt x="5771" y="5771"/>
                  </a:cubicBezTo>
                  <a:cubicBezTo>
                    <a:pt x="2075" y="9464"/>
                    <a:pt x="1" y="14475"/>
                    <a:pt x="1" y="19700"/>
                  </a:cubicBezTo>
                  <a:cubicBezTo>
                    <a:pt x="1" y="24924"/>
                    <a:pt x="2075" y="29935"/>
                    <a:pt x="5771" y="33630"/>
                  </a:cubicBezTo>
                  <a:cubicBezTo>
                    <a:pt x="9464" y="37324"/>
                    <a:pt x="14475" y="39400"/>
                    <a:pt x="19700" y="39400"/>
                  </a:cubicBezTo>
                  <a:cubicBezTo>
                    <a:pt x="24924" y="39400"/>
                    <a:pt x="29935" y="37324"/>
                    <a:pt x="33629" y="33630"/>
                  </a:cubicBezTo>
                  <a:cubicBezTo>
                    <a:pt x="37324" y="29935"/>
                    <a:pt x="39399" y="24924"/>
                    <a:pt x="39399" y="19700"/>
                  </a:cubicBezTo>
                  <a:cubicBezTo>
                    <a:pt x="39399" y="14475"/>
                    <a:pt x="37324" y="9464"/>
                    <a:pt x="33629" y="5771"/>
                  </a:cubicBezTo>
                  <a:cubicBezTo>
                    <a:pt x="29935" y="2076"/>
                    <a:pt x="24924" y="1"/>
                    <a:pt x="1970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21"/>
            <p:cNvSpPr/>
            <p:nvPr/>
          </p:nvSpPr>
          <p:spPr>
            <a:xfrm>
              <a:off x="3182775" y="1991050"/>
              <a:ext cx="1246400" cy="1098150"/>
            </a:xfrm>
            <a:custGeom>
              <a:rect b="b" l="l" r="r" t="t"/>
              <a:pathLst>
                <a:path extrusionOk="0" h="43926" w="49856">
                  <a:moveTo>
                    <a:pt x="24920" y="1"/>
                  </a:moveTo>
                  <a:cubicBezTo>
                    <a:pt x="22118" y="1"/>
                    <a:pt x="19269" y="541"/>
                    <a:pt x="16519" y="1680"/>
                  </a:cubicBezTo>
                  <a:cubicBezTo>
                    <a:pt x="5316" y="6324"/>
                    <a:pt x="1" y="19172"/>
                    <a:pt x="4644" y="30373"/>
                  </a:cubicBezTo>
                  <a:cubicBezTo>
                    <a:pt x="8148" y="38825"/>
                    <a:pt x="16322" y="43926"/>
                    <a:pt x="24935" y="43926"/>
                  </a:cubicBezTo>
                  <a:cubicBezTo>
                    <a:pt x="27737" y="43926"/>
                    <a:pt x="30586" y="43386"/>
                    <a:pt x="33335" y="42246"/>
                  </a:cubicBezTo>
                  <a:cubicBezTo>
                    <a:pt x="44538" y="37603"/>
                    <a:pt x="49856" y="24757"/>
                    <a:pt x="45210" y="13555"/>
                  </a:cubicBezTo>
                  <a:cubicBezTo>
                    <a:pt x="41706" y="5102"/>
                    <a:pt x="33533" y="1"/>
                    <a:pt x="249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21"/>
            <p:cNvSpPr/>
            <p:nvPr/>
          </p:nvSpPr>
          <p:spPr>
            <a:xfrm>
              <a:off x="3356850" y="2144425"/>
              <a:ext cx="898225" cy="791400"/>
            </a:xfrm>
            <a:custGeom>
              <a:rect b="b" l="l" r="r" t="t"/>
              <a:pathLst>
                <a:path extrusionOk="0" h="31656" w="35929">
                  <a:moveTo>
                    <a:pt x="17960" y="1"/>
                  </a:moveTo>
                  <a:cubicBezTo>
                    <a:pt x="15940" y="1"/>
                    <a:pt x="13887" y="390"/>
                    <a:pt x="11905" y="1211"/>
                  </a:cubicBezTo>
                  <a:cubicBezTo>
                    <a:pt x="3832" y="4558"/>
                    <a:pt x="0" y="13815"/>
                    <a:pt x="3347" y="21887"/>
                  </a:cubicBezTo>
                  <a:cubicBezTo>
                    <a:pt x="5872" y="27979"/>
                    <a:pt x="11763" y="31656"/>
                    <a:pt x="17971" y="31656"/>
                  </a:cubicBezTo>
                  <a:cubicBezTo>
                    <a:pt x="19990" y="31656"/>
                    <a:pt x="22043" y="31267"/>
                    <a:pt x="24025" y="30445"/>
                  </a:cubicBezTo>
                  <a:cubicBezTo>
                    <a:pt x="32097" y="27098"/>
                    <a:pt x="35928" y="17842"/>
                    <a:pt x="32581" y="9768"/>
                  </a:cubicBezTo>
                  <a:cubicBezTo>
                    <a:pt x="30057" y="3677"/>
                    <a:pt x="24167" y="1"/>
                    <a:pt x="1796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2" name="Google Shape;1312;p121"/>
          <p:cNvSpPr txBox="1"/>
          <p:nvPr>
            <p:ph type="title"/>
          </p:nvPr>
        </p:nvSpPr>
        <p:spPr>
          <a:xfrm>
            <a:off x="4233750" y="3868000"/>
            <a:ext cx="3114900" cy="472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1313" name="Google Shape;1313;p121"/>
          <p:cNvSpPr txBox="1"/>
          <p:nvPr>
            <p:ph idx="1" type="subTitle"/>
          </p:nvPr>
        </p:nvSpPr>
        <p:spPr>
          <a:xfrm>
            <a:off x="3810600" y="2003875"/>
            <a:ext cx="3961200" cy="205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Clr>
                <a:schemeClr val="lt1"/>
              </a:buClr>
              <a:buSzPts val="2400"/>
              <a:buNone/>
              <a:defRPr sz="2400">
                <a:solidFill>
                  <a:schemeClr val="lt1"/>
                </a:solidFill>
              </a:defRPr>
            </a:lvl2pPr>
            <a:lvl3pPr lvl="2" rtl="0" algn="ctr">
              <a:lnSpc>
                <a:spcPct val="100000"/>
              </a:lnSpc>
              <a:spcBef>
                <a:spcPts val="0"/>
              </a:spcBef>
              <a:spcAft>
                <a:spcPts val="0"/>
              </a:spcAft>
              <a:buClr>
                <a:schemeClr val="lt1"/>
              </a:buClr>
              <a:buSzPts val="2400"/>
              <a:buNone/>
              <a:defRPr sz="2400">
                <a:solidFill>
                  <a:schemeClr val="lt1"/>
                </a:solidFill>
              </a:defRPr>
            </a:lvl3pPr>
            <a:lvl4pPr lvl="3" rtl="0" algn="ctr">
              <a:lnSpc>
                <a:spcPct val="100000"/>
              </a:lnSpc>
              <a:spcBef>
                <a:spcPts val="0"/>
              </a:spcBef>
              <a:spcAft>
                <a:spcPts val="0"/>
              </a:spcAft>
              <a:buClr>
                <a:schemeClr val="lt1"/>
              </a:buClr>
              <a:buSzPts val="2400"/>
              <a:buNone/>
              <a:defRPr sz="2400">
                <a:solidFill>
                  <a:schemeClr val="lt1"/>
                </a:solidFill>
              </a:defRPr>
            </a:lvl4pPr>
            <a:lvl5pPr lvl="4" rtl="0" algn="ctr">
              <a:lnSpc>
                <a:spcPct val="100000"/>
              </a:lnSpc>
              <a:spcBef>
                <a:spcPts val="0"/>
              </a:spcBef>
              <a:spcAft>
                <a:spcPts val="0"/>
              </a:spcAft>
              <a:buClr>
                <a:schemeClr val="lt1"/>
              </a:buClr>
              <a:buSzPts val="2400"/>
              <a:buNone/>
              <a:defRPr sz="2400">
                <a:solidFill>
                  <a:schemeClr val="lt1"/>
                </a:solidFill>
              </a:defRPr>
            </a:lvl5pPr>
            <a:lvl6pPr lvl="5" rtl="0" algn="ctr">
              <a:lnSpc>
                <a:spcPct val="100000"/>
              </a:lnSpc>
              <a:spcBef>
                <a:spcPts val="0"/>
              </a:spcBef>
              <a:spcAft>
                <a:spcPts val="0"/>
              </a:spcAft>
              <a:buClr>
                <a:schemeClr val="lt1"/>
              </a:buClr>
              <a:buSzPts val="2400"/>
              <a:buNone/>
              <a:defRPr sz="2400">
                <a:solidFill>
                  <a:schemeClr val="lt1"/>
                </a:solidFill>
              </a:defRPr>
            </a:lvl6pPr>
            <a:lvl7pPr lvl="6" rtl="0" algn="ctr">
              <a:lnSpc>
                <a:spcPct val="100000"/>
              </a:lnSpc>
              <a:spcBef>
                <a:spcPts val="0"/>
              </a:spcBef>
              <a:spcAft>
                <a:spcPts val="0"/>
              </a:spcAft>
              <a:buClr>
                <a:schemeClr val="lt1"/>
              </a:buClr>
              <a:buSzPts val="2400"/>
              <a:buNone/>
              <a:defRPr sz="2400">
                <a:solidFill>
                  <a:schemeClr val="lt1"/>
                </a:solidFill>
              </a:defRPr>
            </a:lvl7pPr>
            <a:lvl8pPr lvl="7" rtl="0" algn="ctr">
              <a:lnSpc>
                <a:spcPct val="100000"/>
              </a:lnSpc>
              <a:spcBef>
                <a:spcPts val="0"/>
              </a:spcBef>
              <a:spcAft>
                <a:spcPts val="0"/>
              </a:spcAft>
              <a:buClr>
                <a:schemeClr val="lt1"/>
              </a:buClr>
              <a:buSzPts val="2400"/>
              <a:buNone/>
              <a:defRPr sz="2400">
                <a:solidFill>
                  <a:schemeClr val="lt1"/>
                </a:solidFill>
              </a:defRPr>
            </a:lvl8pPr>
            <a:lvl9pPr lvl="8" rtl="0" algn="ctr">
              <a:lnSpc>
                <a:spcPct val="100000"/>
              </a:lnSpc>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SECTION_TITLE_AND_DESCRIPTION_1_2">
    <p:bg>
      <p:bgPr>
        <a:blipFill>
          <a:blip r:embed="rId2">
            <a:alphaModFix/>
          </a:blip>
          <a:stretch>
            <a:fillRect/>
          </a:stretch>
        </a:blipFill>
      </p:bgPr>
    </p:bg>
    <p:spTree>
      <p:nvGrpSpPr>
        <p:cNvPr id="1314" name="Shape 1314"/>
        <p:cNvGrpSpPr/>
        <p:nvPr/>
      </p:nvGrpSpPr>
      <p:grpSpPr>
        <a:xfrm>
          <a:off x="0" y="0"/>
          <a:ext cx="0" cy="0"/>
          <a:chOff x="0" y="0"/>
          <a:chExt cx="0" cy="0"/>
        </a:xfrm>
      </p:grpSpPr>
      <p:sp>
        <p:nvSpPr>
          <p:cNvPr id="1315" name="Google Shape;1315;p122"/>
          <p:cNvSpPr/>
          <p:nvPr/>
        </p:nvSpPr>
        <p:spPr>
          <a:xfrm>
            <a:off x="5668875" y="2958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22"/>
          <p:cNvSpPr/>
          <p:nvPr/>
        </p:nvSpPr>
        <p:spPr>
          <a:xfrm>
            <a:off x="-3564125" y="-2219675"/>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22"/>
          <p:cNvSpPr txBox="1"/>
          <p:nvPr>
            <p:ph idx="1" type="subTitle"/>
          </p:nvPr>
        </p:nvSpPr>
        <p:spPr>
          <a:xfrm>
            <a:off x="3614100" y="36033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318" name="Google Shape;1318;p122"/>
          <p:cNvSpPr txBox="1"/>
          <p:nvPr>
            <p:ph idx="2" type="subTitle"/>
          </p:nvPr>
        </p:nvSpPr>
        <p:spPr>
          <a:xfrm>
            <a:off x="6366975" y="36033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319" name="Google Shape;1319;p122"/>
          <p:cNvSpPr txBox="1"/>
          <p:nvPr>
            <p:ph idx="3" type="subTitle"/>
          </p:nvPr>
        </p:nvSpPr>
        <p:spPr>
          <a:xfrm>
            <a:off x="861225" y="17745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320" name="Google Shape;1320;p122"/>
          <p:cNvSpPr txBox="1"/>
          <p:nvPr>
            <p:ph idx="4" type="subTitle"/>
          </p:nvPr>
        </p:nvSpPr>
        <p:spPr>
          <a:xfrm>
            <a:off x="3614100" y="17772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321" name="Google Shape;1321;p122"/>
          <p:cNvSpPr txBox="1"/>
          <p:nvPr>
            <p:ph idx="5" type="subTitle"/>
          </p:nvPr>
        </p:nvSpPr>
        <p:spPr>
          <a:xfrm>
            <a:off x="861225" y="21906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322" name="Google Shape;1322;p122"/>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323" name="Google Shape;1323;p122"/>
          <p:cNvSpPr txBox="1"/>
          <p:nvPr>
            <p:ph idx="6" type="subTitle"/>
          </p:nvPr>
        </p:nvSpPr>
        <p:spPr>
          <a:xfrm>
            <a:off x="3614100" y="21906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324" name="Google Shape;1324;p122"/>
          <p:cNvSpPr txBox="1"/>
          <p:nvPr>
            <p:ph idx="7" type="subTitle"/>
          </p:nvPr>
        </p:nvSpPr>
        <p:spPr>
          <a:xfrm>
            <a:off x="6366975" y="40194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325" name="Google Shape;1325;p122"/>
          <p:cNvSpPr txBox="1"/>
          <p:nvPr>
            <p:ph idx="8" type="subTitle"/>
          </p:nvPr>
        </p:nvSpPr>
        <p:spPr>
          <a:xfrm>
            <a:off x="3614100" y="40194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SECTION_TITLE_AND_DESCRIPTION_1_3">
    <p:bg>
      <p:bgPr>
        <a:blipFill>
          <a:blip r:embed="rId2">
            <a:alphaModFix/>
          </a:blip>
          <a:stretch>
            <a:fillRect/>
          </a:stretch>
        </a:blipFill>
      </p:bgPr>
    </p:bg>
    <p:spTree>
      <p:nvGrpSpPr>
        <p:cNvPr id="1326" name="Shape 1326"/>
        <p:cNvGrpSpPr/>
        <p:nvPr/>
      </p:nvGrpSpPr>
      <p:grpSpPr>
        <a:xfrm>
          <a:off x="0" y="0"/>
          <a:ext cx="0" cy="0"/>
          <a:chOff x="0" y="0"/>
          <a:chExt cx="0" cy="0"/>
        </a:xfrm>
      </p:grpSpPr>
      <p:sp>
        <p:nvSpPr>
          <p:cNvPr id="1327" name="Google Shape;1327;p123"/>
          <p:cNvSpPr txBox="1"/>
          <p:nvPr>
            <p:ph idx="1" type="subTitle"/>
          </p:nvPr>
        </p:nvSpPr>
        <p:spPr>
          <a:xfrm>
            <a:off x="1005175"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28" name="Google Shape;1328;p123"/>
          <p:cNvSpPr txBox="1"/>
          <p:nvPr>
            <p:ph idx="2" type="subTitle"/>
          </p:nvPr>
        </p:nvSpPr>
        <p:spPr>
          <a:xfrm>
            <a:off x="3609900"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29" name="Google Shape;1329;p123"/>
          <p:cNvSpPr txBox="1"/>
          <p:nvPr>
            <p:ph idx="3" type="subTitle"/>
          </p:nvPr>
        </p:nvSpPr>
        <p:spPr>
          <a:xfrm>
            <a:off x="6214625"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30" name="Google Shape;1330;p123"/>
          <p:cNvSpPr txBox="1"/>
          <p:nvPr>
            <p:ph idx="4" type="subTitle"/>
          </p:nvPr>
        </p:nvSpPr>
        <p:spPr>
          <a:xfrm>
            <a:off x="1005175"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31" name="Google Shape;1331;p123"/>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332" name="Google Shape;1332;p123"/>
          <p:cNvSpPr txBox="1"/>
          <p:nvPr>
            <p:ph idx="5" type="subTitle"/>
          </p:nvPr>
        </p:nvSpPr>
        <p:spPr>
          <a:xfrm>
            <a:off x="3609900"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33" name="Google Shape;1333;p123"/>
          <p:cNvSpPr txBox="1"/>
          <p:nvPr>
            <p:ph idx="6" type="subTitle"/>
          </p:nvPr>
        </p:nvSpPr>
        <p:spPr>
          <a:xfrm>
            <a:off x="6214625"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1">
  <p:cSld name="BIG_NUMBER_1_1">
    <p:bg>
      <p:bgPr>
        <a:blipFill>
          <a:blip r:embed="rId2">
            <a:alphaModFix/>
          </a:blip>
          <a:stretch>
            <a:fillRect/>
          </a:stretch>
        </a:blipFill>
      </p:bgPr>
    </p:bg>
    <p:spTree>
      <p:nvGrpSpPr>
        <p:cNvPr id="1334" name="Shape 1334"/>
        <p:cNvGrpSpPr/>
        <p:nvPr/>
      </p:nvGrpSpPr>
      <p:grpSpPr>
        <a:xfrm>
          <a:off x="0" y="0"/>
          <a:ext cx="0" cy="0"/>
          <a:chOff x="0" y="0"/>
          <a:chExt cx="0" cy="0"/>
        </a:xfrm>
      </p:grpSpPr>
      <p:sp>
        <p:nvSpPr>
          <p:cNvPr id="1335" name="Google Shape;1335;p124"/>
          <p:cNvSpPr txBox="1"/>
          <p:nvPr>
            <p:ph hasCustomPrompt="1" type="title"/>
          </p:nvPr>
        </p:nvSpPr>
        <p:spPr>
          <a:xfrm>
            <a:off x="574175" y="9398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336" name="Google Shape;1336;p124"/>
          <p:cNvSpPr txBox="1"/>
          <p:nvPr>
            <p:ph idx="1" type="body"/>
          </p:nvPr>
        </p:nvSpPr>
        <p:spPr>
          <a:xfrm>
            <a:off x="795125" y="17975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1337" name="Google Shape;1337;p124"/>
          <p:cNvSpPr txBox="1"/>
          <p:nvPr>
            <p:ph hasCustomPrompt="1" idx="2" type="title"/>
          </p:nvPr>
        </p:nvSpPr>
        <p:spPr>
          <a:xfrm>
            <a:off x="3335100" y="17018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338" name="Google Shape;1338;p124"/>
          <p:cNvSpPr txBox="1"/>
          <p:nvPr>
            <p:ph idx="3" type="body"/>
          </p:nvPr>
        </p:nvSpPr>
        <p:spPr>
          <a:xfrm>
            <a:off x="3556050" y="25595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1339" name="Google Shape;1339;p124"/>
          <p:cNvSpPr txBox="1"/>
          <p:nvPr>
            <p:ph hasCustomPrompt="1" idx="4" type="title"/>
          </p:nvPr>
        </p:nvSpPr>
        <p:spPr>
          <a:xfrm>
            <a:off x="6096025" y="23876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340" name="Google Shape;1340;p124"/>
          <p:cNvSpPr txBox="1"/>
          <p:nvPr>
            <p:ph idx="5" type="body"/>
          </p:nvPr>
        </p:nvSpPr>
        <p:spPr>
          <a:xfrm>
            <a:off x="6316975" y="32453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grpSp>
        <p:nvGrpSpPr>
          <p:cNvPr id="1341" name="Google Shape;1341;p124"/>
          <p:cNvGrpSpPr/>
          <p:nvPr/>
        </p:nvGrpSpPr>
        <p:grpSpPr>
          <a:xfrm>
            <a:off x="1444333" y="3920592"/>
            <a:ext cx="466895" cy="466877"/>
            <a:chOff x="2238350" y="1686100"/>
            <a:chExt cx="660950" cy="660925"/>
          </a:xfrm>
        </p:grpSpPr>
        <p:sp>
          <p:nvSpPr>
            <p:cNvPr id="1342" name="Google Shape;1342;p124"/>
            <p:cNvSpPr/>
            <p:nvPr/>
          </p:nvSpPr>
          <p:spPr>
            <a:xfrm>
              <a:off x="2238350" y="1686100"/>
              <a:ext cx="660950" cy="660925"/>
            </a:xfrm>
            <a:custGeom>
              <a:rect b="b" l="l" r="r" t="t"/>
              <a:pathLst>
                <a:path extrusionOk="0" h="26437" w="26438">
                  <a:moveTo>
                    <a:pt x="13219" y="0"/>
                  </a:moveTo>
                  <a:cubicBezTo>
                    <a:pt x="9714" y="0"/>
                    <a:pt x="6352" y="1393"/>
                    <a:pt x="3873" y="3871"/>
                  </a:cubicBezTo>
                  <a:cubicBezTo>
                    <a:pt x="1393" y="6350"/>
                    <a:pt x="1" y="9712"/>
                    <a:pt x="1" y="13218"/>
                  </a:cubicBezTo>
                  <a:cubicBezTo>
                    <a:pt x="1" y="16723"/>
                    <a:pt x="1393" y="20086"/>
                    <a:pt x="3873" y="22564"/>
                  </a:cubicBezTo>
                  <a:cubicBezTo>
                    <a:pt x="6352" y="25044"/>
                    <a:pt x="9714" y="26437"/>
                    <a:pt x="13219" y="26437"/>
                  </a:cubicBezTo>
                  <a:cubicBezTo>
                    <a:pt x="16725" y="26437"/>
                    <a:pt x="20086" y="25044"/>
                    <a:pt x="22566" y="22564"/>
                  </a:cubicBezTo>
                  <a:cubicBezTo>
                    <a:pt x="25044" y="20086"/>
                    <a:pt x="26437" y="16723"/>
                    <a:pt x="26437" y="13218"/>
                  </a:cubicBezTo>
                  <a:cubicBezTo>
                    <a:pt x="26437" y="9712"/>
                    <a:pt x="25044" y="6350"/>
                    <a:pt x="22566" y="3871"/>
                  </a:cubicBezTo>
                  <a:cubicBezTo>
                    <a:pt x="20086" y="1393"/>
                    <a:pt x="16725" y="0"/>
                    <a:pt x="132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24"/>
            <p:cNvSpPr/>
            <p:nvPr/>
          </p:nvSpPr>
          <p:spPr>
            <a:xfrm>
              <a:off x="2365450" y="1819175"/>
              <a:ext cx="114550" cy="107800"/>
            </a:xfrm>
            <a:custGeom>
              <a:rect b="b" l="l" r="r" t="t"/>
              <a:pathLst>
                <a:path extrusionOk="0" h="4312" w="4582">
                  <a:moveTo>
                    <a:pt x="2309" y="0"/>
                  </a:moveTo>
                  <a:cubicBezTo>
                    <a:pt x="1666" y="0"/>
                    <a:pt x="1043" y="289"/>
                    <a:pt x="627" y="807"/>
                  </a:cubicBezTo>
                  <a:cubicBezTo>
                    <a:pt x="82" y="1488"/>
                    <a:pt x="0" y="2430"/>
                    <a:pt x="420" y="3193"/>
                  </a:cubicBezTo>
                  <a:cubicBezTo>
                    <a:pt x="801" y="3888"/>
                    <a:pt x="1528" y="4311"/>
                    <a:pt x="2309" y="4311"/>
                  </a:cubicBezTo>
                  <a:cubicBezTo>
                    <a:pt x="2387" y="4311"/>
                    <a:pt x="2466" y="4307"/>
                    <a:pt x="2545" y="4298"/>
                  </a:cubicBezTo>
                  <a:cubicBezTo>
                    <a:pt x="3728" y="4170"/>
                    <a:pt x="4582" y="3104"/>
                    <a:pt x="4451" y="1921"/>
                  </a:cubicBezTo>
                  <a:cubicBezTo>
                    <a:pt x="4356" y="1054"/>
                    <a:pt x="3749" y="330"/>
                    <a:pt x="2912" y="87"/>
                  </a:cubicBezTo>
                  <a:cubicBezTo>
                    <a:pt x="2713" y="29"/>
                    <a:pt x="2510" y="0"/>
                    <a:pt x="23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24"/>
            <p:cNvSpPr/>
            <p:nvPr/>
          </p:nvSpPr>
          <p:spPr>
            <a:xfrm>
              <a:off x="2502425" y="1740575"/>
              <a:ext cx="66675" cy="62725"/>
            </a:xfrm>
            <a:custGeom>
              <a:rect b="b" l="l" r="r" t="t"/>
              <a:pathLst>
                <a:path extrusionOk="0" h="2509" w="2667">
                  <a:moveTo>
                    <a:pt x="1345" y="0"/>
                  </a:moveTo>
                  <a:cubicBezTo>
                    <a:pt x="970" y="0"/>
                    <a:pt x="608" y="168"/>
                    <a:pt x="365" y="469"/>
                  </a:cubicBezTo>
                  <a:cubicBezTo>
                    <a:pt x="47" y="866"/>
                    <a:pt x="0" y="1414"/>
                    <a:pt x="244" y="1857"/>
                  </a:cubicBezTo>
                  <a:cubicBezTo>
                    <a:pt x="467" y="2262"/>
                    <a:pt x="889" y="2508"/>
                    <a:pt x="1343" y="2508"/>
                  </a:cubicBezTo>
                  <a:cubicBezTo>
                    <a:pt x="1389" y="2508"/>
                    <a:pt x="1435" y="2506"/>
                    <a:pt x="1481" y="2501"/>
                  </a:cubicBezTo>
                  <a:cubicBezTo>
                    <a:pt x="2170" y="2425"/>
                    <a:pt x="2666" y="1806"/>
                    <a:pt x="2591" y="1117"/>
                  </a:cubicBezTo>
                  <a:cubicBezTo>
                    <a:pt x="2535" y="613"/>
                    <a:pt x="2180" y="192"/>
                    <a:pt x="1695" y="50"/>
                  </a:cubicBezTo>
                  <a:cubicBezTo>
                    <a:pt x="1579" y="16"/>
                    <a:pt x="1461" y="0"/>
                    <a:pt x="13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24"/>
            <p:cNvSpPr/>
            <p:nvPr/>
          </p:nvSpPr>
          <p:spPr>
            <a:xfrm>
              <a:off x="2639625" y="1819125"/>
              <a:ext cx="27625" cy="23200"/>
            </a:xfrm>
            <a:custGeom>
              <a:rect b="b" l="l" r="r" t="t"/>
              <a:pathLst>
                <a:path extrusionOk="0" h="928" w="1105">
                  <a:moveTo>
                    <a:pt x="495" y="1"/>
                  </a:moveTo>
                  <a:cubicBezTo>
                    <a:pt x="239" y="1"/>
                    <a:pt x="1" y="219"/>
                    <a:pt x="34" y="515"/>
                  </a:cubicBezTo>
                  <a:cubicBezTo>
                    <a:pt x="59" y="751"/>
                    <a:pt x="259" y="927"/>
                    <a:pt x="492" y="927"/>
                  </a:cubicBezTo>
                  <a:cubicBezTo>
                    <a:pt x="509" y="927"/>
                    <a:pt x="526" y="926"/>
                    <a:pt x="544" y="924"/>
                  </a:cubicBezTo>
                  <a:cubicBezTo>
                    <a:pt x="954" y="879"/>
                    <a:pt x="1104" y="361"/>
                    <a:pt x="782" y="104"/>
                  </a:cubicBezTo>
                  <a:cubicBezTo>
                    <a:pt x="693" y="33"/>
                    <a:pt x="593" y="1"/>
                    <a:pt x="4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6" name="Google Shape;1346;p124"/>
          <p:cNvGrpSpPr/>
          <p:nvPr/>
        </p:nvGrpSpPr>
        <p:grpSpPr>
          <a:xfrm>
            <a:off x="7803509" y="377043"/>
            <a:ext cx="1879757" cy="1113913"/>
            <a:chOff x="7803509" y="377043"/>
            <a:chExt cx="1879757" cy="1113913"/>
          </a:xfrm>
        </p:grpSpPr>
        <p:sp>
          <p:nvSpPr>
            <p:cNvPr id="1347" name="Google Shape;1347;p124"/>
            <p:cNvSpPr/>
            <p:nvPr/>
          </p:nvSpPr>
          <p:spPr>
            <a:xfrm>
              <a:off x="8187538" y="697310"/>
              <a:ext cx="1095056" cy="286530"/>
            </a:xfrm>
            <a:custGeom>
              <a:rect b="b" l="l" r="r" t="t"/>
              <a:pathLst>
                <a:path extrusionOk="0" h="2633" w="10063">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24"/>
            <p:cNvSpPr/>
            <p:nvPr/>
          </p:nvSpPr>
          <p:spPr>
            <a:xfrm>
              <a:off x="8265998" y="540822"/>
              <a:ext cx="953481" cy="251380"/>
            </a:xfrm>
            <a:custGeom>
              <a:rect b="b" l="l" r="r" t="t"/>
              <a:pathLst>
                <a:path extrusionOk="0" h="2310" w="8762">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24"/>
            <p:cNvSpPr/>
            <p:nvPr/>
          </p:nvSpPr>
          <p:spPr>
            <a:xfrm>
              <a:off x="8322150" y="473352"/>
              <a:ext cx="798521" cy="187066"/>
            </a:xfrm>
            <a:custGeom>
              <a:rect b="b" l="l" r="r" t="t"/>
              <a:pathLst>
                <a:path extrusionOk="0" h="1719" w="7338">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24"/>
            <p:cNvSpPr/>
            <p:nvPr/>
          </p:nvSpPr>
          <p:spPr>
            <a:xfrm>
              <a:off x="8535221" y="377043"/>
              <a:ext cx="352250" cy="55826"/>
            </a:xfrm>
            <a:custGeom>
              <a:rect b="b" l="l" r="r" t="t"/>
              <a:pathLst>
                <a:path extrusionOk="0" h="513" w="3237">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24"/>
            <p:cNvSpPr/>
            <p:nvPr/>
          </p:nvSpPr>
          <p:spPr>
            <a:xfrm>
              <a:off x="8363067" y="400875"/>
              <a:ext cx="676316" cy="185434"/>
            </a:xfrm>
            <a:custGeom>
              <a:rect b="b" l="l" r="r" t="t"/>
              <a:pathLst>
                <a:path extrusionOk="0" h="1704" w="6215">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24"/>
            <p:cNvSpPr/>
            <p:nvPr/>
          </p:nvSpPr>
          <p:spPr>
            <a:xfrm>
              <a:off x="8222687" y="620590"/>
              <a:ext cx="1030743" cy="263242"/>
            </a:xfrm>
            <a:custGeom>
              <a:rect b="b" l="l" r="r" t="t"/>
              <a:pathLst>
                <a:path extrusionOk="0" h="2419" w="9472">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24"/>
            <p:cNvSpPr/>
            <p:nvPr/>
          </p:nvSpPr>
          <p:spPr>
            <a:xfrm>
              <a:off x="8179921" y="1041518"/>
              <a:ext cx="1025520" cy="252142"/>
            </a:xfrm>
            <a:custGeom>
              <a:rect b="b" l="l" r="r" t="t"/>
              <a:pathLst>
                <a:path extrusionOk="0" h="2317" w="9424">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24"/>
            <p:cNvSpPr/>
            <p:nvPr/>
          </p:nvSpPr>
          <p:spPr>
            <a:xfrm>
              <a:off x="8194612" y="1100174"/>
              <a:ext cx="956528" cy="336588"/>
            </a:xfrm>
            <a:custGeom>
              <a:rect b="b" l="l" r="r" t="t"/>
              <a:pathLst>
                <a:path extrusionOk="0" h="3093" w="879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24"/>
            <p:cNvSpPr/>
            <p:nvPr/>
          </p:nvSpPr>
          <p:spPr>
            <a:xfrm>
              <a:off x="8174044" y="794816"/>
              <a:ext cx="1109093" cy="265092"/>
            </a:xfrm>
            <a:custGeom>
              <a:rect b="b" l="l" r="r" t="t"/>
              <a:pathLst>
                <a:path extrusionOk="0" h="2436" w="10192">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24"/>
            <p:cNvSpPr/>
            <p:nvPr/>
          </p:nvSpPr>
          <p:spPr>
            <a:xfrm>
              <a:off x="8166100" y="865442"/>
              <a:ext cx="1102238" cy="351388"/>
            </a:xfrm>
            <a:custGeom>
              <a:rect b="b" l="l" r="r" t="t"/>
              <a:pathLst>
                <a:path extrusionOk="0" h="3229" w="10129">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24"/>
            <p:cNvSpPr/>
            <p:nvPr/>
          </p:nvSpPr>
          <p:spPr>
            <a:xfrm>
              <a:off x="8239555" y="1204100"/>
              <a:ext cx="725176" cy="286856"/>
            </a:xfrm>
            <a:custGeom>
              <a:rect b="b" l="l" r="r" t="t"/>
              <a:pathLst>
                <a:path extrusionOk="0" h="2636" w="6664">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24"/>
            <p:cNvSpPr/>
            <p:nvPr/>
          </p:nvSpPr>
          <p:spPr>
            <a:xfrm>
              <a:off x="8720217" y="1247521"/>
              <a:ext cx="370314" cy="158446"/>
            </a:xfrm>
            <a:custGeom>
              <a:rect b="b" l="l" r="r" t="t"/>
              <a:pathLst>
                <a:path extrusionOk="0" h="1456" w="3403">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24"/>
            <p:cNvSpPr/>
            <p:nvPr/>
          </p:nvSpPr>
          <p:spPr>
            <a:xfrm>
              <a:off x="7803509" y="555296"/>
              <a:ext cx="1879757" cy="757731"/>
            </a:xfrm>
            <a:custGeom>
              <a:rect b="b" l="l" r="r" t="t"/>
              <a:pathLst>
                <a:path extrusionOk="0" h="6963" w="17274">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SECTION_TITLE_AND_DESCRIPTION_1_2">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p:nvPr/>
        </p:nvSpPr>
        <p:spPr>
          <a:xfrm>
            <a:off x="5668875" y="2958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3564125" y="-2219675"/>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txBox="1"/>
          <p:nvPr>
            <p:ph idx="1" type="subTitle"/>
          </p:nvPr>
        </p:nvSpPr>
        <p:spPr>
          <a:xfrm>
            <a:off x="3614100" y="3603300"/>
            <a:ext cx="1915800" cy="475500"/>
          </a:xfrm>
          <a:prstGeom prst="rect">
            <a:avLst/>
          </a:prstGeom>
        </p:spPr>
        <p:txBody>
          <a:bodyPr anchorCtr="0" anchor="b" bIns="91425" lIns="91425" spcFirstLastPara="1" rIns="91425" wrap="square" tIns="91425">
            <a:norm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54" name="Google Shape;54;p13"/>
          <p:cNvSpPr txBox="1"/>
          <p:nvPr>
            <p:ph idx="2" type="subTitle"/>
          </p:nvPr>
        </p:nvSpPr>
        <p:spPr>
          <a:xfrm>
            <a:off x="6366975" y="3603300"/>
            <a:ext cx="1915800" cy="475500"/>
          </a:xfrm>
          <a:prstGeom prst="rect">
            <a:avLst/>
          </a:prstGeom>
        </p:spPr>
        <p:txBody>
          <a:bodyPr anchorCtr="0" anchor="b" bIns="91425" lIns="91425" spcFirstLastPara="1" rIns="91425" wrap="square" tIns="91425">
            <a:norm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55" name="Google Shape;55;p13"/>
          <p:cNvSpPr txBox="1"/>
          <p:nvPr>
            <p:ph idx="3" type="subTitle"/>
          </p:nvPr>
        </p:nvSpPr>
        <p:spPr>
          <a:xfrm>
            <a:off x="861225" y="1774500"/>
            <a:ext cx="1915800" cy="475500"/>
          </a:xfrm>
          <a:prstGeom prst="rect">
            <a:avLst/>
          </a:prstGeom>
        </p:spPr>
        <p:txBody>
          <a:bodyPr anchorCtr="0" anchor="b" bIns="91425" lIns="91425" spcFirstLastPara="1" rIns="91425" wrap="square" tIns="91425">
            <a:norm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56" name="Google Shape;56;p13"/>
          <p:cNvSpPr txBox="1"/>
          <p:nvPr>
            <p:ph idx="4" type="subTitle"/>
          </p:nvPr>
        </p:nvSpPr>
        <p:spPr>
          <a:xfrm>
            <a:off x="3614100" y="1777200"/>
            <a:ext cx="1915800" cy="475500"/>
          </a:xfrm>
          <a:prstGeom prst="rect">
            <a:avLst/>
          </a:prstGeom>
        </p:spPr>
        <p:txBody>
          <a:bodyPr anchorCtr="0" anchor="b" bIns="91425" lIns="91425" spcFirstLastPara="1" rIns="91425" wrap="square" tIns="91425">
            <a:norm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57" name="Google Shape;57;p13"/>
          <p:cNvSpPr txBox="1"/>
          <p:nvPr>
            <p:ph idx="5" type="subTitle"/>
          </p:nvPr>
        </p:nvSpPr>
        <p:spPr>
          <a:xfrm>
            <a:off x="861225" y="2190600"/>
            <a:ext cx="1915800" cy="645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58" name="Google Shape;58;p13"/>
          <p:cNvSpPr txBox="1"/>
          <p:nvPr>
            <p:ph type="title"/>
          </p:nvPr>
        </p:nvSpPr>
        <p:spPr>
          <a:xfrm>
            <a:off x="311700" y="38112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59" name="Google Shape;59;p13"/>
          <p:cNvSpPr txBox="1"/>
          <p:nvPr>
            <p:ph idx="6" type="subTitle"/>
          </p:nvPr>
        </p:nvSpPr>
        <p:spPr>
          <a:xfrm>
            <a:off x="3614100" y="2190600"/>
            <a:ext cx="1915800" cy="645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60" name="Google Shape;60;p13"/>
          <p:cNvSpPr txBox="1"/>
          <p:nvPr>
            <p:ph idx="7" type="subTitle"/>
          </p:nvPr>
        </p:nvSpPr>
        <p:spPr>
          <a:xfrm>
            <a:off x="6366975" y="4019400"/>
            <a:ext cx="1915800" cy="645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61" name="Google Shape;61;p13"/>
          <p:cNvSpPr txBox="1"/>
          <p:nvPr>
            <p:ph idx="8" type="subTitle"/>
          </p:nvPr>
        </p:nvSpPr>
        <p:spPr>
          <a:xfrm>
            <a:off x="3614100" y="4019400"/>
            <a:ext cx="1915800" cy="645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SECTION_TITLE_AND_DESCRIPTION_1_3_1">
    <p:bg>
      <p:bgPr>
        <a:blipFill>
          <a:blip r:embed="rId2">
            <a:alphaModFix/>
          </a:blip>
          <a:stretch>
            <a:fillRect/>
          </a:stretch>
        </a:blipFill>
      </p:bgPr>
    </p:bg>
    <p:spTree>
      <p:nvGrpSpPr>
        <p:cNvPr id="1360" name="Shape 1360"/>
        <p:cNvGrpSpPr/>
        <p:nvPr/>
      </p:nvGrpSpPr>
      <p:grpSpPr>
        <a:xfrm>
          <a:off x="0" y="0"/>
          <a:ext cx="0" cy="0"/>
          <a:chOff x="0" y="0"/>
          <a:chExt cx="0" cy="0"/>
        </a:xfrm>
      </p:grpSpPr>
      <p:sp>
        <p:nvSpPr>
          <p:cNvPr id="1361" name="Google Shape;1361;p125"/>
          <p:cNvSpPr txBox="1"/>
          <p:nvPr>
            <p:ph idx="1" type="subTitle"/>
          </p:nvPr>
        </p:nvSpPr>
        <p:spPr>
          <a:xfrm>
            <a:off x="6214625"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62" name="Google Shape;1362;p125"/>
          <p:cNvSpPr txBox="1"/>
          <p:nvPr>
            <p:ph idx="2" type="subTitle"/>
          </p:nvPr>
        </p:nvSpPr>
        <p:spPr>
          <a:xfrm>
            <a:off x="3609900"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63" name="Google Shape;1363;p125"/>
          <p:cNvSpPr txBox="1"/>
          <p:nvPr>
            <p:ph idx="3" type="subTitle"/>
          </p:nvPr>
        </p:nvSpPr>
        <p:spPr>
          <a:xfrm>
            <a:off x="1005175"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64" name="Google Shape;1364;p125"/>
          <p:cNvSpPr txBox="1"/>
          <p:nvPr>
            <p:ph idx="4" type="subTitle"/>
          </p:nvPr>
        </p:nvSpPr>
        <p:spPr>
          <a:xfrm>
            <a:off x="6214625"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65" name="Google Shape;1365;p125"/>
          <p:cNvSpPr txBox="1"/>
          <p:nvPr>
            <p:ph idx="5" type="subTitle"/>
          </p:nvPr>
        </p:nvSpPr>
        <p:spPr>
          <a:xfrm>
            <a:off x="3609900"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66" name="Google Shape;1366;p125"/>
          <p:cNvSpPr txBox="1"/>
          <p:nvPr>
            <p:ph idx="6" type="subTitle"/>
          </p:nvPr>
        </p:nvSpPr>
        <p:spPr>
          <a:xfrm>
            <a:off x="1005175"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67" name="Google Shape;1367;p125"/>
          <p:cNvSpPr txBox="1"/>
          <p:nvPr>
            <p:ph idx="7" type="subTitle"/>
          </p:nvPr>
        </p:nvSpPr>
        <p:spPr>
          <a:xfrm>
            <a:off x="1005175"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68" name="Google Shape;1368;p125"/>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369" name="Google Shape;1369;p125"/>
          <p:cNvSpPr txBox="1"/>
          <p:nvPr>
            <p:ph idx="8" type="subTitle"/>
          </p:nvPr>
        </p:nvSpPr>
        <p:spPr>
          <a:xfrm>
            <a:off x="3609900"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70" name="Google Shape;1370;p125"/>
          <p:cNvSpPr txBox="1"/>
          <p:nvPr>
            <p:ph idx="9" type="subTitle"/>
          </p:nvPr>
        </p:nvSpPr>
        <p:spPr>
          <a:xfrm>
            <a:off x="6214625"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71" name="Google Shape;1371;p125"/>
          <p:cNvSpPr txBox="1"/>
          <p:nvPr>
            <p:ph idx="13" type="subTitle"/>
          </p:nvPr>
        </p:nvSpPr>
        <p:spPr>
          <a:xfrm>
            <a:off x="1005175"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72" name="Google Shape;1372;p125"/>
          <p:cNvSpPr txBox="1"/>
          <p:nvPr>
            <p:ph idx="14" type="subTitle"/>
          </p:nvPr>
        </p:nvSpPr>
        <p:spPr>
          <a:xfrm>
            <a:off x="3609900"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73" name="Google Shape;1373;p125"/>
          <p:cNvSpPr txBox="1"/>
          <p:nvPr>
            <p:ph idx="15" type="subTitle"/>
          </p:nvPr>
        </p:nvSpPr>
        <p:spPr>
          <a:xfrm>
            <a:off x="6214625"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SECTION_TITLE_AND_DESCRIPTION_1_3_1_1_1">
    <p:bg>
      <p:bgPr>
        <a:blipFill>
          <a:blip r:embed="rId2">
            <a:alphaModFix/>
          </a:blip>
          <a:stretch>
            <a:fillRect/>
          </a:stretch>
        </a:blipFill>
      </p:bgPr>
    </p:bg>
    <p:spTree>
      <p:nvGrpSpPr>
        <p:cNvPr id="1374" name="Shape 1374"/>
        <p:cNvGrpSpPr/>
        <p:nvPr/>
      </p:nvGrpSpPr>
      <p:grpSpPr>
        <a:xfrm>
          <a:off x="0" y="0"/>
          <a:ext cx="0" cy="0"/>
          <a:chOff x="0" y="0"/>
          <a:chExt cx="0" cy="0"/>
        </a:xfrm>
      </p:grpSpPr>
      <p:sp>
        <p:nvSpPr>
          <p:cNvPr id="1375" name="Google Shape;1375;p126"/>
          <p:cNvSpPr txBox="1"/>
          <p:nvPr>
            <p:ph idx="1" type="body"/>
          </p:nvPr>
        </p:nvSpPr>
        <p:spPr>
          <a:xfrm>
            <a:off x="5723475" y="2445525"/>
            <a:ext cx="2463900" cy="15930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1"/>
              </a:buClr>
              <a:buSzPts val="1800"/>
              <a:buChar char="●"/>
              <a:defRPr>
                <a:solidFill>
                  <a:schemeClr val="lt1"/>
                </a:solidFill>
              </a:defRPr>
            </a:lvl1pPr>
            <a:lvl2pPr indent="-317500" lvl="1" marL="914400" rtl="0">
              <a:lnSpc>
                <a:spcPct val="100000"/>
              </a:lnSpc>
              <a:spcBef>
                <a:spcPts val="0"/>
              </a:spcBef>
              <a:spcAft>
                <a:spcPts val="0"/>
              </a:spcAft>
              <a:buClr>
                <a:schemeClr val="lt1"/>
              </a:buClr>
              <a:buSzPts val="1400"/>
              <a:buChar char="○"/>
              <a:defRPr>
                <a:solidFill>
                  <a:schemeClr val="lt1"/>
                </a:solidFill>
              </a:defRPr>
            </a:lvl2pPr>
            <a:lvl3pPr indent="-317500" lvl="2" marL="1371600" rtl="0">
              <a:lnSpc>
                <a:spcPct val="100000"/>
              </a:lnSpc>
              <a:spcBef>
                <a:spcPts val="0"/>
              </a:spcBef>
              <a:spcAft>
                <a:spcPts val="0"/>
              </a:spcAft>
              <a:buClr>
                <a:schemeClr val="lt1"/>
              </a:buClr>
              <a:buSzPts val="1400"/>
              <a:buChar char="■"/>
              <a:defRPr>
                <a:solidFill>
                  <a:schemeClr val="lt1"/>
                </a:solidFill>
              </a:defRPr>
            </a:lvl3pPr>
            <a:lvl4pPr indent="-317500" lvl="3" marL="1828800" rtl="0">
              <a:lnSpc>
                <a:spcPct val="100000"/>
              </a:lnSpc>
              <a:spcBef>
                <a:spcPts val="0"/>
              </a:spcBef>
              <a:spcAft>
                <a:spcPts val="0"/>
              </a:spcAft>
              <a:buClr>
                <a:schemeClr val="lt1"/>
              </a:buClr>
              <a:buSzPts val="1400"/>
              <a:buChar char="●"/>
              <a:defRPr>
                <a:solidFill>
                  <a:schemeClr val="lt1"/>
                </a:solidFill>
              </a:defRPr>
            </a:lvl4pPr>
            <a:lvl5pPr indent="-317500" lvl="4" marL="2286000" rtl="0">
              <a:lnSpc>
                <a:spcPct val="100000"/>
              </a:lnSpc>
              <a:spcBef>
                <a:spcPts val="0"/>
              </a:spcBef>
              <a:spcAft>
                <a:spcPts val="0"/>
              </a:spcAft>
              <a:buClr>
                <a:schemeClr val="lt1"/>
              </a:buClr>
              <a:buSzPts val="1400"/>
              <a:buChar char="○"/>
              <a:defRPr>
                <a:solidFill>
                  <a:schemeClr val="lt1"/>
                </a:solidFill>
              </a:defRPr>
            </a:lvl5pPr>
            <a:lvl6pPr indent="-317500" lvl="5" marL="2743200" rtl="0">
              <a:lnSpc>
                <a:spcPct val="100000"/>
              </a:lnSpc>
              <a:spcBef>
                <a:spcPts val="0"/>
              </a:spcBef>
              <a:spcAft>
                <a:spcPts val="0"/>
              </a:spcAft>
              <a:buClr>
                <a:schemeClr val="lt1"/>
              </a:buClr>
              <a:buSzPts val="1400"/>
              <a:buChar char="■"/>
              <a:defRPr>
                <a:solidFill>
                  <a:schemeClr val="lt1"/>
                </a:solidFill>
              </a:defRPr>
            </a:lvl6pPr>
            <a:lvl7pPr indent="-317500" lvl="6" marL="3200400" rtl="0">
              <a:lnSpc>
                <a:spcPct val="100000"/>
              </a:lnSpc>
              <a:spcBef>
                <a:spcPts val="0"/>
              </a:spcBef>
              <a:spcAft>
                <a:spcPts val="0"/>
              </a:spcAft>
              <a:buClr>
                <a:schemeClr val="lt1"/>
              </a:buClr>
              <a:buSzPts val="1400"/>
              <a:buChar char="●"/>
              <a:defRPr>
                <a:solidFill>
                  <a:schemeClr val="lt1"/>
                </a:solidFill>
              </a:defRPr>
            </a:lvl7pPr>
            <a:lvl8pPr indent="-317500" lvl="7" marL="3657600" rtl="0">
              <a:lnSpc>
                <a:spcPct val="100000"/>
              </a:lnSpc>
              <a:spcBef>
                <a:spcPts val="0"/>
              </a:spcBef>
              <a:spcAft>
                <a:spcPts val="0"/>
              </a:spcAft>
              <a:buClr>
                <a:schemeClr val="lt1"/>
              </a:buClr>
              <a:buSzPts val="1400"/>
              <a:buChar char="○"/>
              <a:defRPr>
                <a:solidFill>
                  <a:schemeClr val="lt1"/>
                </a:solidFill>
              </a:defRPr>
            </a:lvl8pPr>
            <a:lvl9pPr indent="-317500" lvl="8" marL="4114800" rtl="0">
              <a:lnSpc>
                <a:spcPct val="100000"/>
              </a:lnSpc>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blipFill>
          <a:blip r:embed="rId2">
            <a:alphaModFix/>
          </a:blip>
          <a:stretch>
            <a:fillRect/>
          </a:stretch>
        </a:blipFill>
      </p:bgPr>
    </p:bg>
    <p:spTree>
      <p:nvGrpSpPr>
        <p:cNvPr id="1376" name="Shape 1376"/>
        <p:cNvGrpSpPr/>
        <p:nvPr/>
      </p:nvGrpSpPr>
      <p:grpSpPr>
        <a:xfrm>
          <a:off x="0" y="0"/>
          <a:ext cx="0" cy="0"/>
          <a:chOff x="0" y="0"/>
          <a:chExt cx="0" cy="0"/>
        </a:xfrm>
      </p:grpSpPr>
      <p:sp>
        <p:nvSpPr>
          <p:cNvPr id="1377" name="Google Shape;1377;p127"/>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bg>
      <p:bgPr>
        <a:blipFill>
          <a:blip r:embed="rId2">
            <a:alphaModFix/>
          </a:blip>
          <a:stretch>
            <a:fillRect/>
          </a:stretch>
        </a:blipFill>
      </p:bgPr>
    </p:bg>
    <p:spTree>
      <p:nvGrpSpPr>
        <p:cNvPr id="1378" name="Shape 1378"/>
        <p:cNvGrpSpPr/>
        <p:nvPr/>
      </p:nvGrpSpPr>
      <p:grpSpPr>
        <a:xfrm>
          <a:off x="0" y="0"/>
          <a:ext cx="0" cy="0"/>
          <a:chOff x="0" y="0"/>
          <a:chExt cx="0" cy="0"/>
        </a:xfrm>
      </p:grpSpPr>
      <p:sp>
        <p:nvSpPr>
          <p:cNvPr id="1379" name="Google Shape;1379;p128"/>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TITLE_ONLY_1_1_1_1">
    <p:bg>
      <p:bgPr>
        <a:blipFill>
          <a:blip r:embed="rId2">
            <a:alphaModFix/>
          </a:blip>
          <a:stretch>
            <a:fillRect/>
          </a:stretch>
        </a:blipFill>
      </p:bgPr>
    </p:bg>
    <p:spTree>
      <p:nvGrpSpPr>
        <p:cNvPr id="1380" name="Shape 1380"/>
        <p:cNvGrpSpPr/>
        <p:nvPr/>
      </p:nvGrpSpPr>
      <p:grpSpPr>
        <a:xfrm>
          <a:off x="0" y="0"/>
          <a:ext cx="0" cy="0"/>
          <a:chOff x="0" y="0"/>
          <a:chExt cx="0" cy="0"/>
        </a:xfrm>
      </p:grpSpPr>
      <p:sp>
        <p:nvSpPr>
          <p:cNvPr id="1381" name="Google Shape;1381;p129"/>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382" name="Google Shape;1382;p129"/>
          <p:cNvSpPr txBox="1"/>
          <p:nvPr>
            <p:ph idx="1" type="body"/>
          </p:nvPr>
        </p:nvSpPr>
        <p:spPr>
          <a:xfrm>
            <a:off x="7200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383" name="Google Shape;1383;p129"/>
          <p:cNvSpPr txBox="1"/>
          <p:nvPr>
            <p:ph idx="2" type="subTitle"/>
          </p:nvPr>
        </p:nvSpPr>
        <p:spPr>
          <a:xfrm>
            <a:off x="877886" y="1056225"/>
            <a:ext cx="3684600" cy="393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p:txBody>
      </p:sp>
      <p:sp>
        <p:nvSpPr>
          <p:cNvPr id="1384" name="Google Shape;1384;p129"/>
          <p:cNvSpPr txBox="1"/>
          <p:nvPr>
            <p:ph idx="3" type="body"/>
          </p:nvPr>
        </p:nvSpPr>
        <p:spPr>
          <a:xfrm>
            <a:off x="49326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ONLY_1_1_1">
    <p:bg>
      <p:bgPr>
        <a:blipFill>
          <a:blip r:embed="rId2">
            <a:alphaModFix/>
          </a:blip>
          <a:stretch>
            <a:fillRect/>
          </a:stretch>
        </a:blipFill>
      </p:bgPr>
    </p:bg>
    <p:spTree>
      <p:nvGrpSpPr>
        <p:cNvPr id="1385" name="Shape 1385"/>
        <p:cNvGrpSpPr/>
        <p:nvPr/>
      </p:nvGrpSpPr>
      <p:grpSpPr>
        <a:xfrm>
          <a:off x="0" y="0"/>
          <a:ext cx="0" cy="0"/>
          <a:chOff x="0" y="0"/>
          <a:chExt cx="0" cy="0"/>
        </a:xfrm>
      </p:grpSpPr>
      <p:sp>
        <p:nvSpPr>
          <p:cNvPr id="1386" name="Google Shape;1386;p130"/>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387" name="Google Shape;1387;p130"/>
          <p:cNvSpPr txBox="1"/>
          <p:nvPr>
            <p:ph idx="1" type="body"/>
          </p:nvPr>
        </p:nvSpPr>
        <p:spPr>
          <a:xfrm>
            <a:off x="7200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388" name="Google Shape;1388;p130"/>
          <p:cNvSpPr txBox="1"/>
          <p:nvPr>
            <p:ph idx="2" type="subTitle"/>
          </p:nvPr>
        </p:nvSpPr>
        <p:spPr>
          <a:xfrm>
            <a:off x="877886" y="1056225"/>
            <a:ext cx="3684600" cy="393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HEADER_1">
    <p:bg>
      <p:bgPr>
        <a:blipFill>
          <a:blip r:embed="rId2">
            <a:alphaModFix/>
          </a:blip>
          <a:stretch>
            <a:fillRect/>
          </a:stretch>
        </a:blipFill>
      </p:bgPr>
    </p:bg>
    <p:spTree>
      <p:nvGrpSpPr>
        <p:cNvPr id="1389" name="Shape 1389"/>
        <p:cNvGrpSpPr/>
        <p:nvPr/>
      </p:nvGrpSpPr>
      <p:grpSpPr>
        <a:xfrm>
          <a:off x="0" y="0"/>
          <a:ext cx="0" cy="0"/>
          <a:chOff x="0" y="0"/>
          <a:chExt cx="0" cy="0"/>
        </a:xfrm>
      </p:grpSpPr>
      <p:sp>
        <p:nvSpPr>
          <p:cNvPr id="1390" name="Google Shape;1390;p131"/>
          <p:cNvSpPr txBox="1"/>
          <p:nvPr>
            <p:ph type="title"/>
          </p:nvPr>
        </p:nvSpPr>
        <p:spPr>
          <a:xfrm>
            <a:off x="2844150" y="730250"/>
            <a:ext cx="34557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200"/>
              <a:buNone/>
              <a:defRPr sz="42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391" name="Google Shape;1391;p131"/>
          <p:cNvSpPr txBox="1"/>
          <p:nvPr>
            <p:ph idx="1" type="subTitle"/>
          </p:nvPr>
        </p:nvSpPr>
        <p:spPr>
          <a:xfrm>
            <a:off x="2952150" y="1572050"/>
            <a:ext cx="3239700" cy="149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sp>
        <p:nvSpPr>
          <p:cNvPr id="1392" name="Google Shape;1392;p131"/>
          <p:cNvSpPr txBox="1"/>
          <p:nvPr/>
        </p:nvSpPr>
        <p:spPr>
          <a:xfrm>
            <a:off x="3154800" y="3579475"/>
            <a:ext cx="2834400" cy="683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000">
                <a:solidFill>
                  <a:schemeClr val="accent4"/>
                </a:solidFill>
                <a:latin typeface="Rajdhani"/>
                <a:ea typeface="Rajdhani"/>
                <a:cs typeface="Rajdhani"/>
                <a:sym typeface="Rajdhani"/>
              </a:rPr>
              <a:t>CREDITS: This presentation template was created by </a:t>
            </a:r>
            <a:r>
              <a:rPr lang="en" sz="1000">
                <a:solidFill>
                  <a:schemeClr val="accent4"/>
                </a:solidFill>
                <a:uFill>
                  <a:noFill/>
                </a:uFill>
                <a:latin typeface="Rajdhani"/>
                <a:ea typeface="Rajdhani"/>
                <a:cs typeface="Rajdhani"/>
                <a:sym typeface="Rajdhani"/>
                <a:hlinkClick r:id="rId3">
                  <a:extLst>
                    <a:ext uri="{A12FA001-AC4F-418D-AE19-62706E023703}">
                      <ahyp:hlinkClr val="tx"/>
                    </a:ext>
                  </a:extLst>
                </a:hlinkClick>
              </a:rPr>
              <a:t>Slidesgo</a:t>
            </a:r>
            <a:r>
              <a:rPr lang="en" sz="1000">
                <a:solidFill>
                  <a:schemeClr val="accent4"/>
                </a:solidFill>
                <a:latin typeface="Rajdhani"/>
                <a:ea typeface="Rajdhani"/>
                <a:cs typeface="Rajdhani"/>
                <a:sym typeface="Rajdhani"/>
              </a:rPr>
              <a:t>, including icons by </a:t>
            </a:r>
            <a:r>
              <a:rPr lang="en" sz="1000">
                <a:solidFill>
                  <a:schemeClr val="accent4"/>
                </a:solidFill>
                <a:uFill>
                  <a:noFill/>
                </a:uFill>
                <a:latin typeface="Rajdhani"/>
                <a:ea typeface="Rajdhani"/>
                <a:cs typeface="Rajdhani"/>
                <a:sym typeface="Rajdhani"/>
                <a:hlinkClick r:id="rId4">
                  <a:extLst>
                    <a:ext uri="{A12FA001-AC4F-418D-AE19-62706E023703}">
                      <ahyp:hlinkClr val="tx"/>
                    </a:ext>
                  </a:extLst>
                </a:hlinkClick>
              </a:rPr>
              <a:t>Flaticon</a:t>
            </a:r>
            <a:r>
              <a:rPr lang="en" sz="1000">
                <a:solidFill>
                  <a:schemeClr val="accent4"/>
                </a:solidFill>
                <a:latin typeface="Rajdhani"/>
                <a:ea typeface="Rajdhani"/>
                <a:cs typeface="Rajdhani"/>
                <a:sym typeface="Rajdhani"/>
              </a:rPr>
              <a:t>, and infographics &amp; images by </a:t>
            </a:r>
            <a:r>
              <a:rPr lang="en" sz="1000">
                <a:solidFill>
                  <a:schemeClr val="accent4"/>
                </a:solidFill>
                <a:uFill>
                  <a:noFill/>
                </a:uFill>
                <a:latin typeface="Rajdhani"/>
                <a:ea typeface="Rajdhani"/>
                <a:cs typeface="Rajdhani"/>
                <a:sym typeface="Rajdhani"/>
                <a:hlinkClick r:id="rId5">
                  <a:extLst>
                    <a:ext uri="{A12FA001-AC4F-418D-AE19-62706E023703}">
                      <ahyp:hlinkClr val="tx"/>
                    </a:ext>
                  </a:extLst>
                </a:hlinkClick>
              </a:rPr>
              <a:t>Freepik</a:t>
            </a:r>
            <a:r>
              <a:rPr lang="en" sz="1000">
                <a:solidFill>
                  <a:schemeClr val="accent4"/>
                </a:solidFill>
                <a:latin typeface="Rajdhani"/>
                <a:ea typeface="Rajdhani"/>
                <a:cs typeface="Rajdhani"/>
                <a:sym typeface="Rajdhani"/>
              </a:rPr>
              <a:t>. </a:t>
            </a:r>
            <a:endParaRPr sz="1000">
              <a:solidFill>
                <a:schemeClr val="accent4"/>
              </a:solidFill>
              <a:latin typeface="Rajdhani"/>
              <a:ea typeface="Rajdhani"/>
              <a:cs typeface="Rajdhani"/>
              <a:sym typeface="Rajdhani"/>
            </a:endParaRPr>
          </a:p>
          <a:p>
            <a:pPr indent="0" lvl="0" marL="0" rtl="0" algn="ctr">
              <a:spcBef>
                <a:spcPts val="300"/>
              </a:spcBef>
              <a:spcAft>
                <a:spcPts val="0"/>
              </a:spcAft>
              <a:buNone/>
            </a:pPr>
            <a:r>
              <a:t/>
            </a:r>
            <a:endParaRPr sz="1000">
              <a:solidFill>
                <a:schemeClr val="accent4"/>
              </a:solidFill>
              <a:latin typeface="Rajdhani"/>
              <a:ea typeface="Rajdhani"/>
              <a:cs typeface="Rajdhani"/>
              <a:sym typeface="Rajdhani"/>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SECTION_TITLE_AND_DESCRIPTION_1_3_1_1_1_2_1_1">
    <p:bg>
      <p:bgPr>
        <a:blipFill>
          <a:blip r:embed="rId2">
            <a:alphaModFix/>
          </a:blip>
          <a:stretch>
            <a:fillRect/>
          </a:stretch>
        </a:blipFill>
      </p:bgPr>
    </p:bg>
    <p:spTree>
      <p:nvGrpSpPr>
        <p:cNvPr id="1393" name="Shape 1393"/>
        <p:cNvGrpSpPr/>
        <p:nvPr/>
      </p:nvGrpSpPr>
      <p:grpSpPr>
        <a:xfrm>
          <a:off x="0" y="0"/>
          <a:ext cx="0" cy="0"/>
          <a:chOff x="0" y="0"/>
          <a:chExt cx="0" cy="0"/>
        </a:xfrm>
      </p:grpSpPr>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ONLY_1_1_1_2">
    <p:bg>
      <p:bgPr>
        <a:blipFill>
          <a:blip r:embed="rId2">
            <a:alphaModFix/>
          </a:blip>
          <a:stretch>
            <a:fillRect/>
          </a:stretch>
        </a:blipFill>
      </p:bgPr>
    </p:bg>
    <p:spTree>
      <p:nvGrpSpPr>
        <p:cNvPr id="1394" name="Shape 1394"/>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ONLY_1_2">
    <p:bg>
      <p:bgPr>
        <a:blipFill>
          <a:blip r:embed="rId2">
            <a:alphaModFix/>
          </a:blip>
          <a:stretch>
            <a:fillRect/>
          </a:stretch>
        </a:blipFill>
      </p:bgPr>
    </p:bg>
    <p:spTree>
      <p:nvGrpSpPr>
        <p:cNvPr id="1395" name="Shape 139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SECTION_TITLE_AND_DESCRIPTION_1_3">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4"/>
          <p:cNvSpPr txBox="1"/>
          <p:nvPr>
            <p:ph idx="1" type="subTitle"/>
          </p:nvPr>
        </p:nvSpPr>
        <p:spPr>
          <a:xfrm>
            <a:off x="1005175" y="3137625"/>
            <a:ext cx="1924200" cy="475500"/>
          </a:xfrm>
          <a:prstGeom prst="rect">
            <a:avLst/>
          </a:prstGeom>
        </p:spPr>
        <p:txBody>
          <a:bodyPr anchorCtr="0" anchor="t" bIns="91425" lIns="91425" spcFirstLastPara="1" rIns="91425" wrap="square" tIns="91425">
            <a:norm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4" name="Google Shape;64;p14"/>
          <p:cNvSpPr txBox="1"/>
          <p:nvPr>
            <p:ph idx="2" type="subTitle"/>
          </p:nvPr>
        </p:nvSpPr>
        <p:spPr>
          <a:xfrm>
            <a:off x="3609900" y="3137625"/>
            <a:ext cx="1924200" cy="475500"/>
          </a:xfrm>
          <a:prstGeom prst="rect">
            <a:avLst/>
          </a:prstGeom>
        </p:spPr>
        <p:txBody>
          <a:bodyPr anchorCtr="0" anchor="t" bIns="91425" lIns="91425" spcFirstLastPara="1" rIns="91425" wrap="square" tIns="91425">
            <a:norm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5" name="Google Shape;65;p14"/>
          <p:cNvSpPr txBox="1"/>
          <p:nvPr>
            <p:ph idx="3" type="subTitle"/>
          </p:nvPr>
        </p:nvSpPr>
        <p:spPr>
          <a:xfrm>
            <a:off x="6214625" y="3137625"/>
            <a:ext cx="1924200" cy="475500"/>
          </a:xfrm>
          <a:prstGeom prst="rect">
            <a:avLst/>
          </a:prstGeom>
        </p:spPr>
        <p:txBody>
          <a:bodyPr anchorCtr="0" anchor="t" bIns="91425" lIns="91425" spcFirstLastPara="1" rIns="91425" wrap="square" tIns="91425">
            <a:norm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6" name="Google Shape;66;p14"/>
          <p:cNvSpPr txBox="1"/>
          <p:nvPr>
            <p:ph idx="4" type="subTitle"/>
          </p:nvPr>
        </p:nvSpPr>
        <p:spPr>
          <a:xfrm>
            <a:off x="1005175" y="3553725"/>
            <a:ext cx="1924200" cy="928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7" name="Google Shape;67;p14"/>
          <p:cNvSpPr txBox="1"/>
          <p:nvPr>
            <p:ph type="title"/>
          </p:nvPr>
        </p:nvSpPr>
        <p:spPr>
          <a:xfrm>
            <a:off x="311700" y="38112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68" name="Google Shape;68;p14"/>
          <p:cNvSpPr txBox="1"/>
          <p:nvPr>
            <p:ph idx="5" type="subTitle"/>
          </p:nvPr>
        </p:nvSpPr>
        <p:spPr>
          <a:xfrm>
            <a:off x="3609900" y="3553725"/>
            <a:ext cx="1924200" cy="928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9" name="Google Shape;69;p14"/>
          <p:cNvSpPr txBox="1"/>
          <p:nvPr>
            <p:ph idx="6" type="subTitle"/>
          </p:nvPr>
        </p:nvSpPr>
        <p:spPr>
          <a:xfrm>
            <a:off x="6214625" y="3553725"/>
            <a:ext cx="1924200" cy="928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TITLE_AND_TWO_COLUMNS_1_1">
    <p:bg>
      <p:bgPr>
        <a:blipFill>
          <a:blip r:embed="rId2">
            <a:alphaModFix/>
          </a:blip>
          <a:stretch>
            <a:fillRect/>
          </a:stretch>
        </a:blipFill>
      </p:bgPr>
    </p:bg>
    <p:spTree>
      <p:nvGrpSpPr>
        <p:cNvPr id="1396" name="Shape 1396"/>
        <p:cNvGrpSpPr/>
        <p:nvPr/>
      </p:nvGrpSpPr>
      <p:grpSpPr>
        <a:xfrm>
          <a:off x="0" y="0"/>
          <a:ext cx="0" cy="0"/>
          <a:chOff x="0" y="0"/>
          <a:chExt cx="0" cy="0"/>
        </a:xfrm>
      </p:grpSpPr>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5">
  <p:cSld name="SECTION_TITLE_AND_DESCRIPTION_1_4_1_2">
    <p:bg>
      <p:bgPr>
        <a:blipFill>
          <a:blip r:embed="rId2">
            <a:alphaModFix/>
          </a:blip>
          <a:stretch>
            <a:fillRect/>
          </a:stretch>
        </a:blipFill>
      </p:bgPr>
    </p:bg>
    <p:spTree>
      <p:nvGrpSpPr>
        <p:cNvPr id="1397" name="Shape 1397"/>
        <p:cNvGrpSpPr/>
        <p:nvPr/>
      </p:nvGrpSpPr>
      <p:grpSpPr>
        <a:xfrm>
          <a:off x="0" y="0"/>
          <a:ext cx="0" cy="0"/>
          <a:chOff x="0" y="0"/>
          <a:chExt cx="0" cy="0"/>
        </a:xfrm>
      </p:grpSpPr>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401" name="Shape 1401"/>
        <p:cNvGrpSpPr/>
        <p:nvPr/>
      </p:nvGrpSpPr>
      <p:grpSpPr>
        <a:xfrm>
          <a:off x="0" y="0"/>
          <a:ext cx="0" cy="0"/>
          <a:chOff x="0" y="0"/>
          <a:chExt cx="0" cy="0"/>
        </a:xfrm>
      </p:grpSpPr>
      <p:grpSp>
        <p:nvGrpSpPr>
          <p:cNvPr id="1402" name="Google Shape;1402;p138"/>
          <p:cNvGrpSpPr/>
          <p:nvPr/>
        </p:nvGrpSpPr>
        <p:grpSpPr>
          <a:xfrm>
            <a:off x="-648268" y="-915586"/>
            <a:ext cx="4062633" cy="6859116"/>
            <a:chOff x="-648268" y="-915586"/>
            <a:chExt cx="4062633" cy="6859116"/>
          </a:xfrm>
        </p:grpSpPr>
        <p:sp>
          <p:nvSpPr>
            <p:cNvPr id="1403" name="Google Shape;1403;p138"/>
            <p:cNvSpPr/>
            <p:nvPr/>
          </p:nvSpPr>
          <p:spPr>
            <a:xfrm>
              <a:off x="-648268" y="1965670"/>
              <a:ext cx="1119395" cy="1086742"/>
            </a:xfrm>
            <a:custGeom>
              <a:rect b="b" l="l" r="r" t="t"/>
              <a:pathLst>
                <a:path extrusionOk="0" h="30087" w="30991">
                  <a:moveTo>
                    <a:pt x="13309" y="1"/>
                  </a:moveTo>
                  <a:cubicBezTo>
                    <a:pt x="12724" y="1"/>
                    <a:pt x="12139" y="419"/>
                    <a:pt x="12142" y="1162"/>
                  </a:cubicBezTo>
                  <a:cubicBezTo>
                    <a:pt x="12144" y="1874"/>
                    <a:pt x="11565" y="2323"/>
                    <a:pt x="10974" y="2323"/>
                  </a:cubicBezTo>
                  <a:cubicBezTo>
                    <a:pt x="10634" y="2323"/>
                    <a:pt x="10290" y="2174"/>
                    <a:pt x="10050" y="1842"/>
                  </a:cubicBezTo>
                  <a:cubicBezTo>
                    <a:pt x="9804" y="1500"/>
                    <a:pt x="9466" y="1354"/>
                    <a:pt x="9134" y="1354"/>
                  </a:cubicBezTo>
                  <a:cubicBezTo>
                    <a:pt x="8422" y="1354"/>
                    <a:pt x="7734" y="2023"/>
                    <a:pt x="8015" y="2877"/>
                  </a:cubicBezTo>
                  <a:cubicBezTo>
                    <a:pt x="8283" y="3690"/>
                    <a:pt x="7638" y="4398"/>
                    <a:pt x="6915" y="4398"/>
                  </a:cubicBezTo>
                  <a:cubicBezTo>
                    <a:pt x="6688" y="4398"/>
                    <a:pt x="6453" y="4328"/>
                    <a:pt x="6236" y="4170"/>
                  </a:cubicBezTo>
                  <a:cubicBezTo>
                    <a:pt x="6013" y="4006"/>
                    <a:pt x="5778" y="3935"/>
                    <a:pt x="5554" y="3935"/>
                  </a:cubicBezTo>
                  <a:cubicBezTo>
                    <a:pt x="4707" y="3935"/>
                    <a:pt x="4005" y="4942"/>
                    <a:pt x="4622" y="5784"/>
                  </a:cubicBezTo>
                  <a:cubicBezTo>
                    <a:pt x="5206" y="6582"/>
                    <a:pt x="4588" y="7626"/>
                    <a:pt x="3703" y="7626"/>
                  </a:cubicBezTo>
                  <a:cubicBezTo>
                    <a:pt x="3583" y="7626"/>
                    <a:pt x="3457" y="7606"/>
                    <a:pt x="3330" y="7564"/>
                  </a:cubicBezTo>
                  <a:cubicBezTo>
                    <a:pt x="3195" y="7520"/>
                    <a:pt x="3065" y="7500"/>
                    <a:pt x="2942" y="7500"/>
                  </a:cubicBezTo>
                  <a:cubicBezTo>
                    <a:pt x="1915" y="7500"/>
                    <a:pt x="1337" y="8908"/>
                    <a:pt x="2294" y="9598"/>
                  </a:cubicBezTo>
                  <a:cubicBezTo>
                    <a:pt x="3203" y="10254"/>
                    <a:pt x="2738" y="11690"/>
                    <a:pt x="1618" y="11690"/>
                  </a:cubicBezTo>
                  <a:cubicBezTo>
                    <a:pt x="1616" y="11690"/>
                    <a:pt x="1615" y="11690"/>
                    <a:pt x="1614" y="11690"/>
                  </a:cubicBezTo>
                  <a:cubicBezTo>
                    <a:pt x="1612" y="11690"/>
                    <a:pt x="1610" y="11690"/>
                    <a:pt x="1608" y="11690"/>
                  </a:cubicBezTo>
                  <a:cubicBezTo>
                    <a:pt x="292" y="11690"/>
                    <a:pt x="1" y="13541"/>
                    <a:pt x="1256" y="13944"/>
                  </a:cubicBezTo>
                  <a:cubicBezTo>
                    <a:pt x="2325" y="14287"/>
                    <a:pt x="2325" y="15800"/>
                    <a:pt x="1256" y="16143"/>
                  </a:cubicBezTo>
                  <a:cubicBezTo>
                    <a:pt x="1" y="16546"/>
                    <a:pt x="292" y="18398"/>
                    <a:pt x="1609" y="18398"/>
                  </a:cubicBezTo>
                  <a:cubicBezTo>
                    <a:pt x="1611" y="18398"/>
                    <a:pt x="1612" y="18398"/>
                    <a:pt x="1614" y="18398"/>
                  </a:cubicBezTo>
                  <a:cubicBezTo>
                    <a:pt x="1616" y="18398"/>
                    <a:pt x="1617" y="18398"/>
                    <a:pt x="1619" y="18398"/>
                  </a:cubicBezTo>
                  <a:cubicBezTo>
                    <a:pt x="2738" y="18398"/>
                    <a:pt x="3203" y="19834"/>
                    <a:pt x="2294" y="20489"/>
                  </a:cubicBezTo>
                  <a:cubicBezTo>
                    <a:pt x="1337" y="21179"/>
                    <a:pt x="1915" y="22588"/>
                    <a:pt x="2943" y="22588"/>
                  </a:cubicBezTo>
                  <a:cubicBezTo>
                    <a:pt x="3066" y="22588"/>
                    <a:pt x="3195" y="22567"/>
                    <a:pt x="3330" y="22523"/>
                  </a:cubicBezTo>
                  <a:cubicBezTo>
                    <a:pt x="3458" y="22481"/>
                    <a:pt x="3584" y="22462"/>
                    <a:pt x="3704" y="22462"/>
                  </a:cubicBezTo>
                  <a:cubicBezTo>
                    <a:pt x="4588" y="22462"/>
                    <a:pt x="5206" y="23505"/>
                    <a:pt x="4622" y="24302"/>
                  </a:cubicBezTo>
                  <a:cubicBezTo>
                    <a:pt x="4006" y="25144"/>
                    <a:pt x="4707" y="26151"/>
                    <a:pt x="5554" y="26151"/>
                  </a:cubicBezTo>
                  <a:cubicBezTo>
                    <a:pt x="5778" y="26151"/>
                    <a:pt x="6013" y="26080"/>
                    <a:pt x="6236" y="25917"/>
                  </a:cubicBezTo>
                  <a:cubicBezTo>
                    <a:pt x="6453" y="25758"/>
                    <a:pt x="6688" y="25688"/>
                    <a:pt x="6915" y="25688"/>
                  </a:cubicBezTo>
                  <a:cubicBezTo>
                    <a:pt x="7638" y="25688"/>
                    <a:pt x="8283" y="26398"/>
                    <a:pt x="8015" y="27209"/>
                  </a:cubicBezTo>
                  <a:cubicBezTo>
                    <a:pt x="7734" y="28064"/>
                    <a:pt x="8423" y="28733"/>
                    <a:pt x="9134" y="28733"/>
                  </a:cubicBezTo>
                  <a:cubicBezTo>
                    <a:pt x="9466" y="28733"/>
                    <a:pt x="9804" y="28587"/>
                    <a:pt x="10050" y="28246"/>
                  </a:cubicBezTo>
                  <a:cubicBezTo>
                    <a:pt x="10290" y="27913"/>
                    <a:pt x="10634" y="27764"/>
                    <a:pt x="10974" y="27764"/>
                  </a:cubicBezTo>
                  <a:cubicBezTo>
                    <a:pt x="11565" y="27764"/>
                    <a:pt x="12144" y="28213"/>
                    <a:pt x="12142" y="28926"/>
                  </a:cubicBezTo>
                  <a:cubicBezTo>
                    <a:pt x="12139" y="29668"/>
                    <a:pt x="12724" y="30086"/>
                    <a:pt x="13309" y="30086"/>
                  </a:cubicBezTo>
                  <a:cubicBezTo>
                    <a:pt x="13765" y="30086"/>
                    <a:pt x="14219" y="29833"/>
                    <a:pt x="14396" y="29283"/>
                  </a:cubicBezTo>
                  <a:cubicBezTo>
                    <a:pt x="14567" y="28748"/>
                    <a:pt x="15031" y="28481"/>
                    <a:pt x="15495" y="28481"/>
                  </a:cubicBezTo>
                  <a:cubicBezTo>
                    <a:pt x="15960" y="28481"/>
                    <a:pt x="16424" y="28748"/>
                    <a:pt x="16596" y="29283"/>
                  </a:cubicBezTo>
                  <a:cubicBezTo>
                    <a:pt x="16772" y="29833"/>
                    <a:pt x="17226" y="30086"/>
                    <a:pt x="17682" y="30086"/>
                  </a:cubicBezTo>
                  <a:cubicBezTo>
                    <a:pt x="18266" y="30086"/>
                    <a:pt x="18852" y="29668"/>
                    <a:pt x="18850" y="28926"/>
                  </a:cubicBezTo>
                  <a:cubicBezTo>
                    <a:pt x="18847" y="28213"/>
                    <a:pt x="19426" y="27764"/>
                    <a:pt x="20017" y="27764"/>
                  </a:cubicBezTo>
                  <a:cubicBezTo>
                    <a:pt x="20357" y="27764"/>
                    <a:pt x="20702" y="27913"/>
                    <a:pt x="20942" y="28246"/>
                  </a:cubicBezTo>
                  <a:cubicBezTo>
                    <a:pt x="21188" y="28587"/>
                    <a:pt x="21525" y="28733"/>
                    <a:pt x="21857" y="28733"/>
                  </a:cubicBezTo>
                  <a:cubicBezTo>
                    <a:pt x="22568" y="28733"/>
                    <a:pt x="23256" y="28064"/>
                    <a:pt x="22975" y="27209"/>
                  </a:cubicBezTo>
                  <a:cubicBezTo>
                    <a:pt x="22708" y="26398"/>
                    <a:pt x="23353" y="25688"/>
                    <a:pt x="24076" y="25688"/>
                  </a:cubicBezTo>
                  <a:cubicBezTo>
                    <a:pt x="24303" y="25688"/>
                    <a:pt x="24538" y="25758"/>
                    <a:pt x="24754" y="25917"/>
                  </a:cubicBezTo>
                  <a:cubicBezTo>
                    <a:pt x="24978" y="26080"/>
                    <a:pt x="25212" y="26151"/>
                    <a:pt x="25437" y="26151"/>
                  </a:cubicBezTo>
                  <a:cubicBezTo>
                    <a:pt x="26284" y="26151"/>
                    <a:pt x="26985" y="25144"/>
                    <a:pt x="26369" y="24302"/>
                  </a:cubicBezTo>
                  <a:cubicBezTo>
                    <a:pt x="25785" y="23505"/>
                    <a:pt x="26403" y="22462"/>
                    <a:pt x="27287" y="22462"/>
                  </a:cubicBezTo>
                  <a:cubicBezTo>
                    <a:pt x="27407" y="22462"/>
                    <a:pt x="27533" y="22481"/>
                    <a:pt x="27661" y="22523"/>
                  </a:cubicBezTo>
                  <a:cubicBezTo>
                    <a:pt x="27795" y="22567"/>
                    <a:pt x="27925" y="22588"/>
                    <a:pt x="28048" y="22588"/>
                  </a:cubicBezTo>
                  <a:cubicBezTo>
                    <a:pt x="29076" y="22588"/>
                    <a:pt x="29654" y="21179"/>
                    <a:pt x="28698" y="20489"/>
                  </a:cubicBezTo>
                  <a:cubicBezTo>
                    <a:pt x="27788" y="19834"/>
                    <a:pt x="28253" y="18398"/>
                    <a:pt x="29373" y="18398"/>
                  </a:cubicBezTo>
                  <a:cubicBezTo>
                    <a:pt x="29375" y="18398"/>
                    <a:pt x="29376" y="18398"/>
                    <a:pt x="29378" y="18398"/>
                  </a:cubicBezTo>
                  <a:cubicBezTo>
                    <a:pt x="29379" y="18398"/>
                    <a:pt x="29381" y="18398"/>
                    <a:pt x="29383" y="18398"/>
                  </a:cubicBezTo>
                  <a:cubicBezTo>
                    <a:pt x="30698" y="18398"/>
                    <a:pt x="30991" y="16546"/>
                    <a:pt x="29735" y="16143"/>
                  </a:cubicBezTo>
                  <a:cubicBezTo>
                    <a:pt x="28665" y="15800"/>
                    <a:pt x="28665" y="14287"/>
                    <a:pt x="29735" y="13944"/>
                  </a:cubicBezTo>
                  <a:cubicBezTo>
                    <a:pt x="30991" y="13541"/>
                    <a:pt x="30698" y="11690"/>
                    <a:pt x="29384" y="11690"/>
                  </a:cubicBezTo>
                  <a:cubicBezTo>
                    <a:pt x="29382" y="11690"/>
                    <a:pt x="29380" y="11690"/>
                    <a:pt x="29378" y="11690"/>
                  </a:cubicBezTo>
                  <a:cubicBezTo>
                    <a:pt x="29377" y="11690"/>
                    <a:pt x="29375" y="11690"/>
                    <a:pt x="29374" y="11690"/>
                  </a:cubicBezTo>
                  <a:cubicBezTo>
                    <a:pt x="28253" y="11690"/>
                    <a:pt x="27787" y="10254"/>
                    <a:pt x="28698" y="9598"/>
                  </a:cubicBezTo>
                  <a:cubicBezTo>
                    <a:pt x="29654" y="8908"/>
                    <a:pt x="29076" y="7500"/>
                    <a:pt x="28049" y="7500"/>
                  </a:cubicBezTo>
                  <a:cubicBezTo>
                    <a:pt x="27926" y="7500"/>
                    <a:pt x="27796" y="7520"/>
                    <a:pt x="27661" y="7564"/>
                  </a:cubicBezTo>
                  <a:cubicBezTo>
                    <a:pt x="27533" y="7606"/>
                    <a:pt x="27408" y="7626"/>
                    <a:pt x="27288" y="7626"/>
                  </a:cubicBezTo>
                  <a:cubicBezTo>
                    <a:pt x="26404" y="7626"/>
                    <a:pt x="25785" y="6582"/>
                    <a:pt x="26369" y="5784"/>
                  </a:cubicBezTo>
                  <a:cubicBezTo>
                    <a:pt x="26984" y="4942"/>
                    <a:pt x="26284" y="3935"/>
                    <a:pt x="25437" y="3935"/>
                  </a:cubicBezTo>
                  <a:cubicBezTo>
                    <a:pt x="25212" y="3935"/>
                    <a:pt x="24977" y="4006"/>
                    <a:pt x="24754" y="4170"/>
                  </a:cubicBezTo>
                  <a:cubicBezTo>
                    <a:pt x="24538" y="4328"/>
                    <a:pt x="24303" y="4398"/>
                    <a:pt x="24076" y="4398"/>
                  </a:cubicBezTo>
                  <a:cubicBezTo>
                    <a:pt x="23354" y="4398"/>
                    <a:pt x="22708" y="3690"/>
                    <a:pt x="22975" y="2877"/>
                  </a:cubicBezTo>
                  <a:cubicBezTo>
                    <a:pt x="23256" y="2023"/>
                    <a:pt x="22568" y="1354"/>
                    <a:pt x="21857" y="1354"/>
                  </a:cubicBezTo>
                  <a:cubicBezTo>
                    <a:pt x="21525" y="1354"/>
                    <a:pt x="21188" y="1500"/>
                    <a:pt x="20942" y="1842"/>
                  </a:cubicBezTo>
                  <a:cubicBezTo>
                    <a:pt x="20702" y="2174"/>
                    <a:pt x="20358" y="2323"/>
                    <a:pt x="20017" y="2323"/>
                  </a:cubicBezTo>
                  <a:cubicBezTo>
                    <a:pt x="19426" y="2323"/>
                    <a:pt x="18847" y="1874"/>
                    <a:pt x="18850" y="1162"/>
                  </a:cubicBezTo>
                  <a:cubicBezTo>
                    <a:pt x="18852" y="419"/>
                    <a:pt x="18266" y="1"/>
                    <a:pt x="17681" y="1"/>
                  </a:cubicBezTo>
                  <a:cubicBezTo>
                    <a:pt x="17226" y="1"/>
                    <a:pt x="16772" y="254"/>
                    <a:pt x="16596" y="804"/>
                  </a:cubicBezTo>
                  <a:cubicBezTo>
                    <a:pt x="16424" y="1338"/>
                    <a:pt x="15960" y="1606"/>
                    <a:pt x="15495" y="1606"/>
                  </a:cubicBezTo>
                  <a:cubicBezTo>
                    <a:pt x="15031" y="1606"/>
                    <a:pt x="14567" y="1338"/>
                    <a:pt x="14396" y="804"/>
                  </a:cubicBezTo>
                  <a:cubicBezTo>
                    <a:pt x="14219" y="254"/>
                    <a:pt x="13765" y="1"/>
                    <a:pt x="133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38"/>
            <p:cNvSpPr/>
            <p:nvPr/>
          </p:nvSpPr>
          <p:spPr>
            <a:xfrm>
              <a:off x="-470522" y="-205576"/>
              <a:ext cx="56167" cy="56203"/>
            </a:xfrm>
            <a:custGeom>
              <a:rect b="b" l="l" r="r" t="t"/>
              <a:pathLst>
                <a:path extrusionOk="0" h="1556" w="1555">
                  <a:moveTo>
                    <a:pt x="777" y="1"/>
                  </a:moveTo>
                  <a:cubicBezTo>
                    <a:pt x="348" y="1"/>
                    <a:pt x="0" y="349"/>
                    <a:pt x="0" y="779"/>
                  </a:cubicBezTo>
                  <a:cubicBezTo>
                    <a:pt x="0" y="1207"/>
                    <a:pt x="348" y="1556"/>
                    <a:pt x="777" y="1556"/>
                  </a:cubicBezTo>
                  <a:cubicBezTo>
                    <a:pt x="1207" y="1556"/>
                    <a:pt x="1555" y="1207"/>
                    <a:pt x="1555" y="779"/>
                  </a:cubicBezTo>
                  <a:cubicBezTo>
                    <a:pt x="1555" y="349"/>
                    <a:pt x="1207" y="1"/>
                    <a:pt x="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38"/>
            <p:cNvSpPr/>
            <p:nvPr/>
          </p:nvSpPr>
          <p:spPr>
            <a:xfrm>
              <a:off x="2863680" y="5237094"/>
              <a:ext cx="56167" cy="56203"/>
            </a:xfrm>
            <a:custGeom>
              <a:rect b="b" l="l" r="r" t="t"/>
              <a:pathLst>
                <a:path extrusionOk="0" h="1556" w="1555">
                  <a:moveTo>
                    <a:pt x="777" y="1"/>
                  </a:moveTo>
                  <a:cubicBezTo>
                    <a:pt x="348" y="1"/>
                    <a:pt x="0" y="349"/>
                    <a:pt x="0" y="779"/>
                  </a:cubicBezTo>
                  <a:cubicBezTo>
                    <a:pt x="0" y="1207"/>
                    <a:pt x="348" y="1555"/>
                    <a:pt x="777" y="1555"/>
                  </a:cubicBezTo>
                  <a:cubicBezTo>
                    <a:pt x="1207" y="1555"/>
                    <a:pt x="1555" y="1207"/>
                    <a:pt x="1555" y="779"/>
                  </a:cubicBezTo>
                  <a:cubicBezTo>
                    <a:pt x="1555" y="349"/>
                    <a:pt x="1207" y="1"/>
                    <a:pt x="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38"/>
            <p:cNvSpPr/>
            <p:nvPr/>
          </p:nvSpPr>
          <p:spPr>
            <a:xfrm>
              <a:off x="1885116" y="-915586"/>
              <a:ext cx="62415" cy="62379"/>
            </a:xfrm>
            <a:custGeom>
              <a:rect b="b" l="l" r="r" t="t"/>
              <a:pathLst>
                <a:path extrusionOk="0" h="1727" w="1728">
                  <a:moveTo>
                    <a:pt x="863" y="0"/>
                  </a:moveTo>
                  <a:cubicBezTo>
                    <a:pt x="387" y="0"/>
                    <a:pt x="1" y="386"/>
                    <a:pt x="1" y="863"/>
                  </a:cubicBezTo>
                  <a:cubicBezTo>
                    <a:pt x="1" y="1340"/>
                    <a:pt x="387" y="1727"/>
                    <a:pt x="863" y="1727"/>
                  </a:cubicBezTo>
                  <a:cubicBezTo>
                    <a:pt x="1341" y="1727"/>
                    <a:pt x="1727" y="1340"/>
                    <a:pt x="1727" y="863"/>
                  </a:cubicBezTo>
                  <a:cubicBezTo>
                    <a:pt x="1727" y="386"/>
                    <a:pt x="1341"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38"/>
            <p:cNvSpPr/>
            <p:nvPr/>
          </p:nvSpPr>
          <p:spPr>
            <a:xfrm>
              <a:off x="683801" y="4943836"/>
              <a:ext cx="62379" cy="62379"/>
            </a:xfrm>
            <a:custGeom>
              <a:rect b="b" l="l" r="r" t="t"/>
              <a:pathLst>
                <a:path extrusionOk="0" h="1727" w="1727">
                  <a:moveTo>
                    <a:pt x="864" y="0"/>
                  </a:moveTo>
                  <a:cubicBezTo>
                    <a:pt x="386" y="0"/>
                    <a:pt x="0" y="387"/>
                    <a:pt x="0" y="863"/>
                  </a:cubicBezTo>
                  <a:cubicBezTo>
                    <a:pt x="0" y="1341"/>
                    <a:pt x="386" y="1727"/>
                    <a:pt x="864" y="1727"/>
                  </a:cubicBezTo>
                  <a:cubicBezTo>
                    <a:pt x="1341" y="1727"/>
                    <a:pt x="1727" y="1341"/>
                    <a:pt x="1727" y="863"/>
                  </a:cubicBezTo>
                  <a:cubicBezTo>
                    <a:pt x="1727" y="387"/>
                    <a:pt x="1341" y="0"/>
                    <a:pt x="8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38"/>
            <p:cNvSpPr/>
            <p:nvPr/>
          </p:nvSpPr>
          <p:spPr>
            <a:xfrm>
              <a:off x="3324354" y="2142224"/>
              <a:ext cx="36" cy="144"/>
            </a:xfrm>
            <a:custGeom>
              <a:rect b="b" l="l" r="r" t="t"/>
              <a:pathLst>
                <a:path extrusionOk="0" fill="none" h="4" w="1">
                  <a:moveTo>
                    <a:pt x="0" y="3"/>
                  </a:moveTo>
                  <a:lnTo>
                    <a:pt x="0"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38"/>
            <p:cNvSpPr/>
            <p:nvPr/>
          </p:nvSpPr>
          <p:spPr>
            <a:xfrm>
              <a:off x="-29352" y="-877841"/>
              <a:ext cx="3347854" cy="2971629"/>
            </a:xfrm>
            <a:custGeom>
              <a:rect b="b" l="l" r="r" t="t"/>
              <a:pathLst>
                <a:path extrusionOk="0" fill="none" h="82271" w="92687">
                  <a:moveTo>
                    <a:pt x="92686" y="82270"/>
                  </a:moveTo>
                  <a:cubicBezTo>
                    <a:pt x="86760" y="36173"/>
                    <a:pt x="47598" y="484"/>
                    <a:pt x="0"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38"/>
            <p:cNvSpPr/>
            <p:nvPr/>
          </p:nvSpPr>
          <p:spPr>
            <a:xfrm>
              <a:off x="-53841" y="-877985"/>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38"/>
            <p:cNvSpPr/>
            <p:nvPr/>
          </p:nvSpPr>
          <p:spPr>
            <a:xfrm>
              <a:off x="-4646" y="2472759"/>
              <a:ext cx="3351141" cy="3470771"/>
            </a:xfrm>
            <a:custGeom>
              <a:rect b="b" l="l" r="r" t="t"/>
              <a:pathLst>
                <a:path extrusionOk="0" fill="none" h="96090" w="92778">
                  <a:moveTo>
                    <a:pt x="1" y="96089"/>
                  </a:moveTo>
                  <a:cubicBezTo>
                    <a:pt x="51153" y="95206"/>
                    <a:pt x="92387" y="53656"/>
                    <a:pt x="92768" y="2381"/>
                  </a:cubicBezTo>
                  <a:cubicBezTo>
                    <a:pt x="92770" y="2143"/>
                    <a:pt x="92778" y="1906"/>
                    <a:pt x="92778" y="1667"/>
                  </a:cubicBezTo>
                  <a:cubicBezTo>
                    <a:pt x="92778" y="1110"/>
                    <a:pt x="92772" y="555"/>
                    <a:pt x="92762"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38"/>
            <p:cNvSpPr/>
            <p:nvPr/>
          </p:nvSpPr>
          <p:spPr>
            <a:xfrm>
              <a:off x="3345412" y="2448052"/>
              <a:ext cx="36" cy="144"/>
            </a:xfrm>
            <a:custGeom>
              <a:rect b="b" l="l" r="r" t="t"/>
              <a:pathLst>
                <a:path extrusionOk="0" fill="none" h="4" w="1">
                  <a:moveTo>
                    <a:pt x="0" y="4"/>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38"/>
            <p:cNvSpPr/>
            <p:nvPr/>
          </p:nvSpPr>
          <p:spPr>
            <a:xfrm>
              <a:off x="2905109" y="1668655"/>
              <a:ext cx="72" cy="144"/>
            </a:xfrm>
            <a:custGeom>
              <a:rect b="b" l="l" r="r" t="t"/>
              <a:pathLst>
                <a:path extrusionOk="0" fill="none" h="4" w="2">
                  <a:moveTo>
                    <a:pt x="1" y="3"/>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38"/>
            <p:cNvSpPr/>
            <p:nvPr/>
          </p:nvSpPr>
          <p:spPr>
            <a:xfrm>
              <a:off x="-29388" y="-558901"/>
              <a:ext cx="2920555" cy="2180817"/>
            </a:xfrm>
            <a:custGeom>
              <a:rect b="b" l="l" r="r" t="t"/>
              <a:pathLst>
                <a:path extrusionOk="0" fill="none" h="60377" w="80857">
                  <a:moveTo>
                    <a:pt x="80857" y="60376"/>
                  </a:moveTo>
                  <a:cubicBezTo>
                    <a:pt x="70181" y="25704"/>
                    <a:pt x="38075" y="426"/>
                    <a:pt x="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38"/>
            <p:cNvSpPr/>
            <p:nvPr/>
          </p:nvSpPr>
          <p:spPr>
            <a:xfrm>
              <a:off x="-53841" y="-559118"/>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38"/>
            <p:cNvSpPr/>
            <p:nvPr/>
          </p:nvSpPr>
          <p:spPr>
            <a:xfrm>
              <a:off x="-4863" y="2195501"/>
              <a:ext cx="3032491" cy="3429052"/>
            </a:xfrm>
            <a:custGeom>
              <a:rect b="b" l="l" r="r" t="t"/>
              <a:pathLst>
                <a:path extrusionOk="0" fill="none" h="94935" w="83956">
                  <a:moveTo>
                    <a:pt x="0" y="94935"/>
                  </a:moveTo>
                  <a:cubicBezTo>
                    <a:pt x="46279" y="94057"/>
                    <a:pt x="83566" y="56458"/>
                    <a:pt x="83945" y="10057"/>
                  </a:cubicBezTo>
                  <a:cubicBezTo>
                    <a:pt x="83948" y="9819"/>
                    <a:pt x="83954" y="9582"/>
                    <a:pt x="83954" y="9343"/>
                  </a:cubicBezTo>
                  <a:cubicBezTo>
                    <a:pt x="83955" y="6222"/>
                    <a:pt x="83786" y="3103"/>
                    <a:pt x="8345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38"/>
            <p:cNvSpPr/>
            <p:nvPr/>
          </p:nvSpPr>
          <p:spPr>
            <a:xfrm>
              <a:off x="3006606" y="2171048"/>
              <a:ext cx="36" cy="144"/>
            </a:xfrm>
            <a:custGeom>
              <a:rect b="b" l="l" r="r" t="t"/>
              <a:pathLst>
                <a:path extrusionOk="0" fill="none" h="4" w="1">
                  <a:moveTo>
                    <a:pt x="0" y="4"/>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38"/>
            <p:cNvSpPr/>
            <p:nvPr/>
          </p:nvSpPr>
          <p:spPr>
            <a:xfrm>
              <a:off x="2683657" y="2797441"/>
              <a:ext cx="36" cy="144"/>
            </a:xfrm>
            <a:custGeom>
              <a:rect b="b" l="l" r="r" t="t"/>
              <a:pathLst>
                <a:path extrusionOk="0" fill="none" h="4" w="1">
                  <a:moveTo>
                    <a:pt x="1" y="3"/>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38"/>
            <p:cNvSpPr/>
            <p:nvPr/>
          </p:nvSpPr>
          <p:spPr>
            <a:xfrm>
              <a:off x="-29244" y="-227717"/>
              <a:ext cx="2725651" cy="2976252"/>
            </a:xfrm>
            <a:custGeom>
              <a:rect b="b" l="l" r="r" t="t"/>
              <a:pathLst>
                <a:path extrusionOk="0" fill="none" h="82399" w="75461">
                  <a:moveTo>
                    <a:pt x="75225" y="82399"/>
                  </a:moveTo>
                  <a:cubicBezTo>
                    <a:pt x="75359" y="80663"/>
                    <a:pt x="75435" y="78912"/>
                    <a:pt x="75451" y="77145"/>
                  </a:cubicBezTo>
                  <a:cubicBezTo>
                    <a:pt x="75453" y="76907"/>
                    <a:pt x="75461" y="76670"/>
                    <a:pt x="75461" y="76431"/>
                  </a:cubicBezTo>
                  <a:cubicBezTo>
                    <a:pt x="75461" y="34542"/>
                    <a:pt x="41767" y="526"/>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38"/>
            <p:cNvSpPr/>
            <p:nvPr/>
          </p:nvSpPr>
          <p:spPr>
            <a:xfrm>
              <a:off x="-53841" y="-227934"/>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38"/>
            <p:cNvSpPr/>
            <p:nvPr/>
          </p:nvSpPr>
          <p:spPr>
            <a:xfrm>
              <a:off x="-53877" y="5293875"/>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38"/>
            <p:cNvSpPr/>
            <p:nvPr/>
          </p:nvSpPr>
          <p:spPr>
            <a:xfrm>
              <a:off x="-5007" y="3479965"/>
              <a:ext cx="2534540" cy="1813368"/>
            </a:xfrm>
            <a:custGeom>
              <a:rect b="b" l="l" r="r" t="t"/>
              <a:pathLst>
                <a:path extrusionOk="0" fill="none" h="50204" w="70170">
                  <a:moveTo>
                    <a:pt x="1" y="50203"/>
                  </a:moveTo>
                  <a:cubicBezTo>
                    <a:pt x="32291" y="49518"/>
                    <a:pt x="59650" y="28812"/>
                    <a:pt x="70170"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38"/>
            <p:cNvSpPr/>
            <p:nvPr/>
          </p:nvSpPr>
          <p:spPr>
            <a:xfrm>
              <a:off x="2537805" y="3456812"/>
              <a:ext cx="72" cy="144"/>
            </a:xfrm>
            <a:custGeom>
              <a:rect b="b" l="l" r="r" t="t"/>
              <a:pathLst>
                <a:path extrusionOk="0" fill="none" h="4" w="2">
                  <a:moveTo>
                    <a:pt x="0" y="4"/>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38"/>
            <p:cNvSpPr/>
            <p:nvPr/>
          </p:nvSpPr>
          <p:spPr>
            <a:xfrm>
              <a:off x="2139943" y="3525331"/>
              <a:ext cx="108" cy="144"/>
            </a:xfrm>
            <a:custGeom>
              <a:rect b="b" l="l" r="r" t="t"/>
              <a:pathLst>
                <a:path extrusionOk="0" fill="none" h="4" w="3">
                  <a:moveTo>
                    <a:pt x="1" y="3"/>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38"/>
            <p:cNvSpPr/>
            <p:nvPr/>
          </p:nvSpPr>
          <p:spPr>
            <a:xfrm>
              <a:off x="-29352" y="115892"/>
              <a:ext cx="2382331" cy="3364722"/>
            </a:xfrm>
            <a:custGeom>
              <a:rect b="b" l="l" r="r" t="t"/>
              <a:pathLst>
                <a:path extrusionOk="0" fill="none" h="93154" w="65956">
                  <a:moveTo>
                    <a:pt x="60604" y="93154"/>
                  </a:moveTo>
                  <a:cubicBezTo>
                    <a:pt x="63951" y="85304"/>
                    <a:pt x="65842" y="76684"/>
                    <a:pt x="65937" y="67632"/>
                  </a:cubicBezTo>
                  <a:cubicBezTo>
                    <a:pt x="65939" y="67394"/>
                    <a:pt x="65955" y="67158"/>
                    <a:pt x="65955" y="66918"/>
                  </a:cubicBezTo>
                  <a:cubicBezTo>
                    <a:pt x="65955" y="30280"/>
                    <a:pt x="36515" y="524"/>
                    <a:pt x="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38"/>
            <p:cNvSpPr/>
            <p:nvPr/>
          </p:nvSpPr>
          <p:spPr>
            <a:xfrm>
              <a:off x="-53841" y="115640"/>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38"/>
            <p:cNvSpPr/>
            <p:nvPr/>
          </p:nvSpPr>
          <p:spPr>
            <a:xfrm>
              <a:off x="-53877" y="4950302"/>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38"/>
            <p:cNvSpPr/>
            <p:nvPr/>
          </p:nvSpPr>
          <p:spPr>
            <a:xfrm>
              <a:off x="-4790" y="4053370"/>
              <a:ext cx="1819473" cy="896282"/>
            </a:xfrm>
            <a:custGeom>
              <a:rect b="b" l="l" r="r" t="t"/>
              <a:pathLst>
                <a:path extrusionOk="0" fill="none" h="24814" w="50373">
                  <a:moveTo>
                    <a:pt x="0" y="24813"/>
                  </a:moveTo>
                  <a:cubicBezTo>
                    <a:pt x="20342" y="24318"/>
                    <a:pt x="38428" y="14750"/>
                    <a:pt x="50373"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38"/>
            <p:cNvSpPr/>
            <p:nvPr/>
          </p:nvSpPr>
          <p:spPr>
            <a:xfrm>
              <a:off x="1830033" y="4034118"/>
              <a:ext cx="108" cy="144"/>
            </a:xfrm>
            <a:custGeom>
              <a:rect b="b" l="l" r="r" t="t"/>
              <a:pathLst>
                <a:path extrusionOk="0" fill="none" h="4" w="3">
                  <a:moveTo>
                    <a:pt x="0" y="4"/>
                  </a:moveTo>
                  <a:lnTo>
                    <a:pt x="2"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38"/>
            <p:cNvSpPr/>
            <p:nvPr/>
          </p:nvSpPr>
          <p:spPr>
            <a:xfrm>
              <a:off x="1965520" y="2049613"/>
              <a:ext cx="72" cy="144"/>
            </a:xfrm>
            <a:custGeom>
              <a:rect b="b" l="l" r="r" t="t"/>
              <a:pathLst>
                <a:path extrusionOk="0" fill="none" h="4" w="2">
                  <a:moveTo>
                    <a:pt x="0" y="1"/>
                  </a:moveTo>
                  <a:lnTo>
                    <a:pt x="2" y="4"/>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38"/>
            <p:cNvSpPr/>
            <p:nvPr/>
          </p:nvSpPr>
          <p:spPr>
            <a:xfrm>
              <a:off x="-29207" y="2097688"/>
              <a:ext cx="2051110" cy="2521212"/>
            </a:xfrm>
            <a:custGeom>
              <a:rect b="b" l="l" r="r" t="t"/>
              <a:pathLst>
                <a:path extrusionOk="0" fill="none" h="69801" w="56786">
                  <a:moveTo>
                    <a:pt x="55525" y="0"/>
                  </a:moveTo>
                  <a:cubicBezTo>
                    <a:pt x="56363" y="3962"/>
                    <a:pt x="56786" y="8001"/>
                    <a:pt x="56783" y="12051"/>
                  </a:cubicBezTo>
                  <a:cubicBezTo>
                    <a:pt x="56783" y="12291"/>
                    <a:pt x="56768" y="12527"/>
                    <a:pt x="56765" y="12765"/>
                  </a:cubicBezTo>
                  <a:cubicBezTo>
                    <a:pt x="56385" y="44010"/>
                    <a:pt x="31210" y="69281"/>
                    <a:pt x="1" y="6980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38"/>
            <p:cNvSpPr/>
            <p:nvPr/>
          </p:nvSpPr>
          <p:spPr>
            <a:xfrm>
              <a:off x="-53841" y="4619117"/>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38"/>
            <p:cNvSpPr/>
            <p:nvPr/>
          </p:nvSpPr>
          <p:spPr>
            <a:xfrm>
              <a:off x="-53877" y="446824"/>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38"/>
            <p:cNvSpPr/>
            <p:nvPr/>
          </p:nvSpPr>
          <p:spPr>
            <a:xfrm>
              <a:off x="-4248" y="447655"/>
              <a:ext cx="1717181" cy="992433"/>
            </a:xfrm>
            <a:custGeom>
              <a:rect b="b" l="l" r="r" t="t"/>
              <a:pathLst>
                <a:path extrusionOk="0" fill="none" h="27476" w="47541">
                  <a:moveTo>
                    <a:pt x="1" y="1"/>
                  </a:moveTo>
                  <a:cubicBezTo>
                    <a:pt x="20109" y="573"/>
                    <a:pt x="37645" y="11420"/>
                    <a:pt x="47540" y="27476"/>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38"/>
            <p:cNvSpPr/>
            <p:nvPr/>
          </p:nvSpPr>
          <p:spPr>
            <a:xfrm>
              <a:off x="1725827" y="1461290"/>
              <a:ext cx="72" cy="108"/>
            </a:xfrm>
            <a:custGeom>
              <a:rect b="b" l="l" r="r" t="t"/>
              <a:pathLst>
                <a:path extrusionOk="0" fill="none" h="3" w="2">
                  <a:moveTo>
                    <a:pt x="0" y="0"/>
                  </a:moveTo>
                  <a:lnTo>
                    <a:pt x="1" y="2"/>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38"/>
            <p:cNvSpPr/>
            <p:nvPr/>
          </p:nvSpPr>
          <p:spPr>
            <a:xfrm>
              <a:off x="1663484" y="2209588"/>
              <a:ext cx="36" cy="72"/>
            </a:xfrm>
            <a:custGeom>
              <a:rect b="b" l="l" r="r" t="t"/>
              <a:pathLst>
                <a:path extrusionOk="0" fill="none" h="2" w="1">
                  <a:moveTo>
                    <a:pt x="1" y="2"/>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38"/>
            <p:cNvSpPr/>
            <p:nvPr/>
          </p:nvSpPr>
          <p:spPr>
            <a:xfrm>
              <a:off x="-29135" y="775805"/>
              <a:ext cx="1682939" cy="1385527"/>
            </a:xfrm>
            <a:custGeom>
              <a:rect b="b" l="l" r="r" t="t"/>
              <a:pathLst>
                <a:path extrusionOk="0" fill="none" h="38359" w="46593">
                  <a:moveTo>
                    <a:pt x="46593" y="38359"/>
                  </a:moveTo>
                  <a:cubicBezTo>
                    <a:pt x="41939" y="16735"/>
                    <a:pt x="22910" y="455"/>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38"/>
            <p:cNvSpPr/>
            <p:nvPr/>
          </p:nvSpPr>
          <p:spPr>
            <a:xfrm>
              <a:off x="-53841" y="775480"/>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38"/>
            <p:cNvSpPr/>
            <p:nvPr/>
          </p:nvSpPr>
          <p:spPr>
            <a:xfrm>
              <a:off x="-53877" y="4290498"/>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38"/>
            <p:cNvSpPr/>
            <p:nvPr/>
          </p:nvSpPr>
          <p:spPr>
            <a:xfrm>
              <a:off x="-4935" y="2557568"/>
              <a:ext cx="1697496" cy="1732026"/>
            </a:xfrm>
            <a:custGeom>
              <a:rect b="b" l="l" r="r" t="t"/>
              <a:pathLst>
                <a:path extrusionOk="0" fill="none" h="47952" w="46996">
                  <a:moveTo>
                    <a:pt x="0" y="47951"/>
                  </a:moveTo>
                  <a:cubicBezTo>
                    <a:pt x="25485" y="47099"/>
                    <a:pt x="45996" y="26656"/>
                    <a:pt x="46964" y="1201"/>
                  </a:cubicBezTo>
                  <a:cubicBezTo>
                    <a:pt x="46979" y="813"/>
                    <a:pt x="46989" y="424"/>
                    <a:pt x="46996" y="33"/>
                  </a:cubicBezTo>
                  <a:lnTo>
                    <a:pt x="46996"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38"/>
            <p:cNvSpPr/>
            <p:nvPr/>
          </p:nvSpPr>
          <p:spPr>
            <a:xfrm>
              <a:off x="1693139" y="2532971"/>
              <a:ext cx="36" cy="181"/>
            </a:xfrm>
            <a:custGeom>
              <a:rect b="b" l="l" r="r" t="t"/>
              <a:pathLst>
                <a:path extrusionOk="0" fill="none" h="5" w="1">
                  <a:moveTo>
                    <a:pt x="1" y="5"/>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38"/>
            <p:cNvSpPr/>
            <p:nvPr/>
          </p:nvSpPr>
          <p:spPr>
            <a:xfrm>
              <a:off x="1248646" y="3038795"/>
              <a:ext cx="72" cy="144"/>
            </a:xfrm>
            <a:custGeom>
              <a:rect b="b" l="l" r="r" t="t"/>
              <a:pathLst>
                <a:path extrusionOk="0" fill="none" h="4" w="2">
                  <a:moveTo>
                    <a:pt x="0" y="4"/>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38"/>
            <p:cNvSpPr/>
            <p:nvPr/>
          </p:nvSpPr>
          <p:spPr>
            <a:xfrm>
              <a:off x="-29207" y="1126313"/>
              <a:ext cx="1371946" cy="1866320"/>
            </a:xfrm>
            <a:custGeom>
              <a:rect b="b" l="l" r="r" t="t"/>
              <a:pathLst>
                <a:path extrusionOk="0" fill="none" h="51670" w="37983">
                  <a:moveTo>
                    <a:pt x="35846" y="51670"/>
                  </a:moveTo>
                  <a:cubicBezTo>
                    <a:pt x="37149" y="47896"/>
                    <a:pt x="37889" y="43859"/>
                    <a:pt x="37965" y="39658"/>
                  </a:cubicBezTo>
                  <a:cubicBezTo>
                    <a:pt x="37970" y="39420"/>
                    <a:pt x="37983" y="39184"/>
                    <a:pt x="37983" y="38944"/>
                  </a:cubicBezTo>
                  <a:cubicBezTo>
                    <a:pt x="37983" y="17753"/>
                    <a:pt x="21065" y="522"/>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38"/>
            <p:cNvSpPr/>
            <p:nvPr/>
          </p:nvSpPr>
          <p:spPr>
            <a:xfrm>
              <a:off x="-53841" y="1125880"/>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38"/>
            <p:cNvSpPr/>
            <p:nvPr/>
          </p:nvSpPr>
          <p:spPr>
            <a:xfrm>
              <a:off x="-53877" y="3940097"/>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38"/>
            <p:cNvSpPr/>
            <p:nvPr/>
          </p:nvSpPr>
          <p:spPr>
            <a:xfrm>
              <a:off x="-5368" y="3419211"/>
              <a:ext cx="1033718" cy="519695"/>
            </a:xfrm>
            <a:custGeom>
              <a:rect b="b" l="l" r="r" t="t"/>
              <a:pathLst>
                <a:path extrusionOk="0" fill="none" h="14388" w="28619">
                  <a:moveTo>
                    <a:pt x="0" y="14387"/>
                  </a:moveTo>
                  <a:cubicBezTo>
                    <a:pt x="11550" y="13909"/>
                    <a:pt x="21798" y="8403"/>
                    <a:pt x="28618"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38"/>
            <p:cNvSpPr/>
            <p:nvPr/>
          </p:nvSpPr>
          <p:spPr>
            <a:xfrm>
              <a:off x="1043448" y="3400140"/>
              <a:ext cx="108" cy="144"/>
            </a:xfrm>
            <a:custGeom>
              <a:rect b="b" l="l" r="r" t="t"/>
              <a:pathLst>
                <a:path extrusionOk="0" fill="none" h="4" w="3">
                  <a:moveTo>
                    <a:pt x="0" y="3"/>
                  </a:moveTo>
                  <a:lnTo>
                    <a:pt x="2"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38"/>
            <p:cNvSpPr/>
            <p:nvPr/>
          </p:nvSpPr>
          <p:spPr>
            <a:xfrm>
              <a:off x="974965" y="2532971"/>
              <a:ext cx="36" cy="144"/>
            </a:xfrm>
            <a:custGeom>
              <a:rect b="b" l="l" r="r" t="t"/>
              <a:pathLst>
                <a:path extrusionOk="0" fill="none" h="4" w="1">
                  <a:moveTo>
                    <a:pt x="1" y="0"/>
                  </a:moveTo>
                  <a:lnTo>
                    <a:pt x="1" y="4"/>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38"/>
            <p:cNvSpPr/>
            <p:nvPr/>
          </p:nvSpPr>
          <p:spPr>
            <a:xfrm>
              <a:off x="-29352" y="2581949"/>
              <a:ext cx="1002908" cy="989905"/>
            </a:xfrm>
            <a:custGeom>
              <a:rect b="b" l="l" r="r" t="t"/>
              <a:pathLst>
                <a:path extrusionOk="0" fill="none" h="27406" w="27766">
                  <a:moveTo>
                    <a:pt x="27766" y="1"/>
                  </a:moveTo>
                  <a:cubicBezTo>
                    <a:pt x="27070" y="14943"/>
                    <a:pt x="14991" y="26904"/>
                    <a:pt x="0" y="27405"/>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38"/>
            <p:cNvSpPr/>
            <p:nvPr/>
          </p:nvSpPr>
          <p:spPr>
            <a:xfrm>
              <a:off x="-53841" y="3572324"/>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38"/>
            <p:cNvSpPr/>
            <p:nvPr/>
          </p:nvSpPr>
          <p:spPr>
            <a:xfrm>
              <a:off x="640927" y="1769538"/>
              <a:ext cx="108" cy="144"/>
            </a:xfrm>
            <a:custGeom>
              <a:rect b="b" l="l" r="r" t="t"/>
              <a:pathLst>
                <a:path extrusionOk="0" fill="none" h="4" w="3">
                  <a:moveTo>
                    <a:pt x="3" y="3"/>
                  </a:moveTo>
                  <a:lnTo>
                    <a:pt x="0"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38"/>
            <p:cNvSpPr/>
            <p:nvPr/>
          </p:nvSpPr>
          <p:spPr>
            <a:xfrm>
              <a:off x="-30038" y="1494159"/>
              <a:ext cx="635315" cy="243991"/>
            </a:xfrm>
            <a:custGeom>
              <a:rect b="b" l="l" r="r" t="t"/>
              <a:pathLst>
                <a:path extrusionOk="0" fill="none" h="6755" w="17589">
                  <a:moveTo>
                    <a:pt x="17588" y="6755"/>
                  </a:moveTo>
                  <a:cubicBezTo>
                    <a:pt x="12807" y="2723"/>
                    <a:pt x="6693" y="219"/>
                    <a:pt x="1"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38"/>
            <p:cNvSpPr/>
            <p:nvPr/>
          </p:nvSpPr>
          <p:spPr>
            <a:xfrm>
              <a:off x="-53841" y="1493654"/>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38"/>
            <p:cNvSpPr/>
            <p:nvPr/>
          </p:nvSpPr>
          <p:spPr>
            <a:xfrm>
              <a:off x="-53877" y="3572324"/>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38"/>
            <p:cNvSpPr/>
            <p:nvPr/>
          </p:nvSpPr>
          <p:spPr>
            <a:xfrm>
              <a:off x="-4754" y="2212478"/>
              <a:ext cx="979755" cy="1358220"/>
            </a:xfrm>
            <a:custGeom>
              <a:rect b="b" l="l" r="r" t="t"/>
              <a:pathLst>
                <a:path extrusionOk="0" fill="none" h="37603" w="27125">
                  <a:moveTo>
                    <a:pt x="0" y="37603"/>
                  </a:moveTo>
                  <a:cubicBezTo>
                    <a:pt x="14888" y="36757"/>
                    <a:pt x="26740" y="24598"/>
                    <a:pt x="27106" y="9587"/>
                  </a:cubicBezTo>
                  <a:cubicBezTo>
                    <a:pt x="27112" y="9349"/>
                    <a:pt x="27125" y="9113"/>
                    <a:pt x="27125" y="8873"/>
                  </a:cubicBezTo>
                  <a:cubicBezTo>
                    <a:pt x="27125" y="5777"/>
                    <a:pt x="26635" y="2794"/>
                    <a:pt x="2573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38"/>
            <p:cNvSpPr/>
            <p:nvPr/>
          </p:nvSpPr>
          <p:spPr>
            <a:xfrm>
              <a:off x="916739" y="2189036"/>
              <a:ext cx="72" cy="144"/>
            </a:xfrm>
            <a:custGeom>
              <a:rect b="b" l="l" r="r" t="t"/>
              <a:pathLst>
                <a:path extrusionOk="0" fill="none" h="4" w="2">
                  <a:moveTo>
                    <a:pt x="2" y="4"/>
                  </a:moveTo>
                  <a:cubicBezTo>
                    <a:pt x="2" y="3"/>
                    <a:pt x="2" y="2"/>
                    <a:pt x="1"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38"/>
            <p:cNvSpPr/>
            <p:nvPr/>
          </p:nvSpPr>
          <p:spPr>
            <a:xfrm>
              <a:off x="-53877" y="1817253"/>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38"/>
            <p:cNvSpPr/>
            <p:nvPr/>
          </p:nvSpPr>
          <p:spPr>
            <a:xfrm>
              <a:off x="-29171" y="1819673"/>
              <a:ext cx="680501" cy="1428257"/>
            </a:xfrm>
            <a:custGeom>
              <a:rect b="b" l="l" r="r" t="t"/>
              <a:pathLst>
                <a:path extrusionOk="0" fill="none" h="39542" w="18840">
                  <a:moveTo>
                    <a:pt x="681" y="0"/>
                  </a:moveTo>
                  <a:cubicBezTo>
                    <a:pt x="10850" y="845"/>
                    <a:pt x="18840" y="9361"/>
                    <a:pt x="18840" y="19748"/>
                  </a:cubicBezTo>
                  <a:cubicBezTo>
                    <a:pt x="18840" y="19988"/>
                    <a:pt x="18831" y="20225"/>
                    <a:pt x="18822" y="20462"/>
                  </a:cubicBezTo>
                  <a:cubicBezTo>
                    <a:pt x="18457" y="30751"/>
                    <a:pt x="10255" y="39040"/>
                    <a:pt x="1" y="3954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38"/>
            <p:cNvSpPr/>
            <p:nvPr/>
          </p:nvSpPr>
          <p:spPr>
            <a:xfrm>
              <a:off x="-53841" y="3248652"/>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38"/>
            <p:cNvSpPr/>
            <p:nvPr/>
          </p:nvSpPr>
          <p:spPr>
            <a:xfrm>
              <a:off x="581510" y="2841183"/>
              <a:ext cx="72" cy="144"/>
            </a:xfrm>
            <a:custGeom>
              <a:rect b="b" l="l" r="r" t="t"/>
              <a:pathLst>
                <a:path extrusionOk="0" fill="none" h="4" w="2">
                  <a:moveTo>
                    <a:pt x="0" y="3"/>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38"/>
            <p:cNvSpPr/>
            <p:nvPr/>
          </p:nvSpPr>
          <p:spPr>
            <a:xfrm>
              <a:off x="-29244" y="1818047"/>
              <a:ext cx="680609" cy="978130"/>
            </a:xfrm>
            <a:custGeom>
              <a:rect b="b" l="l" r="r" t="t"/>
              <a:pathLst>
                <a:path extrusionOk="0" fill="none" h="27080" w="18843">
                  <a:moveTo>
                    <a:pt x="17454" y="27079"/>
                  </a:moveTo>
                  <a:cubicBezTo>
                    <a:pt x="18283" y="24983"/>
                    <a:pt x="18746" y="22760"/>
                    <a:pt x="18824" y="20507"/>
                  </a:cubicBezTo>
                  <a:cubicBezTo>
                    <a:pt x="18833" y="20270"/>
                    <a:pt x="18843" y="20033"/>
                    <a:pt x="18843" y="19793"/>
                  </a:cubicBezTo>
                  <a:cubicBezTo>
                    <a:pt x="18843" y="9175"/>
                    <a:pt x="10493" y="512"/>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38"/>
            <p:cNvSpPr/>
            <p:nvPr/>
          </p:nvSpPr>
          <p:spPr>
            <a:xfrm>
              <a:off x="-53841" y="1817253"/>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38"/>
            <p:cNvSpPr/>
            <p:nvPr/>
          </p:nvSpPr>
          <p:spPr>
            <a:xfrm>
              <a:off x="-53877" y="3248652"/>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38"/>
            <p:cNvSpPr/>
            <p:nvPr/>
          </p:nvSpPr>
          <p:spPr>
            <a:xfrm>
              <a:off x="-6380" y="3103594"/>
              <a:ext cx="373950" cy="142818"/>
            </a:xfrm>
            <a:custGeom>
              <a:rect b="b" l="l" r="r" t="t"/>
              <a:pathLst>
                <a:path extrusionOk="0" fill="none" h="3954" w="10353">
                  <a:moveTo>
                    <a:pt x="1" y="3954"/>
                  </a:moveTo>
                  <a:cubicBezTo>
                    <a:pt x="3759" y="3652"/>
                    <a:pt x="7351" y="2281"/>
                    <a:pt x="10353"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38"/>
            <p:cNvSpPr/>
            <p:nvPr/>
          </p:nvSpPr>
          <p:spPr>
            <a:xfrm>
              <a:off x="386281" y="3088821"/>
              <a:ext cx="108" cy="108"/>
            </a:xfrm>
            <a:custGeom>
              <a:rect b="b" l="l" r="r" t="t"/>
              <a:pathLst>
                <a:path extrusionOk="0" fill="none" h="3" w="3">
                  <a:moveTo>
                    <a:pt x="1" y="2"/>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38"/>
            <p:cNvSpPr/>
            <p:nvPr/>
          </p:nvSpPr>
          <p:spPr>
            <a:xfrm>
              <a:off x="-544965" y="2189072"/>
              <a:ext cx="365137" cy="382294"/>
            </a:xfrm>
            <a:custGeom>
              <a:rect b="b" l="l" r="r" t="t"/>
              <a:pathLst>
                <a:path extrusionOk="0" h="10584" w="10109">
                  <a:moveTo>
                    <a:pt x="3751" y="1"/>
                  </a:moveTo>
                  <a:cubicBezTo>
                    <a:pt x="1493" y="2227"/>
                    <a:pt x="79" y="5297"/>
                    <a:pt x="1" y="8698"/>
                  </a:cubicBezTo>
                  <a:cubicBezTo>
                    <a:pt x="775" y="9294"/>
                    <a:pt x="1729" y="9657"/>
                    <a:pt x="2707" y="9669"/>
                  </a:cubicBezTo>
                  <a:cubicBezTo>
                    <a:pt x="2726" y="9669"/>
                    <a:pt x="2744" y="9670"/>
                    <a:pt x="2762" y="9670"/>
                  </a:cubicBezTo>
                  <a:cubicBezTo>
                    <a:pt x="3432" y="9670"/>
                    <a:pt x="4104" y="9531"/>
                    <a:pt x="4767" y="9531"/>
                  </a:cubicBezTo>
                  <a:cubicBezTo>
                    <a:pt x="5015" y="9531"/>
                    <a:pt x="5262" y="9551"/>
                    <a:pt x="5507" y="9604"/>
                  </a:cubicBezTo>
                  <a:cubicBezTo>
                    <a:pt x="6159" y="9744"/>
                    <a:pt x="6735" y="10115"/>
                    <a:pt x="7356" y="10361"/>
                  </a:cubicBezTo>
                  <a:cubicBezTo>
                    <a:pt x="7688" y="10492"/>
                    <a:pt x="8057" y="10584"/>
                    <a:pt x="8413" y="10584"/>
                  </a:cubicBezTo>
                  <a:cubicBezTo>
                    <a:pt x="8722" y="10584"/>
                    <a:pt x="9022" y="10515"/>
                    <a:pt x="9281" y="10344"/>
                  </a:cubicBezTo>
                  <a:cubicBezTo>
                    <a:pt x="10109" y="9795"/>
                    <a:pt x="10037" y="8490"/>
                    <a:pt x="9455" y="7686"/>
                  </a:cubicBezTo>
                  <a:cubicBezTo>
                    <a:pt x="8872" y="6883"/>
                    <a:pt x="7951" y="6411"/>
                    <a:pt x="7153" y="5821"/>
                  </a:cubicBezTo>
                  <a:cubicBezTo>
                    <a:pt x="5292" y="4448"/>
                    <a:pt x="4066" y="2285"/>
                    <a:pt x="3751"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38"/>
            <p:cNvSpPr/>
            <p:nvPr/>
          </p:nvSpPr>
          <p:spPr>
            <a:xfrm>
              <a:off x="-351362" y="2057631"/>
              <a:ext cx="675083" cy="543245"/>
            </a:xfrm>
            <a:custGeom>
              <a:rect b="b" l="l" r="r" t="t"/>
              <a:pathLst>
                <a:path extrusionOk="0" h="15040" w="18690">
                  <a:moveTo>
                    <a:pt x="7256" y="1"/>
                  </a:moveTo>
                  <a:cubicBezTo>
                    <a:pt x="4566" y="1"/>
                    <a:pt x="2078" y="848"/>
                    <a:pt x="29" y="2281"/>
                  </a:cubicBezTo>
                  <a:cubicBezTo>
                    <a:pt x="1" y="2731"/>
                    <a:pt x="3" y="3184"/>
                    <a:pt x="36" y="3634"/>
                  </a:cubicBezTo>
                  <a:cubicBezTo>
                    <a:pt x="180" y="5513"/>
                    <a:pt x="1035" y="7440"/>
                    <a:pt x="2659" y="8397"/>
                  </a:cubicBezTo>
                  <a:cubicBezTo>
                    <a:pt x="3867" y="9109"/>
                    <a:pt x="5362" y="9219"/>
                    <a:pt x="6554" y="9957"/>
                  </a:cubicBezTo>
                  <a:cubicBezTo>
                    <a:pt x="8195" y="10975"/>
                    <a:pt x="8971" y="12987"/>
                    <a:pt x="10518" y="14144"/>
                  </a:cubicBezTo>
                  <a:cubicBezTo>
                    <a:pt x="11329" y="14749"/>
                    <a:pt x="12332" y="15040"/>
                    <a:pt x="13340" y="15040"/>
                  </a:cubicBezTo>
                  <a:cubicBezTo>
                    <a:pt x="14776" y="15040"/>
                    <a:pt x="16221" y="14449"/>
                    <a:pt x="17135" y="13334"/>
                  </a:cubicBezTo>
                  <a:cubicBezTo>
                    <a:pt x="18689" y="11437"/>
                    <a:pt x="18451" y="8327"/>
                    <a:pt x="16627" y="6688"/>
                  </a:cubicBezTo>
                  <a:cubicBezTo>
                    <a:pt x="15006" y="5231"/>
                    <a:pt x="12503" y="4952"/>
                    <a:pt x="11093" y="3289"/>
                  </a:cubicBezTo>
                  <a:cubicBezTo>
                    <a:pt x="10380" y="2448"/>
                    <a:pt x="10062" y="1388"/>
                    <a:pt x="9899" y="281"/>
                  </a:cubicBezTo>
                  <a:cubicBezTo>
                    <a:pt x="9030" y="95"/>
                    <a:pt x="8144" y="1"/>
                    <a:pt x="7256"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38"/>
            <p:cNvSpPr/>
            <p:nvPr/>
          </p:nvSpPr>
          <p:spPr>
            <a:xfrm>
              <a:off x="-537380" y="2549080"/>
              <a:ext cx="560944" cy="362970"/>
            </a:xfrm>
            <a:custGeom>
              <a:rect b="b" l="l" r="r" t="t"/>
              <a:pathLst>
                <a:path extrusionOk="0" h="10049" w="15530">
                  <a:moveTo>
                    <a:pt x="11888" y="0"/>
                  </a:moveTo>
                  <a:cubicBezTo>
                    <a:pt x="11711" y="0"/>
                    <a:pt x="11533" y="41"/>
                    <a:pt x="11358" y="133"/>
                  </a:cubicBezTo>
                  <a:cubicBezTo>
                    <a:pt x="10806" y="421"/>
                    <a:pt x="10596" y="1097"/>
                    <a:pt x="10171" y="1551"/>
                  </a:cubicBezTo>
                  <a:cubicBezTo>
                    <a:pt x="9696" y="2057"/>
                    <a:pt x="9053" y="2225"/>
                    <a:pt x="8358" y="2225"/>
                  </a:cubicBezTo>
                  <a:cubicBezTo>
                    <a:pt x="7614" y="2225"/>
                    <a:pt x="6809" y="2032"/>
                    <a:pt x="6086" y="1859"/>
                  </a:cubicBezTo>
                  <a:cubicBezTo>
                    <a:pt x="4562" y="1494"/>
                    <a:pt x="3001" y="1311"/>
                    <a:pt x="1436" y="1311"/>
                  </a:cubicBezTo>
                  <a:cubicBezTo>
                    <a:pt x="957" y="1311"/>
                    <a:pt x="479" y="1328"/>
                    <a:pt x="1" y="1362"/>
                  </a:cubicBezTo>
                  <a:cubicBezTo>
                    <a:pt x="700" y="5098"/>
                    <a:pt x="3041" y="8252"/>
                    <a:pt x="6251" y="10049"/>
                  </a:cubicBezTo>
                  <a:cubicBezTo>
                    <a:pt x="6892" y="9704"/>
                    <a:pt x="7453" y="9214"/>
                    <a:pt x="7840" y="8596"/>
                  </a:cubicBezTo>
                  <a:cubicBezTo>
                    <a:pt x="8180" y="8055"/>
                    <a:pt x="8417" y="7416"/>
                    <a:pt x="8935" y="7040"/>
                  </a:cubicBezTo>
                  <a:cubicBezTo>
                    <a:pt x="9272" y="6796"/>
                    <a:pt x="9645" y="6708"/>
                    <a:pt x="10040" y="6708"/>
                  </a:cubicBezTo>
                  <a:cubicBezTo>
                    <a:pt x="11048" y="6708"/>
                    <a:pt x="12197" y="7279"/>
                    <a:pt x="13250" y="7279"/>
                  </a:cubicBezTo>
                  <a:cubicBezTo>
                    <a:pt x="13547" y="7279"/>
                    <a:pt x="13837" y="7234"/>
                    <a:pt x="14113" y="7117"/>
                  </a:cubicBezTo>
                  <a:cubicBezTo>
                    <a:pt x="15105" y="6696"/>
                    <a:pt x="15530" y="5453"/>
                    <a:pt x="15357" y="4389"/>
                  </a:cubicBezTo>
                  <a:cubicBezTo>
                    <a:pt x="15183" y="3326"/>
                    <a:pt x="14553" y="2401"/>
                    <a:pt x="13939" y="1516"/>
                  </a:cubicBezTo>
                  <a:cubicBezTo>
                    <a:pt x="13442" y="796"/>
                    <a:pt x="12671" y="0"/>
                    <a:pt x="11888"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38"/>
            <p:cNvSpPr/>
            <p:nvPr/>
          </p:nvSpPr>
          <p:spPr>
            <a:xfrm>
              <a:off x="87966" y="2093354"/>
              <a:ext cx="193603" cy="155424"/>
            </a:xfrm>
            <a:custGeom>
              <a:rect b="b" l="l" r="r" t="t"/>
              <a:pathLst>
                <a:path extrusionOk="0" h="4303" w="5360">
                  <a:moveTo>
                    <a:pt x="1" y="1"/>
                  </a:moveTo>
                  <a:cubicBezTo>
                    <a:pt x="382" y="1301"/>
                    <a:pt x="1200" y="2476"/>
                    <a:pt x="2313" y="3251"/>
                  </a:cubicBezTo>
                  <a:cubicBezTo>
                    <a:pt x="3205" y="3874"/>
                    <a:pt x="4273" y="4233"/>
                    <a:pt x="5359" y="4302"/>
                  </a:cubicBezTo>
                  <a:cubicBezTo>
                    <a:pt x="4009" y="2418"/>
                    <a:pt x="2163" y="913"/>
                    <a:pt x="1"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38"/>
            <p:cNvSpPr/>
            <p:nvPr/>
          </p:nvSpPr>
          <p:spPr>
            <a:xfrm>
              <a:off x="-252212" y="2832116"/>
              <a:ext cx="377057" cy="137942"/>
            </a:xfrm>
            <a:custGeom>
              <a:rect b="b" l="l" r="r" t="t"/>
              <a:pathLst>
                <a:path extrusionOk="0" h="3819" w="10439">
                  <a:moveTo>
                    <a:pt x="8080" y="0"/>
                  </a:moveTo>
                  <a:cubicBezTo>
                    <a:pt x="6951" y="0"/>
                    <a:pt x="5996" y="993"/>
                    <a:pt x="4862" y="1011"/>
                  </a:cubicBezTo>
                  <a:cubicBezTo>
                    <a:pt x="4851" y="1012"/>
                    <a:pt x="4841" y="1012"/>
                    <a:pt x="4830" y="1012"/>
                  </a:cubicBezTo>
                  <a:cubicBezTo>
                    <a:pt x="3944" y="1012"/>
                    <a:pt x="3060" y="427"/>
                    <a:pt x="2222" y="427"/>
                  </a:cubicBezTo>
                  <a:cubicBezTo>
                    <a:pt x="2018" y="427"/>
                    <a:pt x="1816" y="462"/>
                    <a:pt x="1618" y="548"/>
                  </a:cubicBezTo>
                  <a:cubicBezTo>
                    <a:pt x="899" y="861"/>
                    <a:pt x="612" y="1702"/>
                    <a:pt x="300" y="2421"/>
                  </a:cubicBezTo>
                  <a:cubicBezTo>
                    <a:pt x="216" y="2614"/>
                    <a:pt x="116" y="2799"/>
                    <a:pt x="1" y="2974"/>
                  </a:cubicBezTo>
                  <a:cubicBezTo>
                    <a:pt x="1403" y="3512"/>
                    <a:pt x="2920" y="3818"/>
                    <a:pt x="4511" y="3818"/>
                  </a:cubicBezTo>
                  <a:cubicBezTo>
                    <a:pt x="4516" y="3818"/>
                    <a:pt x="4520" y="3818"/>
                    <a:pt x="4525" y="3818"/>
                  </a:cubicBezTo>
                  <a:cubicBezTo>
                    <a:pt x="6587" y="3818"/>
                    <a:pt x="8618" y="3310"/>
                    <a:pt x="10438" y="2340"/>
                  </a:cubicBezTo>
                  <a:cubicBezTo>
                    <a:pt x="10393" y="2123"/>
                    <a:pt x="10331" y="1911"/>
                    <a:pt x="10251" y="1706"/>
                  </a:cubicBezTo>
                  <a:cubicBezTo>
                    <a:pt x="9899" y="810"/>
                    <a:pt x="9090" y="25"/>
                    <a:pt x="8129" y="1"/>
                  </a:cubicBezTo>
                  <a:cubicBezTo>
                    <a:pt x="8112" y="0"/>
                    <a:pt x="8096" y="0"/>
                    <a:pt x="8080"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38"/>
            <p:cNvSpPr/>
            <p:nvPr/>
          </p:nvSpPr>
          <p:spPr>
            <a:xfrm>
              <a:off x="99127" y="2512418"/>
              <a:ext cx="267830" cy="341876"/>
            </a:xfrm>
            <a:custGeom>
              <a:rect b="b" l="l" r="r" t="t"/>
              <a:pathLst>
                <a:path extrusionOk="0" h="9465" w="7415">
                  <a:moveTo>
                    <a:pt x="7412" y="0"/>
                  </a:moveTo>
                  <a:cubicBezTo>
                    <a:pt x="6398" y="1594"/>
                    <a:pt x="4874" y="2867"/>
                    <a:pt x="3106" y="3538"/>
                  </a:cubicBezTo>
                  <a:cubicBezTo>
                    <a:pt x="2429" y="3795"/>
                    <a:pt x="1712" y="3972"/>
                    <a:pt x="1104" y="4364"/>
                  </a:cubicBezTo>
                  <a:cubicBezTo>
                    <a:pt x="495" y="4757"/>
                    <a:pt x="1" y="5438"/>
                    <a:pt x="91" y="6156"/>
                  </a:cubicBezTo>
                  <a:cubicBezTo>
                    <a:pt x="247" y="7380"/>
                    <a:pt x="1796" y="7798"/>
                    <a:pt x="2645" y="8693"/>
                  </a:cubicBezTo>
                  <a:cubicBezTo>
                    <a:pt x="2862" y="8922"/>
                    <a:pt x="3029" y="9186"/>
                    <a:pt x="3171" y="9464"/>
                  </a:cubicBezTo>
                  <a:cubicBezTo>
                    <a:pt x="5769" y="7151"/>
                    <a:pt x="7414" y="3792"/>
                    <a:pt x="7414" y="39"/>
                  </a:cubicBezTo>
                  <a:cubicBezTo>
                    <a:pt x="7414" y="25"/>
                    <a:pt x="7413" y="13"/>
                    <a:pt x="7412"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38"/>
            <p:cNvSpPr/>
            <p:nvPr/>
          </p:nvSpPr>
          <p:spPr>
            <a:xfrm>
              <a:off x="-545471" y="2067781"/>
              <a:ext cx="912319" cy="871792"/>
            </a:xfrm>
            <a:custGeom>
              <a:rect b="b" l="l" r="r" t="t"/>
              <a:pathLst>
                <a:path extrusionOk="0" h="24136" w="25258">
                  <a:moveTo>
                    <a:pt x="15273" y="0"/>
                  </a:moveTo>
                  <a:cubicBezTo>
                    <a:pt x="15436" y="1107"/>
                    <a:pt x="15755" y="2167"/>
                    <a:pt x="16467" y="3008"/>
                  </a:cubicBezTo>
                  <a:cubicBezTo>
                    <a:pt x="17877" y="4670"/>
                    <a:pt x="20380" y="4950"/>
                    <a:pt x="22001" y="6406"/>
                  </a:cubicBezTo>
                  <a:cubicBezTo>
                    <a:pt x="23826" y="8046"/>
                    <a:pt x="24063" y="11155"/>
                    <a:pt x="22509" y="13052"/>
                  </a:cubicBezTo>
                  <a:cubicBezTo>
                    <a:pt x="21595" y="14167"/>
                    <a:pt x="20150" y="14758"/>
                    <a:pt x="18714" y="14758"/>
                  </a:cubicBezTo>
                  <a:cubicBezTo>
                    <a:pt x="17706" y="14758"/>
                    <a:pt x="16703" y="14467"/>
                    <a:pt x="15893" y="13862"/>
                  </a:cubicBezTo>
                  <a:cubicBezTo>
                    <a:pt x="14345" y="12706"/>
                    <a:pt x="13570" y="10693"/>
                    <a:pt x="11929" y="9676"/>
                  </a:cubicBezTo>
                  <a:cubicBezTo>
                    <a:pt x="10736" y="8938"/>
                    <a:pt x="9241" y="8828"/>
                    <a:pt x="8033" y="8116"/>
                  </a:cubicBezTo>
                  <a:cubicBezTo>
                    <a:pt x="6409" y="7159"/>
                    <a:pt x="5554" y="5232"/>
                    <a:pt x="5410" y="3353"/>
                  </a:cubicBezTo>
                  <a:cubicBezTo>
                    <a:pt x="5377" y="2903"/>
                    <a:pt x="5375" y="2450"/>
                    <a:pt x="5403" y="2000"/>
                  </a:cubicBezTo>
                  <a:lnTo>
                    <a:pt x="5403" y="2000"/>
                  </a:lnTo>
                  <a:cubicBezTo>
                    <a:pt x="4820" y="2406"/>
                    <a:pt x="4272" y="2860"/>
                    <a:pt x="3765" y="3359"/>
                  </a:cubicBezTo>
                  <a:cubicBezTo>
                    <a:pt x="4081" y="5645"/>
                    <a:pt x="5306" y="7806"/>
                    <a:pt x="7167" y="9179"/>
                  </a:cubicBezTo>
                  <a:cubicBezTo>
                    <a:pt x="7965" y="9769"/>
                    <a:pt x="8886" y="10240"/>
                    <a:pt x="9469" y="11044"/>
                  </a:cubicBezTo>
                  <a:cubicBezTo>
                    <a:pt x="10052" y="11848"/>
                    <a:pt x="10123" y="13152"/>
                    <a:pt x="9296" y="13701"/>
                  </a:cubicBezTo>
                  <a:cubicBezTo>
                    <a:pt x="9037" y="13872"/>
                    <a:pt x="8737" y="13941"/>
                    <a:pt x="8427" y="13941"/>
                  </a:cubicBezTo>
                  <a:cubicBezTo>
                    <a:pt x="8071" y="13941"/>
                    <a:pt x="7703" y="13850"/>
                    <a:pt x="7370" y="13718"/>
                  </a:cubicBezTo>
                  <a:cubicBezTo>
                    <a:pt x="6749" y="13473"/>
                    <a:pt x="6173" y="13102"/>
                    <a:pt x="5521" y="12961"/>
                  </a:cubicBezTo>
                  <a:cubicBezTo>
                    <a:pt x="5277" y="12908"/>
                    <a:pt x="5031" y="12889"/>
                    <a:pt x="4784" y="12889"/>
                  </a:cubicBezTo>
                  <a:cubicBezTo>
                    <a:pt x="4122" y="12889"/>
                    <a:pt x="3450" y="13027"/>
                    <a:pt x="2783" y="13027"/>
                  </a:cubicBezTo>
                  <a:cubicBezTo>
                    <a:pt x="2763" y="13027"/>
                    <a:pt x="2743" y="13026"/>
                    <a:pt x="2722" y="13026"/>
                  </a:cubicBezTo>
                  <a:cubicBezTo>
                    <a:pt x="1743" y="13014"/>
                    <a:pt x="790" y="12651"/>
                    <a:pt x="15" y="12056"/>
                  </a:cubicBezTo>
                  <a:cubicBezTo>
                    <a:pt x="12" y="12154"/>
                    <a:pt x="0" y="12249"/>
                    <a:pt x="0" y="12349"/>
                  </a:cubicBezTo>
                  <a:cubicBezTo>
                    <a:pt x="0" y="13149"/>
                    <a:pt x="83" y="13928"/>
                    <a:pt x="225" y="14686"/>
                  </a:cubicBezTo>
                  <a:cubicBezTo>
                    <a:pt x="701" y="14652"/>
                    <a:pt x="1177" y="14635"/>
                    <a:pt x="1654" y="14635"/>
                  </a:cubicBezTo>
                  <a:cubicBezTo>
                    <a:pt x="3220" y="14635"/>
                    <a:pt x="4784" y="14819"/>
                    <a:pt x="6310" y="15184"/>
                  </a:cubicBezTo>
                  <a:cubicBezTo>
                    <a:pt x="7033" y="15357"/>
                    <a:pt x="7838" y="15550"/>
                    <a:pt x="8582" y="15550"/>
                  </a:cubicBezTo>
                  <a:cubicBezTo>
                    <a:pt x="9278" y="15550"/>
                    <a:pt x="9921" y="15382"/>
                    <a:pt x="10396" y="14876"/>
                  </a:cubicBezTo>
                  <a:cubicBezTo>
                    <a:pt x="10821" y="14422"/>
                    <a:pt x="11030" y="13746"/>
                    <a:pt x="11582" y="13458"/>
                  </a:cubicBezTo>
                  <a:cubicBezTo>
                    <a:pt x="11757" y="13366"/>
                    <a:pt x="11935" y="13325"/>
                    <a:pt x="12112" y="13325"/>
                  </a:cubicBezTo>
                  <a:cubicBezTo>
                    <a:pt x="12895" y="13325"/>
                    <a:pt x="13666" y="14121"/>
                    <a:pt x="14163" y="14841"/>
                  </a:cubicBezTo>
                  <a:cubicBezTo>
                    <a:pt x="14777" y="15726"/>
                    <a:pt x="15407" y="16651"/>
                    <a:pt x="15581" y="17714"/>
                  </a:cubicBezTo>
                  <a:cubicBezTo>
                    <a:pt x="15754" y="18778"/>
                    <a:pt x="15329" y="20021"/>
                    <a:pt x="14337" y="20442"/>
                  </a:cubicBezTo>
                  <a:cubicBezTo>
                    <a:pt x="14061" y="20559"/>
                    <a:pt x="13771" y="20604"/>
                    <a:pt x="13474" y="20604"/>
                  </a:cubicBezTo>
                  <a:cubicBezTo>
                    <a:pt x="12421" y="20604"/>
                    <a:pt x="11272" y="20033"/>
                    <a:pt x="10264" y="20033"/>
                  </a:cubicBezTo>
                  <a:cubicBezTo>
                    <a:pt x="9869" y="20033"/>
                    <a:pt x="9496" y="20121"/>
                    <a:pt x="9159" y="20365"/>
                  </a:cubicBezTo>
                  <a:cubicBezTo>
                    <a:pt x="8641" y="20741"/>
                    <a:pt x="8404" y="21380"/>
                    <a:pt x="8064" y="21921"/>
                  </a:cubicBezTo>
                  <a:cubicBezTo>
                    <a:pt x="7677" y="22539"/>
                    <a:pt x="7116" y="23029"/>
                    <a:pt x="6475" y="23374"/>
                  </a:cubicBezTo>
                  <a:cubicBezTo>
                    <a:pt x="7000" y="23667"/>
                    <a:pt x="7551" y="23918"/>
                    <a:pt x="8119" y="24135"/>
                  </a:cubicBezTo>
                  <a:cubicBezTo>
                    <a:pt x="8234" y="23960"/>
                    <a:pt x="8334" y="23775"/>
                    <a:pt x="8418" y="23582"/>
                  </a:cubicBezTo>
                  <a:cubicBezTo>
                    <a:pt x="8731" y="22863"/>
                    <a:pt x="9018" y="22021"/>
                    <a:pt x="9737" y="21709"/>
                  </a:cubicBezTo>
                  <a:cubicBezTo>
                    <a:pt x="9935" y="21623"/>
                    <a:pt x="10137" y="21588"/>
                    <a:pt x="10341" y="21588"/>
                  </a:cubicBezTo>
                  <a:cubicBezTo>
                    <a:pt x="11179" y="21588"/>
                    <a:pt x="12063" y="22173"/>
                    <a:pt x="12949" y="22173"/>
                  </a:cubicBezTo>
                  <a:cubicBezTo>
                    <a:pt x="12960" y="22173"/>
                    <a:pt x="12970" y="22173"/>
                    <a:pt x="12981" y="22172"/>
                  </a:cubicBezTo>
                  <a:cubicBezTo>
                    <a:pt x="14116" y="22154"/>
                    <a:pt x="15071" y="21160"/>
                    <a:pt x="16202" y="21160"/>
                  </a:cubicBezTo>
                  <a:cubicBezTo>
                    <a:pt x="16217" y="21160"/>
                    <a:pt x="16233" y="21160"/>
                    <a:pt x="16249" y="21161"/>
                  </a:cubicBezTo>
                  <a:cubicBezTo>
                    <a:pt x="17209" y="21185"/>
                    <a:pt x="18018" y="21971"/>
                    <a:pt x="18370" y="22867"/>
                  </a:cubicBezTo>
                  <a:cubicBezTo>
                    <a:pt x="18449" y="23072"/>
                    <a:pt x="18512" y="23284"/>
                    <a:pt x="18556" y="23501"/>
                  </a:cubicBezTo>
                  <a:cubicBezTo>
                    <a:pt x="19448" y="23025"/>
                    <a:pt x="20269" y="22441"/>
                    <a:pt x="21018" y="21774"/>
                  </a:cubicBezTo>
                  <a:cubicBezTo>
                    <a:pt x="20876" y="21496"/>
                    <a:pt x="20708" y="21232"/>
                    <a:pt x="20492" y="21003"/>
                  </a:cubicBezTo>
                  <a:cubicBezTo>
                    <a:pt x="19642" y="20108"/>
                    <a:pt x="18093" y="19691"/>
                    <a:pt x="17938" y="18466"/>
                  </a:cubicBezTo>
                  <a:cubicBezTo>
                    <a:pt x="17847" y="17748"/>
                    <a:pt x="18342" y="17067"/>
                    <a:pt x="18950" y="16674"/>
                  </a:cubicBezTo>
                  <a:cubicBezTo>
                    <a:pt x="19558" y="16282"/>
                    <a:pt x="20275" y="16105"/>
                    <a:pt x="20952" y="15848"/>
                  </a:cubicBezTo>
                  <a:cubicBezTo>
                    <a:pt x="22720" y="15177"/>
                    <a:pt x="24244" y="13904"/>
                    <a:pt x="25258" y="12310"/>
                  </a:cubicBezTo>
                  <a:cubicBezTo>
                    <a:pt x="25250" y="9585"/>
                    <a:pt x="24371" y="7070"/>
                    <a:pt x="22896" y="5010"/>
                  </a:cubicBezTo>
                  <a:cubicBezTo>
                    <a:pt x="21810" y="4941"/>
                    <a:pt x="20742" y="4582"/>
                    <a:pt x="19850" y="3959"/>
                  </a:cubicBezTo>
                  <a:cubicBezTo>
                    <a:pt x="18737" y="3184"/>
                    <a:pt x="17919" y="2009"/>
                    <a:pt x="17538" y="709"/>
                  </a:cubicBezTo>
                  <a:cubicBezTo>
                    <a:pt x="16807" y="402"/>
                    <a:pt x="16049" y="165"/>
                    <a:pt x="152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38"/>
            <p:cNvSpPr/>
            <p:nvPr/>
          </p:nvSpPr>
          <p:spPr>
            <a:xfrm>
              <a:off x="509125" y="2924403"/>
              <a:ext cx="53963" cy="116812"/>
            </a:xfrm>
            <a:custGeom>
              <a:rect b="b" l="l" r="r" t="t"/>
              <a:pathLst>
                <a:path extrusionOk="0" h="3234" w="1494">
                  <a:moveTo>
                    <a:pt x="1033" y="0"/>
                  </a:moveTo>
                  <a:cubicBezTo>
                    <a:pt x="946" y="260"/>
                    <a:pt x="788" y="506"/>
                    <a:pt x="619" y="727"/>
                  </a:cubicBezTo>
                  <a:cubicBezTo>
                    <a:pt x="355" y="1074"/>
                    <a:pt x="61" y="1440"/>
                    <a:pt x="31" y="1876"/>
                  </a:cubicBezTo>
                  <a:cubicBezTo>
                    <a:pt x="0" y="2325"/>
                    <a:pt x="267" y="2754"/>
                    <a:pt x="621" y="3033"/>
                  </a:cubicBezTo>
                  <a:cubicBezTo>
                    <a:pt x="715" y="3107"/>
                    <a:pt x="816" y="3175"/>
                    <a:pt x="922" y="3234"/>
                  </a:cubicBezTo>
                  <a:cubicBezTo>
                    <a:pt x="1111" y="3023"/>
                    <a:pt x="1270" y="2783"/>
                    <a:pt x="1380" y="2517"/>
                  </a:cubicBezTo>
                  <a:cubicBezTo>
                    <a:pt x="1233" y="2324"/>
                    <a:pt x="1141" y="2086"/>
                    <a:pt x="1139" y="1842"/>
                  </a:cubicBezTo>
                  <a:cubicBezTo>
                    <a:pt x="1138" y="1514"/>
                    <a:pt x="1278" y="1197"/>
                    <a:pt x="1493" y="949"/>
                  </a:cubicBezTo>
                  <a:cubicBezTo>
                    <a:pt x="1408" y="603"/>
                    <a:pt x="1252" y="280"/>
                    <a:pt x="1033"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38"/>
            <p:cNvSpPr/>
            <p:nvPr/>
          </p:nvSpPr>
          <p:spPr>
            <a:xfrm>
              <a:off x="435151" y="2888644"/>
              <a:ext cx="87880" cy="76141"/>
            </a:xfrm>
            <a:custGeom>
              <a:rect b="b" l="l" r="r" t="t"/>
              <a:pathLst>
                <a:path extrusionOk="0" h="2108" w="2433">
                  <a:moveTo>
                    <a:pt x="1081" y="0"/>
                  </a:moveTo>
                  <a:cubicBezTo>
                    <a:pt x="693" y="0"/>
                    <a:pt x="329" y="94"/>
                    <a:pt x="1" y="250"/>
                  </a:cubicBezTo>
                  <a:cubicBezTo>
                    <a:pt x="2" y="254"/>
                    <a:pt x="4" y="256"/>
                    <a:pt x="5" y="259"/>
                  </a:cubicBezTo>
                  <a:cubicBezTo>
                    <a:pt x="133" y="569"/>
                    <a:pt x="196" y="901"/>
                    <a:pt x="314" y="1214"/>
                  </a:cubicBezTo>
                  <a:cubicBezTo>
                    <a:pt x="432" y="1527"/>
                    <a:pt x="620" y="1833"/>
                    <a:pt x="916" y="1989"/>
                  </a:cubicBezTo>
                  <a:cubicBezTo>
                    <a:pt x="1078" y="2074"/>
                    <a:pt x="1262" y="2107"/>
                    <a:pt x="1445" y="2107"/>
                  </a:cubicBezTo>
                  <a:cubicBezTo>
                    <a:pt x="1522" y="2107"/>
                    <a:pt x="1599" y="2102"/>
                    <a:pt x="1675" y="2091"/>
                  </a:cubicBezTo>
                  <a:cubicBezTo>
                    <a:pt x="1795" y="2075"/>
                    <a:pt x="1916" y="2047"/>
                    <a:pt x="2012" y="1975"/>
                  </a:cubicBezTo>
                  <a:cubicBezTo>
                    <a:pt x="2188" y="1848"/>
                    <a:pt x="2245" y="1616"/>
                    <a:pt x="2284" y="1403"/>
                  </a:cubicBezTo>
                  <a:cubicBezTo>
                    <a:pt x="2346" y="1070"/>
                    <a:pt x="2395" y="734"/>
                    <a:pt x="2432" y="397"/>
                  </a:cubicBezTo>
                  <a:cubicBezTo>
                    <a:pt x="2029" y="139"/>
                    <a:pt x="1560" y="1"/>
                    <a:pt x="108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38"/>
            <p:cNvSpPr/>
            <p:nvPr/>
          </p:nvSpPr>
          <p:spPr>
            <a:xfrm>
              <a:off x="550230" y="2958645"/>
              <a:ext cx="15748" cy="56672"/>
            </a:xfrm>
            <a:custGeom>
              <a:rect b="b" l="l" r="r" t="t"/>
              <a:pathLst>
                <a:path extrusionOk="0" h="1569" w="436">
                  <a:moveTo>
                    <a:pt x="355" y="1"/>
                  </a:moveTo>
                  <a:cubicBezTo>
                    <a:pt x="140" y="249"/>
                    <a:pt x="0" y="566"/>
                    <a:pt x="1" y="894"/>
                  </a:cubicBezTo>
                  <a:cubicBezTo>
                    <a:pt x="3" y="1138"/>
                    <a:pt x="95" y="1376"/>
                    <a:pt x="242" y="1569"/>
                  </a:cubicBezTo>
                  <a:cubicBezTo>
                    <a:pt x="369" y="1263"/>
                    <a:pt x="434" y="934"/>
                    <a:pt x="436" y="603"/>
                  </a:cubicBezTo>
                  <a:cubicBezTo>
                    <a:pt x="436" y="394"/>
                    <a:pt x="403" y="195"/>
                    <a:pt x="355"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38"/>
            <p:cNvSpPr/>
            <p:nvPr/>
          </p:nvSpPr>
          <p:spPr>
            <a:xfrm>
              <a:off x="382452" y="2932169"/>
              <a:ext cx="42585" cy="56564"/>
            </a:xfrm>
            <a:custGeom>
              <a:rect b="b" l="l" r="r" t="t"/>
              <a:pathLst>
                <a:path extrusionOk="0" h="1566" w="1179">
                  <a:moveTo>
                    <a:pt x="388" y="1"/>
                  </a:moveTo>
                  <a:cubicBezTo>
                    <a:pt x="147" y="389"/>
                    <a:pt x="1" y="844"/>
                    <a:pt x="1" y="1336"/>
                  </a:cubicBezTo>
                  <a:cubicBezTo>
                    <a:pt x="1" y="1357"/>
                    <a:pt x="6" y="1377"/>
                    <a:pt x="8" y="1399"/>
                  </a:cubicBezTo>
                  <a:cubicBezTo>
                    <a:pt x="48" y="1428"/>
                    <a:pt x="91" y="1455"/>
                    <a:pt x="136" y="1479"/>
                  </a:cubicBezTo>
                  <a:cubicBezTo>
                    <a:pt x="265" y="1537"/>
                    <a:pt x="403" y="1566"/>
                    <a:pt x="540" y="1566"/>
                  </a:cubicBezTo>
                  <a:cubicBezTo>
                    <a:pt x="716" y="1566"/>
                    <a:pt x="890" y="1519"/>
                    <a:pt x="1045" y="1427"/>
                  </a:cubicBezTo>
                  <a:cubicBezTo>
                    <a:pt x="1088" y="1401"/>
                    <a:pt x="1130" y="1370"/>
                    <a:pt x="1152" y="1325"/>
                  </a:cubicBezTo>
                  <a:cubicBezTo>
                    <a:pt x="1178" y="1271"/>
                    <a:pt x="1171" y="1209"/>
                    <a:pt x="1159" y="1152"/>
                  </a:cubicBezTo>
                  <a:cubicBezTo>
                    <a:pt x="1068" y="685"/>
                    <a:pt x="778" y="269"/>
                    <a:pt x="388"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38"/>
            <p:cNvSpPr/>
            <p:nvPr/>
          </p:nvSpPr>
          <p:spPr>
            <a:xfrm>
              <a:off x="382669" y="2909196"/>
              <a:ext cx="116270" cy="129707"/>
            </a:xfrm>
            <a:custGeom>
              <a:rect b="b" l="l" r="r" t="t"/>
              <a:pathLst>
                <a:path extrusionOk="0" h="3591" w="3219">
                  <a:moveTo>
                    <a:pt x="949" y="0"/>
                  </a:moveTo>
                  <a:cubicBezTo>
                    <a:pt x="726" y="179"/>
                    <a:pt x="534" y="394"/>
                    <a:pt x="381" y="636"/>
                  </a:cubicBezTo>
                  <a:cubicBezTo>
                    <a:pt x="772" y="905"/>
                    <a:pt x="1061" y="1321"/>
                    <a:pt x="1153" y="1787"/>
                  </a:cubicBezTo>
                  <a:cubicBezTo>
                    <a:pt x="1163" y="1844"/>
                    <a:pt x="1171" y="1907"/>
                    <a:pt x="1146" y="1961"/>
                  </a:cubicBezTo>
                  <a:cubicBezTo>
                    <a:pt x="1124" y="2005"/>
                    <a:pt x="1082" y="2037"/>
                    <a:pt x="1039" y="2063"/>
                  </a:cubicBezTo>
                  <a:cubicBezTo>
                    <a:pt x="884" y="2154"/>
                    <a:pt x="709" y="2201"/>
                    <a:pt x="534" y="2201"/>
                  </a:cubicBezTo>
                  <a:cubicBezTo>
                    <a:pt x="397" y="2201"/>
                    <a:pt x="259" y="2172"/>
                    <a:pt x="130" y="2114"/>
                  </a:cubicBezTo>
                  <a:cubicBezTo>
                    <a:pt x="84" y="2091"/>
                    <a:pt x="42" y="2064"/>
                    <a:pt x="0" y="2034"/>
                  </a:cubicBezTo>
                  <a:lnTo>
                    <a:pt x="0" y="2034"/>
                  </a:lnTo>
                  <a:cubicBezTo>
                    <a:pt x="13" y="2550"/>
                    <a:pt x="184" y="3050"/>
                    <a:pt x="490" y="3465"/>
                  </a:cubicBezTo>
                  <a:cubicBezTo>
                    <a:pt x="642" y="3544"/>
                    <a:pt x="813" y="3591"/>
                    <a:pt x="979" y="3591"/>
                  </a:cubicBezTo>
                  <a:cubicBezTo>
                    <a:pt x="1133" y="3591"/>
                    <a:pt x="1283" y="3551"/>
                    <a:pt x="1410" y="3461"/>
                  </a:cubicBezTo>
                  <a:cubicBezTo>
                    <a:pt x="1559" y="3355"/>
                    <a:pt x="1708" y="3185"/>
                    <a:pt x="1875" y="3185"/>
                  </a:cubicBezTo>
                  <a:cubicBezTo>
                    <a:pt x="1900" y="3185"/>
                    <a:pt x="1927" y="3189"/>
                    <a:pt x="1953" y="3198"/>
                  </a:cubicBezTo>
                  <a:cubicBezTo>
                    <a:pt x="2028" y="3223"/>
                    <a:pt x="2085" y="3286"/>
                    <a:pt x="2152" y="3328"/>
                  </a:cubicBezTo>
                  <a:cubicBezTo>
                    <a:pt x="2264" y="3400"/>
                    <a:pt x="2398" y="3416"/>
                    <a:pt x="2533" y="3416"/>
                  </a:cubicBezTo>
                  <a:cubicBezTo>
                    <a:pt x="2580" y="3416"/>
                    <a:pt x="2627" y="3414"/>
                    <a:pt x="2673" y="3412"/>
                  </a:cubicBezTo>
                  <a:cubicBezTo>
                    <a:pt x="2798" y="3405"/>
                    <a:pt x="2928" y="3398"/>
                    <a:pt x="3028" y="3325"/>
                  </a:cubicBezTo>
                  <a:cubicBezTo>
                    <a:pt x="3219" y="3189"/>
                    <a:pt x="3201" y="2889"/>
                    <a:pt x="3076" y="2692"/>
                  </a:cubicBezTo>
                  <a:cubicBezTo>
                    <a:pt x="2776" y="2219"/>
                    <a:pt x="2090" y="2159"/>
                    <a:pt x="1702" y="1754"/>
                  </a:cubicBezTo>
                  <a:cubicBezTo>
                    <a:pt x="1382" y="1420"/>
                    <a:pt x="1324" y="924"/>
                    <a:pt x="1185" y="483"/>
                  </a:cubicBezTo>
                  <a:cubicBezTo>
                    <a:pt x="1132" y="311"/>
                    <a:pt x="1052" y="148"/>
                    <a:pt x="94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38"/>
            <p:cNvSpPr/>
            <p:nvPr/>
          </p:nvSpPr>
          <p:spPr>
            <a:xfrm>
              <a:off x="400404" y="2897674"/>
              <a:ext cx="146033" cy="156941"/>
            </a:xfrm>
            <a:custGeom>
              <a:rect b="b" l="l" r="r" t="t"/>
              <a:pathLst>
                <a:path extrusionOk="0" h="4345" w="4043">
                  <a:moveTo>
                    <a:pt x="963" y="0"/>
                  </a:moveTo>
                  <a:cubicBezTo>
                    <a:pt x="783" y="86"/>
                    <a:pt x="614" y="194"/>
                    <a:pt x="459" y="320"/>
                  </a:cubicBezTo>
                  <a:cubicBezTo>
                    <a:pt x="561" y="468"/>
                    <a:pt x="642" y="630"/>
                    <a:pt x="695" y="803"/>
                  </a:cubicBezTo>
                  <a:cubicBezTo>
                    <a:pt x="833" y="1244"/>
                    <a:pt x="891" y="1740"/>
                    <a:pt x="1212" y="2073"/>
                  </a:cubicBezTo>
                  <a:cubicBezTo>
                    <a:pt x="1600" y="2478"/>
                    <a:pt x="2285" y="2538"/>
                    <a:pt x="2586" y="3012"/>
                  </a:cubicBezTo>
                  <a:cubicBezTo>
                    <a:pt x="2711" y="3209"/>
                    <a:pt x="2728" y="3509"/>
                    <a:pt x="2538" y="3645"/>
                  </a:cubicBezTo>
                  <a:cubicBezTo>
                    <a:pt x="2438" y="3717"/>
                    <a:pt x="2308" y="3726"/>
                    <a:pt x="2184" y="3731"/>
                  </a:cubicBezTo>
                  <a:cubicBezTo>
                    <a:pt x="2136" y="3733"/>
                    <a:pt x="2088" y="3735"/>
                    <a:pt x="2040" y="3735"/>
                  </a:cubicBezTo>
                  <a:cubicBezTo>
                    <a:pt x="1906" y="3735"/>
                    <a:pt x="1773" y="3719"/>
                    <a:pt x="1662" y="3648"/>
                  </a:cubicBezTo>
                  <a:cubicBezTo>
                    <a:pt x="1595" y="3605"/>
                    <a:pt x="1538" y="3543"/>
                    <a:pt x="1462" y="3517"/>
                  </a:cubicBezTo>
                  <a:cubicBezTo>
                    <a:pt x="1436" y="3508"/>
                    <a:pt x="1410" y="3504"/>
                    <a:pt x="1385" y="3504"/>
                  </a:cubicBezTo>
                  <a:cubicBezTo>
                    <a:pt x="1218" y="3504"/>
                    <a:pt x="1070" y="3675"/>
                    <a:pt x="920" y="3780"/>
                  </a:cubicBezTo>
                  <a:cubicBezTo>
                    <a:pt x="792" y="3870"/>
                    <a:pt x="641" y="3910"/>
                    <a:pt x="487" y="3910"/>
                  </a:cubicBezTo>
                  <a:cubicBezTo>
                    <a:pt x="321" y="3910"/>
                    <a:pt x="152" y="3864"/>
                    <a:pt x="0" y="3785"/>
                  </a:cubicBezTo>
                  <a:lnTo>
                    <a:pt x="0" y="3785"/>
                  </a:lnTo>
                  <a:cubicBezTo>
                    <a:pt x="157" y="4000"/>
                    <a:pt x="346" y="4189"/>
                    <a:pt x="561" y="4345"/>
                  </a:cubicBezTo>
                  <a:cubicBezTo>
                    <a:pt x="793" y="4187"/>
                    <a:pt x="1069" y="4093"/>
                    <a:pt x="1349" y="4093"/>
                  </a:cubicBezTo>
                  <a:cubicBezTo>
                    <a:pt x="1382" y="4093"/>
                    <a:pt x="1416" y="4095"/>
                    <a:pt x="1450" y="4098"/>
                  </a:cubicBezTo>
                  <a:cubicBezTo>
                    <a:pt x="1706" y="4120"/>
                    <a:pt x="1958" y="4212"/>
                    <a:pt x="2212" y="4212"/>
                  </a:cubicBezTo>
                  <a:cubicBezTo>
                    <a:pt x="2259" y="4212"/>
                    <a:pt x="2307" y="4209"/>
                    <a:pt x="2354" y="4201"/>
                  </a:cubicBezTo>
                  <a:cubicBezTo>
                    <a:pt x="2582" y="4165"/>
                    <a:pt x="2790" y="4031"/>
                    <a:pt x="3020" y="4021"/>
                  </a:cubicBezTo>
                  <a:cubicBezTo>
                    <a:pt x="3030" y="4021"/>
                    <a:pt x="3040" y="4021"/>
                    <a:pt x="3051" y="4021"/>
                  </a:cubicBezTo>
                  <a:cubicBezTo>
                    <a:pt x="3261" y="4021"/>
                    <a:pt x="3458" y="4128"/>
                    <a:pt x="3612" y="4275"/>
                  </a:cubicBezTo>
                  <a:cubicBezTo>
                    <a:pt x="3727" y="4184"/>
                    <a:pt x="3834" y="4083"/>
                    <a:pt x="3932" y="3974"/>
                  </a:cubicBezTo>
                  <a:cubicBezTo>
                    <a:pt x="3826" y="3915"/>
                    <a:pt x="3725" y="3847"/>
                    <a:pt x="3631" y="3773"/>
                  </a:cubicBezTo>
                  <a:cubicBezTo>
                    <a:pt x="3277" y="3494"/>
                    <a:pt x="3010" y="3065"/>
                    <a:pt x="3041" y="2616"/>
                  </a:cubicBezTo>
                  <a:cubicBezTo>
                    <a:pt x="3071" y="2180"/>
                    <a:pt x="3365" y="1814"/>
                    <a:pt x="3629" y="1467"/>
                  </a:cubicBezTo>
                  <a:cubicBezTo>
                    <a:pt x="3798" y="1246"/>
                    <a:pt x="3956" y="1000"/>
                    <a:pt x="4043" y="740"/>
                  </a:cubicBezTo>
                  <a:cubicBezTo>
                    <a:pt x="3862" y="506"/>
                    <a:pt x="3644" y="306"/>
                    <a:pt x="3396" y="147"/>
                  </a:cubicBezTo>
                  <a:cubicBezTo>
                    <a:pt x="3357" y="484"/>
                    <a:pt x="3310" y="820"/>
                    <a:pt x="3248" y="1153"/>
                  </a:cubicBezTo>
                  <a:cubicBezTo>
                    <a:pt x="3207" y="1366"/>
                    <a:pt x="3150" y="1598"/>
                    <a:pt x="2976" y="1725"/>
                  </a:cubicBezTo>
                  <a:cubicBezTo>
                    <a:pt x="2878" y="1797"/>
                    <a:pt x="2757" y="1825"/>
                    <a:pt x="2638" y="1841"/>
                  </a:cubicBezTo>
                  <a:cubicBezTo>
                    <a:pt x="2562" y="1852"/>
                    <a:pt x="2485" y="1857"/>
                    <a:pt x="2408" y="1857"/>
                  </a:cubicBezTo>
                  <a:cubicBezTo>
                    <a:pt x="2224" y="1857"/>
                    <a:pt x="2040" y="1824"/>
                    <a:pt x="1878" y="1739"/>
                  </a:cubicBezTo>
                  <a:cubicBezTo>
                    <a:pt x="1582" y="1583"/>
                    <a:pt x="1395" y="1277"/>
                    <a:pt x="1276" y="964"/>
                  </a:cubicBezTo>
                  <a:cubicBezTo>
                    <a:pt x="1158" y="651"/>
                    <a:pt x="1095" y="319"/>
                    <a:pt x="967" y="9"/>
                  </a:cubicBezTo>
                  <a:cubicBezTo>
                    <a:pt x="966" y="6"/>
                    <a:pt x="964" y="4"/>
                    <a:pt x="963"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38"/>
            <p:cNvSpPr/>
            <p:nvPr/>
          </p:nvSpPr>
          <p:spPr>
            <a:xfrm>
              <a:off x="420631" y="3042841"/>
              <a:ext cx="110202" cy="29293"/>
            </a:xfrm>
            <a:custGeom>
              <a:rect b="b" l="l" r="r" t="t"/>
              <a:pathLst>
                <a:path extrusionOk="0" h="811" w="3051">
                  <a:moveTo>
                    <a:pt x="2487" y="1"/>
                  </a:moveTo>
                  <a:cubicBezTo>
                    <a:pt x="2477" y="1"/>
                    <a:pt x="2468" y="1"/>
                    <a:pt x="2459" y="1"/>
                  </a:cubicBezTo>
                  <a:cubicBezTo>
                    <a:pt x="2230" y="12"/>
                    <a:pt x="2022" y="146"/>
                    <a:pt x="1793" y="182"/>
                  </a:cubicBezTo>
                  <a:cubicBezTo>
                    <a:pt x="1747" y="189"/>
                    <a:pt x="1700" y="192"/>
                    <a:pt x="1654" y="192"/>
                  </a:cubicBezTo>
                  <a:cubicBezTo>
                    <a:pt x="1400" y="192"/>
                    <a:pt x="1146" y="100"/>
                    <a:pt x="889" y="79"/>
                  </a:cubicBezTo>
                  <a:cubicBezTo>
                    <a:pt x="855" y="76"/>
                    <a:pt x="821" y="74"/>
                    <a:pt x="787" y="74"/>
                  </a:cubicBezTo>
                  <a:cubicBezTo>
                    <a:pt x="508" y="74"/>
                    <a:pt x="232" y="168"/>
                    <a:pt x="0" y="326"/>
                  </a:cubicBezTo>
                  <a:cubicBezTo>
                    <a:pt x="418" y="628"/>
                    <a:pt x="928" y="811"/>
                    <a:pt x="1482" y="811"/>
                  </a:cubicBezTo>
                  <a:cubicBezTo>
                    <a:pt x="2078" y="811"/>
                    <a:pt x="2618" y="598"/>
                    <a:pt x="3051" y="255"/>
                  </a:cubicBezTo>
                  <a:cubicBezTo>
                    <a:pt x="2896" y="108"/>
                    <a:pt x="2697" y="1"/>
                    <a:pt x="2487"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38"/>
            <p:cNvSpPr/>
            <p:nvPr/>
          </p:nvSpPr>
          <p:spPr>
            <a:xfrm>
              <a:off x="667547" y="1825344"/>
              <a:ext cx="316267" cy="146105"/>
            </a:xfrm>
            <a:custGeom>
              <a:rect b="b" l="l" r="r" t="t"/>
              <a:pathLst>
                <a:path extrusionOk="0" h="4045" w="8756">
                  <a:moveTo>
                    <a:pt x="766" y="1"/>
                  </a:moveTo>
                  <a:cubicBezTo>
                    <a:pt x="480" y="259"/>
                    <a:pt x="223" y="548"/>
                    <a:pt x="1" y="862"/>
                  </a:cubicBezTo>
                  <a:cubicBezTo>
                    <a:pt x="584" y="1252"/>
                    <a:pt x="1046" y="1824"/>
                    <a:pt x="1286" y="2483"/>
                  </a:cubicBezTo>
                  <a:cubicBezTo>
                    <a:pt x="1394" y="2780"/>
                    <a:pt x="1461" y="3099"/>
                    <a:pt x="1645" y="3355"/>
                  </a:cubicBezTo>
                  <a:cubicBezTo>
                    <a:pt x="1784" y="3550"/>
                    <a:pt x="2020" y="3698"/>
                    <a:pt x="2249" y="3698"/>
                  </a:cubicBezTo>
                  <a:cubicBezTo>
                    <a:pt x="2322" y="3698"/>
                    <a:pt x="2395" y="3683"/>
                    <a:pt x="2463" y="3650"/>
                  </a:cubicBezTo>
                  <a:cubicBezTo>
                    <a:pt x="2645" y="3563"/>
                    <a:pt x="2774" y="3361"/>
                    <a:pt x="2975" y="3344"/>
                  </a:cubicBezTo>
                  <a:cubicBezTo>
                    <a:pt x="2986" y="3343"/>
                    <a:pt x="2996" y="3343"/>
                    <a:pt x="3007" y="3343"/>
                  </a:cubicBezTo>
                  <a:cubicBezTo>
                    <a:pt x="3266" y="3343"/>
                    <a:pt x="3421" y="3650"/>
                    <a:pt x="3623" y="3828"/>
                  </a:cubicBezTo>
                  <a:cubicBezTo>
                    <a:pt x="3803" y="3987"/>
                    <a:pt x="4031" y="4044"/>
                    <a:pt x="4272" y="4044"/>
                  </a:cubicBezTo>
                  <a:cubicBezTo>
                    <a:pt x="4520" y="4044"/>
                    <a:pt x="4782" y="3984"/>
                    <a:pt x="5019" y="3913"/>
                  </a:cubicBezTo>
                  <a:cubicBezTo>
                    <a:pt x="5911" y="3648"/>
                    <a:pt x="6791" y="3301"/>
                    <a:pt x="7547" y="2759"/>
                  </a:cubicBezTo>
                  <a:cubicBezTo>
                    <a:pt x="8027" y="2414"/>
                    <a:pt x="8437" y="1981"/>
                    <a:pt x="8756" y="1483"/>
                  </a:cubicBezTo>
                  <a:cubicBezTo>
                    <a:pt x="8612" y="1201"/>
                    <a:pt x="8443" y="933"/>
                    <a:pt x="8250" y="682"/>
                  </a:cubicBezTo>
                  <a:cubicBezTo>
                    <a:pt x="8040" y="866"/>
                    <a:pt x="7829" y="1051"/>
                    <a:pt x="7673" y="1269"/>
                  </a:cubicBezTo>
                  <a:cubicBezTo>
                    <a:pt x="7362" y="1708"/>
                    <a:pt x="7201" y="2359"/>
                    <a:pt x="6677" y="2477"/>
                  </a:cubicBezTo>
                  <a:cubicBezTo>
                    <a:pt x="6612" y="2491"/>
                    <a:pt x="6544" y="2496"/>
                    <a:pt x="6475" y="2496"/>
                  </a:cubicBezTo>
                  <a:cubicBezTo>
                    <a:pt x="6314" y="2496"/>
                    <a:pt x="6147" y="2469"/>
                    <a:pt x="5993" y="2469"/>
                  </a:cubicBezTo>
                  <a:cubicBezTo>
                    <a:pt x="5836" y="2469"/>
                    <a:pt x="5693" y="2497"/>
                    <a:pt x="5584" y="2610"/>
                  </a:cubicBezTo>
                  <a:cubicBezTo>
                    <a:pt x="5496" y="2700"/>
                    <a:pt x="5455" y="2831"/>
                    <a:pt x="5356" y="2909"/>
                  </a:cubicBezTo>
                  <a:cubicBezTo>
                    <a:pt x="5270" y="2977"/>
                    <a:pt x="5159" y="2993"/>
                    <a:pt x="5047" y="2993"/>
                  </a:cubicBezTo>
                  <a:cubicBezTo>
                    <a:pt x="5007" y="2993"/>
                    <a:pt x="4966" y="2991"/>
                    <a:pt x="4927" y="2988"/>
                  </a:cubicBezTo>
                  <a:cubicBezTo>
                    <a:pt x="4497" y="2964"/>
                    <a:pt x="4034" y="2926"/>
                    <a:pt x="3709" y="2644"/>
                  </a:cubicBezTo>
                  <a:cubicBezTo>
                    <a:pt x="3475" y="2442"/>
                    <a:pt x="3350" y="2144"/>
                    <a:pt x="3166" y="1895"/>
                  </a:cubicBezTo>
                  <a:cubicBezTo>
                    <a:pt x="2560" y="1072"/>
                    <a:pt x="1328" y="790"/>
                    <a:pt x="76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38"/>
            <p:cNvSpPr/>
            <p:nvPr/>
          </p:nvSpPr>
          <p:spPr>
            <a:xfrm>
              <a:off x="695179" y="1807537"/>
              <a:ext cx="270358" cy="125914"/>
            </a:xfrm>
            <a:custGeom>
              <a:rect b="b" l="l" r="r" t="t"/>
              <a:pathLst>
                <a:path extrusionOk="0" h="3486" w="7485">
                  <a:moveTo>
                    <a:pt x="636" y="1"/>
                  </a:moveTo>
                  <a:cubicBezTo>
                    <a:pt x="412" y="148"/>
                    <a:pt x="199" y="313"/>
                    <a:pt x="1" y="494"/>
                  </a:cubicBezTo>
                  <a:cubicBezTo>
                    <a:pt x="563" y="1283"/>
                    <a:pt x="1794" y="1565"/>
                    <a:pt x="2401" y="2388"/>
                  </a:cubicBezTo>
                  <a:cubicBezTo>
                    <a:pt x="2585" y="2637"/>
                    <a:pt x="2709" y="2935"/>
                    <a:pt x="2944" y="3137"/>
                  </a:cubicBezTo>
                  <a:cubicBezTo>
                    <a:pt x="3269" y="3419"/>
                    <a:pt x="3732" y="3457"/>
                    <a:pt x="4162" y="3481"/>
                  </a:cubicBezTo>
                  <a:cubicBezTo>
                    <a:pt x="4201" y="3484"/>
                    <a:pt x="4241" y="3486"/>
                    <a:pt x="4281" y="3486"/>
                  </a:cubicBezTo>
                  <a:cubicBezTo>
                    <a:pt x="4393" y="3486"/>
                    <a:pt x="4504" y="3470"/>
                    <a:pt x="4590" y="3402"/>
                  </a:cubicBezTo>
                  <a:cubicBezTo>
                    <a:pt x="4689" y="3324"/>
                    <a:pt x="4731" y="3193"/>
                    <a:pt x="4818" y="3103"/>
                  </a:cubicBezTo>
                  <a:cubicBezTo>
                    <a:pt x="4928" y="2990"/>
                    <a:pt x="5071" y="2962"/>
                    <a:pt x="5228" y="2962"/>
                  </a:cubicBezTo>
                  <a:cubicBezTo>
                    <a:pt x="5381" y="2962"/>
                    <a:pt x="5547" y="2989"/>
                    <a:pt x="5706" y="2989"/>
                  </a:cubicBezTo>
                  <a:cubicBezTo>
                    <a:pt x="5776" y="2989"/>
                    <a:pt x="5845" y="2984"/>
                    <a:pt x="5910" y="2969"/>
                  </a:cubicBezTo>
                  <a:cubicBezTo>
                    <a:pt x="6436" y="2851"/>
                    <a:pt x="6597" y="2201"/>
                    <a:pt x="6908" y="1762"/>
                  </a:cubicBezTo>
                  <a:cubicBezTo>
                    <a:pt x="7063" y="1545"/>
                    <a:pt x="7275" y="1359"/>
                    <a:pt x="7485" y="1175"/>
                  </a:cubicBezTo>
                  <a:cubicBezTo>
                    <a:pt x="7289" y="920"/>
                    <a:pt x="7070" y="685"/>
                    <a:pt x="6831" y="471"/>
                  </a:cubicBezTo>
                  <a:cubicBezTo>
                    <a:pt x="6779" y="888"/>
                    <a:pt x="6638" y="1272"/>
                    <a:pt x="6308" y="1519"/>
                  </a:cubicBezTo>
                  <a:cubicBezTo>
                    <a:pt x="6150" y="1636"/>
                    <a:pt x="5963" y="1709"/>
                    <a:pt x="5801" y="1822"/>
                  </a:cubicBezTo>
                  <a:cubicBezTo>
                    <a:pt x="5638" y="1935"/>
                    <a:pt x="5504" y="2088"/>
                    <a:pt x="5322" y="2162"/>
                  </a:cubicBezTo>
                  <a:cubicBezTo>
                    <a:pt x="5222" y="2202"/>
                    <a:pt x="5116" y="2216"/>
                    <a:pt x="5008" y="2216"/>
                  </a:cubicBezTo>
                  <a:cubicBezTo>
                    <a:pt x="4894" y="2216"/>
                    <a:pt x="4779" y="2201"/>
                    <a:pt x="4667" y="2184"/>
                  </a:cubicBezTo>
                  <a:cubicBezTo>
                    <a:pt x="4256" y="2127"/>
                    <a:pt x="3829" y="2064"/>
                    <a:pt x="3483" y="1833"/>
                  </a:cubicBezTo>
                  <a:cubicBezTo>
                    <a:pt x="3246" y="1675"/>
                    <a:pt x="3059" y="1445"/>
                    <a:pt x="2809" y="1309"/>
                  </a:cubicBezTo>
                  <a:cubicBezTo>
                    <a:pt x="2467" y="1124"/>
                    <a:pt x="2050" y="1135"/>
                    <a:pt x="1695" y="979"/>
                  </a:cubicBezTo>
                  <a:cubicBezTo>
                    <a:pt x="1437" y="867"/>
                    <a:pt x="1223" y="672"/>
                    <a:pt x="1027" y="469"/>
                  </a:cubicBezTo>
                  <a:cubicBezTo>
                    <a:pt x="885" y="322"/>
                    <a:pt x="763" y="159"/>
                    <a:pt x="63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38"/>
            <p:cNvSpPr/>
            <p:nvPr/>
          </p:nvSpPr>
          <p:spPr>
            <a:xfrm>
              <a:off x="718115" y="1780735"/>
              <a:ext cx="223800" cy="106843"/>
            </a:xfrm>
            <a:custGeom>
              <a:rect b="b" l="l" r="r" t="t"/>
              <a:pathLst>
                <a:path extrusionOk="0" h="2958" w="6196">
                  <a:moveTo>
                    <a:pt x="3737" y="1"/>
                  </a:moveTo>
                  <a:cubicBezTo>
                    <a:pt x="3721" y="59"/>
                    <a:pt x="3703" y="116"/>
                    <a:pt x="3687" y="172"/>
                  </a:cubicBezTo>
                  <a:cubicBezTo>
                    <a:pt x="3616" y="417"/>
                    <a:pt x="3575" y="708"/>
                    <a:pt x="3737" y="905"/>
                  </a:cubicBezTo>
                  <a:cubicBezTo>
                    <a:pt x="3810" y="992"/>
                    <a:pt x="3912" y="1048"/>
                    <a:pt x="4013" y="1100"/>
                  </a:cubicBezTo>
                  <a:lnTo>
                    <a:pt x="5051" y="1647"/>
                  </a:lnTo>
                  <a:cubicBezTo>
                    <a:pt x="5125" y="1860"/>
                    <a:pt x="4974" y="2102"/>
                    <a:pt x="4771" y="2199"/>
                  </a:cubicBezTo>
                  <a:cubicBezTo>
                    <a:pt x="4657" y="2252"/>
                    <a:pt x="4533" y="2272"/>
                    <a:pt x="4407" y="2272"/>
                  </a:cubicBezTo>
                  <a:cubicBezTo>
                    <a:pt x="4306" y="2272"/>
                    <a:pt x="4203" y="2259"/>
                    <a:pt x="4104" y="2242"/>
                  </a:cubicBezTo>
                  <a:cubicBezTo>
                    <a:pt x="3876" y="2203"/>
                    <a:pt x="3647" y="2140"/>
                    <a:pt x="3465" y="1998"/>
                  </a:cubicBezTo>
                  <a:cubicBezTo>
                    <a:pt x="3275" y="1853"/>
                    <a:pt x="3146" y="1633"/>
                    <a:pt x="2940" y="1510"/>
                  </a:cubicBezTo>
                  <a:cubicBezTo>
                    <a:pt x="2783" y="1417"/>
                    <a:pt x="2608" y="1394"/>
                    <a:pt x="2426" y="1394"/>
                  </a:cubicBezTo>
                  <a:cubicBezTo>
                    <a:pt x="2241" y="1394"/>
                    <a:pt x="2048" y="1418"/>
                    <a:pt x="1860" y="1418"/>
                  </a:cubicBezTo>
                  <a:cubicBezTo>
                    <a:pt x="1754" y="1418"/>
                    <a:pt x="1650" y="1410"/>
                    <a:pt x="1549" y="1387"/>
                  </a:cubicBezTo>
                  <a:cubicBezTo>
                    <a:pt x="1228" y="1312"/>
                    <a:pt x="963" y="1078"/>
                    <a:pt x="781" y="803"/>
                  </a:cubicBezTo>
                  <a:cubicBezTo>
                    <a:pt x="701" y="682"/>
                    <a:pt x="639" y="550"/>
                    <a:pt x="581" y="418"/>
                  </a:cubicBezTo>
                  <a:cubicBezTo>
                    <a:pt x="381" y="513"/>
                    <a:pt x="186" y="621"/>
                    <a:pt x="0" y="742"/>
                  </a:cubicBezTo>
                  <a:cubicBezTo>
                    <a:pt x="128" y="900"/>
                    <a:pt x="250" y="1063"/>
                    <a:pt x="392" y="1210"/>
                  </a:cubicBezTo>
                  <a:cubicBezTo>
                    <a:pt x="588" y="1413"/>
                    <a:pt x="801" y="1608"/>
                    <a:pt x="1060" y="1721"/>
                  </a:cubicBezTo>
                  <a:cubicBezTo>
                    <a:pt x="1415" y="1877"/>
                    <a:pt x="1832" y="1865"/>
                    <a:pt x="2173" y="2050"/>
                  </a:cubicBezTo>
                  <a:cubicBezTo>
                    <a:pt x="2424" y="2186"/>
                    <a:pt x="2611" y="2416"/>
                    <a:pt x="2848" y="2575"/>
                  </a:cubicBezTo>
                  <a:cubicBezTo>
                    <a:pt x="3194" y="2805"/>
                    <a:pt x="3621" y="2869"/>
                    <a:pt x="4032" y="2926"/>
                  </a:cubicBezTo>
                  <a:cubicBezTo>
                    <a:pt x="4144" y="2942"/>
                    <a:pt x="4259" y="2957"/>
                    <a:pt x="4372" y="2957"/>
                  </a:cubicBezTo>
                  <a:cubicBezTo>
                    <a:pt x="4480" y="2957"/>
                    <a:pt x="4586" y="2943"/>
                    <a:pt x="4687" y="2903"/>
                  </a:cubicBezTo>
                  <a:cubicBezTo>
                    <a:pt x="4869" y="2829"/>
                    <a:pt x="5005" y="2676"/>
                    <a:pt x="5166" y="2564"/>
                  </a:cubicBezTo>
                  <a:cubicBezTo>
                    <a:pt x="5325" y="2451"/>
                    <a:pt x="5515" y="2378"/>
                    <a:pt x="5673" y="2260"/>
                  </a:cubicBezTo>
                  <a:cubicBezTo>
                    <a:pt x="6003" y="2014"/>
                    <a:pt x="6144" y="1630"/>
                    <a:pt x="6196" y="1213"/>
                  </a:cubicBezTo>
                  <a:cubicBezTo>
                    <a:pt x="5502" y="592"/>
                    <a:pt x="4652" y="173"/>
                    <a:pt x="373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38"/>
            <p:cNvSpPr/>
            <p:nvPr/>
          </p:nvSpPr>
          <p:spPr>
            <a:xfrm>
              <a:off x="969041" y="1898812"/>
              <a:ext cx="34206" cy="51146"/>
            </a:xfrm>
            <a:custGeom>
              <a:rect b="b" l="l" r="r" t="t"/>
              <a:pathLst>
                <a:path extrusionOk="0" h="1416" w="947">
                  <a:moveTo>
                    <a:pt x="647" y="0"/>
                  </a:moveTo>
                  <a:cubicBezTo>
                    <a:pt x="514" y="110"/>
                    <a:pt x="390" y="229"/>
                    <a:pt x="275" y="356"/>
                  </a:cubicBezTo>
                  <a:cubicBezTo>
                    <a:pt x="134" y="513"/>
                    <a:pt x="1" y="717"/>
                    <a:pt x="60" y="917"/>
                  </a:cubicBezTo>
                  <a:cubicBezTo>
                    <a:pt x="110" y="1087"/>
                    <a:pt x="280" y="1189"/>
                    <a:pt x="443" y="1259"/>
                  </a:cubicBezTo>
                  <a:cubicBezTo>
                    <a:pt x="605" y="1330"/>
                    <a:pt x="774" y="1376"/>
                    <a:pt x="946" y="1416"/>
                  </a:cubicBezTo>
                  <a:cubicBezTo>
                    <a:pt x="914" y="931"/>
                    <a:pt x="813" y="455"/>
                    <a:pt x="647"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38"/>
            <p:cNvSpPr/>
            <p:nvPr/>
          </p:nvSpPr>
          <p:spPr>
            <a:xfrm>
              <a:off x="739101" y="1777485"/>
              <a:ext cx="164165" cy="85352"/>
            </a:xfrm>
            <a:custGeom>
              <a:rect b="b" l="l" r="r" t="t"/>
              <a:pathLst>
                <a:path extrusionOk="0" h="2363" w="4545">
                  <a:moveTo>
                    <a:pt x="2204" y="0"/>
                  </a:moveTo>
                  <a:cubicBezTo>
                    <a:pt x="1444" y="0"/>
                    <a:pt x="690" y="172"/>
                    <a:pt x="0" y="508"/>
                  </a:cubicBezTo>
                  <a:cubicBezTo>
                    <a:pt x="58" y="640"/>
                    <a:pt x="121" y="772"/>
                    <a:pt x="200" y="893"/>
                  </a:cubicBezTo>
                  <a:cubicBezTo>
                    <a:pt x="382" y="1168"/>
                    <a:pt x="647" y="1403"/>
                    <a:pt x="968" y="1477"/>
                  </a:cubicBezTo>
                  <a:cubicBezTo>
                    <a:pt x="1069" y="1500"/>
                    <a:pt x="1173" y="1508"/>
                    <a:pt x="1279" y="1508"/>
                  </a:cubicBezTo>
                  <a:cubicBezTo>
                    <a:pt x="1467" y="1508"/>
                    <a:pt x="1658" y="1484"/>
                    <a:pt x="1843" y="1484"/>
                  </a:cubicBezTo>
                  <a:cubicBezTo>
                    <a:pt x="2026" y="1484"/>
                    <a:pt x="2202" y="1508"/>
                    <a:pt x="2360" y="1601"/>
                  </a:cubicBezTo>
                  <a:cubicBezTo>
                    <a:pt x="2565" y="1723"/>
                    <a:pt x="2694" y="1944"/>
                    <a:pt x="2884" y="2090"/>
                  </a:cubicBezTo>
                  <a:cubicBezTo>
                    <a:pt x="3067" y="2230"/>
                    <a:pt x="3296" y="2293"/>
                    <a:pt x="3523" y="2333"/>
                  </a:cubicBezTo>
                  <a:cubicBezTo>
                    <a:pt x="3621" y="2350"/>
                    <a:pt x="3723" y="2362"/>
                    <a:pt x="3823" y="2362"/>
                  </a:cubicBezTo>
                  <a:cubicBezTo>
                    <a:pt x="3950" y="2362"/>
                    <a:pt x="4075" y="2343"/>
                    <a:pt x="4190" y="2289"/>
                  </a:cubicBezTo>
                  <a:cubicBezTo>
                    <a:pt x="4394" y="2192"/>
                    <a:pt x="4544" y="1951"/>
                    <a:pt x="4470" y="1737"/>
                  </a:cubicBezTo>
                  <a:lnTo>
                    <a:pt x="3432" y="1191"/>
                  </a:lnTo>
                  <a:cubicBezTo>
                    <a:pt x="3332" y="1138"/>
                    <a:pt x="3229" y="1083"/>
                    <a:pt x="3157" y="996"/>
                  </a:cubicBezTo>
                  <a:cubicBezTo>
                    <a:pt x="2994" y="799"/>
                    <a:pt x="3035" y="508"/>
                    <a:pt x="3106" y="263"/>
                  </a:cubicBezTo>
                  <a:cubicBezTo>
                    <a:pt x="3122" y="206"/>
                    <a:pt x="3140" y="149"/>
                    <a:pt x="3156" y="91"/>
                  </a:cubicBezTo>
                  <a:cubicBezTo>
                    <a:pt x="2840" y="30"/>
                    <a:pt x="2522" y="0"/>
                    <a:pt x="2204"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38"/>
            <p:cNvSpPr/>
            <p:nvPr/>
          </p:nvSpPr>
          <p:spPr>
            <a:xfrm>
              <a:off x="648476" y="1856479"/>
              <a:ext cx="355385" cy="149176"/>
            </a:xfrm>
            <a:custGeom>
              <a:rect b="b" l="l" r="r" t="t"/>
              <a:pathLst>
                <a:path extrusionOk="0" h="4130" w="9839">
                  <a:moveTo>
                    <a:pt x="529" y="0"/>
                  </a:moveTo>
                  <a:cubicBezTo>
                    <a:pt x="319" y="297"/>
                    <a:pt x="142" y="616"/>
                    <a:pt x="0" y="951"/>
                  </a:cubicBezTo>
                  <a:cubicBezTo>
                    <a:pt x="285" y="1154"/>
                    <a:pt x="502" y="1480"/>
                    <a:pt x="633" y="1811"/>
                  </a:cubicBezTo>
                  <a:cubicBezTo>
                    <a:pt x="839" y="2330"/>
                    <a:pt x="915" y="2901"/>
                    <a:pt x="1188" y="3387"/>
                  </a:cubicBezTo>
                  <a:cubicBezTo>
                    <a:pt x="1413" y="3790"/>
                    <a:pt x="1845" y="4129"/>
                    <a:pt x="2285" y="4129"/>
                  </a:cubicBezTo>
                  <a:cubicBezTo>
                    <a:pt x="2377" y="4129"/>
                    <a:pt x="2469" y="4115"/>
                    <a:pt x="2560" y="4082"/>
                  </a:cubicBezTo>
                  <a:cubicBezTo>
                    <a:pt x="2718" y="4026"/>
                    <a:pt x="2856" y="3924"/>
                    <a:pt x="3012" y="3860"/>
                  </a:cubicBezTo>
                  <a:cubicBezTo>
                    <a:pt x="3151" y="3805"/>
                    <a:pt x="3297" y="3784"/>
                    <a:pt x="3446" y="3784"/>
                  </a:cubicBezTo>
                  <a:cubicBezTo>
                    <a:pt x="3705" y="3784"/>
                    <a:pt x="3973" y="3847"/>
                    <a:pt x="4230" y="3900"/>
                  </a:cubicBezTo>
                  <a:cubicBezTo>
                    <a:pt x="4583" y="3971"/>
                    <a:pt x="4946" y="4019"/>
                    <a:pt x="5306" y="4019"/>
                  </a:cubicBezTo>
                  <a:cubicBezTo>
                    <a:pt x="5683" y="4019"/>
                    <a:pt x="6057" y="3966"/>
                    <a:pt x="6409" y="3832"/>
                  </a:cubicBezTo>
                  <a:cubicBezTo>
                    <a:pt x="6993" y="3609"/>
                    <a:pt x="7482" y="3176"/>
                    <a:pt x="8073" y="2974"/>
                  </a:cubicBezTo>
                  <a:cubicBezTo>
                    <a:pt x="8307" y="2893"/>
                    <a:pt x="8554" y="2854"/>
                    <a:pt x="8801" y="2854"/>
                  </a:cubicBezTo>
                  <a:cubicBezTo>
                    <a:pt x="9155" y="2854"/>
                    <a:pt x="9510" y="2934"/>
                    <a:pt x="9831" y="3086"/>
                  </a:cubicBezTo>
                  <a:cubicBezTo>
                    <a:pt x="9832" y="3034"/>
                    <a:pt x="9838" y="2984"/>
                    <a:pt x="9838" y="2930"/>
                  </a:cubicBezTo>
                  <a:cubicBezTo>
                    <a:pt x="9838" y="2815"/>
                    <a:pt x="9829" y="2702"/>
                    <a:pt x="9821" y="2588"/>
                  </a:cubicBezTo>
                  <a:cubicBezTo>
                    <a:pt x="9649" y="2548"/>
                    <a:pt x="9479" y="2501"/>
                    <a:pt x="9317" y="2431"/>
                  </a:cubicBezTo>
                  <a:cubicBezTo>
                    <a:pt x="9156" y="2361"/>
                    <a:pt x="8985" y="2259"/>
                    <a:pt x="8935" y="2089"/>
                  </a:cubicBezTo>
                  <a:cubicBezTo>
                    <a:pt x="8876" y="1888"/>
                    <a:pt x="9009" y="1683"/>
                    <a:pt x="9150" y="1528"/>
                  </a:cubicBezTo>
                  <a:cubicBezTo>
                    <a:pt x="9264" y="1401"/>
                    <a:pt x="9389" y="1281"/>
                    <a:pt x="9522" y="1172"/>
                  </a:cubicBezTo>
                  <a:cubicBezTo>
                    <a:pt x="9452" y="984"/>
                    <a:pt x="9373" y="799"/>
                    <a:pt x="9282" y="621"/>
                  </a:cubicBezTo>
                  <a:cubicBezTo>
                    <a:pt x="8965" y="1119"/>
                    <a:pt x="8555" y="1552"/>
                    <a:pt x="8074" y="1897"/>
                  </a:cubicBezTo>
                  <a:cubicBezTo>
                    <a:pt x="7318" y="2439"/>
                    <a:pt x="6438" y="2784"/>
                    <a:pt x="5547" y="3050"/>
                  </a:cubicBezTo>
                  <a:cubicBezTo>
                    <a:pt x="5309" y="3121"/>
                    <a:pt x="5046" y="3181"/>
                    <a:pt x="4797" y="3181"/>
                  </a:cubicBezTo>
                  <a:cubicBezTo>
                    <a:pt x="4557" y="3181"/>
                    <a:pt x="4330" y="3125"/>
                    <a:pt x="4151" y="2966"/>
                  </a:cubicBezTo>
                  <a:cubicBezTo>
                    <a:pt x="3948" y="2787"/>
                    <a:pt x="3794" y="2480"/>
                    <a:pt x="3533" y="2480"/>
                  </a:cubicBezTo>
                  <a:cubicBezTo>
                    <a:pt x="3523" y="2480"/>
                    <a:pt x="3513" y="2480"/>
                    <a:pt x="3502" y="2481"/>
                  </a:cubicBezTo>
                  <a:cubicBezTo>
                    <a:pt x="3302" y="2499"/>
                    <a:pt x="3172" y="2700"/>
                    <a:pt x="2991" y="2788"/>
                  </a:cubicBezTo>
                  <a:cubicBezTo>
                    <a:pt x="2923" y="2821"/>
                    <a:pt x="2851" y="2836"/>
                    <a:pt x="2778" y="2836"/>
                  </a:cubicBezTo>
                  <a:cubicBezTo>
                    <a:pt x="2548" y="2836"/>
                    <a:pt x="2311" y="2687"/>
                    <a:pt x="2172" y="2493"/>
                  </a:cubicBezTo>
                  <a:cubicBezTo>
                    <a:pt x="1988" y="2236"/>
                    <a:pt x="1920" y="1918"/>
                    <a:pt x="1813" y="1621"/>
                  </a:cubicBezTo>
                  <a:cubicBezTo>
                    <a:pt x="1574" y="961"/>
                    <a:pt x="1111" y="390"/>
                    <a:pt x="52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38"/>
            <p:cNvSpPr/>
            <p:nvPr/>
          </p:nvSpPr>
          <p:spPr>
            <a:xfrm>
              <a:off x="713131" y="2113473"/>
              <a:ext cx="64257" cy="28860"/>
            </a:xfrm>
            <a:custGeom>
              <a:rect b="b" l="l" r="r" t="t"/>
              <a:pathLst>
                <a:path extrusionOk="0" h="799" w="1779">
                  <a:moveTo>
                    <a:pt x="256" y="0"/>
                  </a:moveTo>
                  <a:cubicBezTo>
                    <a:pt x="171" y="0"/>
                    <a:pt x="86" y="4"/>
                    <a:pt x="1" y="9"/>
                  </a:cubicBezTo>
                  <a:cubicBezTo>
                    <a:pt x="537" y="384"/>
                    <a:pt x="1141" y="652"/>
                    <a:pt x="1779" y="798"/>
                  </a:cubicBezTo>
                  <a:cubicBezTo>
                    <a:pt x="1698" y="633"/>
                    <a:pt x="1589" y="480"/>
                    <a:pt x="1448" y="363"/>
                  </a:cubicBezTo>
                  <a:cubicBezTo>
                    <a:pt x="1117" y="86"/>
                    <a:pt x="694" y="0"/>
                    <a:pt x="25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38"/>
            <p:cNvSpPr/>
            <p:nvPr/>
          </p:nvSpPr>
          <p:spPr>
            <a:xfrm>
              <a:off x="634931" y="1979251"/>
              <a:ext cx="355168" cy="122844"/>
            </a:xfrm>
            <a:custGeom>
              <a:rect b="b" l="l" r="r" t="t"/>
              <a:pathLst>
                <a:path extrusionOk="0" h="3401" w="9833">
                  <a:moveTo>
                    <a:pt x="1" y="0"/>
                  </a:moveTo>
                  <a:cubicBezTo>
                    <a:pt x="63" y="684"/>
                    <a:pt x="262" y="1348"/>
                    <a:pt x="586" y="1952"/>
                  </a:cubicBezTo>
                  <a:cubicBezTo>
                    <a:pt x="952" y="2087"/>
                    <a:pt x="1296" y="2393"/>
                    <a:pt x="1620" y="2635"/>
                  </a:cubicBezTo>
                  <a:cubicBezTo>
                    <a:pt x="2106" y="2999"/>
                    <a:pt x="2671" y="3243"/>
                    <a:pt x="3269" y="3349"/>
                  </a:cubicBezTo>
                  <a:cubicBezTo>
                    <a:pt x="3457" y="3382"/>
                    <a:pt x="3649" y="3401"/>
                    <a:pt x="3841" y="3401"/>
                  </a:cubicBezTo>
                  <a:cubicBezTo>
                    <a:pt x="4116" y="3401"/>
                    <a:pt x="4391" y="3362"/>
                    <a:pt x="4651" y="3271"/>
                  </a:cubicBezTo>
                  <a:cubicBezTo>
                    <a:pt x="5281" y="3049"/>
                    <a:pt x="5796" y="2531"/>
                    <a:pt x="6456" y="2419"/>
                  </a:cubicBezTo>
                  <a:cubicBezTo>
                    <a:pt x="6550" y="2403"/>
                    <a:pt x="6644" y="2395"/>
                    <a:pt x="6737" y="2395"/>
                  </a:cubicBezTo>
                  <a:cubicBezTo>
                    <a:pt x="7433" y="2395"/>
                    <a:pt x="8103" y="2807"/>
                    <a:pt x="8778" y="3080"/>
                  </a:cubicBezTo>
                  <a:cubicBezTo>
                    <a:pt x="9229" y="2612"/>
                    <a:pt x="9587" y="2064"/>
                    <a:pt x="9833" y="1463"/>
                  </a:cubicBezTo>
                  <a:cubicBezTo>
                    <a:pt x="9651" y="1406"/>
                    <a:pt x="9466" y="1364"/>
                    <a:pt x="9279" y="1338"/>
                  </a:cubicBezTo>
                  <a:cubicBezTo>
                    <a:pt x="9073" y="1311"/>
                    <a:pt x="8866" y="1300"/>
                    <a:pt x="8658" y="1300"/>
                  </a:cubicBezTo>
                  <a:cubicBezTo>
                    <a:pt x="8229" y="1300"/>
                    <a:pt x="7798" y="1347"/>
                    <a:pt x="7371" y="1395"/>
                  </a:cubicBezTo>
                  <a:cubicBezTo>
                    <a:pt x="6632" y="1476"/>
                    <a:pt x="5879" y="1561"/>
                    <a:pt x="5201" y="1865"/>
                  </a:cubicBezTo>
                  <a:cubicBezTo>
                    <a:pt x="4832" y="2030"/>
                    <a:pt x="4490" y="2259"/>
                    <a:pt x="4105" y="2382"/>
                  </a:cubicBezTo>
                  <a:cubicBezTo>
                    <a:pt x="3905" y="2445"/>
                    <a:pt x="3698" y="2475"/>
                    <a:pt x="3490" y="2475"/>
                  </a:cubicBezTo>
                  <a:cubicBezTo>
                    <a:pt x="2726" y="2475"/>
                    <a:pt x="1958" y="2067"/>
                    <a:pt x="1575" y="1400"/>
                  </a:cubicBezTo>
                  <a:cubicBezTo>
                    <a:pt x="1447" y="1177"/>
                    <a:pt x="1354" y="927"/>
                    <a:pt x="1167" y="751"/>
                  </a:cubicBezTo>
                  <a:cubicBezTo>
                    <a:pt x="979" y="575"/>
                    <a:pt x="720" y="497"/>
                    <a:pt x="491" y="379"/>
                  </a:cubicBezTo>
                  <a:cubicBezTo>
                    <a:pt x="306" y="284"/>
                    <a:pt x="146" y="150"/>
                    <a:pt x="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38"/>
            <p:cNvSpPr/>
            <p:nvPr/>
          </p:nvSpPr>
          <p:spPr>
            <a:xfrm>
              <a:off x="656133" y="2049721"/>
              <a:ext cx="295895" cy="96874"/>
            </a:xfrm>
            <a:custGeom>
              <a:rect b="b" l="l" r="r" t="t"/>
              <a:pathLst>
                <a:path extrusionOk="0" h="2682" w="8192">
                  <a:moveTo>
                    <a:pt x="0" y="1"/>
                  </a:moveTo>
                  <a:lnTo>
                    <a:pt x="0" y="1"/>
                  </a:lnTo>
                  <a:cubicBezTo>
                    <a:pt x="381" y="707"/>
                    <a:pt x="922" y="1314"/>
                    <a:pt x="1580" y="1774"/>
                  </a:cubicBezTo>
                  <a:cubicBezTo>
                    <a:pt x="1665" y="1769"/>
                    <a:pt x="1750" y="1765"/>
                    <a:pt x="1835" y="1765"/>
                  </a:cubicBezTo>
                  <a:cubicBezTo>
                    <a:pt x="2274" y="1765"/>
                    <a:pt x="2696" y="1851"/>
                    <a:pt x="3027" y="2128"/>
                  </a:cubicBezTo>
                  <a:cubicBezTo>
                    <a:pt x="3167" y="2245"/>
                    <a:pt x="3276" y="2398"/>
                    <a:pt x="3357" y="2563"/>
                  </a:cubicBezTo>
                  <a:cubicBezTo>
                    <a:pt x="3620" y="2624"/>
                    <a:pt x="3889" y="2663"/>
                    <a:pt x="4158" y="2682"/>
                  </a:cubicBezTo>
                  <a:cubicBezTo>
                    <a:pt x="4230" y="2451"/>
                    <a:pt x="4296" y="2219"/>
                    <a:pt x="4461" y="2050"/>
                  </a:cubicBezTo>
                  <a:cubicBezTo>
                    <a:pt x="4744" y="1758"/>
                    <a:pt x="5209" y="1762"/>
                    <a:pt x="5574" y="1584"/>
                  </a:cubicBezTo>
                  <a:cubicBezTo>
                    <a:pt x="5892" y="1428"/>
                    <a:pt x="6174" y="1120"/>
                    <a:pt x="6515" y="1120"/>
                  </a:cubicBezTo>
                  <a:cubicBezTo>
                    <a:pt x="6540" y="1120"/>
                    <a:pt x="6566" y="1122"/>
                    <a:pt x="6592" y="1126"/>
                  </a:cubicBezTo>
                  <a:cubicBezTo>
                    <a:pt x="6723" y="1143"/>
                    <a:pt x="6841" y="1210"/>
                    <a:pt x="6953" y="1279"/>
                  </a:cubicBezTo>
                  <a:cubicBezTo>
                    <a:pt x="7156" y="1407"/>
                    <a:pt x="7346" y="1550"/>
                    <a:pt x="7525" y="1709"/>
                  </a:cubicBezTo>
                  <a:cubicBezTo>
                    <a:pt x="7763" y="1535"/>
                    <a:pt x="7987" y="1341"/>
                    <a:pt x="8191" y="1129"/>
                  </a:cubicBezTo>
                  <a:cubicBezTo>
                    <a:pt x="7517" y="856"/>
                    <a:pt x="6847" y="444"/>
                    <a:pt x="6151" y="444"/>
                  </a:cubicBezTo>
                  <a:cubicBezTo>
                    <a:pt x="6058" y="444"/>
                    <a:pt x="5964" y="452"/>
                    <a:pt x="5870" y="468"/>
                  </a:cubicBezTo>
                  <a:cubicBezTo>
                    <a:pt x="5210" y="580"/>
                    <a:pt x="4695" y="1098"/>
                    <a:pt x="4065" y="1320"/>
                  </a:cubicBezTo>
                  <a:cubicBezTo>
                    <a:pt x="3805" y="1411"/>
                    <a:pt x="3530" y="1450"/>
                    <a:pt x="3255" y="1450"/>
                  </a:cubicBezTo>
                  <a:cubicBezTo>
                    <a:pt x="3063" y="1450"/>
                    <a:pt x="2871" y="1431"/>
                    <a:pt x="2683" y="1398"/>
                  </a:cubicBezTo>
                  <a:cubicBezTo>
                    <a:pt x="2085" y="1292"/>
                    <a:pt x="1520" y="1048"/>
                    <a:pt x="1034" y="684"/>
                  </a:cubicBezTo>
                  <a:cubicBezTo>
                    <a:pt x="710" y="442"/>
                    <a:pt x="365" y="136"/>
                    <a:pt x="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38"/>
            <p:cNvSpPr/>
            <p:nvPr/>
          </p:nvSpPr>
          <p:spPr>
            <a:xfrm>
              <a:off x="837889" y="2128968"/>
              <a:ext cx="60682" cy="17265"/>
            </a:xfrm>
            <a:custGeom>
              <a:rect b="b" l="l" r="r" t="t"/>
              <a:pathLst>
                <a:path extrusionOk="0" h="478" w="1680">
                  <a:moveTo>
                    <a:pt x="1680" y="0"/>
                  </a:moveTo>
                  <a:cubicBezTo>
                    <a:pt x="1571" y="0"/>
                    <a:pt x="1461" y="7"/>
                    <a:pt x="1353" y="15"/>
                  </a:cubicBezTo>
                  <a:cubicBezTo>
                    <a:pt x="1040" y="40"/>
                    <a:pt x="720" y="67"/>
                    <a:pt x="429" y="185"/>
                  </a:cubicBezTo>
                  <a:cubicBezTo>
                    <a:pt x="267" y="250"/>
                    <a:pt x="120" y="351"/>
                    <a:pt x="0" y="478"/>
                  </a:cubicBezTo>
                  <a:cubicBezTo>
                    <a:pt x="583" y="417"/>
                    <a:pt x="1152" y="256"/>
                    <a:pt x="168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38"/>
            <p:cNvSpPr/>
            <p:nvPr/>
          </p:nvSpPr>
          <p:spPr>
            <a:xfrm>
              <a:off x="634100" y="1890829"/>
              <a:ext cx="369471" cy="177855"/>
            </a:xfrm>
            <a:custGeom>
              <a:rect b="b" l="l" r="r" t="t"/>
              <a:pathLst>
                <a:path extrusionOk="0" h="4924" w="10229">
                  <a:moveTo>
                    <a:pt x="398" y="0"/>
                  </a:moveTo>
                  <a:cubicBezTo>
                    <a:pt x="136" y="627"/>
                    <a:pt x="0" y="1300"/>
                    <a:pt x="1" y="1980"/>
                  </a:cubicBezTo>
                  <a:cubicBezTo>
                    <a:pt x="1" y="2138"/>
                    <a:pt x="11" y="2294"/>
                    <a:pt x="25" y="2448"/>
                  </a:cubicBezTo>
                  <a:cubicBezTo>
                    <a:pt x="169" y="2598"/>
                    <a:pt x="329" y="2731"/>
                    <a:pt x="514" y="2827"/>
                  </a:cubicBezTo>
                  <a:cubicBezTo>
                    <a:pt x="743" y="2945"/>
                    <a:pt x="1001" y="3022"/>
                    <a:pt x="1190" y="3199"/>
                  </a:cubicBezTo>
                  <a:cubicBezTo>
                    <a:pt x="1378" y="3376"/>
                    <a:pt x="1470" y="3625"/>
                    <a:pt x="1598" y="3848"/>
                  </a:cubicBezTo>
                  <a:cubicBezTo>
                    <a:pt x="1981" y="4515"/>
                    <a:pt x="2750" y="4923"/>
                    <a:pt x="3514" y="4923"/>
                  </a:cubicBezTo>
                  <a:cubicBezTo>
                    <a:pt x="3721" y="4923"/>
                    <a:pt x="3929" y="4893"/>
                    <a:pt x="4128" y="4830"/>
                  </a:cubicBezTo>
                  <a:cubicBezTo>
                    <a:pt x="4513" y="4707"/>
                    <a:pt x="4855" y="4478"/>
                    <a:pt x="5224" y="4313"/>
                  </a:cubicBezTo>
                  <a:cubicBezTo>
                    <a:pt x="5903" y="4009"/>
                    <a:pt x="6655" y="3923"/>
                    <a:pt x="7394" y="3843"/>
                  </a:cubicBezTo>
                  <a:cubicBezTo>
                    <a:pt x="7821" y="3795"/>
                    <a:pt x="8252" y="3748"/>
                    <a:pt x="8681" y="3748"/>
                  </a:cubicBezTo>
                  <a:cubicBezTo>
                    <a:pt x="8889" y="3748"/>
                    <a:pt x="9096" y="3759"/>
                    <a:pt x="9302" y="3786"/>
                  </a:cubicBezTo>
                  <a:cubicBezTo>
                    <a:pt x="9490" y="3812"/>
                    <a:pt x="9675" y="3854"/>
                    <a:pt x="9857" y="3911"/>
                  </a:cubicBezTo>
                  <a:cubicBezTo>
                    <a:pt x="10085" y="3347"/>
                    <a:pt x="10211" y="2745"/>
                    <a:pt x="10229" y="2136"/>
                  </a:cubicBezTo>
                  <a:cubicBezTo>
                    <a:pt x="9908" y="1983"/>
                    <a:pt x="9553" y="1903"/>
                    <a:pt x="9199" y="1903"/>
                  </a:cubicBezTo>
                  <a:cubicBezTo>
                    <a:pt x="8952" y="1903"/>
                    <a:pt x="8705" y="1942"/>
                    <a:pt x="8471" y="2023"/>
                  </a:cubicBezTo>
                  <a:cubicBezTo>
                    <a:pt x="7880" y="2226"/>
                    <a:pt x="7391" y="2658"/>
                    <a:pt x="6807" y="2881"/>
                  </a:cubicBezTo>
                  <a:cubicBezTo>
                    <a:pt x="6455" y="3015"/>
                    <a:pt x="6082" y="3068"/>
                    <a:pt x="5704" y="3068"/>
                  </a:cubicBezTo>
                  <a:cubicBezTo>
                    <a:pt x="5345" y="3068"/>
                    <a:pt x="4981" y="3020"/>
                    <a:pt x="4629" y="2949"/>
                  </a:cubicBezTo>
                  <a:cubicBezTo>
                    <a:pt x="4372" y="2897"/>
                    <a:pt x="4104" y="2834"/>
                    <a:pt x="3845" y="2834"/>
                  </a:cubicBezTo>
                  <a:cubicBezTo>
                    <a:pt x="3696" y="2834"/>
                    <a:pt x="3549" y="2855"/>
                    <a:pt x="3410" y="2911"/>
                  </a:cubicBezTo>
                  <a:cubicBezTo>
                    <a:pt x="3254" y="2973"/>
                    <a:pt x="3117" y="3076"/>
                    <a:pt x="2958" y="3131"/>
                  </a:cubicBezTo>
                  <a:cubicBezTo>
                    <a:pt x="2867" y="3164"/>
                    <a:pt x="2774" y="3179"/>
                    <a:pt x="2682" y="3179"/>
                  </a:cubicBezTo>
                  <a:cubicBezTo>
                    <a:pt x="2243" y="3179"/>
                    <a:pt x="1811" y="2839"/>
                    <a:pt x="1586" y="2436"/>
                  </a:cubicBezTo>
                  <a:cubicBezTo>
                    <a:pt x="1313" y="1950"/>
                    <a:pt x="1237" y="1380"/>
                    <a:pt x="1031" y="861"/>
                  </a:cubicBezTo>
                  <a:cubicBezTo>
                    <a:pt x="900" y="529"/>
                    <a:pt x="683" y="203"/>
                    <a:pt x="39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38"/>
            <p:cNvSpPr/>
            <p:nvPr/>
          </p:nvSpPr>
          <p:spPr>
            <a:xfrm>
              <a:off x="806320" y="2090176"/>
              <a:ext cx="121616" cy="57070"/>
            </a:xfrm>
            <a:custGeom>
              <a:rect b="b" l="l" r="r" t="t"/>
              <a:pathLst>
                <a:path extrusionOk="0" h="1580" w="3367">
                  <a:moveTo>
                    <a:pt x="2357" y="0"/>
                  </a:moveTo>
                  <a:cubicBezTo>
                    <a:pt x="2016" y="0"/>
                    <a:pt x="1734" y="308"/>
                    <a:pt x="1416" y="464"/>
                  </a:cubicBezTo>
                  <a:cubicBezTo>
                    <a:pt x="1051" y="642"/>
                    <a:pt x="587" y="638"/>
                    <a:pt x="303" y="930"/>
                  </a:cubicBezTo>
                  <a:cubicBezTo>
                    <a:pt x="138" y="1099"/>
                    <a:pt x="72" y="1331"/>
                    <a:pt x="0" y="1562"/>
                  </a:cubicBezTo>
                  <a:cubicBezTo>
                    <a:pt x="117" y="1569"/>
                    <a:pt x="232" y="1579"/>
                    <a:pt x="351" y="1579"/>
                  </a:cubicBezTo>
                  <a:cubicBezTo>
                    <a:pt x="526" y="1579"/>
                    <a:pt x="700" y="1570"/>
                    <a:pt x="874" y="1552"/>
                  </a:cubicBezTo>
                  <a:cubicBezTo>
                    <a:pt x="994" y="1425"/>
                    <a:pt x="1141" y="1324"/>
                    <a:pt x="1303" y="1259"/>
                  </a:cubicBezTo>
                  <a:cubicBezTo>
                    <a:pt x="1594" y="1141"/>
                    <a:pt x="1914" y="1114"/>
                    <a:pt x="2227" y="1089"/>
                  </a:cubicBezTo>
                  <a:cubicBezTo>
                    <a:pt x="2335" y="1081"/>
                    <a:pt x="2445" y="1076"/>
                    <a:pt x="2554" y="1074"/>
                  </a:cubicBezTo>
                  <a:cubicBezTo>
                    <a:pt x="2839" y="938"/>
                    <a:pt x="3112" y="776"/>
                    <a:pt x="3367" y="589"/>
                  </a:cubicBezTo>
                  <a:cubicBezTo>
                    <a:pt x="3188" y="430"/>
                    <a:pt x="2998" y="287"/>
                    <a:pt x="2795" y="159"/>
                  </a:cubicBezTo>
                  <a:cubicBezTo>
                    <a:pt x="2683" y="90"/>
                    <a:pt x="2565" y="24"/>
                    <a:pt x="2434" y="6"/>
                  </a:cubicBezTo>
                  <a:cubicBezTo>
                    <a:pt x="2408" y="2"/>
                    <a:pt x="2382" y="0"/>
                    <a:pt x="2357"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38"/>
            <p:cNvSpPr/>
            <p:nvPr/>
          </p:nvSpPr>
          <p:spPr>
            <a:xfrm>
              <a:off x="1019862" y="3125519"/>
              <a:ext cx="89758" cy="211483"/>
            </a:xfrm>
            <a:custGeom>
              <a:rect b="b" l="l" r="r" t="t"/>
              <a:pathLst>
                <a:path extrusionOk="0" h="5855" w="2485">
                  <a:moveTo>
                    <a:pt x="956" y="0"/>
                  </a:moveTo>
                  <a:cubicBezTo>
                    <a:pt x="365" y="641"/>
                    <a:pt x="0" y="1494"/>
                    <a:pt x="0" y="2435"/>
                  </a:cubicBezTo>
                  <a:cubicBezTo>
                    <a:pt x="0" y="4032"/>
                    <a:pt x="1043" y="5386"/>
                    <a:pt x="2484" y="5855"/>
                  </a:cubicBezTo>
                  <a:cubicBezTo>
                    <a:pt x="2445" y="5713"/>
                    <a:pt x="2424" y="5568"/>
                    <a:pt x="2421" y="5422"/>
                  </a:cubicBezTo>
                  <a:cubicBezTo>
                    <a:pt x="2419" y="5246"/>
                    <a:pt x="2442" y="5067"/>
                    <a:pt x="2396" y="4897"/>
                  </a:cubicBezTo>
                  <a:cubicBezTo>
                    <a:pt x="2340" y="4693"/>
                    <a:pt x="2188" y="4507"/>
                    <a:pt x="2218" y="4299"/>
                  </a:cubicBezTo>
                  <a:cubicBezTo>
                    <a:pt x="2235" y="4177"/>
                    <a:pt x="2313" y="4074"/>
                    <a:pt x="2368" y="3964"/>
                  </a:cubicBezTo>
                  <a:cubicBezTo>
                    <a:pt x="2422" y="3854"/>
                    <a:pt x="2450" y="3712"/>
                    <a:pt x="2376" y="3614"/>
                  </a:cubicBezTo>
                  <a:cubicBezTo>
                    <a:pt x="2345" y="3573"/>
                    <a:pt x="2298" y="3545"/>
                    <a:pt x="2264" y="3505"/>
                  </a:cubicBezTo>
                  <a:cubicBezTo>
                    <a:pt x="2154" y="3369"/>
                    <a:pt x="2235" y="3163"/>
                    <a:pt x="2184" y="2995"/>
                  </a:cubicBezTo>
                  <a:cubicBezTo>
                    <a:pt x="2125" y="2803"/>
                    <a:pt x="1910" y="2709"/>
                    <a:pt x="1717" y="2652"/>
                  </a:cubicBezTo>
                  <a:cubicBezTo>
                    <a:pt x="1523" y="2594"/>
                    <a:pt x="1306" y="2534"/>
                    <a:pt x="1204" y="2360"/>
                  </a:cubicBezTo>
                  <a:cubicBezTo>
                    <a:pt x="1100" y="2186"/>
                    <a:pt x="1151" y="1958"/>
                    <a:pt x="1088" y="1763"/>
                  </a:cubicBezTo>
                  <a:cubicBezTo>
                    <a:pt x="1046" y="1633"/>
                    <a:pt x="954" y="1526"/>
                    <a:pt x="885" y="1408"/>
                  </a:cubicBezTo>
                  <a:cubicBezTo>
                    <a:pt x="718" y="1125"/>
                    <a:pt x="676" y="786"/>
                    <a:pt x="769" y="471"/>
                  </a:cubicBezTo>
                  <a:cubicBezTo>
                    <a:pt x="817" y="313"/>
                    <a:pt x="898" y="157"/>
                    <a:pt x="95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38"/>
            <p:cNvSpPr/>
            <p:nvPr/>
          </p:nvSpPr>
          <p:spPr>
            <a:xfrm>
              <a:off x="1179801" y="3112949"/>
              <a:ext cx="95393" cy="89830"/>
            </a:xfrm>
            <a:custGeom>
              <a:rect b="b" l="l" r="r" t="t"/>
              <a:pathLst>
                <a:path extrusionOk="0" h="2487" w="2641">
                  <a:moveTo>
                    <a:pt x="1452" y="0"/>
                  </a:moveTo>
                  <a:cubicBezTo>
                    <a:pt x="1398" y="68"/>
                    <a:pt x="1366" y="150"/>
                    <a:pt x="1358" y="236"/>
                  </a:cubicBezTo>
                  <a:cubicBezTo>
                    <a:pt x="1343" y="385"/>
                    <a:pt x="1366" y="543"/>
                    <a:pt x="1305" y="680"/>
                  </a:cubicBezTo>
                  <a:cubicBezTo>
                    <a:pt x="1258" y="784"/>
                    <a:pt x="1169" y="860"/>
                    <a:pt x="1076" y="927"/>
                  </a:cubicBezTo>
                  <a:cubicBezTo>
                    <a:pt x="835" y="1106"/>
                    <a:pt x="562" y="1244"/>
                    <a:pt x="352" y="1458"/>
                  </a:cubicBezTo>
                  <a:cubicBezTo>
                    <a:pt x="141" y="1672"/>
                    <a:pt x="0" y="1994"/>
                    <a:pt x="108" y="2274"/>
                  </a:cubicBezTo>
                  <a:cubicBezTo>
                    <a:pt x="145" y="2371"/>
                    <a:pt x="219" y="2463"/>
                    <a:pt x="321" y="2483"/>
                  </a:cubicBezTo>
                  <a:cubicBezTo>
                    <a:pt x="335" y="2486"/>
                    <a:pt x="349" y="2487"/>
                    <a:pt x="362" y="2487"/>
                  </a:cubicBezTo>
                  <a:cubicBezTo>
                    <a:pt x="529" y="2487"/>
                    <a:pt x="650" y="2290"/>
                    <a:pt x="671" y="2115"/>
                  </a:cubicBezTo>
                  <a:cubicBezTo>
                    <a:pt x="676" y="2078"/>
                    <a:pt x="680" y="2039"/>
                    <a:pt x="705" y="2012"/>
                  </a:cubicBezTo>
                  <a:cubicBezTo>
                    <a:pt x="724" y="1992"/>
                    <a:pt x="745" y="1985"/>
                    <a:pt x="769" y="1985"/>
                  </a:cubicBezTo>
                  <a:cubicBezTo>
                    <a:pt x="832" y="1985"/>
                    <a:pt x="909" y="2037"/>
                    <a:pt x="979" y="2051"/>
                  </a:cubicBezTo>
                  <a:cubicBezTo>
                    <a:pt x="992" y="2053"/>
                    <a:pt x="1005" y="2055"/>
                    <a:pt x="1017" y="2055"/>
                  </a:cubicBezTo>
                  <a:cubicBezTo>
                    <a:pt x="1179" y="2055"/>
                    <a:pt x="1283" y="1845"/>
                    <a:pt x="1436" y="1762"/>
                  </a:cubicBezTo>
                  <a:cubicBezTo>
                    <a:pt x="1494" y="1729"/>
                    <a:pt x="1557" y="1717"/>
                    <a:pt x="1621" y="1717"/>
                  </a:cubicBezTo>
                  <a:cubicBezTo>
                    <a:pt x="1755" y="1717"/>
                    <a:pt x="1899" y="1770"/>
                    <a:pt x="2032" y="1807"/>
                  </a:cubicBezTo>
                  <a:cubicBezTo>
                    <a:pt x="2158" y="1842"/>
                    <a:pt x="2287" y="1856"/>
                    <a:pt x="2417" y="1856"/>
                  </a:cubicBezTo>
                  <a:cubicBezTo>
                    <a:pt x="2491" y="1856"/>
                    <a:pt x="2566" y="1851"/>
                    <a:pt x="2641" y="1843"/>
                  </a:cubicBezTo>
                  <a:cubicBezTo>
                    <a:pt x="2445" y="1120"/>
                    <a:pt x="2029" y="476"/>
                    <a:pt x="1452" y="0"/>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38"/>
            <p:cNvSpPr/>
            <p:nvPr/>
          </p:nvSpPr>
          <p:spPr>
            <a:xfrm>
              <a:off x="1044315" y="3091747"/>
              <a:ext cx="141988" cy="251142"/>
            </a:xfrm>
            <a:custGeom>
              <a:rect b="b" l="l" r="r" t="t"/>
              <a:pathLst>
                <a:path extrusionOk="0" h="6953" w="3931">
                  <a:moveTo>
                    <a:pt x="1667" y="1"/>
                  </a:moveTo>
                  <a:cubicBezTo>
                    <a:pt x="1137" y="199"/>
                    <a:pt x="661" y="519"/>
                    <a:pt x="280" y="935"/>
                  </a:cubicBezTo>
                  <a:cubicBezTo>
                    <a:pt x="221" y="1092"/>
                    <a:pt x="140" y="1248"/>
                    <a:pt x="92" y="1406"/>
                  </a:cubicBezTo>
                  <a:cubicBezTo>
                    <a:pt x="0" y="1721"/>
                    <a:pt x="41" y="2060"/>
                    <a:pt x="208" y="2343"/>
                  </a:cubicBezTo>
                  <a:cubicBezTo>
                    <a:pt x="279" y="2461"/>
                    <a:pt x="370" y="2568"/>
                    <a:pt x="412" y="2698"/>
                  </a:cubicBezTo>
                  <a:cubicBezTo>
                    <a:pt x="475" y="2893"/>
                    <a:pt x="422" y="3120"/>
                    <a:pt x="527" y="3295"/>
                  </a:cubicBezTo>
                  <a:cubicBezTo>
                    <a:pt x="630" y="3470"/>
                    <a:pt x="846" y="3529"/>
                    <a:pt x="1040" y="3587"/>
                  </a:cubicBezTo>
                  <a:cubicBezTo>
                    <a:pt x="1234" y="3644"/>
                    <a:pt x="1448" y="3738"/>
                    <a:pt x="1507" y="3930"/>
                  </a:cubicBezTo>
                  <a:cubicBezTo>
                    <a:pt x="1558" y="4098"/>
                    <a:pt x="1477" y="4304"/>
                    <a:pt x="1588" y="4440"/>
                  </a:cubicBezTo>
                  <a:cubicBezTo>
                    <a:pt x="1621" y="4480"/>
                    <a:pt x="1668" y="4507"/>
                    <a:pt x="1699" y="4549"/>
                  </a:cubicBezTo>
                  <a:cubicBezTo>
                    <a:pt x="1774" y="4647"/>
                    <a:pt x="1745" y="4789"/>
                    <a:pt x="1691" y="4899"/>
                  </a:cubicBezTo>
                  <a:cubicBezTo>
                    <a:pt x="1636" y="5009"/>
                    <a:pt x="1558" y="5112"/>
                    <a:pt x="1541" y="5234"/>
                  </a:cubicBezTo>
                  <a:cubicBezTo>
                    <a:pt x="1511" y="5443"/>
                    <a:pt x="1665" y="5629"/>
                    <a:pt x="1720" y="5832"/>
                  </a:cubicBezTo>
                  <a:cubicBezTo>
                    <a:pt x="1766" y="6002"/>
                    <a:pt x="1742" y="6181"/>
                    <a:pt x="1744" y="6357"/>
                  </a:cubicBezTo>
                  <a:cubicBezTo>
                    <a:pt x="1747" y="6503"/>
                    <a:pt x="1768" y="6648"/>
                    <a:pt x="1807" y="6790"/>
                  </a:cubicBezTo>
                  <a:cubicBezTo>
                    <a:pt x="2071" y="6875"/>
                    <a:pt x="2345" y="6930"/>
                    <a:pt x="2622" y="6953"/>
                  </a:cubicBezTo>
                  <a:cubicBezTo>
                    <a:pt x="2611" y="6866"/>
                    <a:pt x="2612" y="6779"/>
                    <a:pt x="2644" y="6696"/>
                  </a:cubicBezTo>
                  <a:cubicBezTo>
                    <a:pt x="2694" y="6562"/>
                    <a:pt x="2794" y="6452"/>
                    <a:pt x="2885" y="6342"/>
                  </a:cubicBezTo>
                  <a:cubicBezTo>
                    <a:pt x="3931" y="5077"/>
                    <a:pt x="3449" y="4973"/>
                    <a:pt x="3145" y="4973"/>
                  </a:cubicBezTo>
                  <a:cubicBezTo>
                    <a:pt x="3108" y="4973"/>
                    <a:pt x="3075" y="4975"/>
                    <a:pt x="3046" y="4976"/>
                  </a:cubicBezTo>
                  <a:cubicBezTo>
                    <a:pt x="3046" y="4976"/>
                    <a:pt x="3046" y="4976"/>
                    <a:pt x="3045" y="4976"/>
                  </a:cubicBezTo>
                  <a:cubicBezTo>
                    <a:pt x="3003" y="4976"/>
                    <a:pt x="3056" y="4885"/>
                    <a:pt x="3043" y="4843"/>
                  </a:cubicBezTo>
                  <a:cubicBezTo>
                    <a:pt x="3023" y="4779"/>
                    <a:pt x="3201" y="4453"/>
                    <a:pt x="3133" y="4448"/>
                  </a:cubicBezTo>
                  <a:cubicBezTo>
                    <a:pt x="2029" y="4402"/>
                    <a:pt x="2313" y="4190"/>
                    <a:pt x="2067" y="3889"/>
                  </a:cubicBezTo>
                  <a:cubicBezTo>
                    <a:pt x="2003" y="3811"/>
                    <a:pt x="1941" y="3730"/>
                    <a:pt x="1858" y="3674"/>
                  </a:cubicBezTo>
                  <a:cubicBezTo>
                    <a:pt x="1767" y="3609"/>
                    <a:pt x="1644" y="3569"/>
                    <a:pt x="1606" y="3464"/>
                  </a:cubicBezTo>
                  <a:cubicBezTo>
                    <a:pt x="1572" y="3368"/>
                    <a:pt x="1625" y="3265"/>
                    <a:pt x="1687" y="3184"/>
                  </a:cubicBezTo>
                  <a:cubicBezTo>
                    <a:pt x="1796" y="3042"/>
                    <a:pt x="1935" y="2925"/>
                    <a:pt x="2093" y="2840"/>
                  </a:cubicBezTo>
                  <a:cubicBezTo>
                    <a:pt x="2296" y="2734"/>
                    <a:pt x="2561" y="2642"/>
                    <a:pt x="2598" y="2416"/>
                  </a:cubicBezTo>
                  <a:cubicBezTo>
                    <a:pt x="2611" y="2342"/>
                    <a:pt x="2594" y="2267"/>
                    <a:pt x="2598" y="2192"/>
                  </a:cubicBezTo>
                  <a:cubicBezTo>
                    <a:pt x="2609" y="2011"/>
                    <a:pt x="2741" y="1860"/>
                    <a:pt x="2890" y="1757"/>
                  </a:cubicBezTo>
                  <a:cubicBezTo>
                    <a:pt x="3038" y="1652"/>
                    <a:pt x="3207" y="1583"/>
                    <a:pt x="3352" y="1474"/>
                  </a:cubicBezTo>
                  <a:cubicBezTo>
                    <a:pt x="3637" y="1256"/>
                    <a:pt x="3800" y="914"/>
                    <a:pt x="3788" y="555"/>
                  </a:cubicBezTo>
                  <a:cubicBezTo>
                    <a:pt x="3784" y="464"/>
                    <a:pt x="3768" y="372"/>
                    <a:pt x="3716" y="299"/>
                  </a:cubicBezTo>
                  <a:cubicBezTo>
                    <a:pt x="3614" y="152"/>
                    <a:pt x="3414" y="124"/>
                    <a:pt x="3237" y="108"/>
                  </a:cubicBezTo>
                  <a:lnTo>
                    <a:pt x="2701" y="62"/>
                  </a:lnTo>
                  <a:cubicBezTo>
                    <a:pt x="2664" y="59"/>
                    <a:pt x="2626" y="56"/>
                    <a:pt x="2589" y="56"/>
                  </a:cubicBezTo>
                  <a:cubicBezTo>
                    <a:pt x="2544" y="56"/>
                    <a:pt x="2499" y="60"/>
                    <a:pt x="2457" y="74"/>
                  </a:cubicBezTo>
                  <a:cubicBezTo>
                    <a:pt x="2300" y="125"/>
                    <a:pt x="2183" y="301"/>
                    <a:pt x="2025" y="301"/>
                  </a:cubicBezTo>
                  <a:cubicBezTo>
                    <a:pt x="2015" y="301"/>
                    <a:pt x="2005" y="300"/>
                    <a:pt x="1994" y="299"/>
                  </a:cubicBezTo>
                  <a:cubicBezTo>
                    <a:pt x="1847" y="277"/>
                    <a:pt x="1768" y="113"/>
                    <a:pt x="1667" y="1"/>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38"/>
            <p:cNvSpPr/>
            <p:nvPr/>
          </p:nvSpPr>
          <p:spPr>
            <a:xfrm>
              <a:off x="1241061" y="3211557"/>
              <a:ext cx="38757" cy="94201"/>
            </a:xfrm>
            <a:custGeom>
              <a:rect b="b" l="l" r="r" t="t"/>
              <a:pathLst>
                <a:path extrusionOk="0" h="2608" w="1073">
                  <a:moveTo>
                    <a:pt x="1070" y="1"/>
                  </a:moveTo>
                  <a:cubicBezTo>
                    <a:pt x="962" y="184"/>
                    <a:pt x="827" y="349"/>
                    <a:pt x="658" y="479"/>
                  </a:cubicBezTo>
                  <a:cubicBezTo>
                    <a:pt x="464" y="629"/>
                    <a:pt x="225" y="746"/>
                    <a:pt x="117" y="967"/>
                  </a:cubicBezTo>
                  <a:cubicBezTo>
                    <a:pt x="51" y="1100"/>
                    <a:pt x="43" y="1253"/>
                    <a:pt x="35" y="1402"/>
                  </a:cubicBezTo>
                  <a:cubicBezTo>
                    <a:pt x="20" y="1750"/>
                    <a:pt x="9" y="2098"/>
                    <a:pt x="1" y="2447"/>
                  </a:cubicBezTo>
                  <a:cubicBezTo>
                    <a:pt x="0" y="2500"/>
                    <a:pt x="5" y="2554"/>
                    <a:pt x="5" y="2608"/>
                  </a:cubicBezTo>
                  <a:cubicBezTo>
                    <a:pt x="689" y="1933"/>
                    <a:pt x="1073" y="1013"/>
                    <a:pt x="1073" y="52"/>
                  </a:cubicBezTo>
                  <a:cubicBezTo>
                    <a:pt x="1073" y="35"/>
                    <a:pt x="1070" y="18"/>
                    <a:pt x="1070" y="1"/>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38"/>
            <p:cNvSpPr/>
            <p:nvPr/>
          </p:nvSpPr>
          <p:spPr>
            <a:xfrm>
              <a:off x="1101024" y="3083476"/>
              <a:ext cx="178722" cy="259956"/>
            </a:xfrm>
            <a:custGeom>
              <a:rect b="b" l="l" r="r" t="t"/>
              <a:pathLst>
                <a:path extrusionOk="0" h="7197" w="4948">
                  <a:moveTo>
                    <a:pt x="1357" y="0"/>
                  </a:moveTo>
                  <a:cubicBezTo>
                    <a:pt x="933" y="0"/>
                    <a:pt x="506" y="76"/>
                    <a:pt x="97" y="230"/>
                  </a:cubicBezTo>
                  <a:cubicBezTo>
                    <a:pt x="198" y="343"/>
                    <a:pt x="276" y="507"/>
                    <a:pt x="424" y="528"/>
                  </a:cubicBezTo>
                  <a:cubicBezTo>
                    <a:pt x="435" y="530"/>
                    <a:pt x="445" y="530"/>
                    <a:pt x="456" y="530"/>
                  </a:cubicBezTo>
                  <a:cubicBezTo>
                    <a:pt x="613" y="530"/>
                    <a:pt x="730" y="355"/>
                    <a:pt x="887" y="304"/>
                  </a:cubicBezTo>
                  <a:cubicBezTo>
                    <a:pt x="929" y="290"/>
                    <a:pt x="973" y="285"/>
                    <a:pt x="1018" y="285"/>
                  </a:cubicBezTo>
                  <a:cubicBezTo>
                    <a:pt x="1056" y="285"/>
                    <a:pt x="1094" y="288"/>
                    <a:pt x="1131" y="292"/>
                  </a:cubicBezTo>
                  <a:lnTo>
                    <a:pt x="1667" y="339"/>
                  </a:lnTo>
                  <a:cubicBezTo>
                    <a:pt x="1843" y="354"/>
                    <a:pt x="2044" y="382"/>
                    <a:pt x="2145" y="528"/>
                  </a:cubicBezTo>
                  <a:cubicBezTo>
                    <a:pt x="2196" y="602"/>
                    <a:pt x="2214" y="694"/>
                    <a:pt x="2217" y="784"/>
                  </a:cubicBezTo>
                  <a:cubicBezTo>
                    <a:pt x="2229" y="1143"/>
                    <a:pt x="2067" y="1486"/>
                    <a:pt x="1781" y="1704"/>
                  </a:cubicBezTo>
                  <a:cubicBezTo>
                    <a:pt x="1636" y="1813"/>
                    <a:pt x="1466" y="1882"/>
                    <a:pt x="1318" y="1987"/>
                  </a:cubicBezTo>
                  <a:cubicBezTo>
                    <a:pt x="1171" y="2090"/>
                    <a:pt x="1038" y="2241"/>
                    <a:pt x="1028" y="2422"/>
                  </a:cubicBezTo>
                  <a:cubicBezTo>
                    <a:pt x="1024" y="2497"/>
                    <a:pt x="1040" y="2572"/>
                    <a:pt x="1028" y="2646"/>
                  </a:cubicBezTo>
                  <a:cubicBezTo>
                    <a:pt x="990" y="2872"/>
                    <a:pt x="724" y="2963"/>
                    <a:pt x="522" y="3070"/>
                  </a:cubicBezTo>
                  <a:cubicBezTo>
                    <a:pt x="364" y="3155"/>
                    <a:pt x="226" y="3272"/>
                    <a:pt x="116" y="3414"/>
                  </a:cubicBezTo>
                  <a:cubicBezTo>
                    <a:pt x="55" y="3495"/>
                    <a:pt x="1" y="3598"/>
                    <a:pt x="35" y="3694"/>
                  </a:cubicBezTo>
                  <a:cubicBezTo>
                    <a:pt x="73" y="3798"/>
                    <a:pt x="196" y="3840"/>
                    <a:pt x="288" y="3904"/>
                  </a:cubicBezTo>
                  <a:cubicBezTo>
                    <a:pt x="370" y="3960"/>
                    <a:pt x="343" y="4202"/>
                    <a:pt x="346" y="4302"/>
                  </a:cubicBezTo>
                  <a:cubicBezTo>
                    <a:pt x="363" y="4893"/>
                    <a:pt x="564" y="5034"/>
                    <a:pt x="784" y="5034"/>
                  </a:cubicBezTo>
                  <a:cubicBezTo>
                    <a:pt x="983" y="5034"/>
                    <a:pt x="1198" y="4918"/>
                    <a:pt x="1305" y="4918"/>
                  </a:cubicBezTo>
                  <a:cubicBezTo>
                    <a:pt x="1319" y="4918"/>
                    <a:pt x="1330" y="4920"/>
                    <a:pt x="1340" y="4924"/>
                  </a:cubicBezTo>
                  <a:cubicBezTo>
                    <a:pt x="1403" y="4953"/>
                    <a:pt x="1451" y="5007"/>
                    <a:pt x="1473" y="5072"/>
                  </a:cubicBezTo>
                  <a:cubicBezTo>
                    <a:pt x="1486" y="5115"/>
                    <a:pt x="1442" y="5176"/>
                    <a:pt x="1475" y="5205"/>
                  </a:cubicBezTo>
                  <a:cubicBezTo>
                    <a:pt x="1661" y="5374"/>
                    <a:pt x="2118" y="5572"/>
                    <a:pt x="1314" y="6571"/>
                  </a:cubicBezTo>
                  <a:cubicBezTo>
                    <a:pt x="1225" y="6683"/>
                    <a:pt x="1124" y="6791"/>
                    <a:pt x="1073" y="6925"/>
                  </a:cubicBezTo>
                  <a:cubicBezTo>
                    <a:pt x="1041" y="7008"/>
                    <a:pt x="1040" y="7095"/>
                    <a:pt x="1051" y="7182"/>
                  </a:cubicBezTo>
                  <a:cubicBezTo>
                    <a:pt x="1150" y="7190"/>
                    <a:pt x="1250" y="7197"/>
                    <a:pt x="1351" y="7197"/>
                  </a:cubicBezTo>
                  <a:cubicBezTo>
                    <a:pt x="1352" y="7197"/>
                    <a:pt x="1354" y="7197"/>
                    <a:pt x="1355" y="7197"/>
                  </a:cubicBezTo>
                  <a:cubicBezTo>
                    <a:pt x="2301" y="7197"/>
                    <a:pt x="3210" y="6823"/>
                    <a:pt x="3882" y="6155"/>
                  </a:cubicBezTo>
                  <a:cubicBezTo>
                    <a:pt x="3882" y="6100"/>
                    <a:pt x="3877" y="6047"/>
                    <a:pt x="3878" y="5994"/>
                  </a:cubicBezTo>
                  <a:cubicBezTo>
                    <a:pt x="3886" y="5646"/>
                    <a:pt x="3898" y="5296"/>
                    <a:pt x="3913" y="4948"/>
                  </a:cubicBezTo>
                  <a:cubicBezTo>
                    <a:pt x="3920" y="4800"/>
                    <a:pt x="3928" y="4647"/>
                    <a:pt x="3995" y="4513"/>
                  </a:cubicBezTo>
                  <a:cubicBezTo>
                    <a:pt x="4104" y="4293"/>
                    <a:pt x="4342" y="4175"/>
                    <a:pt x="4537" y="4026"/>
                  </a:cubicBezTo>
                  <a:cubicBezTo>
                    <a:pt x="4704" y="3896"/>
                    <a:pt x="4840" y="3730"/>
                    <a:pt x="4948" y="3548"/>
                  </a:cubicBezTo>
                  <a:cubicBezTo>
                    <a:pt x="4942" y="3247"/>
                    <a:pt x="4901" y="2949"/>
                    <a:pt x="4822" y="2659"/>
                  </a:cubicBezTo>
                  <a:cubicBezTo>
                    <a:pt x="4747" y="2667"/>
                    <a:pt x="4673" y="2672"/>
                    <a:pt x="4598" y="2672"/>
                  </a:cubicBezTo>
                  <a:cubicBezTo>
                    <a:pt x="4468" y="2672"/>
                    <a:pt x="4339" y="2658"/>
                    <a:pt x="4213" y="2623"/>
                  </a:cubicBezTo>
                  <a:cubicBezTo>
                    <a:pt x="4080" y="2586"/>
                    <a:pt x="3937" y="2533"/>
                    <a:pt x="3802" y="2533"/>
                  </a:cubicBezTo>
                  <a:cubicBezTo>
                    <a:pt x="3738" y="2533"/>
                    <a:pt x="3675" y="2545"/>
                    <a:pt x="3617" y="2578"/>
                  </a:cubicBezTo>
                  <a:cubicBezTo>
                    <a:pt x="3464" y="2661"/>
                    <a:pt x="3360" y="2871"/>
                    <a:pt x="3198" y="2871"/>
                  </a:cubicBezTo>
                  <a:cubicBezTo>
                    <a:pt x="3186" y="2871"/>
                    <a:pt x="3173" y="2869"/>
                    <a:pt x="3160" y="2867"/>
                  </a:cubicBezTo>
                  <a:cubicBezTo>
                    <a:pt x="3091" y="2853"/>
                    <a:pt x="3013" y="2801"/>
                    <a:pt x="2950" y="2801"/>
                  </a:cubicBezTo>
                  <a:cubicBezTo>
                    <a:pt x="2926" y="2801"/>
                    <a:pt x="2905" y="2808"/>
                    <a:pt x="2886" y="2828"/>
                  </a:cubicBezTo>
                  <a:cubicBezTo>
                    <a:pt x="2861" y="2855"/>
                    <a:pt x="2858" y="2895"/>
                    <a:pt x="2854" y="2931"/>
                  </a:cubicBezTo>
                  <a:cubicBezTo>
                    <a:pt x="2831" y="3106"/>
                    <a:pt x="2711" y="3303"/>
                    <a:pt x="2544" y="3303"/>
                  </a:cubicBezTo>
                  <a:cubicBezTo>
                    <a:pt x="2530" y="3303"/>
                    <a:pt x="2516" y="3302"/>
                    <a:pt x="2502" y="3299"/>
                  </a:cubicBezTo>
                  <a:cubicBezTo>
                    <a:pt x="2401" y="3279"/>
                    <a:pt x="2327" y="3187"/>
                    <a:pt x="2290" y="3090"/>
                  </a:cubicBezTo>
                  <a:cubicBezTo>
                    <a:pt x="2182" y="2810"/>
                    <a:pt x="2323" y="2488"/>
                    <a:pt x="2533" y="2274"/>
                  </a:cubicBezTo>
                  <a:cubicBezTo>
                    <a:pt x="2744" y="2061"/>
                    <a:pt x="3017" y="1920"/>
                    <a:pt x="3258" y="1743"/>
                  </a:cubicBezTo>
                  <a:cubicBezTo>
                    <a:pt x="3350" y="1676"/>
                    <a:pt x="3439" y="1600"/>
                    <a:pt x="3486" y="1496"/>
                  </a:cubicBezTo>
                  <a:cubicBezTo>
                    <a:pt x="3548" y="1359"/>
                    <a:pt x="3524" y="1201"/>
                    <a:pt x="3539" y="1052"/>
                  </a:cubicBezTo>
                  <a:cubicBezTo>
                    <a:pt x="3547" y="966"/>
                    <a:pt x="3579" y="884"/>
                    <a:pt x="3633" y="816"/>
                  </a:cubicBezTo>
                  <a:cubicBezTo>
                    <a:pt x="2981" y="280"/>
                    <a:pt x="2174" y="0"/>
                    <a:pt x="1357"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38"/>
            <p:cNvSpPr/>
            <p:nvPr/>
          </p:nvSpPr>
          <p:spPr>
            <a:xfrm>
              <a:off x="1663412" y="2273990"/>
              <a:ext cx="159795" cy="140543"/>
            </a:xfrm>
            <a:custGeom>
              <a:rect b="b" l="l" r="r" t="t"/>
              <a:pathLst>
                <a:path extrusionOk="0" h="3891" w="4424">
                  <a:moveTo>
                    <a:pt x="800" y="0"/>
                  </a:moveTo>
                  <a:cubicBezTo>
                    <a:pt x="532" y="0"/>
                    <a:pt x="264" y="31"/>
                    <a:pt x="0" y="91"/>
                  </a:cubicBezTo>
                  <a:cubicBezTo>
                    <a:pt x="285" y="574"/>
                    <a:pt x="159" y="1279"/>
                    <a:pt x="499" y="1752"/>
                  </a:cubicBezTo>
                  <a:cubicBezTo>
                    <a:pt x="717" y="2058"/>
                    <a:pt x="1091" y="2207"/>
                    <a:pt x="1380" y="2448"/>
                  </a:cubicBezTo>
                  <a:cubicBezTo>
                    <a:pt x="1675" y="2695"/>
                    <a:pt x="1878" y="3035"/>
                    <a:pt x="2164" y="3292"/>
                  </a:cubicBezTo>
                  <a:cubicBezTo>
                    <a:pt x="2693" y="3768"/>
                    <a:pt x="3407" y="3890"/>
                    <a:pt x="4136" y="3890"/>
                  </a:cubicBezTo>
                  <a:cubicBezTo>
                    <a:pt x="4221" y="3890"/>
                    <a:pt x="4306" y="3889"/>
                    <a:pt x="4390" y="3886"/>
                  </a:cubicBezTo>
                  <a:cubicBezTo>
                    <a:pt x="4424" y="3452"/>
                    <a:pt x="4379" y="3015"/>
                    <a:pt x="4256" y="2598"/>
                  </a:cubicBezTo>
                  <a:cubicBezTo>
                    <a:pt x="4175" y="2554"/>
                    <a:pt x="4091" y="2511"/>
                    <a:pt x="4000" y="2486"/>
                  </a:cubicBezTo>
                  <a:cubicBezTo>
                    <a:pt x="3889" y="2456"/>
                    <a:pt x="3777" y="2446"/>
                    <a:pt x="3664" y="2446"/>
                  </a:cubicBezTo>
                  <a:cubicBezTo>
                    <a:pt x="3374" y="2446"/>
                    <a:pt x="3076" y="2515"/>
                    <a:pt x="2785" y="2515"/>
                  </a:cubicBezTo>
                  <a:cubicBezTo>
                    <a:pt x="2686" y="2515"/>
                    <a:pt x="2588" y="2507"/>
                    <a:pt x="2491" y="2486"/>
                  </a:cubicBezTo>
                  <a:cubicBezTo>
                    <a:pt x="2005" y="2380"/>
                    <a:pt x="1627" y="1908"/>
                    <a:pt x="1627" y="1412"/>
                  </a:cubicBezTo>
                  <a:cubicBezTo>
                    <a:pt x="1627" y="1233"/>
                    <a:pt x="1670" y="1057"/>
                    <a:pt x="1678" y="879"/>
                  </a:cubicBezTo>
                  <a:cubicBezTo>
                    <a:pt x="1690" y="605"/>
                    <a:pt x="1616" y="337"/>
                    <a:pt x="1526" y="75"/>
                  </a:cubicBezTo>
                  <a:cubicBezTo>
                    <a:pt x="1286" y="25"/>
                    <a:pt x="1043" y="0"/>
                    <a:pt x="80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38"/>
            <p:cNvSpPr/>
            <p:nvPr/>
          </p:nvSpPr>
          <p:spPr>
            <a:xfrm>
              <a:off x="1718495" y="2276699"/>
              <a:ext cx="98680" cy="91131"/>
            </a:xfrm>
            <a:custGeom>
              <a:rect b="b" l="l" r="r" t="t"/>
              <a:pathLst>
                <a:path extrusionOk="0" h="2523" w="2732">
                  <a:moveTo>
                    <a:pt x="1" y="1"/>
                  </a:moveTo>
                  <a:lnTo>
                    <a:pt x="1" y="1"/>
                  </a:lnTo>
                  <a:cubicBezTo>
                    <a:pt x="91" y="262"/>
                    <a:pt x="165" y="530"/>
                    <a:pt x="154" y="804"/>
                  </a:cubicBezTo>
                  <a:cubicBezTo>
                    <a:pt x="145" y="982"/>
                    <a:pt x="102" y="1158"/>
                    <a:pt x="102" y="1337"/>
                  </a:cubicBezTo>
                  <a:cubicBezTo>
                    <a:pt x="102" y="1834"/>
                    <a:pt x="480" y="2305"/>
                    <a:pt x="966" y="2412"/>
                  </a:cubicBezTo>
                  <a:cubicBezTo>
                    <a:pt x="1062" y="2433"/>
                    <a:pt x="1160" y="2441"/>
                    <a:pt x="1259" y="2441"/>
                  </a:cubicBezTo>
                  <a:cubicBezTo>
                    <a:pt x="1550" y="2441"/>
                    <a:pt x="1847" y="2372"/>
                    <a:pt x="2138" y="2372"/>
                  </a:cubicBezTo>
                  <a:cubicBezTo>
                    <a:pt x="2251" y="2372"/>
                    <a:pt x="2364" y="2382"/>
                    <a:pt x="2475" y="2412"/>
                  </a:cubicBezTo>
                  <a:cubicBezTo>
                    <a:pt x="2566" y="2436"/>
                    <a:pt x="2649" y="2479"/>
                    <a:pt x="2731" y="2523"/>
                  </a:cubicBezTo>
                  <a:cubicBezTo>
                    <a:pt x="2620" y="2136"/>
                    <a:pt x="2445" y="1771"/>
                    <a:pt x="2214" y="1442"/>
                  </a:cubicBezTo>
                  <a:cubicBezTo>
                    <a:pt x="2165" y="1510"/>
                    <a:pt x="2123" y="1582"/>
                    <a:pt x="2071" y="1647"/>
                  </a:cubicBezTo>
                  <a:cubicBezTo>
                    <a:pt x="1946" y="1801"/>
                    <a:pt x="1807" y="1949"/>
                    <a:pt x="1632" y="2041"/>
                  </a:cubicBezTo>
                  <a:cubicBezTo>
                    <a:pt x="1527" y="2095"/>
                    <a:pt x="1408" y="2128"/>
                    <a:pt x="1292" y="2128"/>
                  </a:cubicBezTo>
                  <a:cubicBezTo>
                    <a:pt x="1211" y="2128"/>
                    <a:pt x="1131" y="2113"/>
                    <a:pt x="1058" y="2078"/>
                  </a:cubicBezTo>
                  <a:cubicBezTo>
                    <a:pt x="824" y="1966"/>
                    <a:pt x="711" y="1686"/>
                    <a:pt x="708" y="1427"/>
                  </a:cubicBezTo>
                  <a:cubicBezTo>
                    <a:pt x="705" y="1167"/>
                    <a:pt x="786" y="915"/>
                    <a:pt x="838" y="660"/>
                  </a:cubicBezTo>
                  <a:cubicBezTo>
                    <a:pt x="865" y="543"/>
                    <a:pt x="879" y="422"/>
                    <a:pt x="880" y="301"/>
                  </a:cubicBezTo>
                  <a:cubicBezTo>
                    <a:pt x="601" y="164"/>
                    <a:pt x="305" y="63"/>
                    <a:pt x="1"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38"/>
            <p:cNvSpPr/>
            <p:nvPr/>
          </p:nvSpPr>
          <p:spPr>
            <a:xfrm>
              <a:off x="1621513" y="2277277"/>
              <a:ext cx="200502" cy="199419"/>
            </a:xfrm>
            <a:custGeom>
              <a:rect b="b" l="l" r="r" t="t"/>
              <a:pathLst>
                <a:path extrusionOk="0" h="5521" w="5551">
                  <a:moveTo>
                    <a:pt x="1160" y="0"/>
                  </a:moveTo>
                  <a:cubicBezTo>
                    <a:pt x="748" y="96"/>
                    <a:pt x="355" y="263"/>
                    <a:pt x="1" y="494"/>
                  </a:cubicBezTo>
                  <a:cubicBezTo>
                    <a:pt x="559" y="1198"/>
                    <a:pt x="885" y="2065"/>
                    <a:pt x="1261" y="2887"/>
                  </a:cubicBezTo>
                  <a:cubicBezTo>
                    <a:pt x="1679" y="3801"/>
                    <a:pt x="2248" y="4727"/>
                    <a:pt x="3168" y="5132"/>
                  </a:cubicBezTo>
                  <a:cubicBezTo>
                    <a:pt x="3723" y="5376"/>
                    <a:pt x="4347" y="5405"/>
                    <a:pt x="4942" y="5520"/>
                  </a:cubicBezTo>
                  <a:cubicBezTo>
                    <a:pt x="5027" y="5397"/>
                    <a:pt x="5103" y="5269"/>
                    <a:pt x="5172" y="5136"/>
                  </a:cubicBezTo>
                  <a:cubicBezTo>
                    <a:pt x="5385" y="4718"/>
                    <a:pt x="5513" y="4263"/>
                    <a:pt x="5550" y="3795"/>
                  </a:cubicBezTo>
                  <a:lnTo>
                    <a:pt x="5550" y="3795"/>
                  </a:lnTo>
                  <a:cubicBezTo>
                    <a:pt x="5466" y="3798"/>
                    <a:pt x="5381" y="3799"/>
                    <a:pt x="5297" y="3799"/>
                  </a:cubicBezTo>
                  <a:cubicBezTo>
                    <a:pt x="4567" y="3799"/>
                    <a:pt x="3853" y="3677"/>
                    <a:pt x="3324" y="3201"/>
                  </a:cubicBezTo>
                  <a:cubicBezTo>
                    <a:pt x="3038" y="2944"/>
                    <a:pt x="2835" y="2604"/>
                    <a:pt x="2540" y="2357"/>
                  </a:cubicBezTo>
                  <a:cubicBezTo>
                    <a:pt x="2251" y="2116"/>
                    <a:pt x="1877" y="1967"/>
                    <a:pt x="1659" y="1661"/>
                  </a:cubicBezTo>
                  <a:cubicBezTo>
                    <a:pt x="1319" y="1188"/>
                    <a:pt x="1445" y="483"/>
                    <a:pt x="116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38"/>
            <p:cNvSpPr/>
            <p:nvPr/>
          </p:nvSpPr>
          <p:spPr>
            <a:xfrm>
              <a:off x="1743923" y="2287571"/>
              <a:ext cx="54505" cy="66027"/>
            </a:xfrm>
            <a:custGeom>
              <a:rect b="b" l="l" r="r" t="t"/>
              <a:pathLst>
                <a:path extrusionOk="0" h="1828" w="1509">
                  <a:moveTo>
                    <a:pt x="175" y="0"/>
                  </a:moveTo>
                  <a:cubicBezTo>
                    <a:pt x="174" y="121"/>
                    <a:pt x="159" y="242"/>
                    <a:pt x="134" y="359"/>
                  </a:cubicBezTo>
                  <a:cubicBezTo>
                    <a:pt x="82" y="614"/>
                    <a:pt x="1" y="866"/>
                    <a:pt x="4" y="1125"/>
                  </a:cubicBezTo>
                  <a:cubicBezTo>
                    <a:pt x="7" y="1385"/>
                    <a:pt x="119" y="1665"/>
                    <a:pt x="354" y="1777"/>
                  </a:cubicBezTo>
                  <a:cubicBezTo>
                    <a:pt x="428" y="1811"/>
                    <a:pt x="507" y="1827"/>
                    <a:pt x="588" y="1827"/>
                  </a:cubicBezTo>
                  <a:cubicBezTo>
                    <a:pt x="705" y="1827"/>
                    <a:pt x="823" y="1794"/>
                    <a:pt x="926" y="1740"/>
                  </a:cubicBezTo>
                  <a:cubicBezTo>
                    <a:pt x="1103" y="1647"/>
                    <a:pt x="1242" y="1499"/>
                    <a:pt x="1367" y="1346"/>
                  </a:cubicBezTo>
                  <a:cubicBezTo>
                    <a:pt x="1419" y="1281"/>
                    <a:pt x="1461" y="1209"/>
                    <a:pt x="1508" y="1140"/>
                  </a:cubicBezTo>
                  <a:cubicBezTo>
                    <a:pt x="1172" y="665"/>
                    <a:pt x="725" y="278"/>
                    <a:pt x="205" y="13"/>
                  </a:cubicBezTo>
                  <a:cubicBezTo>
                    <a:pt x="195" y="9"/>
                    <a:pt x="184" y="6"/>
                    <a:pt x="175"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38"/>
            <p:cNvSpPr/>
            <p:nvPr/>
          </p:nvSpPr>
          <p:spPr>
            <a:xfrm>
              <a:off x="1568163" y="2325642"/>
              <a:ext cx="182803" cy="207076"/>
            </a:xfrm>
            <a:custGeom>
              <a:rect b="b" l="l" r="r" t="t"/>
              <a:pathLst>
                <a:path extrusionOk="0" h="5733" w="5061">
                  <a:moveTo>
                    <a:pt x="580" y="0"/>
                  </a:moveTo>
                  <a:cubicBezTo>
                    <a:pt x="453" y="167"/>
                    <a:pt x="333" y="342"/>
                    <a:pt x="234" y="537"/>
                  </a:cubicBezTo>
                  <a:cubicBezTo>
                    <a:pt x="138" y="725"/>
                    <a:pt x="61" y="921"/>
                    <a:pt x="0" y="1122"/>
                  </a:cubicBezTo>
                  <a:cubicBezTo>
                    <a:pt x="272" y="1323"/>
                    <a:pt x="484" y="1627"/>
                    <a:pt x="638" y="1936"/>
                  </a:cubicBezTo>
                  <a:cubicBezTo>
                    <a:pt x="877" y="2417"/>
                    <a:pt x="1036" y="2948"/>
                    <a:pt x="1382" y="3359"/>
                  </a:cubicBezTo>
                  <a:cubicBezTo>
                    <a:pt x="1782" y="3833"/>
                    <a:pt x="2421" y="4136"/>
                    <a:pt x="2618" y="4724"/>
                  </a:cubicBezTo>
                  <a:cubicBezTo>
                    <a:pt x="2720" y="5028"/>
                    <a:pt x="2674" y="5345"/>
                    <a:pt x="2583" y="5658"/>
                  </a:cubicBezTo>
                  <a:cubicBezTo>
                    <a:pt x="2723" y="5691"/>
                    <a:pt x="2865" y="5716"/>
                    <a:pt x="3008" y="5733"/>
                  </a:cubicBezTo>
                  <a:cubicBezTo>
                    <a:pt x="3077" y="5595"/>
                    <a:pt x="3173" y="5479"/>
                    <a:pt x="3317" y="5430"/>
                  </a:cubicBezTo>
                  <a:cubicBezTo>
                    <a:pt x="3367" y="5413"/>
                    <a:pt x="3418" y="5406"/>
                    <a:pt x="3470" y="5406"/>
                  </a:cubicBezTo>
                  <a:cubicBezTo>
                    <a:pt x="3609" y="5406"/>
                    <a:pt x="3751" y="5459"/>
                    <a:pt x="3880" y="5517"/>
                  </a:cubicBezTo>
                  <a:cubicBezTo>
                    <a:pt x="3984" y="5565"/>
                    <a:pt x="4080" y="5628"/>
                    <a:pt x="4180" y="5684"/>
                  </a:cubicBezTo>
                  <a:cubicBezTo>
                    <a:pt x="4486" y="5617"/>
                    <a:pt x="4782" y="5512"/>
                    <a:pt x="5060" y="5369"/>
                  </a:cubicBezTo>
                  <a:cubicBezTo>
                    <a:pt x="4350" y="5232"/>
                    <a:pt x="3683" y="4860"/>
                    <a:pt x="3218" y="4304"/>
                  </a:cubicBezTo>
                  <a:cubicBezTo>
                    <a:pt x="2718" y="3705"/>
                    <a:pt x="2452" y="2936"/>
                    <a:pt x="1949" y="2339"/>
                  </a:cubicBezTo>
                  <a:cubicBezTo>
                    <a:pt x="1647" y="1981"/>
                    <a:pt x="1258" y="1683"/>
                    <a:pt x="1063" y="1258"/>
                  </a:cubicBezTo>
                  <a:cubicBezTo>
                    <a:pt x="938" y="986"/>
                    <a:pt x="902" y="682"/>
                    <a:pt x="803" y="400"/>
                  </a:cubicBezTo>
                  <a:cubicBezTo>
                    <a:pt x="753" y="257"/>
                    <a:pt x="679" y="115"/>
                    <a:pt x="58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38"/>
            <p:cNvSpPr/>
            <p:nvPr/>
          </p:nvSpPr>
          <p:spPr>
            <a:xfrm>
              <a:off x="1589113" y="2295120"/>
              <a:ext cx="210941" cy="224486"/>
            </a:xfrm>
            <a:custGeom>
              <a:rect b="b" l="l" r="r" t="t"/>
              <a:pathLst>
                <a:path extrusionOk="0" h="6215" w="5840">
                  <a:moveTo>
                    <a:pt x="898" y="0"/>
                  </a:moveTo>
                  <a:cubicBezTo>
                    <a:pt x="618" y="183"/>
                    <a:pt x="365" y="404"/>
                    <a:pt x="146" y="657"/>
                  </a:cubicBezTo>
                  <a:cubicBezTo>
                    <a:pt x="95" y="717"/>
                    <a:pt x="49" y="782"/>
                    <a:pt x="0" y="845"/>
                  </a:cubicBezTo>
                  <a:cubicBezTo>
                    <a:pt x="99" y="960"/>
                    <a:pt x="173" y="1102"/>
                    <a:pt x="223" y="1245"/>
                  </a:cubicBezTo>
                  <a:cubicBezTo>
                    <a:pt x="322" y="1527"/>
                    <a:pt x="358" y="1831"/>
                    <a:pt x="483" y="2103"/>
                  </a:cubicBezTo>
                  <a:cubicBezTo>
                    <a:pt x="678" y="2528"/>
                    <a:pt x="1067" y="2826"/>
                    <a:pt x="1369" y="3184"/>
                  </a:cubicBezTo>
                  <a:cubicBezTo>
                    <a:pt x="1872" y="3781"/>
                    <a:pt x="2138" y="4550"/>
                    <a:pt x="2638" y="5149"/>
                  </a:cubicBezTo>
                  <a:cubicBezTo>
                    <a:pt x="3103" y="5705"/>
                    <a:pt x="3770" y="6077"/>
                    <a:pt x="4480" y="6214"/>
                  </a:cubicBezTo>
                  <a:cubicBezTo>
                    <a:pt x="5031" y="5946"/>
                    <a:pt x="5500" y="5535"/>
                    <a:pt x="5839" y="5026"/>
                  </a:cubicBezTo>
                  <a:cubicBezTo>
                    <a:pt x="5244" y="4911"/>
                    <a:pt x="4620" y="4882"/>
                    <a:pt x="4065" y="4638"/>
                  </a:cubicBezTo>
                  <a:cubicBezTo>
                    <a:pt x="3145" y="4233"/>
                    <a:pt x="2575" y="3307"/>
                    <a:pt x="2158" y="2393"/>
                  </a:cubicBezTo>
                  <a:cubicBezTo>
                    <a:pt x="1782" y="1571"/>
                    <a:pt x="1456" y="704"/>
                    <a:pt x="898"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38"/>
            <p:cNvSpPr/>
            <p:nvPr/>
          </p:nvSpPr>
          <p:spPr>
            <a:xfrm>
              <a:off x="1676812" y="2520907"/>
              <a:ext cx="42369" cy="12859"/>
            </a:xfrm>
            <a:custGeom>
              <a:rect b="b" l="l" r="r" t="t"/>
              <a:pathLst>
                <a:path extrusionOk="0" h="356" w="1173">
                  <a:moveTo>
                    <a:pt x="462" y="1"/>
                  </a:moveTo>
                  <a:cubicBezTo>
                    <a:pt x="411" y="1"/>
                    <a:pt x="359" y="8"/>
                    <a:pt x="309" y="25"/>
                  </a:cubicBezTo>
                  <a:cubicBezTo>
                    <a:pt x="165" y="74"/>
                    <a:pt x="69" y="190"/>
                    <a:pt x="0" y="328"/>
                  </a:cubicBezTo>
                  <a:cubicBezTo>
                    <a:pt x="147" y="346"/>
                    <a:pt x="294" y="355"/>
                    <a:pt x="441" y="355"/>
                  </a:cubicBezTo>
                  <a:cubicBezTo>
                    <a:pt x="686" y="355"/>
                    <a:pt x="931" y="330"/>
                    <a:pt x="1172" y="279"/>
                  </a:cubicBezTo>
                  <a:cubicBezTo>
                    <a:pt x="1072" y="223"/>
                    <a:pt x="976" y="159"/>
                    <a:pt x="872" y="112"/>
                  </a:cubicBezTo>
                  <a:cubicBezTo>
                    <a:pt x="743" y="54"/>
                    <a:pt x="601" y="1"/>
                    <a:pt x="462"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38"/>
            <p:cNvSpPr/>
            <p:nvPr/>
          </p:nvSpPr>
          <p:spPr>
            <a:xfrm>
              <a:off x="1562348" y="2366168"/>
              <a:ext cx="104098" cy="163840"/>
            </a:xfrm>
            <a:custGeom>
              <a:rect b="b" l="l" r="r" t="t"/>
              <a:pathLst>
                <a:path extrusionOk="0" h="4536" w="2882">
                  <a:moveTo>
                    <a:pt x="161" y="0"/>
                  </a:moveTo>
                  <a:cubicBezTo>
                    <a:pt x="101" y="201"/>
                    <a:pt x="59" y="406"/>
                    <a:pt x="34" y="614"/>
                  </a:cubicBezTo>
                  <a:cubicBezTo>
                    <a:pt x="5" y="852"/>
                    <a:pt x="0" y="1092"/>
                    <a:pt x="20" y="1332"/>
                  </a:cubicBezTo>
                  <a:cubicBezTo>
                    <a:pt x="25" y="1397"/>
                    <a:pt x="39" y="1460"/>
                    <a:pt x="47" y="1524"/>
                  </a:cubicBezTo>
                  <a:cubicBezTo>
                    <a:pt x="299" y="1663"/>
                    <a:pt x="522" y="1851"/>
                    <a:pt x="702" y="2076"/>
                  </a:cubicBezTo>
                  <a:cubicBezTo>
                    <a:pt x="847" y="2262"/>
                    <a:pt x="961" y="2470"/>
                    <a:pt x="1074" y="2676"/>
                  </a:cubicBezTo>
                  <a:cubicBezTo>
                    <a:pt x="1328" y="3139"/>
                    <a:pt x="1582" y="3622"/>
                    <a:pt x="1750" y="4120"/>
                  </a:cubicBezTo>
                  <a:cubicBezTo>
                    <a:pt x="1824" y="4165"/>
                    <a:pt x="1894" y="4213"/>
                    <a:pt x="1973" y="4253"/>
                  </a:cubicBezTo>
                  <a:cubicBezTo>
                    <a:pt x="2219" y="4375"/>
                    <a:pt x="2477" y="4470"/>
                    <a:pt x="2744" y="4536"/>
                  </a:cubicBezTo>
                  <a:cubicBezTo>
                    <a:pt x="2835" y="4224"/>
                    <a:pt x="2881" y="3907"/>
                    <a:pt x="2779" y="3603"/>
                  </a:cubicBezTo>
                  <a:cubicBezTo>
                    <a:pt x="2583" y="3015"/>
                    <a:pt x="1943" y="2712"/>
                    <a:pt x="1543" y="2237"/>
                  </a:cubicBezTo>
                  <a:cubicBezTo>
                    <a:pt x="1197" y="1827"/>
                    <a:pt x="1038" y="1295"/>
                    <a:pt x="799" y="814"/>
                  </a:cubicBezTo>
                  <a:cubicBezTo>
                    <a:pt x="645" y="506"/>
                    <a:pt x="433" y="202"/>
                    <a:pt x="16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38"/>
            <p:cNvSpPr/>
            <p:nvPr/>
          </p:nvSpPr>
          <p:spPr>
            <a:xfrm>
              <a:off x="1564046" y="2421215"/>
              <a:ext cx="61512" cy="93804"/>
            </a:xfrm>
            <a:custGeom>
              <a:rect b="b" l="l" r="r" t="t"/>
              <a:pathLst>
                <a:path extrusionOk="0" h="2597" w="1703">
                  <a:moveTo>
                    <a:pt x="0" y="0"/>
                  </a:moveTo>
                  <a:lnTo>
                    <a:pt x="0" y="0"/>
                  </a:lnTo>
                  <a:cubicBezTo>
                    <a:pt x="143" y="1050"/>
                    <a:pt x="741" y="2017"/>
                    <a:pt x="1703" y="2596"/>
                  </a:cubicBezTo>
                  <a:cubicBezTo>
                    <a:pt x="1534" y="2098"/>
                    <a:pt x="1281" y="1614"/>
                    <a:pt x="1027" y="1152"/>
                  </a:cubicBezTo>
                  <a:cubicBezTo>
                    <a:pt x="914" y="946"/>
                    <a:pt x="800" y="738"/>
                    <a:pt x="655" y="552"/>
                  </a:cubicBezTo>
                  <a:cubicBezTo>
                    <a:pt x="475" y="327"/>
                    <a:pt x="252" y="139"/>
                    <a:pt x="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38"/>
            <p:cNvSpPr/>
            <p:nvPr/>
          </p:nvSpPr>
          <p:spPr>
            <a:xfrm>
              <a:off x="1650553" y="1668727"/>
              <a:ext cx="479637" cy="117029"/>
            </a:xfrm>
            <a:custGeom>
              <a:rect b="b" l="l" r="r" t="t"/>
              <a:pathLst>
                <a:path extrusionOk="0" h="3240" w="13279">
                  <a:moveTo>
                    <a:pt x="6146" y="908"/>
                  </a:moveTo>
                  <a:cubicBezTo>
                    <a:pt x="6308" y="908"/>
                    <a:pt x="6470" y="914"/>
                    <a:pt x="6633" y="925"/>
                  </a:cubicBezTo>
                  <a:cubicBezTo>
                    <a:pt x="6889" y="944"/>
                    <a:pt x="7218" y="1056"/>
                    <a:pt x="7212" y="1312"/>
                  </a:cubicBezTo>
                  <a:cubicBezTo>
                    <a:pt x="7207" y="1476"/>
                    <a:pt x="7059" y="1593"/>
                    <a:pt x="6919" y="1676"/>
                  </a:cubicBezTo>
                  <a:cubicBezTo>
                    <a:pt x="6495" y="1922"/>
                    <a:pt x="6008" y="2042"/>
                    <a:pt x="5519" y="2042"/>
                  </a:cubicBezTo>
                  <a:cubicBezTo>
                    <a:pt x="4843" y="2042"/>
                    <a:pt x="4165" y="1813"/>
                    <a:pt x="3651" y="1373"/>
                  </a:cubicBezTo>
                  <a:cubicBezTo>
                    <a:pt x="4448" y="1065"/>
                    <a:pt x="5294" y="908"/>
                    <a:pt x="6146" y="908"/>
                  </a:cubicBezTo>
                  <a:close/>
                  <a:moveTo>
                    <a:pt x="193" y="0"/>
                  </a:moveTo>
                  <a:cubicBezTo>
                    <a:pt x="113" y="262"/>
                    <a:pt x="49" y="530"/>
                    <a:pt x="1" y="800"/>
                  </a:cubicBezTo>
                  <a:cubicBezTo>
                    <a:pt x="1940" y="1206"/>
                    <a:pt x="3579" y="2856"/>
                    <a:pt x="5580" y="3194"/>
                  </a:cubicBezTo>
                  <a:cubicBezTo>
                    <a:pt x="5742" y="3222"/>
                    <a:pt x="5908" y="3239"/>
                    <a:pt x="6073" y="3239"/>
                  </a:cubicBezTo>
                  <a:cubicBezTo>
                    <a:pt x="6298" y="3239"/>
                    <a:pt x="6520" y="3206"/>
                    <a:pt x="6726" y="3118"/>
                  </a:cubicBezTo>
                  <a:cubicBezTo>
                    <a:pt x="7275" y="2884"/>
                    <a:pt x="7604" y="2313"/>
                    <a:pt x="8110" y="1997"/>
                  </a:cubicBezTo>
                  <a:cubicBezTo>
                    <a:pt x="8649" y="1661"/>
                    <a:pt x="9302" y="1654"/>
                    <a:pt x="9949" y="1654"/>
                  </a:cubicBezTo>
                  <a:cubicBezTo>
                    <a:pt x="9977" y="1654"/>
                    <a:pt x="10004" y="1654"/>
                    <a:pt x="10032" y="1654"/>
                  </a:cubicBezTo>
                  <a:cubicBezTo>
                    <a:pt x="10188" y="1654"/>
                    <a:pt x="10343" y="1654"/>
                    <a:pt x="10496" y="1649"/>
                  </a:cubicBezTo>
                  <a:cubicBezTo>
                    <a:pt x="11465" y="1614"/>
                    <a:pt x="12423" y="1346"/>
                    <a:pt x="13279" y="890"/>
                  </a:cubicBezTo>
                  <a:cubicBezTo>
                    <a:pt x="13239" y="647"/>
                    <a:pt x="13184" y="406"/>
                    <a:pt x="13118" y="169"/>
                  </a:cubicBezTo>
                  <a:cubicBezTo>
                    <a:pt x="12123" y="524"/>
                    <a:pt x="11104" y="789"/>
                    <a:pt x="10083" y="789"/>
                  </a:cubicBezTo>
                  <a:cubicBezTo>
                    <a:pt x="9728" y="789"/>
                    <a:pt x="9373" y="757"/>
                    <a:pt x="9019" y="686"/>
                  </a:cubicBezTo>
                  <a:cubicBezTo>
                    <a:pt x="8271" y="534"/>
                    <a:pt x="7561" y="212"/>
                    <a:pt x="6804" y="128"/>
                  </a:cubicBezTo>
                  <a:cubicBezTo>
                    <a:pt x="6653" y="111"/>
                    <a:pt x="6503" y="103"/>
                    <a:pt x="6353" y="103"/>
                  </a:cubicBezTo>
                  <a:cubicBezTo>
                    <a:pt x="5450" y="103"/>
                    <a:pt x="4553" y="373"/>
                    <a:pt x="3649" y="472"/>
                  </a:cubicBezTo>
                  <a:cubicBezTo>
                    <a:pt x="3394" y="500"/>
                    <a:pt x="3139" y="514"/>
                    <a:pt x="2883" y="514"/>
                  </a:cubicBezTo>
                  <a:cubicBezTo>
                    <a:pt x="1965" y="514"/>
                    <a:pt x="1047" y="337"/>
                    <a:pt x="193"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38"/>
            <p:cNvSpPr/>
            <p:nvPr/>
          </p:nvSpPr>
          <p:spPr>
            <a:xfrm>
              <a:off x="1725719" y="1516951"/>
              <a:ext cx="355132" cy="88061"/>
            </a:xfrm>
            <a:custGeom>
              <a:rect b="b" l="l" r="r" t="t"/>
              <a:pathLst>
                <a:path extrusionOk="0" h="2438" w="9832">
                  <a:moveTo>
                    <a:pt x="7152" y="1"/>
                  </a:moveTo>
                  <a:cubicBezTo>
                    <a:pt x="6409" y="245"/>
                    <a:pt x="5690" y="615"/>
                    <a:pt x="4930" y="813"/>
                  </a:cubicBezTo>
                  <a:cubicBezTo>
                    <a:pt x="4519" y="921"/>
                    <a:pt x="4094" y="974"/>
                    <a:pt x="3669" y="974"/>
                  </a:cubicBezTo>
                  <a:cubicBezTo>
                    <a:pt x="2819" y="974"/>
                    <a:pt x="1968" y="763"/>
                    <a:pt x="1218" y="362"/>
                  </a:cubicBezTo>
                  <a:cubicBezTo>
                    <a:pt x="1033" y="467"/>
                    <a:pt x="852" y="578"/>
                    <a:pt x="678" y="700"/>
                  </a:cubicBezTo>
                  <a:cubicBezTo>
                    <a:pt x="445" y="866"/>
                    <a:pt x="223" y="1045"/>
                    <a:pt x="12" y="1239"/>
                  </a:cubicBezTo>
                  <a:cubicBezTo>
                    <a:pt x="9" y="1242"/>
                    <a:pt x="5" y="1246"/>
                    <a:pt x="1" y="1251"/>
                  </a:cubicBezTo>
                  <a:cubicBezTo>
                    <a:pt x="398" y="1470"/>
                    <a:pt x="832" y="1639"/>
                    <a:pt x="1260" y="1795"/>
                  </a:cubicBezTo>
                  <a:cubicBezTo>
                    <a:pt x="2143" y="2113"/>
                    <a:pt x="3056" y="2437"/>
                    <a:pt x="3989" y="2437"/>
                  </a:cubicBezTo>
                  <a:cubicBezTo>
                    <a:pt x="4073" y="2437"/>
                    <a:pt x="4157" y="2434"/>
                    <a:pt x="4242" y="2429"/>
                  </a:cubicBezTo>
                  <a:cubicBezTo>
                    <a:pt x="5134" y="2371"/>
                    <a:pt x="5995" y="1994"/>
                    <a:pt x="6883" y="1994"/>
                  </a:cubicBezTo>
                  <a:cubicBezTo>
                    <a:pt x="6944" y="1994"/>
                    <a:pt x="7005" y="1995"/>
                    <a:pt x="7066" y="1999"/>
                  </a:cubicBezTo>
                  <a:cubicBezTo>
                    <a:pt x="7479" y="2024"/>
                    <a:pt x="7881" y="2140"/>
                    <a:pt x="8290" y="2198"/>
                  </a:cubicBezTo>
                  <a:cubicBezTo>
                    <a:pt x="8453" y="2222"/>
                    <a:pt x="8620" y="2235"/>
                    <a:pt x="8786" y="2235"/>
                  </a:cubicBezTo>
                  <a:cubicBezTo>
                    <a:pt x="9148" y="2235"/>
                    <a:pt x="9509" y="2175"/>
                    <a:pt x="9831" y="2037"/>
                  </a:cubicBezTo>
                  <a:cubicBezTo>
                    <a:pt x="9128" y="1139"/>
                    <a:pt x="8205" y="437"/>
                    <a:pt x="7152"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38"/>
            <p:cNvSpPr/>
            <p:nvPr/>
          </p:nvSpPr>
          <p:spPr>
            <a:xfrm>
              <a:off x="1657560" y="1606240"/>
              <a:ext cx="466815" cy="90986"/>
            </a:xfrm>
            <a:custGeom>
              <a:rect b="b" l="l" r="r" t="t"/>
              <a:pathLst>
                <a:path extrusionOk="0" h="2519" w="12924">
                  <a:moveTo>
                    <a:pt x="842" y="0"/>
                  </a:moveTo>
                  <a:cubicBezTo>
                    <a:pt x="484" y="530"/>
                    <a:pt x="195" y="1108"/>
                    <a:pt x="0" y="1730"/>
                  </a:cubicBezTo>
                  <a:cubicBezTo>
                    <a:pt x="853" y="2067"/>
                    <a:pt x="1769" y="2243"/>
                    <a:pt x="2685" y="2243"/>
                  </a:cubicBezTo>
                  <a:cubicBezTo>
                    <a:pt x="2942" y="2243"/>
                    <a:pt x="3199" y="2229"/>
                    <a:pt x="3455" y="2201"/>
                  </a:cubicBezTo>
                  <a:cubicBezTo>
                    <a:pt x="4358" y="2102"/>
                    <a:pt x="5256" y="1833"/>
                    <a:pt x="6159" y="1833"/>
                  </a:cubicBezTo>
                  <a:cubicBezTo>
                    <a:pt x="6309" y="1833"/>
                    <a:pt x="6459" y="1841"/>
                    <a:pt x="6610" y="1858"/>
                  </a:cubicBezTo>
                  <a:cubicBezTo>
                    <a:pt x="7367" y="1942"/>
                    <a:pt x="8077" y="2264"/>
                    <a:pt x="8825" y="2415"/>
                  </a:cubicBezTo>
                  <a:cubicBezTo>
                    <a:pt x="9180" y="2487"/>
                    <a:pt x="9536" y="2519"/>
                    <a:pt x="9892" y="2519"/>
                  </a:cubicBezTo>
                  <a:cubicBezTo>
                    <a:pt x="10912" y="2519"/>
                    <a:pt x="11930" y="2254"/>
                    <a:pt x="12924" y="1899"/>
                  </a:cubicBezTo>
                  <a:cubicBezTo>
                    <a:pt x="12767" y="1351"/>
                    <a:pt x="12539" y="835"/>
                    <a:pt x="12257" y="354"/>
                  </a:cubicBezTo>
                  <a:cubicBezTo>
                    <a:pt x="12220" y="357"/>
                    <a:pt x="12182" y="366"/>
                    <a:pt x="12144" y="368"/>
                  </a:cubicBezTo>
                  <a:cubicBezTo>
                    <a:pt x="12119" y="369"/>
                    <a:pt x="12094" y="369"/>
                    <a:pt x="12069" y="369"/>
                  </a:cubicBezTo>
                  <a:cubicBezTo>
                    <a:pt x="11632" y="369"/>
                    <a:pt x="11200" y="265"/>
                    <a:pt x="10763" y="226"/>
                  </a:cubicBezTo>
                  <a:cubicBezTo>
                    <a:pt x="10619" y="213"/>
                    <a:pt x="10475" y="207"/>
                    <a:pt x="10330" y="207"/>
                  </a:cubicBezTo>
                  <a:cubicBezTo>
                    <a:pt x="9873" y="207"/>
                    <a:pt x="9415" y="263"/>
                    <a:pt x="8959" y="318"/>
                  </a:cubicBezTo>
                  <a:cubicBezTo>
                    <a:pt x="8587" y="363"/>
                    <a:pt x="8211" y="408"/>
                    <a:pt x="7855" y="530"/>
                  </a:cubicBezTo>
                  <a:cubicBezTo>
                    <a:pt x="7547" y="635"/>
                    <a:pt x="7259" y="796"/>
                    <a:pt x="6945" y="875"/>
                  </a:cubicBezTo>
                  <a:cubicBezTo>
                    <a:pt x="6755" y="923"/>
                    <a:pt x="6561" y="941"/>
                    <a:pt x="6365" y="941"/>
                  </a:cubicBezTo>
                  <a:cubicBezTo>
                    <a:pt x="6126" y="941"/>
                    <a:pt x="5885" y="914"/>
                    <a:pt x="5648" y="885"/>
                  </a:cubicBezTo>
                  <a:cubicBezTo>
                    <a:pt x="4031" y="683"/>
                    <a:pt x="2435" y="348"/>
                    <a:pt x="842"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38"/>
            <p:cNvSpPr/>
            <p:nvPr/>
          </p:nvSpPr>
          <p:spPr>
            <a:xfrm>
              <a:off x="1687974" y="1562065"/>
              <a:ext cx="412310" cy="78200"/>
            </a:xfrm>
            <a:custGeom>
              <a:rect b="b" l="l" r="r" t="t"/>
              <a:pathLst>
                <a:path extrusionOk="0" h="2165" w="11415">
                  <a:moveTo>
                    <a:pt x="1046" y="1"/>
                  </a:moveTo>
                  <a:cubicBezTo>
                    <a:pt x="650" y="365"/>
                    <a:pt x="300" y="775"/>
                    <a:pt x="0" y="1222"/>
                  </a:cubicBezTo>
                  <a:cubicBezTo>
                    <a:pt x="1592" y="1569"/>
                    <a:pt x="3189" y="1905"/>
                    <a:pt x="4806" y="2107"/>
                  </a:cubicBezTo>
                  <a:cubicBezTo>
                    <a:pt x="5043" y="2137"/>
                    <a:pt x="5285" y="2164"/>
                    <a:pt x="5524" y="2164"/>
                  </a:cubicBezTo>
                  <a:cubicBezTo>
                    <a:pt x="5719" y="2164"/>
                    <a:pt x="5913" y="2147"/>
                    <a:pt x="6102" y="2098"/>
                  </a:cubicBezTo>
                  <a:cubicBezTo>
                    <a:pt x="6417" y="2019"/>
                    <a:pt x="6705" y="1858"/>
                    <a:pt x="7013" y="1753"/>
                  </a:cubicBezTo>
                  <a:cubicBezTo>
                    <a:pt x="7368" y="1631"/>
                    <a:pt x="7744" y="1586"/>
                    <a:pt x="8117" y="1541"/>
                  </a:cubicBezTo>
                  <a:cubicBezTo>
                    <a:pt x="8572" y="1486"/>
                    <a:pt x="9030" y="1430"/>
                    <a:pt x="9487" y="1430"/>
                  </a:cubicBezTo>
                  <a:cubicBezTo>
                    <a:pt x="9632" y="1430"/>
                    <a:pt x="9776" y="1436"/>
                    <a:pt x="9920" y="1449"/>
                  </a:cubicBezTo>
                  <a:cubicBezTo>
                    <a:pt x="10358" y="1488"/>
                    <a:pt x="10790" y="1592"/>
                    <a:pt x="11227" y="1592"/>
                  </a:cubicBezTo>
                  <a:cubicBezTo>
                    <a:pt x="11252" y="1592"/>
                    <a:pt x="11277" y="1592"/>
                    <a:pt x="11302" y="1591"/>
                  </a:cubicBezTo>
                  <a:cubicBezTo>
                    <a:pt x="11339" y="1590"/>
                    <a:pt x="11377" y="1580"/>
                    <a:pt x="11415" y="1577"/>
                  </a:cubicBezTo>
                  <a:cubicBezTo>
                    <a:pt x="11277" y="1338"/>
                    <a:pt x="11125" y="1107"/>
                    <a:pt x="10958" y="886"/>
                  </a:cubicBezTo>
                  <a:cubicBezTo>
                    <a:pt x="10933" y="851"/>
                    <a:pt x="10903" y="821"/>
                    <a:pt x="10876" y="787"/>
                  </a:cubicBezTo>
                  <a:cubicBezTo>
                    <a:pt x="10553" y="925"/>
                    <a:pt x="10191" y="985"/>
                    <a:pt x="9829" y="985"/>
                  </a:cubicBezTo>
                  <a:cubicBezTo>
                    <a:pt x="9663" y="985"/>
                    <a:pt x="9497" y="973"/>
                    <a:pt x="9335" y="949"/>
                  </a:cubicBezTo>
                  <a:cubicBezTo>
                    <a:pt x="8927" y="891"/>
                    <a:pt x="8524" y="774"/>
                    <a:pt x="8111" y="749"/>
                  </a:cubicBezTo>
                  <a:cubicBezTo>
                    <a:pt x="8051" y="745"/>
                    <a:pt x="7991" y="744"/>
                    <a:pt x="7931" y="744"/>
                  </a:cubicBezTo>
                  <a:cubicBezTo>
                    <a:pt x="7042" y="744"/>
                    <a:pt x="6180" y="1122"/>
                    <a:pt x="5287" y="1179"/>
                  </a:cubicBezTo>
                  <a:cubicBezTo>
                    <a:pt x="5202" y="1184"/>
                    <a:pt x="5118" y="1187"/>
                    <a:pt x="5034" y="1187"/>
                  </a:cubicBezTo>
                  <a:cubicBezTo>
                    <a:pt x="4101" y="1187"/>
                    <a:pt x="3189" y="864"/>
                    <a:pt x="2305" y="545"/>
                  </a:cubicBezTo>
                  <a:cubicBezTo>
                    <a:pt x="1877" y="390"/>
                    <a:pt x="1443" y="221"/>
                    <a:pt x="104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38"/>
            <p:cNvSpPr/>
            <p:nvPr/>
          </p:nvSpPr>
          <p:spPr>
            <a:xfrm>
              <a:off x="1658102" y="1816025"/>
              <a:ext cx="463528" cy="69423"/>
            </a:xfrm>
            <a:custGeom>
              <a:rect b="b" l="l" r="r" t="t"/>
              <a:pathLst>
                <a:path extrusionOk="0" h="1922" w="12833">
                  <a:moveTo>
                    <a:pt x="1" y="1"/>
                  </a:moveTo>
                  <a:lnTo>
                    <a:pt x="1" y="1"/>
                  </a:lnTo>
                  <a:cubicBezTo>
                    <a:pt x="87" y="264"/>
                    <a:pt x="189" y="522"/>
                    <a:pt x="307" y="773"/>
                  </a:cubicBezTo>
                  <a:cubicBezTo>
                    <a:pt x="1126" y="892"/>
                    <a:pt x="1962" y="911"/>
                    <a:pt x="2801" y="911"/>
                  </a:cubicBezTo>
                  <a:cubicBezTo>
                    <a:pt x="3205" y="911"/>
                    <a:pt x="3609" y="907"/>
                    <a:pt x="4014" y="907"/>
                  </a:cubicBezTo>
                  <a:cubicBezTo>
                    <a:pt x="4560" y="907"/>
                    <a:pt x="5105" y="915"/>
                    <a:pt x="5646" y="953"/>
                  </a:cubicBezTo>
                  <a:cubicBezTo>
                    <a:pt x="7729" y="1101"/>
                    <a:pt x="9801" y="1709"/>
                    <a:pt x="11862" y="1921"/>
                  </a:cubicBezTo>
                  <a:cubicBezTo>
                    <a:pt x="12283" y="1349"/>
                    <a:pt x="12611" y="715"/>
                    <a:pt x="12833" y="40"/>
                  </a:cubicBezTo>
                  <a:cubicBezTo>
                    <a:pt x="12595" y="29"/>
                    <a:pt x="12357" y="24"/>
                    <a:pt x="12118" y="24"/>
                  </a:cubicBezTo>
                  <a:cubicBezTo>
                    <a:pt x="9854" y="24"/>
                    <a:pt x="7540" y="473"/>
                    <a:pt x="5257" y="498"/>
                  </a:cubicBezTo>
                  <a:cubicBezTo>
                    <a:pt x="5192" y="499"/>
                    <a:pt x="5126" y="499"/>
                    <a:pt x="5060" y="499"/>
                  </a:cubicBezTo>
                  <a:cubicBezTo>
                    <a:pt x="3877" y="499"/>
                    <a:pt x="2696" y="391"/>
                    <a:pt x="1517" y="282"/>
                  </a:cubicBezTo>
                  <a:cubicBezTo>
                    <a:pt x="1009" y="235"/>
                    <a:pt x="474" y="176"/>
                    <a:pt x="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38"/>
            <p:cNvSpPr/>
            <p:nvPr/>
          </p:nvSpPr>
          <p:spPr>
            <a:xfrm>
              <a:off x="1694439" y="1885303"/>
              <a:ext cx="348305" cy="71879"/>
            </a:xfrm>
            <a:custGeom>
              <a:rect b="b" l="l" r="r" t="t"/>
              <a:pathLst>
                <a:path extrusionOk="0" h="1990" w="9643">
                  <a:moveTo>
                    <a:pt x="1280" y="1"/>
                  </a:moveTo>
                  <a:cubicBezTo>
                    <a:pt x="854" y="1"/>
                    <a:pt x="427" y="13"/>
                    <a:pt x="1" y="30"/>
                  </a:cubicBezTo>
                  <a:cubicBezTo>
                    <a:pt x="152" y="236"/>
                    <a:pt x="316" y="433"/>
                    <a:pt x="490" y="620"/>
                  </a:cubicBezTo>
                  <a:cubicBezTo>
                    <a:pt x="869" y="575"/>
                    <a:pt x="1248" y="543"/>
                    <a:pt x="1626" y="543"/>
                  </a:cubicBezTo>
                  <a:cubicBezTo>
                    <a:pt x="1934" y="543"/>
                    <a:pt x="2242" y="564"/>
                    <a:pt x="2547" y="617"/>
                  </a:cubicBezTo>
                  <a:cubicBezTo>
                    <a:pt x="3103" y="713"/>
                    <a:pt x="3636" y="908"/>
                    <a:pt x="4173" y="1080"/>
                  </a:cubicBezTo>
                  <a:cubicBezTo>
                    <a:pt x="5599" y="1538"/>
                    <a:pt x="7069" y="1843"/>
                    <a:pt x="8560" y="1990"/>
                  </a:cubicBezTo>
                  <a:cubicBezTo>
                    <a:pt x="8943" y="1787"/>
                    <a:pt x="9304" y="1549"/>
                    <a:pt x="9642" y="1278"/>
                  </a:cubicBezTo>
                  <a:cubicBezTo>
                    <a:pt x="8574" y="1233"/>
                    <a:pt x="7510" y="1088"/>
                    <a:pt x="6468" y="848"/>
                  </a:cubicBezTo>
                  <a:cubicBezTo>
                    <a:pt x="5560" y="637"/>
                    <a:pt x="4669" y="353"/>
                    <a:pt x="3751" y="191"/>
                  </a:cubicBezTo>
                  <a:cubicBezTo>
                    <a:pt x="2936" y="47"/>
                    <a:pt x="2109" y="1"/>
                    <a:pt x="128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38"/>
            <p:cNvSpPr/>
            <p:nvPr/>
          </p:nvSpPr>
          <p:spPr>
            <a:xfrm>
              <a:off x="1669191" y="1843945"/>
              <a:ext cx="417403" cy="87555"/>
            </a:xfrm>
            <a:custGeom>
              <a:rect b="b" l="l" r="r" t="t"/>
              <a:pathLst>
                <a:path extrusionOk="0" h="2424" w="11556">
                  <a:moveTo>
                    <a:pt x="0" y="0"/>
                  </a:moveTo>
                  <a:lnTo>
                    <a:pt x="0" y="0"/>
                  </a:lnTo>
                  <a:cubicBezTo>
                    <a:pt x="193" y="415"/>
                    <a:pt x="427" y="809"/>
                    <a:pt x="700" y="1175"/>
                  </a:cubicBezTo>
                  <a:cubicBezTo>
                    <a:pt x="1125" y="1158"/>
                    <a:pt x="1550" y="1147"/>
                    <a:pt x="1974" y="1147"/>
                  </a:cubicBezTo>
                  <a:cubicBezTo>
                    <a:pt x="2805" y="1147"/>
                    <a:pt x="3633" y="1192"/>
                    <a:pt x="4450" y="1336"/>
                  </a:cubicBezTo>
                  <a:cubicBezTo>
                    <a:pt x="5368" y="1500"/>
                    <a:pt x="6259" y="1782"/>
                    <a:pt x="7167" y="1993"/>
                  </a:cubicBezTo>
                  <a:cubicBezTo>
                    <a:pt x="8210" y="2234"/>
                    <a:pt x="9273" y="2378"/>
                    <a:pt x="10341" y="2423"/>
                  </a:cubicBezTo>
                  <a:cubicBezTo>
                    <a:pt x="10799" y="2052"/>
                    <a:pt x="11207" y="1624"/>
                    <a:pt x="11555" y="1148"/>
                  </a:cubicBezTo>
                  <a:cubicBezTo>
                    <a:pt x="9494" y="937"/>
                    <a:pt x="7422" y="328"/>
                    <a:pt x="5339" y="181"/>
                  </a:cubicBezTo>
                  <a:cubicBezTo>
                    <a:pt x="4793" y="142"/>
                    <a:pt x="4242" y="134"/>
                    <a:pt x="3691" y="134"/>
                  </a:cubicBezTo>
                  <a:cubicBezTo>
                    <a:pt x="3295" y="134"/>
                    <a:pt x="2898" y="138"/>
                    <a:pt x="2502" y="138"/>
                  </a:cubicBezTo>
                  <a:cubicBezTo>
                    <a:pt x="1660" y="138"/>
                    <a:pt x="822" y="119"/>
                    <a:pt x="0"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38"/>
            <p:cNvSpPr/>
            <p:nvPr/>
          </p:nvSpPr>
          <p:spPr>
            <a:xfrm>
              <a:off x="1712138" y="1904916"/>
              <a:ext cx="291488" cy="80403"/>
            </a:xfrm>
            <a:custGeom>
              <a:rect b="b" l="l" r="r" t="t"/>
              <a:pathLst>
                <a:path extrusionOk="0" h="2226" w="8070">
                  <a:moveTo>
                    <a:pt x="1136" y="0"/>
                  </a:moveTo>
                  <a:cubicBezTo>
                    <a:pt x="759" y="0"/>
                    <a:pt x="379" y="32"/>
                    <a:pt x="0" y="77"/>
                  </a:cubicBezTo>
                  <a:cubicBezTo>
                    <a:pt x="1232" y="1396"/>
                    <a:pt x="2981" y="2226"/>
                    <a:pt x="4929" y="2226"/>
                  </a:cubicBezTo>
                  <a:cubicBezTo>
                    <a:pt x="6023" y="2226"/>
                    <a:pt x="7101" y="1959"/>
                    <a:pt x="8070" y="1447"/>
                  </a:cubicBezTo>
                  <a:cubicBezTo>
                    <a:pt x="6579" y="1300"/>
                    <a:pt x="5109" y="995"/>
                    <a:pt x="3683" y="538"/>
                  </a:cubicBezTo>
                  <a:cubicBezTo>
                    <a:pt x="3146" y="365"/>
                    <a:pt x="2613" y="170"/>
                    <a:pt x="2057" y="74"/>
                  </a:cubicBezTo>
                  <a:cubicBezTo>
                    <a:pt x="1752" y="21"/>
                    <a:pt x="1445" y="0"/>
                    <a:pt x="1136"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38"/>
            <p:cNvSpPr/>
            <p:nvPr/>
          </p:nvSpPr>
          <p:spPr>
            <a:xfrm>
              <a:off x="1643076" y="1697587"/>
              <a:ext cx="490799" cy="136497"/>
            </a:xfrm>
            <a:custGeom>
              <a:rect b="b" l="l" r="r" t="t"/>
              <a:pathLst>
                <a:path extrusionOk="0" h="3779" w="13588">
                  <a:moveTo>
                    <a:pt x="209" y="1"/>
                  </a:moveTo>
                  <a:lnTo>
                    <a:pt x="209" y="1"/>
                  </a:lnTo>
                  <a:cubicBezTo>
                    <a:pt x="1" y="1094"/>
                    <a:pt x="73" y="2221"/>
                    <a:pt x="417" y="3280"/>
                  </a:cubicBezTo>
                  <a:cubicBezTo>
                    <a:pt x="891" y="3455"/>
                    <a:pt x="1425" y="3514"/>
                    <a:pt x="1934" y="3561"/>
                  </a:cubicBezTo>
                  <a:cubicBezTo>
                    <a:pt x="3112" y="3670"/>
                    <a:pt x="4293" y="3778"/>
                    <a:pt x="5476" y="3778"/>
                  </a:cubicBezTo>
                  <a:cubicBezTo>
                    <a:pt x="5542" y="3778"/>
                    <a:pt x="5608" y="3778"/>
                    <a:pt x="5673" y="3777"/>
                  </a:cubicBezTo>
                  <a:cubicBezTo>
                    <a:pt x="7957" y="3753"/>
                    <a:pt x="10271" y="3303"/>
                    <a:pt x="12536" y="3303"/>
                  </a:cubicBezTo>
                  <a:cubicBezTo>
                    <a:pt x="12775" y="3303"/>
                    <a:pt x="13012" y="3308"/>
                    <a:pt x="13250" y="3319"/>
                  </a:cubicBezTo>
                  <a:cubicBezTo>
                    <a:pt x="13473" y="2640"/>
                    <a:pt x="13587" y="1931"/>
                    <a:pt x="13587" y="1217"/>
                  </a:cubicBezTo>
                  <a:cubicBezTo>
                    <a:pt x="13587" y="833"/>
                    <a:pt x="13548" y="459"/>
                    <a:pt x="13486" y="91"/>
                  </a:cubicBezTo>
                  <a:cubicBezTo>
                    <a:pt x="12630" y="547"/>
                    <a:pt x="11672" y="815"/>
                    <a:pt x="10703" y="850"/>
                  </a:cubicBezTo>
                  <a:cubicBezTo>
                    <a:pt x="9889" y="878"/>
                    <a:pt x="9009" y="768"/>
                    <a:pt x="8317" y="1198"/>
                  </a:cubicBezTo>
                  <a:cubicBezTo>
                    <a:pt x="7811" y="1514"/>
                    <a:pt x="7482" y="2085"/>
                    <a:pt x="6933" y="2319"/>
                  </a:cubicBezTo>
                  <a:cubicBezTo>
                    <a:pt x="6728" y="2407"/>
                    <a:pt x="6506" y="2440"/>
                    <a:pt x="6282" y="2440"/>
                  </a:cubicBezTo>
                  <a:cubicBezTo>
                    <a:pt x="6116" y="2440"/>
                    <a:pt x="5950" y="2422"/>
                    <a:pt x="5788" y="2394"/>
                  </a:cubicBezTo>
                  <a:cubicBezTo>
                    <a:pt x="3786" y="2057"/>
                    <a:pt x="2147" y="407"/>
                    <a:pt x="209"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38"/>
            <p:cNvSpPr/>
            <p:nvPr/>
          </p:nvSpPr>
          <p:spPr>
            <a:xfrm>
              <a:off x="1782391" y="1701488"/>
              <a:ext cx="128948" cy="40996"/>
            </a:xfrm>
            <a:custGeom>
              <a:rect b="b" l="l" r="r" t="t"/>
              <a:pathLst>
                <a:path extrusionOk="0" h="1135" w="3570">
                  <a:moveTo>
                    <a:pt x="2496" y="1"/>
                  </a:moveTo>
                  <a:cubicBezTo>
                    <a:pt x="1644" y="1"/>
                    <a:pt x="798" y="158"/>
                    <a:pt x="1" y="466"/>
                  </a:cubicBezTo>
                  <a:cubicBezTo>
                    <a:pt x="515" y="906"/>
                    <a:pt x="1193" y="1135"/>
                    <a:pt x="1869" y="1135"/>
                  </a:cubicBezTo>
                  <a:cubicBezTo>
                    <a:pt x="2358" y="1135"/>
                    <a:pt x="2845" y="1015"/>
                    <a:pt x="3269" y="769"/>
                  </a:cubicBezTo>
                  <a:cubicBezTo>
                    <a:pt x="3409" y="687"/>
                    <a:pt x="3557" y="569"/>
                    <a:pt x="3562" y="405"/>
                  </a:cubicBezTo>
                  <a:cubicBezTo>
                    <a:pt x="3569" y="149"/>
                    <a:pt x="3239" y="37"/>
                    <a:pt x="2983" y="18"/>
                  </a:cubicBezTo>
                  <a:cubicBezTo>
                    <a:pt x="2820" y="7"/>
                    <a:pt x="2658" y="1"/>
                    <a:pt x="2496"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38"/>
            <p:cNvSpPr/>
            <p:nvPr/>
          </p:nvSpPr>
          <p:spPr>
            <a:xfrm>
              <a:off x="1816019" y="1497844"/>
              <a:ext cx="116306" cy="21997"/>
            </a:xfrm>
            <a:custGeom>
              <a:rect b="b" l="l" r="r" t="t"/>
              <a:pathLst>
                <a:path extrusionOk="0" h="609" w="3220">
                  <a:moveTo>
                    <a:pt x="2053" y="1"/>
                  </a:moveTo>
                  <a:cubicBezTo>
                    <a:pt x="1335" y="1"/>
                    <a:pt x="649" y="127"/>
                    <a:pt x="1" y="337"/>
                  </a:cubicBezTo>
                  <a:cubicBezTo>
                    <a:pt x="442" y="517"/>
                    <a:pt x="920" y="609"/>
                    <a:pt x="1397" y="609"/>
                  </a:cubicBezTo>
                  <a:cubicBezTo>
                    <a:pt x="1931" y="609"/>
                    <a:pt x="2465" y="493"/>
                    <a:pt x="2945" y="255"/>
                  </a:cubicBezTo>
                  <a:cubicBezTo>
                    <a:pt x="3037" y="210"/>
                    <a:pt x="3129" y="160"/>
                    <a:pt x="3219" y="111"/>
                  </a:cubicBezTo>
                  <a:cubicBezTo>
                    <a:pt x="2835" y="40"/>
                    <a:pt x="2444" y="3"/>
                    <a:pt x="2053"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38"/>
            <p:cNvSpPr/>
            <p:nvPr/>
          </p:nvSpPr>
          <p:spPr>
            <a:xfrm>
              <a:off x="1769713" y="1501817"/>
              <a:ext cx="214300" cy="50315"/>
            </a:xfrm>
            <a:custGeom>
              <a:rect b="b" l="l" r="r" t="t"/>
              <a:pathLst>
                <a:path extrusionOk="0" h="1393" w="5933">
                  <a:moveTo>
                    <a:pt x="4501" y="1"/>
                  </a:moveTo>
                  <a:cubicBezTo>
                    <a:pt x="4411" y="51"/>
                    <a:pt x="4319" y="100"/>
                    <a:pt x="4227" y="145"/>
                  </a:cubicBezTo>
                  <a:cubicBezTo>
                    <a:pt x="3747" y="383"/>
                    <a:pt x="3213" y="499"/>
                    <a:pt x="2679" y="499"/>
                  </a:cubicBezTo>
                  <a:cubicBezTo>
                    <a:pt x="2202" y="499"/>
                    <a:pt x="1725" y="407"/>
                    <a:pt x="1283" y="227"/>
                  </a:cubicBezTo>
                  <a:cubicBezTo>
                    <a:pt x="835" y="372"/>
                    <a:pt x="402" y="551"/>
                    <a:pt x="0" y="781"/>
                  </a:cubicBezTo>
                  <a:cubicBezTo>
                    <a:pt x="750" y="1182"/>
                    <a:pt x="1602" y="1393"/>
                    <a:pt x="2453" y="1393"/>
                  </a:cubicBezTo>
                  <a:cubicBezTo>
                    <a:pt x="2878" y="1393"/>
                    <a:pt x="3302" y="1341"/>
                    <a:pt x="3712" y="1233"/>
                  </a:cubicBezTo>
                  <a:cubicBezTo>
                    <a:pt x="4472" y="1034"/>
                    <a:pt x="5191" y="663"/>
                    <a:pt x="5933" y="420"/>
                  </a:cubicBezTo>
                  <a:cubicBezTo>
                    <a:pt x="5473" y="227"/>
                    <a:pt x="4993" y="87"/>
                    <a:pt x="450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38"/>
            <p:cNvSpPr/>
            <p:nvPr/>
          </p:nvSpPr>
          <p:spPr>
            <a:xfrm>
              <a:off x="1803738" y="3686860"/>
              <a:ext cx="363476" cy="95104"/>
            </a:xfrm>
            <a:custGeom>
              <a:rect b="b" l="l" r="r" t="t"/>
              <a:pathLst>
                <a:path extrusionOk="0" h="2633" w="10063">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38"/>
            <p:cNvSpPr/>
            <p:nvPr/>
          </p:nvSpPr>
          <p:spPr>
            <a:xfrm>
              <a:off x="1829781" y="3634920"/>
              <a:ext cx="316483" cy="83437"/>
            </a:xfrm>
            <a:custGeom>
              <a:rect b="b" l="l" r="r" t="t"/>
              <a:pathLst>
                <a:path extrusionOk="0" h="2310" w="8762">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38"/>
            <p:cNvSpPr/>
            <p:nvPr/>
          </p:nvSpPr>
          <p:spPr>
            <a:xfrm>
              <a:off x="1848419" y="3612525"/>
              <a:ext cx="265049" cy="62090"/>
            </a:xfrm>
            <a:custGeom>
              <a:rect b="b" l="l" r="r" t="t"/>
              <a:pathLst>
                <a:path extrusionOk="0" h="1719" w="7338">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38"/>
            <p:cNvSpPr/>
            <p:nvPr/>
          </p:nvSpPr>
          <p:spPr>
            <a:xfrm>
              <a:off x="1919142" y="3580559"/>
              <a:ext cx="116920" cy="18530"/>
            </a:xfrm>
            <a:custGeom>
              <a:rect b="b" l="l" r="r" t="t"/>
              <a:pathLst>
                <a:path extrusionOk="0" h="513" w="3237">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38"/>
            <p:cNvSpPr/>
            <p:nvPr/>
          </p:nvSpPr>
          <p:spPr>
            <a:xfrm>
              <a:off x="1862000" y="3588469"/>
              <a:ext cx="224486" cy="61548"/>
            </a:xfrm>
            <a:custGeom>
              <a:rect b="b" l="l" r="r" t="t"/>
              <a:pathLst>
                <a:path extrusionOk="0" h="1704" w="6215">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38"/>
            <p:cNvSpPr/>
            <p:nvPr/>
          </p:nvSpPr>
          <p:spPr>
            <a:xfrm>
              <a:off x="1815405" y="3661396"/>
              <a:ext cx="342129" cy="87374"/>
            </a:xfrm>
            <a:custGeom>
              <a:rect b="b" l="l" r="r" t="t"/>
              <a:pathLst>
                <a:path extrusionOk="0" h="2419" w="9472">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38"/>
            <p:cNvSpPr/>
            <p:nvPr/>
          </p:nvSpPr>
          <p:spPr>
            <a:xfrm>
              <a:off x="1801210" y="3801108"/>
              <a:ext cx="340395" cy="83690"/>
            </a:xfrm>
            <a:custGeom>
              <a:rect b="b" l="l" r="r" t="t"/>
              <a:pathLst>
                <a:path extrusionOk="0" h="2317" w="9424">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38"/>
            <p:cNvSpPr/>
            <p:nvPr/>
          </p:nvSpPr>
          <p:spPr>
            <a:xfrm>
              <a:off x="1806086" y="3820576"/>
              <a:ext cx="317495" cy="111719"/>
            </a:xfrm>
            <a:custGeom>
              <a:rect b="b" l="l" r="r" t="t"/>
              <a:pathLst>
                <a:path extrusionOk="0" h="3093" w="879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38"/>
            <p:cNvSpPr/>
            <p:nvPr/>
          </p:nvSpPr>
          <p:spPr>
            <a:xfrm>
              <a:off x="1799259" y="3719224"/>
              <a:ext cx="368135" cy="87988"/>
            </a:xfrm>
            <a:custGeom>
              <a:rect b="b" l="l" r="r" t="t"/>
              <a:pathLst>
                <a:path extrusionOk="0" h="2436" w="10192">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38"/>
            <p:cNvSpPr/>
            <p:nvPr/>
          </p:nvSpPr>
          <p:spPr>
            <a:xfrm>
              <a:off x="1796622" y="3742666"/>
              <a:ext cx="365859" cy="116631"/>
            </a:xfrm>
            <a:custGeom>
              <a:rect b="b" l="l" r="r" t="t"/>
              <a:pathLst>
                <a:path extrusionOk="0" h="3229" w="10129">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38"/>
            <p:cNvSpPr/>
            <p:nvPr/>
          </p:nvSpPr>
          <p:spPr>
            <a:xfrm>
              <a:off x="1821003" y="3855071"/>
              <a:ext cx="240704" cy="95212"/>
            </a:xfrm>
            <a:custGeom>
              <a:rect b="b" l="l" r="r" t="t"/>
              <a:pathLst>
                <a:path extrusionOk="0" h="2636" w="6664">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38"/>
            <p:cNvSpPr/>
            <p:nvPr/>
          </p:nvSpPr>
          <p:spPr>
            <a:xfrm>
              <a:off x="1980546" y="3869483"/>
              <a:ext cx="122916" cy="52591"/>
            </a:xfrm>
            <a:custGeom>
              <a:rect b="b" l="l" r="r" t="t"/>
              <a:pathLst>
                <a:path extrusionOk="0" h="1456" w="3403">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38"/>
            <p:cNvSpPr/>
            <p:nvPr/>
          </p:nvSpPr>
          <p:spPr>
            <a:xfrm>
              <a:off x="1676271" y="3639724"/>
              <a:ext cx="623937" cy="251504"/>
            </a:xfrm>
            <a:custGeom>
              <a:rect b="b" l="l" r="r" t="t"/>
              <a:pathLst>
                <a:path extrusionOk="0" h="6963" w="17274">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38"/>
            <p:cNvSpPr/>
            <p:nvPr/>
          </p:nvSpPr>
          <p:spPr>
            <a:xfrm>
              <a:off x="2525632" y="2980606"/>
              <a:ext cx="216937" cy="42477"/>
            </a:xfrm>
            <a:custGeom>
              <a:rect b="b" l="l" r="r" t="t"/>
              <a:pathLst>
                <a:path extrusionOk="0" h="1176" w="6006">
                  <a:moveTo>
                    <a:pt x="650" y="0"/>
                  </a:moveTo>
                  <a:cubicBezTo>
                    <a:pt x="420" y="129"/>
                    <a:pt x="203" y="281"/>
                    <a:pt x="1" y="450"/>
                  </a:cubicBezTo>
                  <a:cubicBezTo>
                    <a:pt x="1164" y="710"/>
                    <a:pt x="2316" y="1026"/>
                    <a:pt x="3501" y="1138"/>
                  </a:cubicBezTo>
                  <a:cubicBezTo>
                    <a:pt x="3756" y="1162"/>
                    <a:pt x="4015" y="1175"/>
                    <a:pt x="4276" y="1175"/>
                  </a:cubicBezTo>
                  <a:cubicBezTo>
                    <a:pt x="4860" y="1175"/>
                    <a:pt x="5448" y="1110"/>
                    <a:pt x="6005" y="962"/>
                  </a:cubicBezTo>
                  <a:cubicBezTo>
                    <a:pt x="5825" y="750"/>
                    <a:pt x="5624" y="555"/>
                    <a:pt x="5407" y="381"/>
                  </a:cubicBezTo>
                  <a:cubicBezTo>
                    <a:pt x="4932" y="469"/>
                    <a:pt x="4445" y="510"/>
                    <a:pt x="3960" y="510"/>
                  </a:cubicBezTo>
                  <a:cubicBezTo>
                    <a:pt x="3759" y="510"/>
                    <a:pt x="3558" y="503"/>
                    <a:pt x="3358" y="490"/>
                  </a:cubicBezTo>
                  <a:cubicBezTo>
                    <a:pt x="2441" y="426"/>
                    <a:pt x="1541" y="234"/>
                    <a:pt x="650"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38"/>
            <p:cNvSpPr/>
            <p:nvPr/>
          </p:nvSpPr>
          <p:spPr>
            <a:xfrm>
              <a:off x="2498651" y="2996896"/>
              <a:ext cx="255332" cy="48943"/>
            </a:xfrm>
            <a:custGeom>
              <a:rect b="b" l="l" r="r" t="t"/>
              <a:pathLst>
                <a:path extrusionOk="0" h="1355" w="7069">
                  <a:moveTo>
                    <a:pt x="748" y="1"/>
                  </a:moveTo>
                  <a:cubicBezTo>
                    <a:pt x="465" y="239"/>
                    <a:pt x="214" y="512"/>
                    <a:pt x="1" y="813"/>
                  </a:cubicBezTo>
                  <a:cubicBezTo>
                    <a:pt x="922" y="1042"/>
                    <a:pt x="1859" y="1201"/>
                    <a:pt x="2804" y="1291"/>
                  </a:cubicBezTo>
                  <a:cubicBezTo>
                    <a:pt x="3238" y="1331"/>
                    <a:pt x="3679" y="1354"/>
                    <a:pt x="4120" y="1354"/>
                  </a:cubicBezTo>
                  <a:cubicBezTo>
                    <a:pt x="5125" y="1354"/>
                    <a:pt x="6132" y="1235"/>
                    <a:pt x="7069" y="935"/>
                  </a:cubicBezTo>
                  <a:cubicBezTo>
                    <a:pt x="6972" y="787"/>
                    <a:pt x="6866" y="646"/>
                    <a:pt x="6752" y="511"/>
                  </a:cubicBezTo>
                  <a:cubicBezTo>
                    <a:pt x="6194" y="659"/>
                    <a:pt x="5603" y="725"/>
                    <a:pt x="5017" y="725"/>
                  </a:cubicBezTo>
                  <a:cubicBezTo>
                    <a:pt x="4759" y="725"/>
                    <a:pt x="4501" y="712"/>
                    <a:pt x="4247" y="688"/>
                  </a:cubicBezTo>
                  <a:cubicBezTo>
                    <a:pt x="3063" y="576"/>
                    <a:pt x="1910" y="261"/>
                    <a:pt x="748"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38"/>
            <p:cNvSpPr/>
            <p:nvPr/>
          </p:nvSpPr>
          <p:spPr>
            <a:xfrm>
              <a:off x="2474270" y="3051004"/>
              <a:ext cx="295281" cy="41755"/>
            </a:xfrm>
            <a:custGeom>
              <a:rect b="b" l="l" r="r" t="t"/>
              <a:pathLst>
                <a:path extrusionOk="0" h="1156" w="8175">
                  <a:moveTo>
                    <a:pt x="8056" y="1"/>
                  </a:moveTo>
                  <a:cubicBezTo>
                    <a:pt x="7067" y="367"/>
                    <a:pt x="6019" y="586"/>
                    <a:pt x="4967" y="659"/>
                  </a:cubicBezTo>
                  <a:cubicBezTo>
                    <a:pt x="4670" y="680"/>
                    <a:pt x="4373" y="690"/>
                    <a:pt x="4076" y="690"/>
                  </a:cubicBezTo>
                  <a:cubicBezTo>
                    <a:pt x="2773" y="690"/>
                    <a:pt x="1473" y="497"/>
                    <a:pt x="204" y="181"/>
                  </a:cubicBezTo>
                  <a:cubicBezTo>
                    <a:pt x="118" y="396"/>
                    <a:pt x="51" y="616"/>
                    <a:pt x="1" y="842"/>
                  </a:cubicBezTo>
                  <a:cubicBezTo>
                    <a:pt x="1209" y="1016"/>
                    <a:pt x="2423" y="1155"/>
                    <a:pt x="3641" y="1155"/>
                  </a:cubicBezTo>
                  <a:cubicBezTo>
                    <a:pt x="3826" y="1155"/>
                    <a:pt x="4010" y="1152"/>
                    <a:pt x="4195" y="1145"/>
                  </a:cubicBezTo>
                  <a:cubicBezTo>
                    <a:pt x="5559" y="1094"/>
                    <a:pt x="6933" y="836"/>
                    <a:pt x="8175" y="281"/>
                  </a:cubicBezTo>
                  <a:cubicBezTo>
                    <a:pt x="8139" y="187"/>
                    <a:pt x="8098" y="93"/>
                    <a:pt x="8056"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38"/>
            <p:cNvSpPr/>
            <p:nvPr/>
          </p:nvSpPr>
          <p:spPr>
            <a:xfrm>
              <a:off x="2481638" y="3026298"/>
              <a:ext cx="283650" cy="49629"/>
            </a:xfrm>
            <a:custGeom>
              <a:rect b="b" l="l" r="r" t="t"/>
              <a:pathLst>
                <a:path extrusionOk="0" h="1374" w="7853">
                  <a:moveTo>
                    <a:pt x="472" y="0"/>
                  </a:moveTo>
                  <a:cubicBezTo>
                    <a:pt x="282" y="269"/>
                    <a:pt x="123" y="559"/>
                    <a:pt x="0" y="865"/>
                  </a:cubicBezTo>
                  <a:cubicBezTo>
                    <a:pt x="1269" y="1181"/>
                    <a:pt x="2569" y="1374"/>
                    <a:pt x="3872" y="1374"/>
                  </a:cubicBezTo>
                  <a:cubicBezTo>
                    <a:pt x="4169" y="1374"/>
                    <a:pt x="4466" y="1364"/>
                    <a:pt x="4763" y="1343"/>
                  </a:cubicBezTo>
                  <a:cubicBezTo>
                    <a:pt x="5815" y="1269"/>
                    <a:pt x="6863" y="1050"/>
                    <a:pt x="7852" y="685"/>
                  </a:cubicBezTo>
                  <a:cubicBezTo>
                    <a:pt x="7762" y="489"/>
                    <a:pt x="7657" y="301"/>
                    <a:pt x="7540" y="121"/>
                  </a:cubicBezTo>
                  <a:cubicBezTo>
                    <a:pt x="6603" y="421"/>
                    <a:pt x="5596" y="541"/>
                    <a:pt x="4591" y="541"/>
                  </a:cubicBezTo>
                  <a:cubicBezTo>
                    <a:pt x="4150" y="541"/>
                    <a:pt x="3710" y="518"/>
                    <a:pt x="3275" y="477"/>
                  </a:cubicBezTo>
                  <a:cubicBezTo>
                    <a:pt x="2330" y="388"/>
                    <a:pt x="1393" y="228"/>
                    <a:pt x="4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38"/>
            <p:cNvSpPr/>
            <p:nvPr/>
          </p:nvSpPr>
          <p:spPr>
            <a:xfrm>
              <a:off x="2566737" y="2960631"/>
              <a:ext cx="116920" cy="20191"/>
            </a:xfrm>
            <a:custGeom>
              <a:rect b="b" l="l" r="r" t="t"/>
              <a:pathLst>
                <a:path extrusionOk="0" h="559" w="3237">
                  <a:moveTo>
                    <a:pt x="1608" y="0"/>
                  </a:moveTo>
                  <a:cubicBezTo>
                    <a:pt x="1062" y="0"/>
                    <a:pt x="516" y="106"/>
                    <a:pt x="1" y="318"/>
                  </a:cubicBezTo>
                  <a:cubicBezTo>
                    <a:pt x="525" y="479"/>
                    <a:pt x="1073" y="559"/>
                    <a:pt x="1621" y="559"/>
                  </a:cubicBezTo>
                  <a:cubicBezTo>
                    <a:pt x="2166" y="559"/>
                    <a:pt x="2712" y="480"/>
                    <a:pt x="3236" y="327"/>
                  </a:cubicBezTo>
                  <a:cubicBezTo>
                    <a:pt x="2716" y="109"/>
                    <a:pt x="2162" y="0"/>
                    <a:pt x="1608"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38"/>
            <p:cNvSpPr/>
            <p:nvPr/>
          </p:nvSpPr>
          <p:spPr>
            <a:xfrm>
              <a:off x="2549074" y="2972118"/>
              <a:ext cx="171823" cy="26946"/>
            </a:xfrm>
            <a:custGeom>
              <a:rect b="b" l="l" r="r" t="t"/>
              <a:pathLst>
                <a:path extrusionOk="0" h="746" w="4757">
                  <a:moveTo>
                    <a:pt x="490" y="0"/>
                  </a:moveTo>
                  <a:cubicBezTo>
                    <a:pt x="321" y="69"/>
                    <a:pt x="158" y="147"/>
                    <a:pt x="0" y="236"/>
                  </a:cubicBezTo>
                  <a:cubicBezTo>
                    <a:pt x="891" y="469"/>
                    <a:pt x="1791" y="663"/>
                    <a:pt x="2709" y="726"/>
                  </a:cubicBezTo>
                  <a:cubicBezTo>
                    <a:pt x="2907" y="739"/>
                    <a:pt x="3105" y="746"/>
                    <a:pt x="3304" y="746"/>
                  </a:cubicBezTo>
                  <a:cubicBezTo>
                    <a:pt x="3791" y="746"/>
                    <a:pt x="4279" y="705"/>
                    <a:pt x="4757" y="616"/>
                  </a:cubicBezTo>
                  <a:cubicBezTo>
                    <a:pt x="4443" y="366"/>
                    <a:pt x="4095" y="161"/>
                    <a:pt x="3725" y="9"/>
                  </a:cubicBezTo>
                  <a:cubicBezTo>
                    <a:pt x="3201" y="162"/>
                    <a:pt x="2655" y="241"/>
                    <a:pt x="2110" y="241"/>
                  </a:cubicBezTo>
                  <a:cubicBezTo>
                    <a:pt x="1562" y="241"/>
                    <a:pt x="1014" y="161"/>
                    <a:pt x="490"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38"/>
            <p:cNvSpPr/>
            <p:nvPr/>
          </p:nvSpPr>
          <p:spPr>
            <a:xfrm>
              <a:off x="2484528" y="3170561"/>
              <a:ext cx="284373" cy="54830"/>
            </a:xfrm>
            <a:custGeom>
              <a:rect b="b" l="l" r="r" t="t"/>
              <a:pathLst>
                <a:path extrusionOk="0" h="1518" w="7873">
                  <a:moveTo>
                    <a:pt x="7872" y="0"/>
                  </a:moveTo>
                  <a:cubicBezTo>
                    <a:pt x="6885" y="386"/>
                    <a:pt x="5825" y="603"/>
                    <a:pt x="4764" y="670"/>
                  </a:cubicBezTo>
                  <a:cubicBezTo>
                    <a:pt x="4490" y="687"/>
                    <a:pt x="4216" y="696"/>
                    <a:pt x="3943" y="696"/>
                  </a:cubicBezTo>
                  <a:cubicBezTo>
                    <a:pt x="2621" y="696"/>
                    <a:pt x="1302" y="507"/>
                    <a:pt x="1" y="245"/>
                  </a:cubicBezTo>
                  <a:lnTo>
                    <a:pt x="1" y="245"/>
                  </a:lnTo>
                  <a:cubicBezTo>
                    <a:pt x="142" y="554"/>
                    <a:pt x="321" y="844"/>
                    <a:pt x="532" y="1110"/>
                  </a:cubicBezTo>
                  <a:cubicBezTo>
                    <a:pt x="1604" y="1382"/>
                    <a:pt x="2709" y="1518"/>
                    <a:pt x="3815" y="1518"/>
                  </a:cubicBezTo>
                  <a:cubicBezTo>
                    <a:pt x="4980" y="1518"/>
                    <a:pt x="6146" y="1367"/>
                    <a:pt x="7274" y="1066"/>
                  </a:cubicBezTo>
                  <a:cubicBezTo>
                    <a:pt x="7523" y="741"/>
                    <a:pt x="7724" y="382"/>
                    <a:pt x="78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38"/>
            <p:cNvSpPr/>
            <p:nvPr/>
          </p:nvSpPr>
          <p:spPr>
            <a:xfrm>
              <a:off x="2470622" y="3061153"/>
              <a:ext cx="305828" cy="59309"/>
            </a:xfrm>
            <a:custGeom>
              <a:rect b="b" l="l" r="r" t="t"/>
              <a:pathLst>
                <a:path extrusionOk="0" h="1642" w="8467">
                  <a:moveTo>
                    <a:pt x="8276" y="0"/>
                  </a:moveTo>
                  <a:cubicBezTo>
                    <a:pt x="7034" y="555"/>
                    <a:pt x="5660" y="813"/>
                    <a:pt x="4296" y="863"/>
                  </a:cubicBezTo>
                  <a:cubicBezTo>
                    <a:pt x="4109" y="870"/>
                    <a:pt x="3922" y="873"/>
                    <a:pt x="3736" y="873"/>
                  </a:cubicBezTo>
                  <a:cubicBezTo>
                    <a:pt x="2520" y="873"/>
                    <a:pt x="1308" y="734"/>
                    <a:pt x="102" y="559"/>
                  </a:cubicBezTo>
                  <a:cubicBezTo>
                    <a:pt x="42" y="824"/>
                    <a:pt x="8" y="1094"/>
                    <a:pt x="1" y="1366"/>
                  </a:cubicBezTo>
                  <a:cubicBezTo>
                    <a:pt x="1107" y="1535"/>
                    <a:pt x="2223" y="1641"/>
                    <a:pt x="3339" y="1641"/>
                  </a:cubicBezTo>
                  <a:cubicBezTo>
                    <a:pt x="3737" y="1641"/>
                    <a:pt x="4136" y="1628"/>
                    <a:pt x="4534" y="1598"/>
                  </a:cubicBezTo>
                  <a:cubicBezTo>
                    <a:pt x="5880" y="1499"/>
                    <a:pt x="7221" y="1212"/>
                    <a:pt x="8466" y="700"/>
                  </a:cubicBezTo>
                  <a:cubicBezTo>
                    <a:pt x="8423" y="462"/>
                    <a:pt x="8358" y="228"/>
                    <a:pt x="827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38"/>
            <p:cNvSpPr/>
            <p:nvPr/>
          </p:nvSpPr>
          <p:spPr>
            <a:xfrm>
              <a:off x="2525055" y="3231748"/>
              <a:ext cx="200683" cy="37745"/>
            </a:xfrm>
            <a:custGeom>
              <a:rect b="b" l="l" r="r" t="t"/>
              <a:pathLst>
                <a:path extrusionOk="0" h="1045" w="5556">
                  <a:moveTo>
                    <a:pt x="5556" y="0"/>
                  </a:moveTo>
                  <a:cubicBezTo>
                    <a:pt x="4736" y="258"/>
                    <a:pt x="3867" y="364"/>
                    <a:pt x="2983" y="364"/>
                  </a:cubicBezTo>
                  <a:cubicBezTo>
                    <a:pt x="1990" y="364"/>
                    <a:pt x="979" y="230"/>
                    <a:pt x="1" y="27"/>
                  </a:cubicBezTo>
                  <a:lnTo>
                    <a:pt x="1" y="27"/>
                  </a:lnTo>
                  <a:cubicBezTo>
                    <a:pt x="749" y="661"/>
                    <a:pt x="1712" y="1044"/>
                    <a:pt x="2758" y="1044"/>
                  </a:cubicBezTo>
                  <a:cubicBezTo>
                    <a:pt x="2826" y="1044"/>
                    <a:pt x="2896" y="1042"/>
                    <a:pt x="2965" y="1039"/>
                  </a:cubicBezTo>
                  <a:cubicBezTo>
                    <a:pt x="3922" y="994"/>
                    <a:pt x="4834" y="628"/>
                    <a:pt x="555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38"/>
            <p:cNvSpPr/>
            <p:nvPr/>
          </p:nvSpPr>
          <p:spPr>
            <a:xfrm>
              <a:off x="2503708" y="3209029"/>
              <a:ext cx="243557" cy="35903"/>
            </a:xfrm>
            <a:custGeom>
              <a:rect b="b" l="l" r="r" t="t"/>
              <a:pathLst>
                <a:path extrusionOk="0" h="994" w="6743">
                  <a:moveTo>
                    <a:pt x="6743" y="0"/>
                  </a:moveTo>
                  <a:lnTo>
                    <a:pt x="6743" y="0"/>
                  </a:lnTo>
                  <a:cubicBezTo>
                    <a:pt x="5615" y="301"/>
                    <a:pt x="4448" y="452"/>
                    <a:pt x="3282" y="452"/>
                  </a:cubicBezTo>
                  <a:cubicBezTo>
                    <a:pt x="2177" y="452"/>
                    <a:pt x="1073" y="317"/>
                    <a:pt x="1" y="45"/>
                  </a:cubicBezTo>
                  <a:lnTo>
                    <a:pt x="1" y="45"/>
                  </a:lnTo>
                  <a:cubicBezTo>
                    <a:pt x="177" y="268"/>
                    <a:pt x="375" y="472"/>
                    <a:pt x="592" y="656"/>
                  </a:cubicBezTo>
                  <a:cubicBezTo>
                    <a:pt x="1570" y="859"/>
                    <a:pt x="2581" y="993"/>
                    <a:pt x="3574" y="993"/>
                  </a:cubicBezTo>
                  <a:cubicBezTo>
                    <a:pt x="4458" y="993"/>
                    <a:pt x="5328" y="887"/>
                    <a:pt x="6148" y="629"/>
                  </a:cubicBezTo>
                  <a:cubicBezTo>
                    <a:pt x="6366" y="440"/>
                    <a:pt x="6565" y="229"/>
                    <a:pt x="6743"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38"/>
            <p:cNvSpPr/>
            <p:nvPr/>
          </p:nvSpPr>
          <p:spPr>
            <a:xfrm>
              <a:off x="2477665" y="3134441"/>
              <a:ext cx="300229" cy="61260"/>
            </a:xfrm>
            <a:custGeom>
              <a:rect b="b" l="l" r="r" t="t"/>
              <a:pathLst>
                <a:path extrusionOk="0" h="1696" w="8312">
                  <a:moveTo>
                    <a:pt x="8311" y="0"/>
                  </a:moveTo>
                  <a:lnTo>
                    <a:pt x="8311" y="0"/>
                  </a:lnTo>
                  <a:cubicBezTo>
                    <a:pt x="6721" y="789"/>
                    <a:pt x="4942" y="1197"/>
                    <a:pt x="3166" y="1197"/>
                  </a:cubicBezTo>
                  <a:cubicBezTo>
                    <a:pt x="2096" y="1197"/>
                    <a:pt x="1027" y="1049"/>
                    <a:pt x="1" y="747"/>
                  </a:cubicBezTo>
                  <a:lnTo>
                    <a:pt x="1" y="747"/>
                  </a:lnTo>
                  <a:cubicBezTo>
                    <a:pt x="54" y="916"/>
                    <a:pt x="117" y="1083"/>
                    <a:pt x="191" y="1245"/>
                  </a:cubicBezTo>
                  <a:cubicBezTo>
                    <a:pt x="1492" y="1507"/>
                    <a:pt x="2811" y="1696"/>
                    <a:pt x="4133" y="1696"/>
                  </a:cubicBezTo>
                  <a:cubicBezTo>
                    <a:pt x="4406" y="1696"/>
                    <a:pt x="4680" y="1687"/>
                    <a:pt x="4954" y="1670"/>
                  </a:cubicBezTo>
                  <a:cubicBezTo>
                    <a:pt x="6015" y="1603"/>
                    <a:pt x="7075" y="1386"/>
                    <a:pt x="8062" y="999"/>
                  </a:cubicBezTo>
                  <a:cubicBezTo>
                    <a:pt x="8186" y="678"/>
                    <a:pt x="8270" y="342"/>
                    <a:pt x="8311"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38"/>
            <p:cNvSpPr/>
            <p:nvPr/>
          </p:nvSpPr>
          <p:spPr>
            <a:xfrm>
              <a:off x="2470405" y="3086401"/>
              <a:ext cx="308790" cy="53349"/>
            </a:xfrm>
            <a:custGeom>
              <a:rect b="b" l="l" r="r" t="t"/>
              <a:pathLst>
                <a:path extrusionOk="0" h="1477" w="8549">
                  <a:moveTo>
                    <a:pt x="8472" y="1"/>
                  </a:moveTo>
                  <a:cubicBezTo>
                    <a:pt x="7226" y="512"/>
                    <a:pt x="5886" y="799"/>
                    <a:pt x="4540" y="898"/>
                  </a:cubicBezTo>
                  <a:cubicBezTo>
                    <a:pt x="4140" y="928"/>
                    <a:pt x="3739" y="942"/>
                    <a:pt x="3338" y="942"/>
                  </a:cubicBezTo>
                  <a:cubicBezTo>
                    <a:pt x="2224" y="942"/>
                    <a:pt x="1111" y="835"/>
                    <a:pt x="6" y="666"/>
                  </a:cubicBezTo>
                  <a:cubicBezTo>
                    <a:pt x="2" y="775"/>
                    <a:pt x="0" y="885"/>
                    <a:pt x="6" y="996"/>
                  </a:cubicBezTo>
                  <a:cubicBezTo>
                    <a:pt x="8" y="1055"/>
                    <a:pt x="18" y="1112"/>
                    <a:pt x="22" y="1169"/>
                  </a:cubicBezTo>
                  <a:cubicBezTo>
                    <a:pt x="1342" y="1334"/>
                    <a:pt x="2667" y="1476"/>
                    <a:pt x="3994" y="1476"/>
                  </a:cubicBezTo>
                  <a:cubicBezTo>
                    <a:pt x="4179" y="1476"/>
                    <a:pt x="4365" y="1473"/>
                    <a:pt x="4551" y="1467"/>
                  </a:cubicBezTo>
                  <a:cubicBezTo>
                    <a:pt x="5910" y="1425"/>
                    <a:pt x="7281" y="1208"/>
                    <a:pt x="8545" y="725"/>
                  </a:cubicBezTo>
                  <a:cubicBezTo>
                    <a:pt x="8545" y="680"/>
                    <a:pt x="8548" y="635"/>
                    <a:pt x="8545" y="589"/>
                  </a:cubicBezTo>
                  <a:cubicBezTo>
                    <a:pt x="8534" y="391"/>
                    <a:pt x="8510" y="194"/>
                    <a:pt x="8472"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38"/>
            <p:cNvSpPr/>
            <p:nvPr/>
          </p:nvSpPr>
          <p:spPr>
            <a:xfrm>
              <a:off x="2471200" y="3112588"/>
              <a:ext cx="307995" cy="65088"/>
            </a:xfrm>
            <a:custGeom>
              <a:rect b="b" l="l" r="r" t="t"/>
              <a:pathLst>
                <a:path extrusionOk="0" h="1802" w="8527">
                  <a:moveTo>
                    <a:pt x="8523" y="0"/>
                  </a:moveTo>
                  <a:cubicBezTo>
                    <a:pt x="7259" y="483"/>
                    <a:pt x="5888" y="700"/>
                    <a:pt x="4530" y="743"/>
                  </a:cubicBezTo>
                  <a:cubicBezTo>
                    <a:pt x="4344" y="749"/>
                    <a:pt x="4158" y="752"/>
                    <a:pt x="3972" y="752"/>
                  </a:cubicBezTo>
                  <a:cubicBezTo>
                    <a:pt x="2645" y="752"/>
                    <a:pt x="1321" y="610"/>
                    <a:pt x="0" y="445"/>
                  </a:cubicBezTo>
                  <a:lnTo>
                    <a:pt x="0" y="445"/>
                  </a:lnTo>
                  <a:cubicBezTo>
                    <a:pt x="27" y="753"/>
                    <a:pt x="87" y="1057"/>
                    <a:pt x="181" y="1352"/>
                  </a:cubicBezTo>
                  <a:cubicBezTo>
                    <a:pt x="1207" y="1654"/>
                    <a:pt x="2275" y="1802"/>
                    <a:pt x="3345" y="1802"/>
                  </a:cubicBezTo>
                  <a:cubicBezTo>
                    <a:pt x="5121" y="1802"/>
                    <a:pt x="6900" y="1394"/>
                    <a:pt x="8491" y="605"/>
                  </a:cubicBezTo>
                  <a:cubicBezTo>
                    <a:pt x="8515" y="404"/>
                    <a:pt x="8526" y="203"/>
                    <a:pt x="852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38"/>
            <p:cNvSpPr/>
            <p:nvPr/>
          </p:nvSpPr>
          <p:spPr>
            <a:xfrm>
              <a:off x="2529353" y="2849454"/>
              <a:ext cx="182406" cy="517202"/>
            </a:xfrm>
            <a:custGeom>
              <a:rect b="b" l="l" r="r" t="t"/>
              <a:pathLst>
                <a:path extrusionOk="0" h="14319" w="5050">
                  <a:moveTo>
                    <a:pt x="4512" y="1"/>
                  </a:moveTo>
                  <a:cubicBezTo>
                    <a:pt x="4339" y="1"/>
                    <a:pt x="3996" y="216"/>
                    <a:pt x="3248" y="1975"/>
                  </a:cubicBezTo>
                  <a:cubicBezTo>
                    <a:pt x="3103" y="2316"/>
                    <a:pt x="2954" y="2689"/>
                    <a:pt x="2804" y="3087"/>
                  </a:cubicBezTo>
                  <a:cubicBezTo>
                    <a:pt x="2896" y="3090"/>
                    <a:pt x="2987" y="3098"/>
                    <a:pt x="3078" y="3108"/>
                  </a:cubicBezTo>
                  <a:cubicBezTo>
                    <a:pt x="3768" y="1290"/>
                    <a:pt x="4313" y="295"/>
                    <a:pt x="4512" y="266"/>
                  </a:cubicBezTo>
                  <a:lnTo>
                    <a:pt x="4512" y="266"/>
                  </a:lnTo>
                  <a:cubicBezTo>
                    <a:pt x="4671" y="399"/>
                    <a:pt x="4600" y="1512"/>
                    <a:pt x="4213" y="3384"/>
                  </a:cubicBezTo>
                  <a:cubicBezTo>
                    <a:pt x="3987" y="4470"/>
                    <a:pt x="3657" y="5810"/>
                    <a:pt x="3201" y="7367"/>
                  </a:cubicBezTo>
                  <a:cubicBezTo>
                    <a:pt x="2704" y="9065"/>
                    <a:pt x="2222" y="10463"/>
                    <a:pt x="1801" y="11539"/>
                  </a:cubicBezTo>
                  <a:cubicBezTo>
                    <a:pt x="1170" y="13150"/>
                    <a:pt x="678" y="14032"/>
                    <a:pt x="492" y="14059"/>
                  </a:cubicBezTo>
                  <a:cubicBezTo>
                    <a:pt x="339" y="13932"/>
                    <a:pt x="398" y="12905"/>
                    <a:pt x="743" y="11176"/>
                  </a:cubicBezTo>
                  <a:cubicBezTo>
                    <a:pt x="662" y="11135"/>
                    <a:pt x="580" y="11094"/>
                    <a:pt x="503" y="11049"/>
                  </a:cubicBezTo>
                  <a:cubicBezTo>
                    <a:pt x="158" y="12741"/>
                    <a:pt x="0" y="14191"/>
                    <a:pt x="410" y="14310"/>
                  </a:cubicBezTo>
                  <a:cubicBezTo>
                    <a:pt x="428" y="14316"/>
                    <a:pt x="446" y="14318"/>
                    <a:pt x="463" y="14318"/>
                  </a:cubicBezTo>
                  <a:cubicBezTo>
                    <a:pt x="467" y="14318"/>
                    <a:pt x="470" y="14318"/>
                    <a:pt x="473" y="14318"/>
                  </a:cubicBezTo>
                  <a:cubicBezTo>
                    <a:pt x="878" y="14298"/>
                    <a:pt x="1479" y="13084"/>
                    <a:pt x="2062" y="11587"/>
                  </a:cubicBezTo>
                  <a:cubicBezTo>
                    <a:pt x="2598" y="10210"/>
                    <a:pt x="3119" y="8594"/>
                    <a:pt x="3457" y="7442"/>
                  </a:cubicBezTo>
                  <a:cubicBezTo>
                    <a:pt x="3869" y="6032"/>
                    <a:pt x="4214" y="4671"/>
                    <a:pt x="4460" y="3498"/>
                  </a:cubicBezTo>
                  <a:cubicBezTo>
                    <a:pt x="4541" y="3107"/>
                    <a:pt x="4612" y="2737"/>
                    <a:pt x="4670" y="2392"/>
                  </a:cubicBezTo>
                  <a:cubicBezTo>
                    <a:pt x="5049" y="149"/>
                    <a:pt x="4729" y="55"/>
                    <a:pt x="4593" y="15"/>
                  </a:cubicBezTo>
                  <a:cubicBezTo>
                    <a:pt x="4571" y="8"/>
                    <a:pt x="4545" y="1"/>
                    <a:pt x="45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38"/>
            <p:cNvSpPr/>
            <p:nvPr/>
          </p:nvSpPr>
          <p:spPr>
            <a:xfrm>
              <a:off x="2799061" y="1843693"/>
              <a:ext cx="342851" cy="102834"/>
            </a:xfrm>
            <a:custGeom>
              <a:rect b="b" l="l" r="r" t="t"/>
              <a:pathLst>
                <a:path extrusionOk="0" h="2847" w="9492">
                  <a:moveTo>
                    <a:pt x="3133" y="0"/>
                  </a:moveTo>
                  <a:cubicBezTo>
                    <a:pt x="2082" y="0"/>
                    <a:pt x="1030" y="247"/>
                    <a:pt x="87" y="713"/>
                  </a:cubicBezTo>
                  <a:cubicBezTo>
                    <a:pt x="1" y="1239"/>
                    <a:pt x="11" y="1776"/>
                    <a:pt x="114" y="2300"/>
                  </a:cubicBezTo>
                  <a:cubicBezTo>
                    <a:pt x="1499" y="1776"/>
                    <a:pt x="2929" y="1362"/>
                    <a:pt x="4353" y="1362"/>
                  </a:cubicBezTo>
                  <a:cubicBezTo>
                    <a:pt x="4883" y="1362"/>
                    <a:pt x="5413" y="1420"/>
                    <a:pt x="5939" y="1550"/>
                  </a:cubicBezTo>
                  <a:cubicBezTo>
                    <a:pt x="7097" y="1838"/>
                    <a:pt x="8157" y="2467"/>
                    <a:pt x="9282" y="2847"/>
                  </a:cubicBezTo>
                  <a:cubicBezTo>
                    <a:pt x="9404" y="2454"/>
                    <a:pt x="9475" y="2048"/>
                    <a:pt x="9492" y="1638"/>
                  </a:cubicBezTo>
                  <a:cubicBezTo>
                    <a:pt x="7790" y="1514"/>
                    <a:pt x="6179" y="493"/>
                    <a:pt x="4467" y="137"/>
                  </a:cubicBezTo>
                  <a:cubicBezTo>
                    <a:pt x="4028" y="45"/>
                    <a:pt x="3581" y="0"/>
                    <a:pt x="313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38"/>
            <p:cNvSpPr/>
            <p:nvPr/>
          </p:nvSpPr>
          <p:spPr>
            <a:xfrm>
              <a:off x="2851254" y="1723774"/>
              <a:ext cx="182587" cy="60068"/>
            </a:xfrm>
            <a:custGeom>
              <a:rect b="b" l="l" r="r" t="t"/>
              <a:pathLst>
                <a:path extrusionOk="0" h="1663" w="5055">
                  <a:moveTo>
                    <a:pt x="3317" y="1"/>
                  </a:moveTo>
                  <a:cubicBezTo>
                    <a:pt x="2098" y="1"/>
                    <a:pt x="900" y="473"/>
                    <a:pt x="1" y="1360"/>
                  </a:cubicBezTo>
                  <a:cubicBezTo>
                    <a:pt x="528" y="1546"/>
                    <a:pt x="1067" y="1663"/>
                    <a:pt x="1611" y="1663"/>
                  </a:cubicBezTo>
                  <a:cubicBezTo>
                    <a:pt x="1852" y="1663"/>
                    <a:pt x="2095" y="1639"/>
                    <a:pt x="2337" y="1589"/>
                  </a:cubicBezTo>
                  <a:cubicBezTo>
                    <a:pt x="3306" y="1384"/>
                    <a:pt x="4162" y="762"/>
                    <a:pt x="5054" y="332"/>
                  </a:cubicBezTo>
                  <a:cubicBezTo>
                    <a:pt x="4490" y="109"/>
                    <a:pt x="3901" y="1"/>
                    <a:pt x="331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38"/>
            <p:cNvSpPr/>
            <p:nvPr/>
          </p:nvSpPr>
          <p:spPr>
            <a:xfrm>
              <a:off x="2826476" y="1735766"/>
              <a:ext cx="287118" cy="81198"/>
            </a:xfrm>
            <a:custGeom>
              <a:rect b="b" l="l" r="r" t="t"/>
              <a:pathLst>
                <a:path extrusionOk="0" h="2248" w="7949">
                  <a:moveTo>
                    <a:pt x="5739" y="0"/>
                  </a:moveTo>
                  <a:cubicBezTo>
                    <a:pt x="4848" y="430"/>
                    <a:pt x="3992" y="1052"/>
                    <a:pt x="3022" y="1257"/>
                  </a:cubicBezTo>
                  <a:cubicBezTo>
                    <a:pt x="2780" y="1307"/>
                    <a:pt x="2538" y="1331"/>
                    <a:pt x="2296" y="1331"/>
                  </a:cubicBezTo>
                  <a:cubicBezTo>
                    <a:pt x="1753" y="1331"/>
                    <a:pt x="1214" y="1214"/>
                    <a:pt x="687" y="1028"/>
                  </a:cubicBezTo>
                  <a:cubicBezTo>
                    <a:pt x="425" y="1287"/>
                    <a:pt x="195" y="1575"/>
                    <a:pt x="0" y="1886"/>
                  </a:cubicBezTo>
                  <a:cubicBezTo>
                    <a:pt x="794" y="2124"/>
                    <a:pt x="1623" y="2247"/>
                    <a:pt x="2451" y="2247"/>
                  </a:cubicBezTo>
                  <a:cubicBezTo>
                    <a:pt x="2951" y="2247"/>
                    <a:pt x="3452" y="2202"/>
                    <a:pt x="3944" y="2110"/>
                  </a:cubicBezTo>
                  <a:cubicBezTo>
                    <a:pt x="4704" y="1966"/>
                    <a:pt x="5446" y="1717"/>
                    <a:pt x="6217" y="1650"/>
                  </a:cubicBezTo>
                  <a:cubicBezTo>
                    <a:pt x="6364" y="1637"/>
                    <a:pt x="6512" y="1630"/>
                    <a:pt x="6660" y="1630"/>
                  </a:cubicBezTo>
                  <a:cubicBezTo>
                    <a:pt x="7093" y="1630"/>
                    <a:pt x="7524" y="1684"/>
                    <a:pt x="7949" y="1778"/>
                  </a:cubicBezTo>
                  <a:cubicBezTo>
                    <a:pt x="7411" y="974"/>
                    <a:pt x="6640" y="353"/>
                    <a:pt x="573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38"/>
            <p:cNvSpPr/>
            <p:nvPr/>
          </p:nvSpPr>
          <p:spPr>
            <a:xfrm>
              <a:off x="2802167" y="1794642"/>
              <a:ext cx="340178" cy="108252"/>
            </a:xfrm>
            <a:custGeom>
              <a:rect b="b" l="l" r="r" t="t"/>
              <a:pathLst>
                <a:path extrusionOk="0" h="2997" w="9418">
                  <a:moveTo>
                    <a:pt x="7334" y="0"/>
                  </a:moveTo>
                  <a:cubicBezTo>
                    <a:pt x="7186" y="0"/>
                    <a:pt x="7038" y="7"/>
                    <a:pt x="6891" y="20"/>
                  </a:cubicBezTo>
                  <a:cubicBezTo>
                    <a:pt x="6119" y="87"/>
                    <a:pt x="5377" y="336"/>
                    <a:pt x="4617" y="480"/>
                  </a:cubicBezTo>
                  <a:cubicBezTo>
                    <a:pt x="4125" y="572"/>
                    <a:pt x="3624" y="617"/>
                    <a:pt x="3124" y="617"/>
                  </a:cubicBezTo>
                  <a:cubicBezTo>
                    <a:pt x="2296" y="617"/>
                    <a:pt x="1467" y="494"/>
                    <a:pt x="673" y="256"/>
                  </a:cubicBezTo>
                  <a:cubicBezTo>
                    <a:pt x="326" y="807"/>
                    <a:pt x="96" y="1426"/>
                    <a:pt x="1" y="2071"/>
                  </a:cubicBezTo>
                  <a:cubicBezTo>
                    <a:pt x="944" y="1605"/>
                    <a:pt x="1996" y="1359"/>
                    <a:pt x="3047" y="1359"/>
                  </a:cubicBezTo>
                  <a:cubicBezTo>
                    <a:pt x="3495" y="1359"/>
                    <a:pt x="3942" y="1404"/>
                    <a:pt x="4381" y="1495"/>
                  </a:cubicBezTo>
                  <a:cubicBezTo>
                    <a:pt x="6093" y="1852"/>
                    <a:pt x="7704" y="2872"/>
                    <a:pt x="9406" y="2996"/>
                  </a:cubicBezTo>
                  <a:cubicBezTo>
                    <a:pt x="9409" y="2922"/>
                    <a:pt x="9417" y="2849"/>
                    <a:pt x="9417" y="2774"/>
                  </a:cubicBezTo>
                  <a:cubicBezTo>
                    <a:pt x="9418" y="1840"/>
                    <a:pt x="9142" y="926"/>
                    <a:pt x="8622" y="148"/>
                  </a:cubicBezTo>
                  <a:cubicBezTo>
                    <a:pt x="8197" y="54"/>
                    <a:pt x="7766" y="0"/>
                    <a:pt x="7334"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38"/>
            <p:cNvSpPr/>
            <p:nvPr/>
          </p:nvSpPr>
          <p:spPr>
            <a:xfrm>
              <a:off x="2813437" y="1956820"/>
              <a:ext cx="301169" cy="71951"/>
            </a:xfrm>
            <a:custGeom>
              <a:rect b="b" l="l" r="r" t="t"/>
              <a:pathLst>
                <a:path extrusionOk="0" h="1992" w="8338">
                  <a:moveTo>
                    <a:pt x="806" y="0"/>
                  </a:moveTo>
                  <a:cubicBezTo>
                    <a:pt x="530" y="0"/>
                    <a:pt x="258" y="32"/>
                    <a:pt x="1" y="104"/>
                  </a:cubicBezTo>
                  <a:cubicBezTo>
                    <a:pt x="190" y="570"/>
                    <a:pt x="459" y="1001"/>
                    <a:pt x="793" y="1377"/>
                  </a:cubicBezTo>
                  <a:cubicBezTo>
                    <a:pt x="807" y="1372"/>
                    <a:pt x="818" y="1363"/>
                    <a:pt x="831" y="1358"/>
                  </a:cubicBezTo>
                  <a:cubicBezTo>
                    <a:pt x="1109" y="1254"/>
                    <a:pt x="1408" y="1229"/>
                    <a:pt x="1705" y="1229"/>
                  </a:cubicBezTo>
                  <a:cubicBezTo>
                    <a:pt x="1766" y="1229"/>
                    <a:pt x="1828" y="1230"/>
                    <a:pt x="1889" y="1231"/>
                  </a:cubicBezTo>
                  <a:cubicBezTo>
                    <a:pt x="2291" y="1241"/>
                    <a:pt x="2696" y="1275"/>
                    <a:pt x="3085" y="1379"/>
                  </a:cubicBezTo>
                  <a:cubicBezTo>
                    <a:pt x="3400" y="1463"/>
                    <a:pt x="3699" y="1592"/>
                    <a:pt x="4008" y="1693"/>
                  </a:cubicBezTo>
                  <a:cubicBezTo>
                    <a:pt x="4681" y="1911"/>
                    <a:pt x="5378" y="1992"/>
                    <a:pt x="6084" y="1992"/>
                  </a:cubicBezTo>
                  <a:cubicBezTo>
                    <a:pt x="6522" y="1992"/>
                    <a:pt x="6965" y="1961"/>
                    <a:pt x="7407" y="1913"/>
                  </a:cubicBezTo>
                  <a:cubicBezTo>
                    <a:pt x="7767" y="1610"/>
                    <a:pt x="8081" y="1257"/>
                    <a:pt x="8338" y="862"/>
                  </a:cubicBezTo>
                  <a:cubicBezTo>
                    <a:pt x="8262" y="859"/>
                    <a:pt x="8187" y="858"/>
                    <a:pt x="8111" y="858"/>
                  </a:cubicBezTo>
                  <a:cubicBezTo>
                    <a:pt x="7229" y="858"/>
                    <a:pt x="6326" y="1008"/>
                    <a:pt x="5436" y="1008"/>
                  </a:cubicBezTo>
                  <a:cubicBezTo>
                    <a:pt x="5120" y="1008"/>
                    <a:pt x="4806" y="989"/>
                    <a:pt x="4495" y="938"/>
                  </a:cubicBezTo>
                  <a:cubicBezTo>
                    <a:pt x="3568" y="785"/>
                    <a:pt x="2711" y="350"/>
                    <a:pt x="1798" y="126"/>
                  </a:cubicBezTo>
                  <a:cubicBezTo>
                    <a:pt x="1479" y="47"/>
                    <a:pt x="1140" y="0"/>
                    <a:pt x="806"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38"/>
            <p:cNvSpPr/>
            <p:nvPr/>
          </p:nvSpPr>
          <p:spPr>
            <a:xfrm>
              <a:off x="2842044" y="2001176"/>
              <a:ext cx="238934" cy="64799"/>
            </a:xfrm>
            <a:custGeom>
              <a:rect b="b" l="l" r="r" t="t"/>
              <a:pathLst>
                <a:path extrusionOk="0" h="1794" w="6615">
                  <a:moveTo>
                    <a:pt x="925" y="0"/>
                  </a:moveTo>
                  <a:cubicBezTo>
                    <a:pt x="623" y="0"/>
                    <a:pt x="320" y="25"/>
                    <a:pt x="39" y="130"/>
                  </a:cubicBezTo>
                  <a:cubicBezTo>
                    <a:pt x="26" y="134"/>
                    <a:pt x="14" y="143"/>
                    <a:pt x="1" y="148"/>
                  </a:cubicBezTo>
                  <a:cubicBezTo>
                    <a:pt x="869" y="1152"/>
                    <a:pt x="2144" y="1793"/>
                    <a:pt x="3576" y="1793"/>
                  </a:cubicBezTo>
                  <a:cubicBezTo>
                    <a:pt x="3615" y="1793"/>
                    <a:pt x="3653" y="1789"/>
                    <a:pt x="3692" y="1788"/>
                  </a:cubicBezTo>
                  <a:cubicBezTo>
                    <a:pt x="4764" y="1762"/>
                    <a:pt x="5794" y="1372"/>
                    <a:pt x="6615" y="683"/>
                  </a:cubicBezTo>
                  <a:lnTo>
                    <a:pt x="6615" y="683"/>
                  </a:lnTo>
                  <a:cubicBezTo>
                    <a:pt x="6173" y="732"/>
                    <a:pt x="5731" y="763"/>
                    <a:pt x="5292" y="763"/>
                  </a:cubicBezTo>
                  <a:cubicBezTo>
                    <a:pt x="4587" y="763"/>
                    <a:pt x="3889" y="682"/>
                    <a:pt x="3216" y="464"/>
                  </a:cubicBezTo>
                  <a:cubicBezTo>
                    <a:pt x="2907" y="364"/>
                    <a:pt x="2608" y="235"/>
                    <a:pt x="2293" y="150"/>
                  </a:cubicBezTo>
                  <a:cubicBezTo>
                    <a:pt x="1904" y="47"/>
                    <a:pt x="1499" y="12"/>
                    <a:pt x="1097" y="2"/>
                  </a:cubicBezTo>
                  <a:cubicBezTo>
                    <a:pt x="1039" y="1"/>
                    <a:pt x="982" y="0"/>
                    <a:pt x="92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38"/>
            <p:cNvSpPr/>
            <p:nvPr/>
          </p:nvSpPr>
          <p:spPr>
            <a:xfrm>
              <a:off x="2803142" y="1892888"/>
              <a:ext cx="331184" cy="100341"/>
            </a:xfrm>
            <a:custGeom>
              <a:rect b="b" l="l" r="r" t="t"/>
              <a:pathLst>
                <a:path extrusionOk="0" h="2778" w="9169">
                  <a:moveTo>
                    <a:pt x="4099" y="364"/>
                  </a:moveTo>
                  <a:cubicBezTo>
                    <a:pt x="4353" y="364"/>
                    <a:pt x="4607" y="379"/>
                    <a:pt x="4859" y="409"/>
                  </a:cubicBezTo>
                  <a:cubicBezTo>
                    <a:pt x="5200" y="449"/>
                    <a:pt x="5603" y="575"/>
                    <a:pt x="5685" y="908"/>
                  </a:cubicBezTo>
                  <a:cubicBezTo>
                    <a:pt x="5742" y="1140"/>
                    <a:pt x="5602" y="1388"/>
                    <a:pt x="5400" y="1516"/>
                  </a:cubicBezTo>
                  <a:cubicBezTo>
                    <a:pt x="5383" y="1527"/>
                    <a:pt x="5362" y="1534"/>
                    <a:pt x="5344" y="1544"/>
                  </a:cubicBezTo>
                  <a:cubicBezTo>
                    <a:pt x="5205" y="1635"/>
                    <a:pt x="5010" y="1670"/>
                    <a:pt x="4838" y="1675"/>
                  </a:cubicBezTo>
                  <a:cubicBezTo>
                    <a:pt x="4794" y="1677"/>
                    <a:pt x="4751" y="1677"/>
                    <a:pt x="4708" y="1677"/>
                  </a:cubicBezTo>
                  <a:cubicBezTo>
                    <a:pt x="4346" y="1677"/>
                    <a:pt x="3985" y="1629"/>
                    <a:pt x="3637" y="1533"/>
                  </a:cubicBezTo>
                  <a:cubicBezTo>
                    <a:pt x="3327" y="1448"/>
                    <a:pt x="2974" y="1251"/>
                    <a:pt x="2978" y="930"/>
                  </a:cubicBezTo>
                  <a:cubicBezTo>
                    <a:pt x="2979" y="736"/>
                    <a:pt x="3122" y="566"/>
                    <a:pt x="3295" y="480"/>
                  </a:cubicBezTo>
                  <a:cubicBezTo>
                    <a:pt x="3469" y="393"/>
                    <a:pt x="3667" y="376"/>
                    <a:pt x="3861" y="369"/>
                  </a:cubicBezTo>
                  <a:cubicBezTo>
                    <a:pt x="3940" y="366"/>
                    <a:pt x="4019" y="364"/>
                    <a:pt x="4099" y="364"/>
                  </a:cubicBezTo>
                  <a:close/>
                  <a:moveTo>
                    <a:pt x="4239" y="0"/>
                  </a:moveTo>
                  <a:cubicBezTo>
                    <a:pt x="2816" y="0"/>
                    <a:pt x="1386" y="414"/>
                    <a:pt x="1" y="937"/>
                  </a:cubicBezTo>
                  <a:cubicBezTo>
                    <a:pt x="63" y="1259"/>
                    <a:pt x="159" y="1572"/>
                    <a:pt x="286" y="1873"/>
                  </a:cubicBezTo>
                  <a:cubicBezTo>
                    <a:pt x="542" y="1802"/>
                    <a:pt x="814" y="1770"/>
                    <a:pt x="1089" y="1770"/>
                  </a:cubicBezTo>
                  <a:cubicBezTo>
                    <a:pt x="1424" y="1770"/>
                    <a:pt x="1763" y="1817"/>
                    <a:pt x="2083" y="1896"/>
                  </a:cubicBezTo>
                  <a:cubicBezTo>
                    <a:pt x="2996" y="2120"/>
                    <a:pt x="3853" y="2554"/>
                    <a:pt x="4780" y="2708"/>
                  </a:cubicBezTo>
                  <a:cubicBezTo>
                    <a:pt x="5090" y="2759"/>
                    <a:pt x="5404" y="2778"/>
                    <a:pt x="5719" y="2778"/>
                  </a:cubicBezTo>
                  <a:cubicBezTo>
                    <a:pt x="6607" y="2778"/>
                    <a:pt x="7510" y="2628"/>
                    <a:pt x="8391" y="2628"/>
                  </a:cubicBezTo>
                  <a:cubicBezTo>
                    <a:pt x="8468" y="2628"/>
                    <a:pt x="8546" y="2629"/>
                    <a:pt x="8623" y="2632"/>
                  </a:cubicBezTo>
                  <a:cubicBezTo>
                    <a:pt x="8856" y="2276"/>
                    <a:pt x="9039" y="1890"/>
                    <a:pt x="9169" y="1485"/>
                  </a:cubicBezTo>
                  <a:cubicBezTo>
                    <a:pt x="8044" y="1105"/>
                    <a:pt x="6984" y="475"/>
                    <a:pt x="5826" y="188"/>
                  </a:cubicBezTo>
                  <a:cubicBezTo>
                    <a:pt x="5300" y="58"/>
                    <a:pt x="4770" y="0"/>
                    <a:pt x="423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38"/>
            <p:cNvSpPr/>
            <p:nvPr/>
          </p:nvSpPr>
          <p:spPr>
            <a:xfrm>
              <a:off x="2910563" y="1906000"/>
              <a:ext cx="99980" cy="47462"/>
            </a:xfrm>
            <a:custGeom>
              <a:rect b="b" l="l" r="r" t="t"/>
              <a:pathLst>
                <a:path extrusionOk="0" h="1314" w="2768">
                  <a:moveTo>
                    <a:pt x="1117" y="0"/>
                  </a:moveTo>
                  <a:cubicBezTo>
                    <a:pt x="1040" y="0"/>
                    <a:pt x="964" y="2"/>
                    <a:pt x="887" y="5"/>
                  </a:cubicBezTo>
                  <a:cubicBezTo>
                    <a:pt x="693" y="12"/>
                    <a:pt x="494" y="30"/>
                    <a:pt x="321" y="116"/>
                  </a:cubicBezTo>
                  <a:cubicBezTo>
                    <a:pt x="148" y="203"/>
                    <a:pt x="5" y="372"/>
                    <a:pt x="4" y="566"/>
                  </a:cubicBezTo>
                  <a:cubicBezTo>
                    <a:pt x="0" y="888"/>
                    <a:pt x="353" y="1084"/>
                    <a:pt x="663" y="1170"/>
                  </a:cubicBezTo>
                  <a:cubicBezTo>
                    <a:pt x="1009" y="1265"/>
                    <a:pt x="1367" y="1314"/>
                    <a:pt x="1725" y="1314"/>
                  </a:cubicBezTo>
                  <a:cubicBezTo>
                    <a:pt x="1771" y="1314"/>
                    <a:pt x="1818" y="1313"/>
                    <a:pt x="1864" y="1311"/>
                  </a:cubicBezTo>
                  <a:cubicBezTo>
                    <a:pt x="2036" y="1306"/>
                    <a:pt x="2231" y="1271"/>
                    <a:pt x="2370" y="1181"/>
                  </a:cubicBezTo>
                  <a:cubicBezTo>
                    <a:pt x="2388" y="1171"/>
                    <a:pt x="2409" y="1164"/>
                    <a:pt x="2426" y="1152"/>
                  </a:cubicBezTo>
                  <a:cubicBezTo>
                    <a:pt x="2628" y="1024"/>
                    <a:pt x="2768" y="777"/>
                    <a:pt x="2711" y="545"/>
                  </a:cubicBezTo>
                  <a:cubicBezTo>
                    <a:pt x="2630" y="211"/>
                    <a:pt x="2226" y="86"/>
                    <a:pt x="1885" y="46"/>
                  </a:cubicBezTo>
                  <a:cubicBezTo>
                    <a:pt x="1630" y="16"/>
                    <a:pt x="1373" y="0"/>
                    <a:pt x="1117"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38"/>
            <p:cNvSpPr/>
            <p:nvPr/>
          </p:nvSpPr>
          <p:spPr>
            <a:xfrm>
              <a:off x="3276965" y="2223422"/>
              <a:ext cx="85135" cy="55372"/>
            </a:xfrm>
            <a:custGeom>
              <a:rect b="b" l="l" r="r" t="t"/>
              <a:pathLst>
                <a:path extrusionOk="0" h="1533" w="2357">
                  <a:moveTo>
                    <a:pt x="1863" y="1"/>
                  </a:moveTo>
                  <a:cubicBezTo>
                    <a:pt x="971" y="1"/>
                    <a:pt x="225" y="608"/>
                    <a:pt x="0" y="1428"/>
                  </a:cubicBezTo>
                  <a:cubicBezTo>
                    <a:pt x="156" y="1491"/>
                    <a:pt x="321" y="1532"/>
                    <a:pt x="490" y="1532"/>
                  </a:cubicBezTo>
                  <a:cubicBezTo>
                    <a:pt x="511" y="1532"/>
                    <a:pt x="532" y="1532"/>
                    <a:pt x="553" y="1530"/>
                  </a:cubicBezTo>
                  <a:cubicBezTo>
                    <a:pt x="965" y="1504"/>
                    <a:pt x="1346" y="1303"/>
                    <a:pt x="1691" y="1075"/>
                  </a:cubicBezTo>
                  <a:cubicBezTo>
                    <a:pt x="1771" y="1023"/>
                    <a:pt x="1852" y="967"/>
                    <a:pt x="1902" y="885"/>
                  </a:cubicBezTo>
                  <a:cubicBezTo>
                    <a:pt x="1989" y="739"/>
                    <a:pt x="1958" y="546"/>
                    <a:pt x="2045" y="399"/>
                  </a:cubicBezTo>
                  <a:cubicBezTo>
                    <a:pt x="2107" y="297"/>
                    <a:pt x="2217" y="235"/>
                    <a:pt x="2301" y="149"/>
                  </a:cubicBezTo>
                  <a:cubicBezTo>
                    <a:pt x="2323" y="126"/>
                    <a:pt x="2341" y="100"/>
                    <a:pt x="2357" y="72"/>
                  </a:cubicBezTo>
                  <a:cubicBezTo>
                    <a:pt x="2199" y="30"/>
                    <a:pt x="2035" y="1"/>
                    <a:pt x="1863"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38"/>
            <p:cNvSpPr/>
            <p:nvPr/>
          </p:nvSpPr>
          <p:spPr>
            <a:xfrm>
              <a:off x="3292352" y="2317262"/>
              <a:ext cx="68303" cy="46378"/>
            </a:xfrm>
            <a:custGeom>
              <a:rect b="b" l="l" r="r" t="t"/>
              <a:pathLst>
                <a:path extrusionOk="0" h="1284" w="1891">
                  <a:moveTo>
                    <a:pt x="1270" y="1"/>
                  </a:moveTo>
                  <a:cubicBezTo>
                    <a:pt x="1253" y="1"/>
                    <a:pt x="1235" y="2"/>
                    <a:pt x="1218" y="3"/>
                  </a:cubicBezTo>
                  <a:cubicBezTo>
                    <a:pt x="941" y="21"/>
                    <a:pt x="653" y="65"/>
                    <a:pt x="426" y="224"/>
                  </a:cubicBezTo>
                  <a:cubicBezTo>
                    <a:pt x="265" y="336"/>
                    <a:pt x="139" y="497"/>
                    <a:pt x="1" y="638"/>
                  </a:cubicBezTo>
                  <a:cubicBezTo>
                    <a:pt x="356" y="1031"/>
                    <a:pt x="866" y="1283"/>
                    <a:pt x="1437" y="1283"/>
                  </a:cubicBezTo>
                  <a:cubicBezTo>
                    <a:pt x="1590" y="1282"/>
                    <a:pt x="1741" y="1262"/>
                    <a:pt x="1890" y="1225"/>
                  </a:cubicBezTo>
                  <a:cubicBezTo>
                    <a:pt x="1881" y="1207"/>
                    <a:pt x="1874" y="1188"/>
                    <a:pt x="1864" y="1170"/>
                  </a:cubicBezTo>
                  <a:cubicBezTo>
                    <a:pt x="1730" y="956"/>
                    <a:pt x="1526" y="767"/>
                    <a:pt x="1500" y="514"/>
                  </a:cubicBezTo>
                  <a:cubicBezTo>
                    <a:pt x="1491" y="423"/>
                    <a:pt x="1506" y="330"/>
                    <a:pt x="1498" y="238"/>
                  </a:cubicBezTo>
                  <a:cubicBezTo>
                    <a:pt x="1488" y="146"/>
                    <a:pt x="1444" y="48"/>
                    <a:pt x="1358" y="15"/>
                  </a:cubicBezTo>
                  <a:cubicBezTo>
                    <a:pt x="1330" y="4"/>
                    <a:pt x="1300" y="1"/>
                    <a:pt x="1270"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38"/>
            <p:cNvSpPr/>
            <p:nvPr/>
          </p:nvSpPr>
          <p:spPr>
            <a:xfrm>
              <a:off x="3370226" y="2240001"/>
              <a:ext cx="44139" cy="70434"/>
            </a:xfrm>
            <a:custGeom>
              <a:rect b="b" l="l" r="r" t="t"/>
              <a:pathLst>
                <a:path extrusionOk="0" h="1950" w="1222">
                  <a:moveTo>
                    <a:pt x="519" y="1"/>
                  </a:moveTo>
                  <a:cubicBezTo>
                    <a:pt x="332" y="161"/>
                    <a:pt x="197" y="388"/>
                    <a:pt x="74" y="609"/>
                  </a:cubicBezTo>
                  <a:cubicBezTo>
                    <a:pt x="47" y="657"/>
                    <a:pt x="19" y="706"/>
                    <a:pt x="13" y="760"/>
                  </a:cubicBezTo>
                  <a:cubicBezTo>
                    <a:pt x="1" y="854"/>
                    <a:pt x="52" y="943"/>
                    <a:pt x="100" y="1023"/>
                  </a:cubicBezTo>
                  <a:cubicBezTo>
                    <a:pt x="188" y="1169"/>
                    <a:pt x="282" y="1320"/>
                    <a:pt x="427" y="1407"/>
                  </a:cubicBezTo>
                  <a:cubicBezTo>
                    <a:pt x="529" y="1467"/>
                    <a:pt x="648" y="1491"/>
                    <a:pt x="751" y="1550"/>
                  </a:cubicBezTo>
                  <a:cubicBezTo>
                    <a:pt x="916" y="1645"/>
                    <a:pt x="1020" y="1816"/>
                    <a:pt x="1158" y="1949"/>
                  </a:cubicBezTo>
                  <a:cubicBezTo>
                    <a:pt x="1198" y="1797"/>
                    <a:pt x="1219" y="1640"/>
                    <a:pt x="1222" y="1482"/>
                  </a:cubicBezTo>
                  <a:cubicBezTo>
                    <a:pt x="1222" y="884"/>
                    <a:pt x="944" y="356"/>
                    <a:pt x="51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38"/>
            <p:cNvSpPr/>
            <p:nvPr/>
          </p:nvSpPr>
          <p:spPr>
            <a:xfrm>
              <a:off x="3274147" y="2225987"/>
              <a:ext cx="137942" cy="100739"/>
            </a:xfrm>
            <a:custGeom>
              <a:rect b="b" l="l" r="r" t="t"/>
              <a:pathLst>
                <a:path extrusionOk="0" h="2789" w="3819">
                  <a:moveTo>
                    <a:pt x="2435" y="0"/>
                  </a:moveTo>
                  <a:cubicBezTo>
                    <a:pt x="2419" y="29"/>
                    <a:pt x="2401" y="54"/>
                    <a:pt x="2379" y="76"/>
                  </a:cubicBezTo>
                  <a:cubicBezTo>
                    <a:pt x="2295" y="162"/>
                    <a:pt x="2185" y="226"/>
                    <a:pt x="2123" y="328"/>
                  </a:cubicBezTo>
                  <a:cubicBezTo>
                    <a:pt x="2036" y="474"/>
                    <a:pt x="2067" y="667"/>
                    <a:pt x="1980" y="814"/>
                  </a:cubicBezTo>
                  <a:cubicBezTo>
                    <a:pt x="1930" y="896"/>
                    <a:pt x="1849" y="952"/>
                    <a:pt x="1769" y="1004"/>
                  </a:cubicBezTo>
                  <a:cubicBezTo>
                    <a:pt x="1424" y="1232"/>
                    <a:pt x="1043" y="1433"/>
                    <a:pt x="631" y="1458"/>
                  </a:cubicBezTo>
                  <a:cubicBezTo>
                    <a:pt x="610" y="1459"/>
                    <a:pt x="589" y="1460"/>
                    <a:pt x="568" y="1460"/>
                  </a:cubicBezTo>
                  <a:cubicBezTo>
                    <a:pt x="399" y="1460"/>
                    <a:pt x="234" y="1419"/>
                    <a:pt x="78" y="1356"/>
                  </a:cubicBezTo>
                  <a:cubicBezTo>
                    <a:pt x="32" y="1520"/>
                    <a:pt x="1" y="1690"/>
                    <a:pt x="1" y="1869"/>
                  </a:cubicBezTo>
                  <a:cubicBezTo>
                    <a:pt x="1" y="1901"/>
                    <a:pt x="9" y="1930"/>
                    <a:pt x="10" y="1962"/>
                  </a:cubicBezTo>
                  <a:cubicBezTo>
                    <a:pt x="147" y="1993"/>
                    <a:pt x="289" y="2009"/>
                    <a:pt x="430" y="2009"/>
                  </a:cubicBezTo>
                  <a:cubicBezTo>
                    <a:pt x="758" y="2009"/>
                    <a:pt x="1086" y="1924"/>
                    <a:pt x="1366" y="1754"/>
                  </a:cubicBezTo>
                  <a:cubicBezTo>
                    <a:pt x="1500" y="1672"/>
                    <a:pt x="1630" y="1571"/>
                    <a:pt x="1785" y="1550"/>
                  </a:cubicBezTo>
                  <a:cubicBezTo>
                    <a:pt x="1807" y="1547"/>
                    <a:pt x="1828" y="1545"/>
                    <a:pt x="1849" y="1545"/>
                  </a:cubicBezTo>
                  <a:cubicBezTo>
                    <a:pt x="2211" y="1545"/>
                    <a:pt x="2454" y="1971"/>
                    <a:pt x="2786" y="2156"/>
                  </a:cubicBezTo>
                  <a:cubicBezTo>
                    <a:pt x="2962" y="2253"/>
                    <a:pt x="3173" y="2285"/>
                    <a:pt x="3337" y="2404"/>
                  </a:cubicBezTo>
                  <a:cubicBezTo>
                    <a:pt x="3470" y="2502"/>
                    <a:pt x="3555" y="2644"/>
                    <a:pt x="3639" y="2789"/>
                  </a:cubicBezTo>
                  <a:cubicBezTo>
                    <a:pt x="3718" y="2646"/>
                    <a:pt x="3778" y="2494"/>
                    <a:pt x="3818" y="2336"/>
                  </a:cubicBezTo>
                  <a:cubicBezTo>
                    <a:pt x="3680" y="2204"/>
                    <a:pt x="3576" y="2033"/>
                    <a:pt x="3411" y="1937"/>
                  </a:cubicBezTo>
                  <a:cubicBezTo>
                    <a:pt x="3308" y="1878"/>
                    <a:pt x="3189" y="1854"/>
                    <a:pt x="3087" y="1794"/>
                  </a:cubicBezTo>
                  <a:cubicBezTo>
                    <a:pt x="2942" y="1708"/>
                    <a:pt x="2848" y="1556"/>
                    <a:pt x="2760" y="1410"/>
                  </a:cubicBezTo>
                  <a:cubicBezTo>
                    <a:pt x="2712" y="1330"/>
                    <a:pt x="2661" y="1242"/>
                    <a:pt x="2673" y="1148"/>
                  </a:cubicBezTo>
                  <a:cubicBezTo>
                    <a:pt x="2679" y="1094"/>
                    <a:pt x="2707" y="1044"/>
                    <a:pt x="2734" y="996"/>
                  </a:cubicBezTo>
                  <a:cubicBezTo>
                    <a:pt x="2857" y="776"/>
                    <a:pt x="2992" y="549"/>
                    <a:pt x="3180" y="388"/>
                  </a:cubicBezTo>
                  <a:cubicBezTo>
                    <a:pt x="2962" y="205"/>
                    <a:pt x="2709" y="73"/>
                    <a:pt x="2435"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38"/>
            <p:cNvSpPr/>
            <p:nvPr/>
          </p:nvSpPr>
          <p:spPr>
            <a:xfrm>
              <a:off x="3274472" y="2281828"/>
              <a:ext cx="131116" cy="79717"/>
            </a:xfrm>
            <a:custGeom>
              <a:rect b="b" l="l" r="r" t="t"/>
              <a:pathLst>
                <a:path extrusionOk="0" h="2207" w="3630">
                  <a:moveTo>
                    <a:pt x="1840" y="0"/>
                  </a:moveTo>
                  <a:cubicBezTo>
                    <a:pt x="1819" y="0"/>
                    <a:pt x="1798" y="2"/>
                    <a:pt x="1776" y="5"/>
                  </a:cubicBezTo>
                  <a:cubicBezTo>
                    <a:pt x="1621" y="25"/>
                    <a:pt x="1491" y="126"/>
                    <a:pt x="1357" y="208"/>
                  </a:cubicBezTo>
                  <a:cubicBezTo>
                    <a:pt x="1077" y="379"/>
                    <a:pt x="749" y="464"/>
                    <a:pt x="420" y="464"/>
                  </a:cubicBezTo>
                  <a:cubicBezTo>
                    <a:pt x="279" y="464"/>
                    <a:pt x="138" y="448"/>
                    <a:pt x="1" y="417"/>
                  </a:cubicBezTo>
                  <a:lnTo>
                    <a:pt x="1" y="417"/>
                  </a:lnTo>
                  <a:cubicBezTo>
                    <a:pt x="21" y="863"/>
                    <a:pt x="196" y="1288"/>
                    <a:pt x="496" y="1619"/>
                  </a:cubicBezTo>
                  <a:cubicBezTo>
                    <a:pt x="634" y="1479"/>
                    <a:pt x="760" y="1318"/>
                    <a:pt x="921" y="1206"/>
                  </a:cubicBezTo>
                  <a:cubicBezTo>
                    <a:pt x="1148" y="1047"/>
                    <a:pt x="1436" y="1002"/>
                    <a:pt x="1713" y="985"/>
                  </a:cubicBezTo>
                  <a:cubicBezTo>
                    <a:pt x="1730" y="984"/>
                    <a:pt x="1748" y="983"/>
                    <a:pt x="1765" y="983"/>
                  </a:cubicBezTo>
                  <a:cubicBezTo>
                    <a:pt x="1795" y="983"/>
                    <a:pt x="1825" y="986"/>
                    <a:pt x="1853" y="997"/>
                  </a:cubicBezTo>
                  <a:cubicBezTo>
                    <a:pt x="1939" y="1029"/>
                    <a:pt x="1983" y="1127"/>
                    <a:pt x="1993" y="1220"/>
                  </a:cubicBezTo>
                  <a:cubicBezTo>
                    <a:pt x="2001" y="1311"/>
                    <a:pt x="1986" y="1404"/>
                    <a:pt x="1995" y="1496"/>
                  </a:cubicBezTo>
                  <a:cubicBezTo>
                    <a:pt x="2021" y="1748"/>
                    <a:pt x="2225" y="1937"/>
                    <a:pt x="2359" y="2152"/>
                  </a:cubicBezTo>
                  <a:cubicBezTo>
                    <a:pt x="2369" y="2170"/>
                    <a:pt x="2376" y="2189"/>
                    <a:pt x="2384" y="2207"/>
                  </a:cubicBezTo>
                  <a:cubicBezTo>
                    <a:pt x="2917" y="2077"/>
                    <a:pt x="3370" y="1728"/>
                    <a:pt x="3630" y="1245"/>
                  </a:cubicBezTo>
                  <a:cubicBezTo>
                    <a:pt x="3546" y="1100"/>
                    <a:pt x="3461" y="958"/>
                    <a:pt x="3328" y="860"/>
                  </a:cubicBezTo>
                  <a:cubicBezTo>
                    <a:pt x="3164" y="739"/>
                    <a:pt x="2953" y="709"/>
                    <a:pt x="2777" y="611"/>
                  </a:cubicBezTo>
                  <a:cubicBezTo>
                    <a:pt x="2445" y="427"/>
                    <a:pt x="2202" y="0"/>
                    <a:pt x="184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8" name="Google Shape;1558;p138"/>
          <p:cNvSpPr txBox="1"/>
          <p:nvPr>
            <p:ph type="ctrTitle"/>
          </p:nvPr>
        </p:nvSpPr>
        <p:spPr>
          <a:xfrm>
            <a:off x="4645325" y="866925"/>
            <a:ext cx="3661200" cy="2052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5200"/>
              <a:buNone/>
              <a:defRPr sz="5200">
                <a:solidFill>
                  <a:schemeClr val="lt1"/>
                </a:solidFill>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p:txBody>
      </p:sp>
      <p:sp>
        <p:nvSpPr>
          <p:cNvPr id="1559" name="Google Shape;1559;p138"/>
          <p:cNvSpPr txBox="1"/>
          <p:nvPr>
            <p:ph idx="1" type="subTitle"/>
          </p:nvPr>
        </p:nvSpPr>
        <p:spPr>
          <a:xfrm>
            <a:off x="5313862" y="3243050"/>
            <a:ext cx="2760300" cy="915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560" name="Shape 1560"/>
        <p:cNvGrpSpPr/>
        <p:nvPr/>
      </p:nvGrpSpPr>
      <p:grpSpPr>
        <a:xfrm>
          <a:off x="0" y="0"/>
          <a:ext cx="0" cy="0"/>
          <a:chOff x="0" y="0"/>
          <a:chExt cx="0" cy="0"/>
        </a:xfrm>
      </p:grpSpPr>
      <p:sp>
        <p:nvSpPr>
          <p:cNvPr id="1561" name="Google Shape;1561;p139"/>
          <p:cNvSpPr txBox="1"/>
          <p:nvPr>
            <p:ph type="title"/>
          </p:nvPr>
        </p:nvSpPr>
        <p:spPr>
          <a:xfrm>
            <a:off x="5230900" y="2274700"/>
            <a:ext cx="3455700" cy="841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562" name="Google Shape;1562;p139"/>
          <p:cNvSpPr txBox="1"/>
          <p:nvPr>
            <p:ph idx="1" type="subTitle"/>
          </p:nvPr>
        </p:nvSpPr>
        <p:spPr>
          <a:xfrm>
            <a:off x="5230900" y="3090650"/>
            <a:ext cx="2760300" cy="9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563" name="Google Shape;1563;p139"/>
          <p:cNvSpPr txBox="1"/>
          <p:nvPr>
            <p:ph hasCustomPrompt="1" idx="2" type="title"/>
          </p:nvPr>
        </p:nvSpPr>
        <p:spPr>
          <a:xfrm>
            <a:off x="5230900" y="1293975"/>
            <a:ext cx="2383800" cy="792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64" name="Shape 1564"/>
        <p:cNvGrpSpPr/>
        <p:nvPr/>
      </p:nvGrpSpPr>
      <p:grpSpPr>
        <a:xfrm>
          <a:off x="0" y="0"/>
          <a:ext cx="0" cy="0"/>
          <a:chOff x="0" y="0"/>
          <a:chExt cx="0" cy="0"/>
        </a:xfrm>
      </p:grpSpPr>
      <p:sp>
        <p:nvSpPr>
          <p:cNvPr id="1565" name="Google Shape;1565;p140"/>
          <p:cNvSpPr txBox="1"/>
          <p:nvPr>
            <p:ph idx="1" type="body"/>
          </p:nvPr>
        </p:nvSpPr>
        <p:spPr>
          <a:xfrm>
            <a:off x="696675" y="999150"/>
            <a:ext cx="7652700" cy="30735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chemeClr val="accent2"/>
              </a:buClr>
              <a:buSzPts val="1100"/>
              <a:buFont typeface="Staatliches"/>
              <a:buAutoNum type="arabicPeriod"/>
              <a:defRPr sz="1200">
                <a:solidFill>
                  <a:srgbClr val="FFFFFF"/>
                </a:solidFill>
              </a:defRPr>
            </a:lvl1pPr>
            <a:lvl2pPr indent="-298450" lvl="1" marL="914400" rtl="0">
              <a:spcBef>
                <a:spcPts val="1600"/>
              </a:spcBef>
              <a:spcAft>
                <a:spcPts val="0"/>
              </a:spcAft>
              <a:buClr>
                <a:schemeClr val="dk1"/>
              </a:buClr>
              <a:buSzPts val="1100"/>
              <a:buFont typeface="Muli"/>
              <a:buAutoNum type="alphaLcPeriod"/>
              <a:defRPr>
                <a:solidFill>
                  <a:srgbClr val="FFFFFF"/>
                </a:solidFill>
              </a:defRPr>
            </a:lvl2pPr>
            <a:lvl3pPr indent="-298450" lvl="2" marL="1371600" rtl="0">
              <a:spcBef>
                <a:spcPts val="1600"/>
              </a:spcBef>
              <a:spcAft>
                <a:spcPts val="0"/>
              </a:spcAft>
              <a:buClr>
                <a:schemeClr val="dk1"/>
              </a:buClr>
              <a:buSzPts val="1100"/>
              <a:buFont typeface="Muli"/>
              <a:buAutoNum type="romanLcPeriod"/>
              <a:defRPr>
                <a:solidFill>
                  <a:srgbClr val="FFFFFF"/>
                </a:solidFill>
              </a:defRPr>
            </a:lvl3pPr>
            <a:lvl4pPr indent="-298450" lvl="3" marL="1828800" rtl="0">
              <a:spcBef>
                <a:spcPts val="1600"/>
              </a:spcBef>
              <a:spcAft>
                <a:spcPts val="0"/>
              </a:spcAft>
              <a:buClr>
                <a:schemeClr val="dk1"/>
              </a:buClr>
              <a:buSzPts val="1100"/>
              <a:buFont typeface="Muli"/>
              <a:buAutoNum type="arabicPeriod"/>
              <a:defRPr>
                <a:solidFill>
                  <a:srgbClr val="FFFFFF"/>
                </a:solidFill>
              </a:defRPr>
            </a:lvl4pPr>
            <a:lvl5pPr indent="-298450" lvl="4" marL="2286000" rtl="0">
              <a:spcBef>
                <a:spcPts val="1600"/>
              </a:spcBef>
              <a:spcAft>
                <a:spcPts val="0"/>
              </a:spcAft>
              <a:buClr>
                <a:schemeClr val="dk1"/>
              </a:buClr>
              <a:buSzPts val="1100"/>
              <a:buFont typeface="Muli"/>
              <a:buAutoNum type="alphaLcPeriod"/>
              <a:defRPr>
                <a:solidFill>
                  <a:srgbClr val="FFFFFF"/>
                </a:solidFill>
              </a:defRPr>
            </a:lvl5pPr>
            <a:lvl6pPr indent="-298450" lvl="5" marL="2743200" rtl="0">
              <a:spcBef>
                <a:spcPts val="1600"/>
              </a:spcBef>
              <a:spcAft>
                <a:spcPts val="0"/>
              </a:spcAft>
              <a:buClr>
                <a:schemeClr val="dk1"/>
              </a:buClr>
              <a:buSzPts val="1100"/>
              <a:buFont typeface="Muli"/>
              <a:buAutoNum type="romanLcPeriod"/>
              <a:defRPr>
                <a:solidFill>
                  <a:srgbClr val="FFFFFF"/>
                </a:solidFill>
              </a:defRPr>
            </a:lvl6pPr>
            <a:lvl7pPr indent="-298450" lvl="6" marL="3200400" rtl="0">
              <a:spcBef>
                <a:spcPts val="1600"/>
              </a:spcBef>
              <a:spcAft>
                <a:spcPts val="0"/>
              </a:spcAft>
              <a:buClr>
                <a:schemeClr val="dk1"/>
              </a:buClr>
              <a:buSzPts val="1100"/>
              <a:buFont typeface="Muli"/>
              <a:buAutoNum type="arabicPeriod"/>
              <a:defRPr>
                <a:solidFill>
                  <a:srgbClr val="FFFFFF"/>
                </a:solidFill>
              </a:defRPr>
            </a:lvl7pPr>
            <a:lvl8pPr indent="-298450" lvl="7" marL="3657600" rtl="0">
              <a:spcBef>
                <a:spcPts val="1600"/>
              </a:spcBef>
              <a:spcAft>
                <a:spcPts val="0"/>
              </a:spcAft>
              <a:buClr>
                <a:schemeClr val="dk1"/>
              </a:buClr>
              <a:buSzPts val="1100"/>
              <a:buFont typeface="Muli"/>
              <a:buAutoNum type="alphaLcPeriod"/>
              <a:defRPr>
                <a:solidFill>
                  <a:srgbClr val="FFFFFF"/>
                </a:solidFill>
              </a:defRPr>
            </a:lvl8pPr>
            <a:lvl9pPr indent="-298450" lvl="8" marL="4114800" rtl="0">
              <a:spcBef>
                <a:spcPts val="1600"/>
              </a:spcBef>
              <a:spcAft>
                <a:spcPts val="1600"/>
              </a:spcAft>
              <a:buClr>
                <a:schemeClr val="dk1"/>
              </a:buClr>
              <a:buSzPts val="1100"/>
              <a:buFont typeface="Muli"/>
              <a:buAutoNum type="romanLcPeriod"/>
              <a:defRPr>
                <a:solidFill>
                  <a:srgbClr val="FFFFFF"/>
                </a:solidFill>
              </a:defRPr>
            </a:lvl9pPr>
          </a:lstStyle>
          <a:p/>
        </p:txBody>
      </p:sp>
      <p:sp>
        <p:nvSpPr>
          <p:cNvPr id="1566" name="Google Shape;1566;p140"/>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567" name="Shape 1567"/>
        <p:cNvGrpSpPr/>
        <p:nvPr/>
      </p:nvGrpSpPr>
      <p:grpSpPr>
        <a:xfrm>
          <a:off x="0" y="0"/>
          <a:ext cx="0" cy="0"/>
          <a:chOff x="0" y="0"/>
          <a:chExt cx="0" cy="0"/>
        </a:xfrm>
      </p:grpSpPr>
      <p:sp>
        <p:nvSpPr>
          <p:cNvPr id="1568" name="Google Shape;1568;p141"/>
          <p:cNvSpPr/>
          <p:nvPr/>
        </p:nvSpPr>
        <p:spPr>
          <a:xfrm>
            <a:off x="663425" y="1182425"/>
            <a:ext cx="3529200" cy="3529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41"/>
          <p:cNvSpPr/>
          <p:nvPr/>
        </p:nvSpPr>
        <p:spPr>
          <a:xfrm>
            <a:off x="1044650" y="1482600"/>
            <a:ext cx="3147900" cy="3147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41"/>
          <p:cNvSpPr/>
          <p:nvPr/>
        </p:nvSpPr>
        <p:spPr>
          <a:xfrm>
            <a:off x="4944825" y="1384650"/>
            <a:ext cx="3529200" cy="3529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41"/>
          <p:cNvSpPr/>
          <p:nvPr/>
        </p:nvSpPr>
        <p:spPr>
          <a:xfrm>
            <a:off x="4951450" y="1482600"/>
            <a:ext cx="3147900" cy="3147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41"/>
          <p:cNvSpPr txBox="1"/>
          <p:nvPr>
            <p:ph idx="1" type="subTitle"/>
          </p:nvPr>
        </p:nvSpPr>
        <p:spPr>
          <a:xfrm>
            <a:off x="5589802" y="2375625"/>
            <a:ext cx="1942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573" name="Google Shape;1573;p141"/>
          <p:cNvSpPr txBox="1"/>
          <p:nvPr>
            <p:ph idx="2" type="subTitle"/>
          </p:nvPr>
        </p:nvSpPr>
        <p:spPr>
          <a:xfrm>
            <a:off x="1611702" y="2375625"/>
            <a:ext cx="1942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574" name="Google Shape;1574;p141"/>
          <p:cNvSpPr txBox="1"/>
          <p:nvPr>
            <p:ph idx="3" type="subTitle"/>
          </p:nvPr>
        </p:nvSpPr>
        <p:spPr>
          <a:xfrm>
            <a:off x="1611700" y="2791725"/>
            <a:ext cx="1942500" cy="125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575" name="Google Shape;1575;p141"/>
          <p:cNvSpPr txBox="1"/>
          <p:nvPr>
            <p:ph idx="4" type="subTitle"/>
          </p:nvPr>
        </p:nvSpPr>
        <p:spPr>
          <a:xfrm>
            <a:off x="5589800" y="2791725"/>
            <a:ext cx="1942500" cy="125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576" name="Google Shape;1576;p141"/>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577" name="Shape 1577"/>
        <p:cNvGrpSpPr/>
        <p:nvPr/>
      </p:nvGrpSpPr>
      <p:grpSpPr>
        <a:xfrm>
          <a:off x="0" y="0"/>
          <a:ext cx="0" cy="0"/>
          <a:chOff x="0" y="0"/>
          <a:chExt cx="0" cy="0"/>
        </a:xfrm>
      </p:grpSpPr>
      <p:sp>
        <p:nvSpPr>
          <p:cNvPr id="1578" name="Google Shape;1578;p142"/>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1579" name="Shape 1579"/>
        <p:cNvGrpSpPr/>
        <p:nvPr/>
      </p:nvGrpSpPr>
      <p:grpSpPr>
        <a:xfrm>
          <a:off x="0" y="0"/>
          <a:ext cx="0" cy="0"/>
          <a:chOff x="0" y="0"/>
          <a:chExt cx="0" cy="0"/>
        </a:xfrm>
      </p:grpSpPr>
      <p:sp>
        <p:nvSpPr>
          <p:cNvPr id="1580" name="Google Shape;1580;p143"/>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581" name="Google Shape;1581;p143"/>
          <p:cNvSpPr txBox="1"/>
          <p:nvPr>
            <p:ph idx="1" type="subTitle"/>
          </p:nvPr>
        </p:nvSpPr>
        <p:spPr>
          <a:xfrm>
            <a:off x="934375" y="1046958"/>
            <a:ext cx="2918100" cy="79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582" name="Google Shape;1582;p143"/>
          <p:cNvSpPr txBox="1"/>
          <p:nvPr>
            <p:ph idx="2" type="body"/>
          </p:nvPr>
        </p:nvSpPr>
        <p:spPr>
          <a:xfrm>
            <a:off x="934375" y="1922051"/>
            <a:ext cx="3536100" cy="2336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1583" name="Shape 1583"/>
        <p:cNvGrpSpPr/>
        <p:nvPr/>
      </p:nvGrpSpPr>
      <p:grpSpPr>
        <a:xfrm>
          <a:off x="0" y="0"/>
          <a:ext cx="0" cy="0"/>
          <a:chOff x="0" y="0"/>
          <a:chExt cx="0" cy="0"/>
        </a:xfrm>
      </p:grpSpPr>
      <p:sp>
        <p:nvSpPr>
          <p:cNvPr id="1584" name="Google Shape;1584;p144"/>
          <p:cNvSpPr/>
          <p:nvPr/>
        </p:nvSpPr>
        <p:spPr>
          <a:xfrm>
            <a:off x="1142850" y="-857325"/>
            <a:ext cx="6858000" cy="68580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44"/>
          <p:cNvSpPr/>
          <p:nvPr/>
        </p:nvSpPr>
        <p:spPr>
          <a:xfrm>
            <a:off x="1973399" y="-26776"/>
            <a:ext cx="5196900" cy="5196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6" name="Google Shape;1586;p144"/>
          <p:cNvGrpSpPr/>
          <p:nvPr/>
        </p:nvGrpSpPr>
        <p:grpSpPr>
          <a:xfrm>
            <a:off x="1762121" y="3001959"/>
            <a:ext cx="604216" cy="560378"/>
            <a:chOff x="8106125" y="1319625"/>
            <a:chExt cx="1109875" cy="1029350"/>
          </a:xfrm>
        </p:grpSpPr>
        <p:sp>
          <p:nvSpPr>
            <p:cNvPr id="1587" name="Google Shape;1587;p144"/>
            <p:cNvSpPr/>
            <p:nvPr/>
          </p:nvSpPr>
          <p:spPr>
            <a:xfrm>
              <a:off x="8106125" y="1319625"/>
              <a:ext cx="1109875" cy="1029350"/>
            </a:xfrm>
            <a:custGeom>
              <a:rect b="b" l="l" r="r" t="t"/>
              <a:pathLst>
                <a:path extrusionOk="0" h="41174" w="44395">
                  <a:moveTo>
                    <a:pt x="22847" y="0"/>
                  </a:moveTo>
                  <a:cubicBezTo>
                    <a:pt x="19995" y="0"/>
                    <a:pt x="17172" y="590"/>
                    <a:pt x="14556" y="1731"/>
                  </a:cubicBezTo>
                  <a:cubicBezTo>
                    <a:pt x="4898" y="5970"/>
                    <a:pt x="1" y="16817"/>
                    <a:pt x="3216" y="26869"/>
                  </a:cubicBezTo>
                  <a:cubicBezTo>
                    <a:pt x="5992" y="35533"/>
                    <a:pt x="14032" y="41173"/>
                    <a:pt x="22813" y="41173"/>
                  </a:cubicBezTo>
                  <a:cubicBezTo>
                    <a:pt x="24208" y="41173"/>
                    <a:pt x="25622" y="41031"/>
                    <a:pt x="27036" y="40736"/>
                  </a:cubicBezTo>
                  <a:cubicBezTo>
                    <a:pt x="37363" y="38572"/>
                    <a:pt x="44395" y="28973"/>
                    <a:pt x="43313" y="18480"/>
                  </a:cubicBezTo>
                  <a:cubicBezTo>
                    <a:pt x="42231" y="7996"/>
                    <a:pt x="33399" y="10"/>
                    <a:pt x="228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44"/>
            <p:cNvSpPr/>
            <p:nvPr/>
          </p:nvSpPr>
          <p:spPr>
            <a:xfrm>
              <a:off x="8350775" y="1633100"/>
              <a:ext cx="344975" cy="331950"/>
            </a:xfrm>
            <a:custGeom>
              <a:rect b="b" l="l" r="r" t="t"/>
              <a:pathLst>
                <a:path extrusionOk="0" h="13278" w="13799">
                  <a:moveTo>
                    <a:pt x="7160" y="0"/>
                  </a:moveTo>
                  <a:cubicBezTo>
                    <a:pt x="4475" y="0"/>
                    <a:pt x="2056" y="1613"/>
                    <a:pt x="1033" y="4101"/>
                  </a:cubicBezTo>
                  <a:cubicBezTo>
                    <a:pt x="0" y="6580"/>
                    <a:pt x="571" y="9432"/>
                    <a:pt x="2469" y="11330"/>
                  </a:cubicBezTo>
                  <a:cubicBezTo>
                    <a:pt x="3740" y="12602"/>
                    <a:pt x="5440" y="13277"/>
                    <a:pt x="7172" y="13277"/>
                  </a:cubicBezTo>
                  <a:cubicBezTo>
                    <a:pt x="8025" y="13277"/>
                    <a:pt x="8886" y="13113"/>
                    <a:pt x="9707" y="12776"/>
                  </a:cubicBezTo>
                  <a:cubicBezTo>
                    <a:pt x="12185" y="11743"/>
                    <a:pt x="13798" y="9324"/>
                    <a:pt x="13798" y="6639"/>
                  </a:cubicBezTo>
                  <a:cubicBezTo>
                    <a:pt x="13798" y="2970"/>
                    <a:pt x="10828" y="0"/>
                    <a:pt x="7160" y="0"/>
                  </a:cubicBezTo>
                  <a:close/>
                </a:path>
              </a:pathLst>
            </a:custGeom>
            <a:solidFill>
              <a:srgbClr val="FFB8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44"/>
            <p:cNvSpPr/>
            <p:nvPr/>
          </p:nvSpPr>
          <p:spPr>
            <a:xfrm>
              <a:off x="8751050" y="2057225"/>
              <a:ext cx="129100" cy="110750"/>
            </a:xfrm>
            <a:custGeom>
              <a:rect b="b" l="l" r="r" t="t"/>
              <a:pathLst>
                <a:path extrusionOk="0" h="4430" w="5164">
                  <a:moveTo>
                    <a:pt x="2951" y="0"/>
                  </a:moveTo>
                  <a:cubicBezTo>
                    <a:pt x="984" y="0"/>
                    <a:pt x="0" y="2380"/>
                    <a:pt x="1387" y="3777"/>
                  </a:cubicBezTo>
                  <a:cubicBezTo>
                    <a:pt x="1838" y="4228"/>
                    <a:pt x="2392" y="4430"/>
                    <a:pt x="2935" y="4430"/>
                  </a:cubicBezTo>
                  <a:cubicBezTo>
                    <a:pt x="4073" y="4430"/>
                    <a:pt x="5163" y="3545"/>
                    <a:pt x="5163" y="2213"/>
                  </a:cubicBezTo>
                  <a:cubicBezTo>
                    <a:pt x="5163" y="994"/>
                    <a:pt x="4180" y="0"/>
                    <a:pt x="2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44"/>
            <p:cNvSpPr/>
            <p:nvPr/>
          </p:nvSpPr>
          <p:spPr>
            <a:xfrm>
              <a:off x="8824800" y="1485575"/>
              <a:ext cx="129100" cy="110775"/>
            </a:xfrm>
            <a:custGeom>
              <a:rect b="b" l="l" r="r" t="t"/>
              <a:pathLst>
                <a:path extrusionOk="0" h="4431" w="5164">
                  <a:moveTo>
                    <a:pt x="2951" y="0"/>
                  </a:moveTo>
                  <a:cubicBezTo>
                    <a:pt x="984" y="0"/>
                    <a:pt x="1" y="2380"/>
                    <a:pt x="1387" y="3777"/>
                  </a:cubicBezTo>
                  <a:cubicBezTo>
                    <a:pt x="1839" y="4228"/>
                    <a:pt x="2392" y="4430"/>
                    <a:pt x="2936" y="4430"/>
                  </a:cubicBezTo>
                  <a:cubicBezTo>
                    <a:pt x="4073" y="4430"/>
                    <a:pt x="5164" y="3545"/>
                    <a:pt x="5164" y="2213"/>
                  </a:cubicBezTo>
                  <a:cubicBezTo>
                    <a:pt x="5164" y="994"/>
                    <a:pt x="4180" y="0"/>
                    <a:pt x="2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44"/>
            <p:cNvSpPr/>
            <p:nvPr/>
          </p:nvSpPr>
          <p:spPr>
            <a:xfrm>
              <a:off x="8291500" y="1362875"/>
              <a:ext cx="217875" cy="179650"/>
            </a:xfrm>
            <a:custGeom>
              <a:rect b="b" l="l" r="r" t="t"/>
              <a:pathLst>
                <a:path extrusionOk="0" h="7186" w="8715">
                  <a:moveTo>
                    <a:pt x="7141" y="1"/>
                  </a:moveTo>
                  <a:lnTo>
                    <a:pt x="7141" y="1"/>
                  </a:lnTo>
                  <a:cubicBezTo>
                    <a:pt x="4417" y="1201"/>
                    <a:pt x="1978" y="2981"/>
                    <a:pt x="1" y="5213"/>
                  </a:cubicBezTo>
                  <a:cubicBezTo>
                    <a:pt x="850" y="6497"/>
                    <a:pt x="2253" y="7186"/>
                    <a:pt x="3681" y="7186"/>
                  </a:cubicBezTo>
                  <a:cubicBezTo>
                    <a:pt x="4584" y="7186"/>
                    <a:pt x="5497" y="6910"/>
                    <a:pt x="6285" y="6335"/>
                  </a:cubicBezTo>
                  <a:cubicBezTo>
                    <a:pt x="8321" y="4849"/>
                    <a:pt x="8715" y="1978"/>
                    <a:pt x="71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44"/>
            <p:cNvSpPr/>
            <p:nvPr/>
          </p:nvSpPr>
          <p:spPr>
            <a:xfrm>
              <a:off x="8406825" y="2075650"/>
              <a:ext cx="86075" cy="73925"/>
            </a:xfrm>
            <a:custGeom>
              <a:rect b="b" l="l" r="r" t="t"/>
              <a:pathLst>
                <a:path extrusionOk="0" h="2957" w="3443">
                  <a:moveTo>
                    <a:pt x="1967" y="1"/>
                  </a:moveTo>
                  <a:cubicBezTo>
                    <a:pt x="659" y="1"/>
                    <a:pt x="0" y="1594"/>
                    <a:pt x="925" y="2519"/>
                  </a:cubicBezTo>
                  <a:cubicBezTo>
                    <a:pt x="1228" y="2821"/>
                    <a:pt x="1598" y="2957"/>
                    <a:pt x="1962" y="2957"/>
                  </a:cubicBezTo>
                  <a:cubicBezTo>
                    <a:pt x="2719" y="2957"/>
                    <a:pt x="3443" y="2367"/>
                    <a:pt x="3443" y="1476"/>
                  </a:cubicBezTo>
                  <a:cubicBezTo>
                    <a:pt x="3443" y="660"/>
                    <a:pt x="2784" y="1"/>
                    <a:pt x="19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44"/>
            <p:cNvSpPr/>
            <p:nvPr/>
          </p:nvSpPr>
          <p:spPr>
            <a:xfrm>
              <a:off x="9015350" y="1762175"/>
              <a:ext cx="86075" cy="73925"/>
            </a:xfrm>
            <a:custGeom>
              <a:rect b="b" l="l" r="r" t="t"/>
              <a:pathLst>
                <a:path extrusionOk="0" h="2957" w="3443">
                  <a:moveTo>
                    <a:pt x="1968" y="1"/>
                  </a:moveTo>
                  <a:cubicBezTo>
                    <a:pt x="660" y="1"/>
                    <a:pt x="1" y="1594"/>
                    <a:pt x="925" y="2518"/>
                  </a:cubicBezTo>
                  <a:cubicBezTo>
                    <a:pt x="1228" y="2821"/>
                    <a:pt x="1599" y="2956"/>
                    <a:pt x="1962" y="2956"/>
                  </a:cubicBezTo>
                  <a:cubicBezTo>
                    <a:pt x="2719" y="2956"/>
                    <a:pt x="3443" y="2367"/>
                    <a:pt x="3443" y="1476"/>
                  </a:cubicBezTo>
                  <a:cubicBezTo>
                    <a:pt x="3443" y="660"/>
                    <a:pt x="2784" y="1"/>
                    <a:pt x="19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44"/>
            <p:cNvSpPr/>
            <p:nvPr/>
          </p:nvSpPr>
          <p:spPr>
            <a:xfrm>
              <a:off x="8652700" y="1448700"/>
              <a:ext cx="43050" cy="36925"/>
            </a:xfrm>
            <a:custGeom>
              <a:rect b="b" l="l" r="r" t="t"/>
              <a:pathLst>
                <a:path extrusionOk="0" h="1477" w="1722">
                  <a:moveTo>
                    <a:pt x="984" y="0"/>
                  </a:moveTo>
                  <a:cubicBezTo>
                    <a:pt x="335" y="0"/>
                    <a:pt x="0" y="797"/>
                    <a:pt x="462" y="1259"/>
                  </a:cubicBezTo>
                  <a:cubicBezTo>
                    <a:pt x="615" y="1409"/>
                    <a:pt x="801" y="1476"/>
                    <a:pt x="983" y="1476"/>
                  </a:cubicBezTo>
                  <a:cubicBezTo>
                    <a:pt x="1362" y="1476"/>
                    <a:pt x="1721" y="1183"/>
                    <a:pt x="1721" y="738"/>
                  </a:cubicBezTo>
                  <a:cubicBezTo>
                    <a:pt x="1721" y="335"/>
                    <a:pt x="1397" y="0"/>
                    <a:pt x="9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44"/>
            <p:cNvSpPr/>
            <p:nvPr/>
          </p:nvSpPr>
          <p:spPr>
            <a:xfrm>
              <a:off x="8837100" y="1909700"/>
              <a:ext cx="43050" cy="36925"/>
            </a:xfrm>
            <a:custGeom>
              <a:rect b="b" l="l" r="r" t="t"/>
              <a:pathLst>
                <a:path extrusionOk="0" h="1477" w="1722">
                  <a:moveTo>
                    <a:pt x="984" y="0"/>
                  </a:moveTo>
                  <a:cubicBezTo>
                    <a:pt x="335" y="0"/>
                    <a:pt x="0" y="797"/>
                    <a:pt x="463" y="1259"/>
                  </a:cubicBezTo>
                  <a:cubicBezTo>
                    <a:pt x="615" y="1409"/>
                    <a:pt x="801" y="1476"/>
                    <a:pt x="983" y="1476"/>
                  </a:cubicBezTo>
                  <a:cubicBezTo>
                    <a:pt x="1362" y="1476"/>
                    <a:pt x="1721" y="1184"/>
                    <a:pt x="1721" y="738"/>
                  </a:cubicBezTo>
                  <a:cubicBezTo>
                    <a:pt x="1721" y="335"/>
                    <a:pt x="1397" y="0"/>
                    <a:pt x="9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6" name="Google Shape;1596;p144"/>
          <p:cNvSpPr txBox="1"/>
          <p:nvPr>
            <p:ph type="title"/>
          </p:nvPr>
        </p:nvSpPr>
        <p:spPr>
          <a:xfrm>
            <a:off x="2962125" y="1581150"/>
            <a:ext cx="3219600" cy="1981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200"/>
              <a:buNone/>
              <a:defRPr sz="60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1597" name="Shape 1597"/>
        <p:cNvGrpSpPr/>
        <p:nvPr/>
      </p:nvGrpSpPr>
      <p:grpSpPr>
        <a:xfrm>
          <a:off x="0" y="0"/>
          <a:ext cx="0" cy="0"/>
          <a:chOff x="0" y="0"/>
          <a:chExt cx="0" cy="0"/>
        </a:xfrm>
      </p:grpSpPr>
      <p:grpSp>
        <p:nvGrpSpPr>
          <p:cNvPr id="1598" name="Google Shape;1598;p145"/>
          <p:cNvGrpSpPr/>
          <p:nvPr/>
        </p:nvGrpSpPr>
        <p:grpSpPr>
          <a:xfrm>
            <a:off x="530250" y="-1470000"/>
            <a:ext cx="8083500" cy="8083500"/>
            <a:chOff x="530250" y="-1470000"/>
            <a:chExt cx="8083500" cy="8083500"/>
          </a:xfrm>
        </p:grpSpPr>
        <p:sp>
          <p:nvSpPr>
            <p:cNvPr id="1599" name="Google Shape;1599;p145"/>
            <p:cNvSpPr/>
            <p:nvPr/>
          </p:nvSpPr>
          <p:spPr>
            <a:xfrm>
              <a:off x="530250" y="-1470000"/>
              <a:ext cx="8083500" cy="808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45"/>
            <p:cNvSpPr/>
            <p:nvPr/>
          </p:nvSpPr>
          <p:spPr>
            <a:xfrm>
              <a:off x="1185900" y="-8143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1" name="Google Shape;1601;p145"/>
          <p:cNvSpPr txBox="1"/>
          <p:nvPr>
            <p:ph idx="1" type="body"/>
          </p:nvPr>
        </p:nvSpPr>
        <p:spPr>
          <a:xfrm>
            <a:off x="3168000" y="1800950"/>
            <a:ext cx="2808000" cy="22554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FFFFFF"/>
              </a:buClr>
              <a:buSzPts val="1600"/>
              <a:buChar char="●"/>
              <a:defRPr sz="1600">
                <a:solidFill>
                  <a:srgbClr val="FFFFFF"/>
                </a:solidFill>
              </a:defRPr>
            </a:lvl1pPr>
            <a:lvl2pPr indent="-330200" lvl="1" marL="914400" rtl="0" algn="ctr">
              <a:spcBef>
                <a:spcPts val="1600"/>
              </a:spcBef>
              <a:spcAft>
                <a:spcPts val="0"/>
              </a:spcAft>
              <a:buClr>
                <a:srgbClr val="FFFFFF"/>
              </a:buClr>
              <a:buSzPts val="1600"/>
              <a:buChar char="○"/>
              <a:defRPr sz="1600">
                <a:solidFill>
                  <a:srgbClr val="FFFFFF"/>
                </a:solidFill>
              </a:defRPr>
            </a:lvl2pPr>
            <a:lvl3pPr indent="-330200" lvl="2" marL="1371600" rtl="0" algn="ctr">
              <a:spcBef>
                <a:spcPts val="1600"/>
              </a:spcBef>
              <a:spcAft>
                <a:spcPts val="0"/>
              </a:spcAft>
              <a:buClr>
                <a:srgbClr val="FFFFFF"/>
              </a:buClr>
              <a:buSzPts val="1600"/>
              <a:buChar char="■"/>
              <a:defRPr sz="1600">
                <a:solidFill>
                  <a:srgbClr val="FFFFFF"/>
                </a:solidFill>
              </a:defRPr>
            </a:lvl3pPr>
            <a:lvl4pPr indent="-330200" lvl="3" marL="1828800" rtl="0" algn="ctr">
              <a:spcBef>
                <a:spcPts val="1600"/>
              </a:spcBef>
              <a:spcAft>
                <a:spcPts val="0"/>
              </a:spcAft>
              <a:buClr>
                <a:srgbClr val="FFFFFF"/>
              </a:buClr>
              <a:buSzPts val="1600"/>
              <a:buChar char="●"/>
              <a:defRPr sz="1600">
                <a:solidFill>
                  <a:srgbClr val="FFFFFF"/>
                </a:solidFill>
              </a:defRPr>
            </a:lvl4pPr>
            <a:lvl5pPr indent="-330200" lvl="4" marL="2286000" rtl="0" algn="ctr">
              <a:spcBef>
                <a:spcPts val="1600"/>
              </a:spcBef>
              <a:spcAft>
                <a:spcPts val="0"/>
              </a:spcAft>
              <a:buClr>
                <a:srgbClr val="FFFFFF"/>
              </a:buClr>
              <a:buSzPts val="1600"/>
              <a:buChar char="○"/>
              <a:defRPr sz="1600">
                <a:solidFill>
                  <a:srgbClr val="FFFFFF"/>
                </a:solidFill>
              </a:defRPr>
            </a:lvl5pPr>
            <a:lvl6pPr indent="-330200" lvl="5" marL="2743200" rtl="0" algn="ctr">
              <a:spcBef>
                <a:spcPts val="1600"/>
              </a:spcBef>
              <a:spcAft>
                <a:spcPts val="0"/>
              </a:spcAft>
              <a:buClr>
                <a:srgbClr val="FFFFFF"/>
              </a:buClr>
              <a:buSzPts val="1600"/>
              <a:buChar char="■"/>
              <a:defRPr sz="1600">
                <a:solidFill>
                  <a:srgbClr val="FFFFFF"/>
                </a:solidFill>
              </a:defRPr>
            </a:lvl6pPr>
            <a:lvl7pPr indent="-330200" lvl="6" marL="3200400" rtl="0" algn="ctr">
              <a:spcBef>
                <a:spcPts val="1600"/>
              </a:spcBef>
              <a:spcAft>
                <a:spcPts val="0"/>
              </a:spcAft>
              <a:buClr>
                <a:srgbClr val="FFFFFF"/>
              </a:buClr>
              <a:buSzPts val="1600"/>
              <a:buChar char="●"/>
              <a:defRPr sz="1600">
                <a:solidFill>
                  <a:srgbClr val="FFFFFF"/>
                </a:solidFill>
              </a:defRPr>
            </a:lvl7pPr>
            <a:lvl8pPr indent="-330200" lvl="7" marL="3657600" rtl="0" algn="ctr">
              <a:spcBef>
                <a:spcPts val="1600"/>
              </a:spcBef>
              <a:spcAft>
                <a:spcPts val="0"/>
              </a:spcAft>
              <a:buClr>
                <a:srgbClr val="FFFFFF"/>
              </a:buClr>
              <a:buSzPts val="1600"/>
              <a:buChar char="○"/>
              <a:defRPr sz="1600">
                <a:solidFill>
                  <a:srgbClr val="FFFFFF"/>
                </a:solidFill>
              </a:defRPr>
            </a:lvl8pPr>
            <a:lvl9pPr indent="-330200" lvl="8" marL="4114800" rtl="0" algn="ctr">
              <a:spcBef>
                <a:spcPts val="1600"/>
              </a:spcBef>
              <a:spcAft>
                <a:spcPts val="1600"/>
              </a:spcAft>
              <a:buClr>
                <a:srgbClr val="FFFFFF"/>
              </a:buClr>
              <a:buSzPts val="1600"/>
              <a:buChar char="■"/>
              <a:defRPr sz="1600">
                <a:solidFill>
                  <a:srgbClr val="FFFFFF"/>
                </a:solidFill>
              </a:defRPr>
            </a:lvl9pPr>
          </a:lstStyle>
          <a:p/>
        </p:txBody>
      </p:sp>
      <p:sp>
        <p:nvSpPr>
          <p:cNvPr id="1602" name="Google Shape;1602;p145"/>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bg>
      <p:bgPr>
        <a:blipFill>
          <a:blip r:embed="rId2">
            <a:alphaModFix/>
          </a:blip>
          <a:stretch>
            <a:fillRect/>
          </a:stretch>
        </a:blipFill>
      </p:bgPr>
    </p:bg>
    <p:spTree>
      <p:nvGrpSpPr>
        <p:cNvPr id="70" name="Shape 70"/>
        <p:cNvGrpSpPr/>
        <p:nvPr/>
      </p:nvGrpSpPr>
      <p:grpSpPr>
        <a:xfrm>
          <a:off x="0" y="0"/>
          <a:ext cx="0" cy="0"/>
          <a:chOff x="0" y="0"/>
          <a:chExt cx="0" cy="0"/>
        </a:xfrm>
      </p:grpSpPr>
      <p:grpSp>
        <p:nvGrpSpPr>
          <p:cNvPr id="71" name="Google Shape;71;p15"/>
          <p:cNvGrpSpPr/>
          <p:nvPr/>
        </p:nvGrpSpPr>
        <p:grpSpPr>
          <a:xfrm>
            <a:off x="530250" y="-1470000"/>
            <a:ext cx="8083500" cy="8083500"/>
            <a:chOff x="530250" y="-1470000"/>
            <a:chExt cx="8083500" cy="8083500"/>
          </a:xfrm>
        </p:grpSpPr>
        <p:sp>
          <p:nvSpPr>
            <p:cNvPr id="72" name="Google Shape;72;p15"/>
            <p:cNvSpPr/>
            <p:nvPr/>
          </p:nvSpPr>
          <p:spPr>
            <a:xfrm>
              <a:off x="530250" y="-1470000"/>
              <a:ext cx="8083500" cy="808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1185900" y="-8143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 name="Google Shape;74;p15"/>
          <p:cNvSpPr txBox="1"/>
          <p:nvPr>
            <p:ph idx="1" type="body"/>
          </p:nvPr>
        </p:nvSpPr>
        <p:spPr>
          <a:xfrm>
            <a:off x="3168000" y="1800950"/>
            <a:ext cx="2808000" cy="2255400"/>
          </a:xfrm>
          <a:prstGeom prst="rect">
            <a:avLst/>
          </a:prstGeom>
        </p:spPr>
        <p:txBody>
          <a:bodyPr anchorCtr="0" anchor="t" bIns="91425" lIns="91425" spcFirstLastPara="1" rIns="91425" wrap="square" tIns="91425">
            <a:normAutofit/>
          </a:bodyPr>
          <a:lstStyle>
            <a:lvl1pPr indent="-330200" lvl="0" marL="457200" rtl="0" algn="ctr">
              <a:spcBef>
                <a:spcPts val="0"/>
              </a:spcBef>
              <a:spcAft>
                <a:spcPts val="0"/>
              </a:spcAft>
              <a:buClr>
                <a:srgbClr val="FFFFFF"/>
              </a:buClr>
              <a:buSzPts val="1600"/>
              <a:buChar char="●"/>
              <a:defRPr sz="1600">
                <a:solidFill>
                  <a:srgbClr val="FFFFFF"/>
                </a:solidFill>
              </a:defRPr>
            </a:lvl1pPr>
            <a:lvl2pPr indent="-330200" lvl="1" marL="914400" rtl="0" algn="ctr">
              <a:spcBef>
                <a:spcPts val="0"/>
              </a:spcBef>
              <a:spcAft>
                <a:spcPts val="0"/>
              </a:spcAft>
              <a:buClr>
                <a:srgbClr val="FFFFFF"/>
              </a:buClr>
              <a:buSzPts val="1600"/>
              <a:buChar char="○"/>
              <a:defRPr sz="1600">
                <a:solidFill>
                  <a:srgbClr val="FFFFFF"/>
                </a:solidFill>
              </a:defRPr>
            </a:lvl2pPr>
            <a:lvl3pPr indent="-330200" lvl="2" marL="1371600" rtl="0" algn="ctr">
              <a:spcBef>
                <a:spcPts val="0"/>
              </a:spcBef>
              <a:spcAft>
                <a:spcPts val="0"/>
              </a:spcAft>
              <a:buClr>
                <a:srgbClr val="FFFFFF"/>
              </a:buClr>
              <a:buSzPts val="1600"/>
              <a:buChar char="■"/>
              <a:defRPr sz="1600">
                <a:solidFill>
                  <a:srgbClr val="FFFFFF"/>
                </a:solidFill>
              </a:defRPr>
            </a:lvl3pPr>
            <a:lvl4pPr indent="-330200" lvl="3" marL="1828800" rtl="0" algn="ctr">
              <a:spcBef>
                <a:spcPts val="0"/>
              </a:spcBef>
              <a:spcAft>
                <a:spcPts val="0"/>
              </a:spcAft>
              <a:buClr>
                <a:srgbClr val="FFFFFF"/>
              </a:buClr>
              <a:buSzPts val="1600"/>
              <a:buChar char="●"/>
              <a:defRPr sz="1600">
                <a:solidFill>
                  <a:srgbClr val="FFFFFF"/>
                </a:solidFill>
              </a:defRPr>
            </a:lvl4pPr>
            <a:lvl5pPr indent="-330200" lvl="4" marL="2286000" rtl="0" algn="ctr">
              <a:spcBef>
                <a:spcPts val="0"/>
              </a:spcBef>
              <a:spcAft>
                <a:spcPts val="0"/>
              </a:spcAft>
              <a:buClr>
                <a:srgbClr val="FFFFFF"/>
              </a:buClr>
              <a:buSzPts val="1600"/>
              <a:buChar char="○"/>
              <a:defRPr sz="1600">
                <a:solidFill>
                  <a:srgbClr val="FFFFFF"/>
                </a:solidFill>
              </a:defRPr>
            </a:lvl5pPr>
            <a:lvl6pPr indent="-330200" lvl="5" marL="2743200" rtl="0" algn="ctr">
              <a:spcBef>
                <a:spcPts val="0"/>
              </a:spcBef>
              <a:spcAft>
                <a:spcPts val="0"/>
              </a:spcAft>
              <a:buClr>
                <a:srgbClr val="FFFFFF"/>
              </a:buClr>
              <a:buSzPts val="1600"/>
              <a:buChar char="■"/>
              <a:defRPr sz="1600">
                <a:solidFill>
                  <a:srgbClr val="FFFFFF"/>
                </a:solidFill>
              </a:defRPr>
            </a:lvl6pPr>
            <a:lvl7pPr indent="-330200" lvl="6" marL="3200400" rtl="0" algn="ctr">
              <a:spcBef>
                <a:spcPts val="0"/>
              </a:spcBef>
              <a:spcAft>
                <a:spcPts val="0"/>
              </a:spcAft>
              <a:buClr>
                <a:srgbClr val="FFFFFF"/>
              </a:buClr>
              <a:buSzPts val="1600"/>
              <a:buChar char="●"/>
              <a:defRPr sz="1600">
                <a:solidFill>
                  <a:srgbClr val="FFFFFF"/>
                </a:solidFill>
              </a:defRPr>
            </a:lvl7pPr>
            <a:lvl8pPr indent="-330200" lvl="7" marL="3657600" rtl="0" algn="ctr">
              <a:spcBef>
                <a:spcPts val="0"/>
              </a:spcBef>
              <a:spcAft>
                <a:spcPts val="0"/>
              </a:spcAft>
              <a:buClr>
                <a:srgbClr val="FFFFFF"/>
              </a:buClr>
              <a:buSzPts val="1600"/>
              <a:buChar char="○"/>
              <a:defRPr sz="1600">
                <a:solidFill>
                  <a:srgbClr val="FFFFFF"/>
                </a:solidFill>
              </a:defRPr>
            </a:lvl8pPr>
            <a:lvl9pPr indent="-330200" lvl="8" marL="4114800" rtl="0" algn="ctr">
              <a:spcBef>
                <a:spcPts val="0"/>
              </a:spcBef>
              <a:spcAft>
                <a:spcPts val="0"/>
              </a:spcAft>
              <a:buClr>
                <a:srgbClr val="FFFFFF"/>
              </a:buClr>
              <a:buSzPts val="1600"/>
              <a:buChar char="■"/>
              <a:defRPr sz="1600">
                <a:solidFill>
                  <a:srgbClr val="FFFFFF"/>
                </a:solidFill>
              </a:defRPr>
            </a:lvl9pPr>
          </a:lstStyle>
          <a:p/>
        </p:txBody>
      </p:sp>
      <p:sp>
        <p:nvSpPr>
          <p:cNvPr id="75" name="Google Shape;75;p15"/>
          <p:cNvSpPr txBox="1"/>
          <p:nvPr>
            <p:ph type="title"/>
          </p:nvPr>
        </p:nvSpPr>
        <p:spPr>
          <a:xfrm>
            <a:off x="311700" y="38112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1603" name="Shape 1603"/>
        <p:cNvGrpSpPr/>
        <p:nvPr/>
      </p:nvGrpSpPr>
      <p:grpSpPr>
        <a:xfrm>
          <a:off x="0" y="0"/>
          <a:ext cx="0" cy="0"/>
          <a:chOff x="0" y="0"/>
          <a:chExt cx="0" cy="0"/>
        </a:xfrm>
      </p:grpSpPr>
      <p:sp>
        <p:nvSpPr>
          <p:cNvPr id="1604" name="Google Shape;1604;p146"/>
          <p:cNvSpPr txBox="1"/>
          <p:nvPr>
            <p:ph type="title"/>
          </p:nvPr>
        </p:nvSpPr>
        <p:spPr>
          <a:xfrm>
            <a:off x="658325" y="450150"/>
            <a:ext cx="23832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1605" name="Shape 1605"/>
        <p:cNvGrpSpPr/>
        <p:nvPr/>
      </p:nvGrpSpPr>
      <p:grpSpPr>
        <a:xfrm>
          <a:off x="0" y="0"/>
          <a:ext cx="0" cy="0"/>
          <a:chOff x="0" y="0"/>
          <a:chExt cx="0" cy="0"/>
        </a:xfrm>
      </p:grpSpPr>
      <p:sp>
        <p:nvSpPr>
          <p:cNvPr id="1606" name="Google Shape;1606;p147"/>
          <p:cNvSpPr/>
          <p:nvPr/>
        </p:nvSpPr>
        <p:spPr>
          <a:xfrm>
            <a:off x="1220250" y="450875"/>
            <a:ext cx="6703500" cy="670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47"/>
          <p:cNvSpPr/>
          <p:nvPr/>
        </p:nvSpPr>
        <p:spPr>
          <a:xfrm>
            <a:off x="1220250" y="-1896025"/>
            <a:ext cx="6703500" cy="670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47"/>
          <p:cNvSpPr txBox="1"/>
          <p:nvPr>
            <p:ph hasCustomPrompt="1" type="title"/>
          </p:nvPr>
        </p:nvSpPr>
        <p:spPr>
          <a:xfrm>
            <a:off x="311700" y="1273400"/>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609" name="Google Shape;1609;p14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0" name="Shape 1610"/>
        <p:cNvGrpSpPr/>
        <p:nvPr/>
      </p:nvGrpSpPr>
      <p:grpSpPr>
        <a:xfrm>
          <a:off x="0" y="0"/>
          <a:ext cx="0" cy="0"/>
          <a:chOff x="0" y="0"/>
          <a:chExt cx="0" cy="0"/>
        </a:xfrm>
      </p:grpSpPr>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TWO_COLUMNS_1">
    <p:bg>
      <p:bgPr>
        <a:blipFill>
          <a:blip r:embed="rId2">
            <a:alphaModFix/>
          </a:blip>
          <a:stretch>
            <a:fillRect/>
          </a:stretch>
        </a:blipFill>
      </p:bgPr>
    </p:bg>
    <p:spTree>
      <p:nvGrpSpPr>
        <p:cNvPr id="1611" name="Shape 1611"/>
        <p:cNvGrpSpPr/>
        <p:nvPr/>
      </p:nvGrpSpPr>
      <p:grpSpPr>
        <a:xfrm>
          <a:off x="0" y="0"/>
          <a:ext cx="0" cy="0"/>
          <a:chOff x="0" y="0"/>
          <a:chExt cx="0" cy="0"/>
        </a:xfrm>
      </p:grpSpPr>
      <p:sp>
        <p:nvSpPr>
          <p:cNvPr id="1612" name="Google Shape;1612;p149"/>
          <p:cNvSpPr txBox="1"/>
          <p:nvPr>
            <p:ph idx="1" type="body"/>
          </p:nvPr>
        </p:nvSpPr>
        <p:spPr>
          <a:xfrm>
            <a:off x="5156775" y="2811250"/>
            <a:ext cx="2614800" cy="1422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613" name="Google Shape;1613;p149"/>
          <p:cNvSpPr txBox="1"/>
          <p:nvPr>
            <p:ph type="title"/>
          </p:nvPr>
        </p:nvSpPr>
        <p:spPr>
          <a:xfrm>
            <a:off x="5156775" y="1418775"/>
            <a:ext cx="2614800" cy="1292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614" name="Google Shape;1614;p149"/>
          <p:cNvSpPr/>
          <p:nvPr/>
        </p:nvSpPr>
        <p:spPr>
          <a:xfrm>
            <a:off x="-1131000" y="-105300"/>
            <a:ext cx="5354100" cy="5354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bg>
      <p:bgPr>
        <a:blipFill>
          <a:blip r:embed="rId2">
            <a:alphaModFix/>
          </a:blip>
          <a:stretch>
            <a:fillRect/>
          </a:stretch>
        </a:blipFill>
      </p:bgPr>
    </p:bg>
    <p:spTree>
      <p:nvGrpSpPr>
        <p:cNvPr id="1615" name="Shape 1615"/>
        <p:cNvGrpSpPr/>
        <p:nvPr/>
      </p:nvGrpSpPr>
      <p:grpSpPr>
        <a:xfrm>
          <a:off x="0" y="0"/>
          <a:ext cx="0" cy="0"/>
          <a:chOff x="0" y="0"/>
          <a:chExt cx="0" cy="0"/>
        </a:xfrm>
      </p:grpSpPr>
      <p:sp>
        <p:nvSpPr>
          <p:cNvPr id="1616" name="Google Shape;1616;p150"/>
          <p:cNvSpPr txBox="1"/>
          <p:nvPr>
            <p:ph idx="1" type="subTitle"/>
          </p:nvPr>
        </p:nvSpPr>
        <p:spPr>
          <a:xfrm>
            <a:off x="2832550"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17" name="Google Shape;1617;p150"/>
          <p:cNvSpPr txBox="1"/>
          <p:nvPr>
            <p:ph idx="2" type="subTitle"/>
          </p:nvPr>
        </p:nvSpPr>
        <p:spPr>
          <a:xfrm>
            <a:off x="1005175"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18" name="Google Shape;1618;p150"/>
          <p:cNvSpPr txBox="1"/>
          <p:nvPr>
            <p:ph idx="3" type="subTitle"/>
          </p:nvPr>
        </p:nvSpPr>
        <p:spPr>
          <a:xfrm>
            <a:off x="1005175"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19" name="Google Shape;1619;p150"/>
          <p:cNvSpPr txBox="1"/>
          <p:nvPr>
            <p:ph idx="4" type="subTitle"/>
          </p:nvPr>
        </p:nvSpPr>
        <p:spPr>
          <a:xfrm>
            <a:off x="2832550"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20" name="Google Shape;1620;p150"/>
          <p:cNvSpPr txBox="1"/>
          <p:nvPr>
            <p:ph idx="5" type="subTitle"/>
          </p:nvPr>
        </p:nvSpPr>
        <p:spPr>
          <a:xfrm>
            <a:off x="4659925"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21" name="Google Shape;1621;p150"/>
          <p:cNvSpPr txBox="1"/>
          <p:nvPr>
            <p:ph idx="6" type="subTitle"/>
          </p:nvPr>
        </p:nvSpPr>
        <p:spPr>
          <a:xfrm>
            <a:off x="6487300"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22" name="Google Shape;1622;p150"/>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623" name="Google Shape;1623;p150"/>
          <p:cNvSpPr txBox="1"/>
          <p:nvPr>
            <p:ph hasCustomPrompt="1" idx="7" type="title"/>
          </p:nvPr>
        </p:nvSpPr>
        <p:spPr>
          <a:xfrm>
            <a:off x="1207225"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1624" name="Google Shape;1624;p150"/>
          <p:cNvSpPr txBox="1"/>
          <p:nvPr>
            <p:ph hasCustomPrompt="1" idx="8" type="title"/>
          </p:nvPr>
        </p:nvSpPr>
        <p:spPr>
          <a:xfrm>
            <a:off x="3034600"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1625" name="Google Shape;1625;p150"/>
          <p:cNvSpPr txBox="1"/>
          <p:nvPr>
            <p:ph hasCustomPrompt="1" idx="9" type="title"/>
          </p:nvPr>
        </p:nvSpPr>
        <p:spPr>
          <a:xfrm>
            <a:off x="4861975"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1626" name="Google Shape;1626;p150"/>
          <p:cNvSpPr txBox="1"/>
          <p:nvPr>
            <p:ph hasCustomPrompt="1" idx="13" type="title"/>
          </p:nvPr>
        </p:nvSpPr>
        <p:spPr>
          <a:xfrm>
            <a:off x="6689350"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1627" name="Google Shape;1627;p150"/>
          <p:cNvSpPr txBox="1"/>
          <p:nvPr>
            <p:ph idx="14" type="subTitle"/>
          </p:nvPr>
        </p:nvSpPr>
        <p:spPr>
          <a:xfrm>
            <a:off x="4659925"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28" name="Google Shape;1628;p150"/>
          <p:cNvSpPr txBox="1"/>
          <p:nvPr>
            <p:ph idx="15" type="subTitle"/>
          </p:nvPr>
        </p:nvSpPr>
        <p:spPr>
          <a:xfrm>
            <a:off x="6487300"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
    <p:bg>
      <p:bgPr>
        <a:blipFill>
          <a:blip r:embed="rId2">
            <a:alphaModFix/>
          </a:blip>
          <a:stretch>
            <a:fillRect/>
          </a:stretch>
        </a:blipFill>
      </p:bgPr>
    </p:bg>
    <p:spTree>
      <p:nvGrpSpPr>
        <p:cNvPr id="1629" name="Shape 1629"/>
        <p:cNvGrpSpPr/>
        <p:nvPr/>
      </p:nvGrpSpPr>
      <p:grpSpPr>
        <a:xfrm>
          <a:off x="0" y="0"/>
          <a:ext cx="0" cy="0"/>
          <a:chOff x="0" y="0"/>
          <a:chExt cx="0" cy="0"/>
        </a:xfrm>
      </p:grpSpPr>
      <p:sp>
        <p:nvSpPr>
          <p:cNvPr id="1630" name="Google Shape;1630;p151"/>
          <p:cNvSpPr/>
          <p:nvPr/>
        </p:nvSpPr>
        <p:spPr>
          <a:xfrm>
            <a:off x="1968425" y="203425"/>
            <a:ext cx="6858300" cy="5924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1" name="Google Shape;1631;p151"/>
          <p:cNvGrpSpPr/>
          <p:nvPr/>
        </p:nvGrpSpPr>
        <p:grpSpPr>
          <a:xfrm rot="-1402022">
            <a:off x="1365474" y="885788"/>
            <a:ext cx="2913567" cy="1712888"/>
            <a:chOff x="234575" y="750250"/>
            <a:chExt cx="7168600" cy="4214425"/>
          </a:xfrm>
        </p:grpSpPr>
        <p:sp>
          <p:nvSpPr>
            <p:cNvPr id="1632" name="Google Shape;1632;p151"/>
            <p:cNvSpPr/>
            <p:nvPr/>
          </p:nvSpPr>
          <p:spPr>
            <a:xfrm>
              <a:off x="234575" y="1500850"/>
              <a:ext cx="2615325" cy="1550900"/>
            </a:xfrm>
            <a:custGeom>
              <a:rect b="b" l="l" r="r" t="t"/>
              <a:pathLst>
                <a:path extrusionOk="0" h="62036" w="104613">
                  <a:moveTo>
                    <a:pt x="73185" y="0"/>
                  </a:moveTo>
                  <a:cubicBezTo>
                    <a:pt x="72367" y="0"/>
                    <a:pt x="71531" y="137"/>
                    <a:pt x="70726" y="287"/>
                  </a:cubicBezTo>
                  <a:cubicBezTo>
                    <a:pt x="42546" y="5569"/>
                    <a:pt x="18357" y="24647"/>
                    <a:pt x="1634" y="47931"/>
                  </a:cubicBezTo>
                  <a:cubicBezTo>
                    <a:pt x="1013" y="48794"/>
                    <a:pt x="384" y="49701"/>
                    <a:pt x="201" y="50748"/>
                  </a:cubicBezTo>
                  <a:cubicBezTo>
                    <a:pt x="0" y="51882"/>
                    <a:pt x="346" y="53036"/>
                    <a:pt x="746" y="54117"/>
                  </a:cubicBezTo>
                  <a:cubicBezTo>
                    <a:pt x="1797" y="56949"/>
                    <a:pt x="3250" y="59617"/>
                    <a:pt x="5060" y="62036"/>
                  </a:cubicBezTo>
                  <a:cubicBezTo>
                    <a:pt x="11398" y="51611"/>
                    <a:pt x="21933" y="44037"/>
                    <a:pt x="33552" y="40321"/>
                  </a:cubicBezTo>
                  <a:cubicBezTo>
                    <a:pt x="38051" y="38881"/>
                    <a:pt x="42796" y="37996"/>
                    <a:pt x="47506" y="37996"/>
                  </a:cubicBezTo>
                  <a:cubicBezTo>
                    <a:pt x="50507" y="37996"/>
                    <a:pt x="53493" y="38355"/>
                    <a:pt x="56392" y="39159"/>
                  </a:cubicBezTo>
                  <a:cubicBezTo>
                    <a:pt x="63843" y="41226"/>
                    <a:pt x="70610" y="46536"/>
                    <a:pt x="73240" y="53807"/>
                  </a:cubicBezTo>
                  <a:cubicBezTo>
                    <a:pt x="78705" y="48692"/>
                    <a:pt x="84030" y="43435"/>
                    <a:pt x="89217" y="38034"/>
                  </a:cubicBezTo>
                  <a:cubicBezTo>
                    <a:pt x="91625" y="35528"/>
                    <a:pt x="94003" y="32993"/>
                    <a:pt x="96346" y="30428"/>
                  </a:cubicBezTo>
                  <a:cubicBezTo>
                    <a:pt x="98152" y="28454"/>
                    <a:pt x="103008" y="24758"/>
                    <a:pt x="103627" y="22176"/>
                  </a:cubicBezTo>
                  <a:cubicBezTo>
                    <a:pt x="104613" y="18061"/>
                    <a:pt x="94627" y="16690"/>
                    <a:pt x="91407" y="14767"/>
                  </a:cubicBezTo>
                  <a:cubicBezTo>
                    <a:pt x="86355" y="11753"/>
                    <a:pt x="82001" y="7611"/>
                    <a:pt x="78264" y="3098"/>
                  </a:cubicBezTo>
                  <a:cubicBezTo>
                    <a:pt x="77376" y="2027"/>
                    <a:pt x="76460" y="891"/>
                    <a:pt x="75174" y="357"/>
                  </a:cubicBezTo>
                  <a:cubicBezTo>
                    <a:pt x="74541" y="95"/>
                    <a:pt x="73869" y="0"/>
                    <a:pt x="731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51"/>
            <p:cNvSpPr/>
            <p:nvPr/>
          </p:nvSpPr>
          <p:spPr>
            <a:xfrm>
              <a:off x="1006350" y="3541875"/>
              <a:ext cx="2536700" cy="1422800"/>
            </a:xfrm>
            <a:custGeom>
              <a:rect b="b" l="l" r="r" t="t"/>
              <a:pathLst>
                <a:path extrusionOk="0" h="56912" w="101468">
                  <a:moveTo>
                    <a:pt x="68222" y="0"/>
                  </a:moveTo>
                  <a:cubicBezTo>
                    <a:pt x="63482" y="0"/>
                    <a:pt x="58743" y="80"/>
                    <a:pt x="54005" y="240"/>
                  </a:cubicBezTo>
                  <a:cubicBezTo>
                    <a:pt x="57293" y="7238"/>
                    <a:pt x="56265" y="15779"/>
                    <a:pt x="52462" y="22511"/>
                  </a:cubicBezTo>
                  <a:cubicBezTo>
                    <a:pt x="48659" y="29243"/>
                    <a:pt x="42371" y="34305"/>
                    <a:pt x="35499" y="37850"/>
                  </a:cubicBezTo>
                  <a:cubicBezTo>
                    <a:pt x="27941" y="41749"/>
                    <a:pt x="19430" y="43951"/>
                    <a:pt x="10951" y="43951"/>
                  </a:cubicBezTo>
                  <a:cubicBezTo>
                    <a:pt x="7268" y="43951"/>
                    <a:pt x="3591" y="43535"/>
                    <a:pt x="1" y="42662"/>
                  </a:cubicBezTo>
                  <a:lnTo>
                    <a:pt x="1" y="42662"/>
                  </a:lnTo>
                  <a:cubicBezTo>
                    <a:pt x="432" y="45651"/>
                    <a:pt x="1294" y="48563"/>
                    <a:pt x="2554" y="51308"/>
                  </a:cubicBezTo>
                  <a:cubicBezTo>
                    <a:pt x="3035" y="52357"/>
                    <a:pt x="3609" y="53417"/>
                    <a:pt x="4553" y="54077"/>
                  </a:cubicBezTo>
                  <a:cubicBezTo>
                    <a:pt x="5424" y="54687"/>
                    <a:pt x="6509" y="54884"/>
                    <a:pt x="7558" y="55054"/>
                  </a:cubicBezTo>
                  <a:cubicBezTo>
                    <a:pt x="14973" y="56266"/>
                    <a:pt x="22546" y="56911"/>
                    <a:pt x="30111" y="56911"/>
                  </a:cubicBezTo>
                  <a:cubicBezTo>
                    <a:pt x="51410" y="56911"/>
                    <a:pt x="72643" y="51799"/>
                    <a:pt x="90094" y="39842"/>
                  </a:cubicBezTo>
                  <a:cubicBezTo>
                    <a:pt x="91336" y="38992"/>
                    <a:pt x="92614" y="38036"/>
                    <a:pt x="93189" y="36644"/>
                  </a:cubicBezTo>
                  <a:cubicBezTo>
                    <a:pt x="93719" y="35359"/>
                    <a:pt x="93564" y="33907"/>
                    <a:pt x="93433" y="32521"/>
                  </a:cubicBezTo>
                  <a:cubicBezTo>
                    <a:pt x="92882" y="26689"/>
                    <a:pt x="93028" y="20682"/>
                    <a:pt x="94465" y="14975"/>
                  </a:cubicBezTo>
                  <a:cubicBezTo>
                    <a:pt x="95381" y="11338"/>
                    <a:pt x="101467" y="3304"/>
                    <a:pt x="97859" y="1093"/>
                  </a:cubicBezTo>
                  <a:cubicBezTo>
                    <a:pt x="96787" y="437"/>
                    <a:pt x="94866" y="276"/>
                    <a:pt x="92857" y="276"/>
                  </a:cubicBezTo>
                  <a:cubicBezTo>
                    <a:pt x="90929" y="276"/>
                    <a:pt x="88921" y="424"/>
                    <a:pt x="87504" y="424"/>
                  </a:cubicBezTo>
                  <a:cubicBezTo>
                    <a:pt x="87279" y="424"/>
                    <a:pt x="87070" y="420"/>
                    <a:pt x="86878" y="412"/>
                  </a:cubicBezTo>
                  <a:cubicBezTo>
                    <a:pt x="83404" y="260"/>
                    <a:pt x="79932" y="149"/>
                    <a:pt x="76457" y="81"/>
                  </a:cubicBezTo>
                  <a:cubicBezTo>
                    <a:pt x="73711" y="27"/>
                    <a:pt x="70967" y="0"/>
                    <a:pt x="682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51"/>
            <p:cNvSpPr/>
            <p:nvPr/>
          </p:nvSpPr>
          <p:spPr>
            <a:xfrm>
              <a:off x="1585425" y="750250"/>
              <a:ext cx="5817750" cy="3064125"/>
            </a:xfrm>
            <a:custGeom>
              <a:rect b="b" l="l" r="r" t="t"/>
              <a:pathLst>
                <a:path extrusionOk="0" h="122565" w="232710">
                  <a:moveTo>
                    <a:pt x="159034" y="0"/>
                  </a:moveTo>
                  <a:cubicBezTo>
                    <a:pt x="142709" y="0"/>
                    <a:pt x="125684" y="1803"/>
                    <a:pt x="110333" y="6762"/>
                  </a:cubicBezTo>
                  <a:cubicBezTo>
                    <a:pt x="74819" y="18226"/>
                    <a:pt x="40258" y="49645"/>
                    <a:pt x="11972" y="76550"/>
                  </a:cubicBezTo>
                  <a:cubicBezTo>
                    <a:pt x="7844" y="80476"/>
                    <a:pt x="3849" y="84306"/>
                    <a:pt x="1" y="87963"/>
                  </a:cubicBezTo>
                  <a:lnTo>
                    <a:pt x="7170" y="105254"/>
                  </a:lnTo>
                  <a:cubicBezTo>
                    <a:pt x="7072" y="105295"/>
                    <a:pt x="7049" y="105308"/>
                    <a:pt x="7058" y="105308"/>
                  </a:cubicBezTo>
                  <a:cubicBezTo>
                    <a:pt x="7074" y="105308"/>
                    <a:pt x="7177" y="105273"/>
                    <a:pt x="7177" y="105273"/>
                  </a:cubicBezTo>
                  <a:lnTo>
                    <a:pt x="14346" y="122564"/>
                  </a:lnTo>
                  <a:cubicBezTo>
                    <a:pt x="19654" y="122428"/>
                    <a:pt x="25184" y="122307"/>
                    <a:pt x="30880" y="122161"/>
                  </a:cubicBezTo>
                  <a:cubicBezTo>
                    <a:pt x="69907" y="121163"/>
                    <a:pt x="116561" y="118916"/>
                    <a:pt x="149768" y="101892"/>
                  </a:cubicBezTo>
                  <a:cubicBezTo>
                    <a:pt x="176854" y="88016"/>
                    <a:pt x="200203" y="61983"/>
                    <a:pt x="214982" y="41522"/>
                  </a:cubicBezTo>
                  <a:cubicBezTo>
                    <a:pt x="226419" y="25683"/>
                    <a:pt x="232710" y="13193"/>
                    <a:pt x="231654" y="12220"/>
                  </a:cubicBezTo>
                  <a:cubicBezTo>
                    <a:pt x="231655" y="12178"/>
                    <a:pt x="231646" y="12138"/>
                    <a:pt x="231627" y="12100"/>
                  </a:cubicBezTo>
                  <a:cubicBezTo>
                    <a:pt x="230974" y="10525"/>
                    <a:pt x="217889" y="6308"/>
                    <a:pt x="199141" y="3307"/>
                  </a:cubicBezTo>
                  <a:cubicBezTo>
                    <a:pt x="187426" y="1417"/>
                    <a:pt x="173505" y="0"/>
                    <a:pt x="1590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51"/>
            <p:cNvSpPr/>
            <p:nvPr/>
          </p:nvSpPr>
          <p:spPr>
            <a:xfrm>
              <a:off x="1585425" y="2664000"/>
              <a:ext cx="772025" cy="1150375"/>
            </a:xfrm>
            <a:custGeom>
              <a:rect b="b" l="l" r="r" t="t"/>
              <a:pathLst>
                <a:path extrusionOk="0" h="46015" w="30881">
                  <a:moveTo>
                    <a:pt x="11972" y="0"/>
                  </a:moveTo>
                  <a:cubicBezTo>
                    <a:pt x="7844" y="3926"/>
                    <a:pt x="3849" y="7756"/>
                    <a:pt x="1" y="11413"/>
                  </a:cubicBezTo>
                  <a:lnTo>
                    <a:pt x="7170" y="28704"/>
                  </a:lnTo>
                  <a:cubicBezTo>
                    <a:pt x="7072" y="28745"/>
                    <a:pt x="7049" y="28758"/>
                    <a:pt x="7058" y="28758"/>
                  </a:cubicBezTo>
                  <a:cubicBezTo>
                    <a:pt x="7074" y="28758"/>
                    <a:pt x="7177" y="28723"/>
                    <a:pt x="7177" y="28723"/>
                  </a:cubicBezTo>
                  <a:lnTo>
                    <a:pt x="14346" y="46014"/>
                  </a:lnTo>
                  <a:cubicBezTo>
                    <a:pt x="19654" y="45878"/>
                    <a:pt x="25184" y="45757"/>
                    <a:pt x="30880" y="45611"/>
                  </a:cubicBezTo>
                  <a:lnTo>
                    <a:pt x="119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51"/>
            <p:cNvSpPr/>
            <p:nvPr/>
          </p:nvSpPr>
          <p:spPr>
            <a:xfrm>
              <a:off x="6563925" y="832925"/>
              <a:ext cx="839250" cy="955425"/>
            </a:xfrm>
            <a:custGeom>
              <a:rect b="b" l="l" r="r" t="t"/>
              <a:pathLst>
                <a:path extrusionOk="0" h="38217" w="33570">
                  <a:moveTo>
                    <a:pt x="1" y="0"/>
                  </a:moveTo>
                  <a:lnTo>
                    <a:pt x="15842" y="38217"/>
                  </a:lnTo>
                  <a:cubicBezTo>
                    <a:pt x="27279" y="22376"/>
                    <a:pt x="33570" y="9887"/>
                    <a:pt x="32515" y="8913"/>
                  </a:cubicBezTo>
                  <a:cubicBezTo>
                    <a:pt x="32515" y="8871"/>
                    <a:pt x="32506" y="8831"/>
                    <a:pt x="32487" y="8795"/>
                  </a:cubicBezTo>
                  <a:cubicBezTo>
                    <a:pt x="31834" y="7218"/>
                    <a:pt x="18749" y="3001"/>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51"/>
            <p:cNvSpPr/>
            <p:nvPr/>
          </p:nvSpPr>
          <p:spPr>
            <a:xfrm>
              <a:off x="4661200" y="1180400"/>
              <a:ext cx="1551700" cy="1367150"/>
            </a:xfrm>
            <a:custGeom>
              <a:rect b="b" l="l" r="r" t="t"/>
              <a:pathLst>
                <a:path extrusionOk="0" h="54686" w="62068">
                  <a:moveTo>
                    <a:pt x="31024" y="1"/>
                  </a:moveTo>
                  <a:cubicBezTo>
                    <a:pt x="27535" y="1"/>
                    <a:pt x="23989" y="673"/>
                    <a:pt x="20566" y="2092"/>
                  </a:cubicBezTo>
                  <a:cubicBezTo>
                    <a:pt x="6620" y="7873"/>
                    <a:pt x="0" y="23865"/>
                    <a:pt x="5783" y="37811"/>
                  </a:cubicBezTo>
                  <a:cubicBezTo>
                    <a:pt x="10146" y="48334"/>
                    <a:pt x="20321" y="54686"/>
                    <a:pt x="31045" y="54686"/>
                  </a:cubicBezTo>
                  <a:cubicBezTo>
                    <a:pt x="34533" y="54686"/>
                    <a:pt x="38080" y="54013"/>
                    <a:pt x="41503" y="52594"/>
                  </a:cubicBezTo>
                  <a:cubicBezTo>
                    <a:pt x="55449" y="46814"/>
                    <a:pt x="62067" y="30822"/>
                    <a:pt x="56286" y="16876"/>
                  </a:cubicBezTo>
                  <a:cubicBezTo>
                    <a:pt x="51923" y="6352"/>
                    <a:pt x="41747" y="1"/>
                    <a:pt x="310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51"/>
            <p:cNvSpPr/>
            <p:nvPr/>
          </p:nvSpPr>
          <p:spPr>
            <a:xfrm>
              <a:off x="4944575" y="1371475"/>
              <a:ext cx="984975" cy="985025"/>
            </a:xfrm>
            <a:custGeom>
              <a:rect b="b" l="l" r="r" t="t"/>
              <a:pathLst>
                <a:path extrusionOk="0" h="39401" w="39399">
                  <a:moveTo>
                    <a:pt x="19700" y="1"/>
                  </a:moveTo>
                  <a:cubicBezTo>
                    <a:pt x="14475" y="1"/>
                    <a:pt x="9464" y="2076"/>
                    <a:pt x="5771" y="5771"/>
                  </a:cubicBezTo>
                  <a:cubicBezTo>
                    <a:pt x="2075" y="9464"/>
                    <a:pt x="1" y="14475"/>
                    <a:pt x="1" y="19700"/>
                  </a:cubicBezTo>
                  <a:cubicBezTo>
                    <a:pt x="1" y="24924"/>
                    <a:pt x="2075" y="29935"/>
                    <a:pt x="5771" y="33630"/>
                  </a:cubicBezTo>
                  <a:cubicBezTo>
                    <a:pt x="9464" y="37324"/>
                    <a:pt x="14475" y="39400"/>
                    <a:pt x="19700" y="39400"/>
                  </a:cubicBezTo>
                  <a:cubicBezTo>
                    <a:pt x="24924" y="39400"/>
                    <a:pt x="29935" y="37324"/>
                    <a:pt x="33629" y="33630"/>
                  </a:cubicBezTo>
                  <a:cubicBezTo>
                    <a:pt x="37324" y="29935"/>
                    <a:pt x="39399" y="24924"/>
                    <a:pt x="39399" y="19700"/>
                  </a:cubicBezTo>
                  <a:cubicBezTo>
                    <a:pt x="39399" y="14475"/>
                    <a:pt x="37324" y="9464"/>
                    <a:pt x="33629" y="5771"/>
                  </a:cubicBezTo>
                  <a:cubicBezTo>
                    <a:pt x="29935" y="2076"/>
                    <a:pt x="24924" y="1"/>
                    <a:pt x="1970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51"/>
            <p:cNvSpPr/>
            <p:nvPr/>
          </p:nvSpPr>
          <p:spPr>
            <a:xfrm>
              <a:off x="3182775" y="1991050"/>
              <a:ext cx="1246400" cy="1098150"/>
            </a:xfrm>
            <a:custGeom>
              <a:rect b="b" l="l" r="r" t="t"/>
              <a:pathLst>
                <a:path extrusionOk="0" h="43926" w="49856">
                  <a:moveTo>
                    <a:pt x="24920" y="1"/>
                  </a:moveTo>
                  <a:cubicBezTo>
                    <a:pt x="22118" y="1"/>
                    <a:pt x="19269" y="541"/>
                    <a:pt x="16519" y="1680"/>
                  </a:cubicBezTo>
                  <a:cubicBezTo>
                    <a:pt x="5316" y="6324"/>
                    <a:pt x="1" y="19172"/>
                    <a:pt x="4644" y="30373"/>
                  </a:cubicBezTo>
                  <a:cubicBezTo>
                    <a:pt x="8148" y="38825"/>
                    <a:pt x="16322" y="43926"/>
                    <a:pt x="24935" y="43926"/>
                  </a:cubicBezTo>
                  <a:cubicBezTo>
                    <a:pt x="27737" y="43926"/>
                    <a:pt x="30586" y="43386"/>
                    <a:pt x="33335" y="42246"/>
                  </a:cubicBezTo>
                  <a:cubicBezTo>
                    <a:pt x="44538" y="37603"/>
                    <a:pt x="49856" y="24757"/>
                    <a:pt x="45210" y="13555"/>
                  </a:cubicBezTo>
                  <a:cubicBezTo>
                    <a:pt x="41706" y="5102"/>
                    <a:pt x="33533" y="1"/>
                    <a:pt x="249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51"/>
            <p:cNvSpPr/>
            <p:nvPr/>
          </p:nvSpPr>
          <p:spPr>
            <a:xfrm>
              <a:off x="3356850" y="2144425"/>
              <a:ext cx="898225" cy="791400"/>
            </a:xfrm>
            <a:custGeom>
              <a:rect b="b" l="l" r="r" t="t"/>
              <a:pathLst>
                <a:path extrusionOk="0" h="31656" w="35929">
                  <a:moveTo>
                    <a:pt x="17960" y="1"/>
                  </a:moveTo>
                  <a:cubicBezTo>
                    <a:pt x="15940" y="1"/>
                    <a:pt x="13887" y="390"/>
                    <a:pt x="11905" y="1211"/>
                  </a:cubicBezTo>
                  <a:cubicBezTo>
                    <a:pt x="3832" y="4558"/>
                    <a:pt x="0" y="13815"/>
                    <a:pt x="3347" y="21887"/>
                  </a:cubicBezTo>
                  <a:cubicBezTo>
                    <a:pt x="5872" y="27979"/>
                    <a:pt x="11763" y="31656"/>
                    <a:pt x="17971" y="31656"/>
                  </a:cubicBezTo>
                  <a:cubicBezTo>
                    <a:pt x="19990" y="31656"/>
                    <a:pt x="22043" y="31267"/>
                    <a:pt x="24025" y="30445"/>
                  </a:cubicBezTo>
                  <a:cubicBezTo>
                    <a:pt x="32097" y="27098"/>
                    <a:pt x="35928" y="17842"/>
                    <a:pt x="32581" y="9768"/>
                  </a:cubicBezTo>
                  <a:cubicBezTo>
                    <a:pt x="30057" y="3677"/>
                    <a:pt x="24167" y="1"/>
                    <a:pt x="1796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1" name="Google Shape;1641;p151"/>
          <p:cNvSpPr txBox="1"/>
          <p:nvPr>
            <p:ph type="title"/>
          </p:nvPr>
        </p:nvSpPr>
        <p:spPr>
          <a:xfrm>
            <a:off x="4233750" y="3868000"/>
            <a:ext cx="3114900" cy="472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1642" name="Google Shape;1642;p151"/>
          <p:cNvSpPr txBox="1"/>
          <p:nvPr>
            <p:ph idx="1" type="subTitle"/>
          </p:nvPr>
        </p:nvSpPr>
        <p:spPr>
          <a:xfrm>
            <a:off x="3810600" y="2003875"/>
            <a:ext cx="3961200" cy="205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Clr>
                <a:schemeClr val="lt1"/>
              </a:buClr>
              <a:buSzPts val="2400"/>
              <a:buNone/>
              <a:defRPr sz="2400">
                <a:solidFill>
                  <a:schemeClr val="lt1"/>
                </a:solidFill>
              </a:defRPr>
            </a:lvl2pPr>
            <a:lvl3pPr lvl="2" rtl="0" algn="ctr">
              <a:lnSpc>
                <a:spcPct val="100000"/>
              </a:lnSpc>
              <a:spcBef>
                <a:spcPts val="0"/>
              </a:spcBef>
              <a:spcAft>
                <a:spcPts val="0"/>
              </a:spcAft>
              <a:buClr>
                <a:schemeClr val="lt1"/>
              </a:buClr>
              <a:buSzPts val="2400"/>
              <a:buNone/>
              <a:defRPr sz="2400">
                <a:solidFill>
                  <a:schemeClr val="lt1"/>
                </a:solidFill>
              </a:defRPr>
            </a:lvl3pPr>
            <a:lvl4pPr lvl="3" rtl="0" algn="ctr">
              <a:lnSpc>
                <a:spcPct val="100000"/>
              </a:lnSpc>
              <a:spcBef>
                <a:spcPts val="0"/>
              </a:spcBef>
              <a:spcAft>
                <a:spcPts val="0"/>
              </a:spcAft>
              <a:buClr>
                <a:schemeClr val="lt1"/>
              </a:buClr>
              <a:buSzPts val="2400"/>
              <a:buNone/>
              <a:defRPr sz="2400">
                <a:solidFill>
                  <a:schemeClr val="lt1"/>
                </a:solidFill>
              </a:defRPr>
            </a:lvl4pPr>
            <a:lvl5pPr lvl="4" rtl="0" algn="ctr">
              <a:lnSpc>
                <a:spcPct val="100000"/>
              </a:lnSpc>
              <a:spcBef>
                <a:spcPts val="0"/>
              </a:spcBef>
              <a:spcAft>
                <a:spcPts val="0"/>
              </a:spcAft>
              <a:buClr>
                <a:schemeClr val="lt1"/>
              </a:buClr>
              <a:buSzPts val="2400"/>
              <a:buNone/>
              <a:defRPr sz="2400">
                <a:solidFill>
                  <a:schemeClr val="lt1"/>
                </a:solidFill>
              </a:defRPr>
            </a:lvl5pPr>
            <a:lvl6pPr lvl="5" rtl="0" algn="ctr">
              <a:lnSpc>
                <a:spcPct val="100000"/>
              </a:lnSpc>
              <a:spcBef>
                <a:spcPts val="0"/>
              </a:spcBef>
              <a:spcAft>
                <a:spcPts val="0"/>
              </a:spcAft>
              <a:buClr>
                <a:schemeClr val="lt1"/>
              </a:buClr>
              <a:buSzPts val="2400"/>
              <a:buNone/>
              <a:defRPr sz="2400">
                <a:solidFill>
                  <a:schemeClr val="lt1"/>
                </a:solidFill>
              </a:defRPr>
            </a:lvl6pPr>
            <a:lvl7pPr lvl="6" rtl="0" algn="ctr">
              <a:lnSpc>
                <a:spcPct val="100000"/>
              </a:lnSpc>
              <a:spcBef>
                <a:spcPts val="0"/>
              </a:spcBef>
              <a:spcAft>
                <a:spcPts val="0"/>
              </a:spcAft>
              <a:buClr>
                <a:schemeClr val="lt1"/>
              </a:buClr>
              <a:buSzPts val="2400"/>
              <a:buNone/>
              <a:defRPr sz="2400">
                <a:solidFill>
                  <a:schemeClr val="lt1"/>
                </a:solidFill>
              </a:defRPr>
            </a:lvl7pPr>
            <a:lvl8pPr lvl="7" rtl="0" algn="ctr">
              <a:lnSpc>
                <a:spcPct val="100000"/>
              </a:lnSpc>
              <a:spcBef>
                <a:spcPts val="0"/>
              </a:spcBef>
              <a:spcAft>
                <a:spcPts val="0"/>
              </a:spcAft>
              <a:buClr>
                <a:schemeClr val="lt1"/>
              </a:buClr>
              <a:buSzPts val="2400"/>
              <a:buNone/>
              <a:defRPr sz="2400">
                <a:solidFill>
                  <a:schemeClr val="lt1"/>
                </a:solidFill>
              </a:defRPr>
            </a:lvl8pPr>
            <a:lvl9pPr lvl="8" rtl="0" algn="ctr">
              <a:lnSpc>
                <a:spcPct val="100000"/>
              </a:lnSpc>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SECTION_TITLE_AND_DESCRIPTION_1_2">
    <p:bg>
      <p:bgPr>
        <a:blipFill>
          <a:blip r:embed="rId2">
            <a:alphaModFix/>
          </a:blip>
          <a:stretch>
            <a:fillRect/>
          </a:stretch>
        </a:blipFill>
      </p:bgPr>
    </p:bg>
    <p:spTree>
      <p:nvGrpSpPr>
        <p:cNvPr id="1643" name="Shape 1643"/>
        <p:cNvGrpSpPr/>
        <p:nvPr/>
      </p:nvGrpSpPr>
      <p:grpSpPr>
        <a:xfrm>
          <a:off x="0" y="0"/>
          <a:ext cx="0" cy="0"/>
          <a:chOff x="0" y="0"/>
          <a:chExt cx="0" cy="0"/>
        </a:xfrm>
      </p:grpSpPr>
      <p:sp>
        <p:nvSpPr>
          <p:cNvPr id="1644" name="Google Shape;1644;p152"/>
          <p:cNvSpPr/>
          <p:nvPr/>
        </p:nvSpPr>
        <p:spPr>
          <a:xfrm>
            <a:off x="5668875" y="2958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52"/>
          <p:cNvSpPr/>
          <p:nvPr/>
        </p:nvSpPr>
        <p:spPr>
          <a:xfrm>
            <a:off x="-3564125" y="-2219675"/>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52"/>
          <p:cNvSpPr txBox="1"/>
          <p:nvPr>
            <p:ph idx="1" type="subTitle"/>
          </p:nvPr>
        </p:nvSpPr>
        <p:spPr>
          <a:xfrm>
            <a:off x="3614100" y="36033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647" name="Google Shape;1647;p152"/>
          <p:cNvSpPr txBox="1"/>
          <p:nvPr>
            <p:ph idx="2" type="subTitle"/>
          </p:nvPr>
        </p:nvSpPr>
        <p:spPr>
          <a:xfrm>
            <a:off x="6366975" y="36033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648" name="Google Shape;1648;p152"/>
          <p:cNvSpPr txBox="1"/>
          <p:nvPr>
            <p:ph idx="3" type="subTitle"/>
          </p:nvPr>
        </p:nvSpPr>
        <p:spPr>
          <a:xfrm>
            <a:off x="861225" y="17745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649" name="Google Shape;1649;p152"/>
          <p:cNvSpPr txBox="1"/>
          <p:nvPr>
            <p:ph idx="4" type="subTitle"/>
          </p:nvPr>
        </p:nvSpPr>
        <p:spPr>
          <a:xfrm>
            <a:off x="3614100" y="17772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650" name="Google Shape;1650;p152"/>
          <p:cNvSpPr txBox="1"/>
          <p:nvPr>
            <p:ph idx="5" type="subTitle"/>
          </p:nvPr>
        </p:nvSpPr>
        <p:spPr>
          <a:xfrm>
            <a:off x="861225" y="21906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651" name="Google Shape;1651;p152"/>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652" name="Google Shape;1652;p152"/>
          <p:cNvSpPr txBox="1"/>
          <p:nvPr>
            <p:ph idx="6" type="subTitle"/>
          </p:nvPr>
        </p:nvSpPr>
        <p:spPr>
          <a:xfrm>
            <a:off x="3614100" y="21906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653" name="Google Shape;1653;p152"/>
          <p:cNvSpPr txBox="1"/>
          <p:nvPr>
            <p:ph idx="7" type="subTitle"/>
          </p:nvPr>
        </p:nvSpPr>
        <p:spPr>
          <a:xfrm>
            <a:off x="6366975" y="40194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1654" name="Google Shape;1654;p152"/>
          <p:cNvSpPr txBox="1"/>
          <p:nvPr>
            <p:ph idx="8" type="subTitle"/>
          </p:nvPr>
        </p:nvSpPr>
        <p:spPr>
          <a:xfrm>
            <a:off x="3614100" y="40194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SECTION_TITLE_AND_DESCRIPTION_1_3">
    <p:bg>
      <p:bgPr>
        <a:blipFill>
          <a:blip r:embed="rId2">
            <a:alphaModFix/>
          </a:blip>
          <a:stretch>
            <a:fillRect/>
          </a:stretch>
        </a:blipFill>
      </p:bgPr>
    </p:bg>
    <p:spTree>
      <p:nvGrpSpPr>
        <p:cNvPr id="1655" name="Shape 1655"/>
        <p:cNvGrpSpPr/>
        <p:nvPr/>
      </p:nvGrpSpPr>
      <p:grpSpPr>
        <a:xfrm>
          <a:off x="0" y="0"/>
          <a:ext cx="0" cy="0"/>
          <a:chOff x="0" y="0"/>
          <a:chExt cx="0" cy="0"/>
        </a:xfrm>
      </p:grpSpPr>
      <p:sp>
        <p:nvSpPr>
          <p:cNvPr id="1656" name="Google Shape;1656;p153"/>
          <p:cNvSpPr txBox="1"/>
          <p:nvPr>
            <p:ph idx="1" type="subTitle"/>
          </p:nvPr>
        </p:nvSpPr>
        <p:spPr>
          <a:xfrm>
            <a:off x="1005175"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57" name="Google Shape;1657;p153"/>
          <p:cNvSpPr txBox="1"/>
          <p:nvPr>
            <p:ph idx="2" type="subTitle"/>
          </p:nvPr>
        </p:nvSpPr>
        <p:spPr>
          <a:xfrm>
            <a:off x="3609900"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58" name="Google Shape;1658;p153"/>
          <p:cNvSpPr txBox="1"/>
          <p:nvPr>
            <p:ph idx="3" type="subTitle"/>
          </p:nvPr>
        </p:nvSpPr>
        <p:spPr>
          <a:xfrm>
            <a:off x="6214625"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59" name="Google Shape;1659;p153"/>
          <p:cNvSpPr txBox="1"/>
          <p:nvPr>
            <p:ph idx="4" type="subTitle"/>
          </p:nvPr>
        </p:nvSpPr>
        <p:spPr>
          <a:xfrm>
            <a:off x="1005175"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60" name="Google Shape;1660;p153"/>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661" name="Google Shape;1661;p153"/>
          <p:cNvSpPr txBox="1"/>
          <p:nvPr>
            <p:ph idx="5" type="subTitle"/>
          </p:nvPr>
        </p:nvSpPr>
        <p:spPr>
          <a:xfrm>
            <a:off x="3609900"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62" name="Google Shape;1662;p153"/>
          <p:cNvSpPr txBox="1"/>
          <p:nvPr>
            <p:ph idx="6" type="subTitle"/>
          </p:nvPr>
        </p:nvSpPr>
        <p:spPr>
          <a:xfrm>
            <a:off x="6214625"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1">
  <p:cSld name="BIG_NUMBER_1_1">
    <p:bg>
      <p:bgPr>
        <a:blipFill>
          <a:blip r:embed="rId2">
            <a:alphaModFix/>
          </a:blip>
          <a:stretch>
            <a:fillRect/>
          </a:stretch>
        </a:blipFill>
      </p:bgPr>
    </p:bg>
    <p:spTree>
      <p:nvGrpSpPr>
        <p:cNvPr id="1663" name="Shape 1663"/>
        <p:cNvGrpSpPr/>
        <p:nvPr/>
      </p:nvGrpSpPr>
      <p:grpSpPr>
        <a:xfrm>
          <a:off x="0" y="0"/>
          <a:ext cx="0" cy="0"/>
          <a:chOff x="0" y="0"/>
          <a:chExt cx="0" cy="0"/>
        </a:xfrm>
      </p:grpSpPr>
      <p:sp>
        <p:nvSpPr>
          <p:cNvPr id="1664" name="Google Shape;1664;p154"/>
          <p:cNvSpPr txBox="1"/>
          <p:nvPr>
            <p:ph hasCustomPrompt="1" type="title"/>
          </p:nvPr>
        </p:nvSpPr>
        <p:spPr>
          <a:xfrm>
            <a:off x="574175" y="9398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665" name="Google Shape;1665;p154"/>
          <p:cNvSpPr txBox="1"/>
          <p:nvPr>
            <p:ph idx="1" type="body"/>
          </p:nvPr>
        </p:nvSpPr>
        <p:spPr>
          <a:xfrm>
            <a:off x="795125" y="17975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1666" name="Google Shape;1666;p154"/>
          <p:cNvSpPr txBox="1"/>
          <p:nvPr>
            <p:ph hasCustomPrompt="1" idx="2" type="title"/>
          </p:nvPr>
        </p:nvSpPr>
        <p:spPr>
          <a:xfrm>
            <a:off x="3335100" y="17018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667" name="Google Shape;1667;p154"/>
          <p:cNvSpPr txBox="1"/>
          <p:nvPr>
            <p:ph idx="3" type="body"/>
          </p:nvPr>
        </p:nvSpPr>
        <p:spPr>
          <a:xfrm>
            <a:off x="3556050" y="25595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1668" name="Google Shape;1668;p154"/>
          <p:cNvSpPr txBox="1"/>
          <p:nvPr>
            <p:ph hasCustomPrompt="1" idx="4" type="title"/>
          </p:nvPr>
        </p:nvSpPr>
        <p:spPr>
          <a:xfrm>
            <a:off x="6096025" y="23876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669" name="Google Shape;1669;p154"/>
          <p:cNvSpPr txBox="1"/>
          <p:nvPr>
            <p:ph idx="5" type="body"/>
          </p:nvPr>
        </p:nvSpPr>
        <p:spPr>
          <a:xfrm>
            <a:off x="6316975" y="32453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grpSp>
        <p:nvGrpSpPr>
          <p:cNvPr id="1670" name="Google Shape;1670;p154"/>
          <p:cNvGrpSpPr/>
          <p:nvPr/>
        </p:nvGrpSpPr>
        <p:grpSpPr>
          <a:xfrm>
            <a:off x="1444333" y="3920592"/>
            <a:ext cx="466895" cy="466877"/>
            <a:chOff x="2238350" y="1686100"/>
            <a:chExt cx="660950" cy="660925"/>
          </a:xfrm>
        </p:grpSpPr>
        <p:sp>
          <p:nvSpPr>
            <p:cNvPr id="1671" name="Google Shape;1671;p154"/>
            <p:cNvSpPr/>
            <p:nvPr/>
          </p:nvSpPr>
          <p:spPr>
            <a:xfrm>
              <a:off x="2238350" y="1686100"/>
              <a:ext cx="660950" cy="660925"/>
            </a:xfrm>
            <a:custGeom>
              <a:rect b="b" l="l" r="r" t="t"/>
              <a:pathLst>
                <a:path extrusionOk="0" h="26437" w="26438">
                  <a:moveTo>
                    <a:pt x="13219" y="0"/>
                  </a:moveTo>
                  <a:cubicBezTo>
                    <a:pt x="9714" y="0"/>
                    <a:pt x="6352" y="1393"/>
                    <a:pt x="3873" y="3871"/>
                  </a:cubicBezTo>
                  <a:cubicBezTo>
                    <a:pt x="1393" y="6350"/>
                    <a:pt x="1" y="9712"/>
                    <a:pt x="1" y="13218"/>
                  </a:cubicBezTo>
                  <a:cubicBezTo>
                    <a:pt x="1" y="16723"/>
                    <a:pt x="1393" y="20086"/>
                    <a:pt x="3873" y="22564"/>
                  </a:cubicBezTo>
                  <a:cubicBezTo>
                    <a:pt x="6352" y="25044"/>
                    <a:pt x="9714" y="26437"/>
                    <a:pt x="13219" y="26437"/>
                  </a:cubicBezTo>
                  <a:cubicBezTo>
                    <a:pt x="16725" y="26437"/>
                    <a:pt x="20086" y="25044"/>
                    <a:pt x="22566" y="22564"/>
                  </a:cubicBezTo>
                  <a:cubicBezTo>
                    <a:pt x="25044" y="20086"/>
                    <a:pt x="26437" y="16723"/>
                    <a:pt x="26437" y="13218"/>
                  </a:cubicBezTo>
                  <a:cubicBezTo>
                    <a:pt x="26437" y="9712"/>
                    <a:pt x="25044" y="6350"/>
                    <a:pt x="22566" y="3871"/>
                  </a:cubicBezTo>
                  <a:cubicBezTo>
                    <a:pt x="20086" y="1393"/>
                    <a:pt x="16725" y="0"/>
                    <a:pt x="132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54"/>
            <p:cNvSpPr/>
            <p:nvPr/>
          </p:nvSpPr>
          <p:spPr>
            <a:xfrm>
              <a:off x="2365450" y="1819175"/>
              <a:ext cx="114550" cy="107800"/>
            </a:xfrm>
            <a:custGeom>
              <a:rect b="b" l="l" r="r" t="t"/>
              <a:pathLst>
                <a:path extrusionOk="0" h="4312" w="4582">
                  <a:moveTo>
                    <a:pt x="2309" y="0"/>
                  </a:moveTo>
                  <a:cubicBezTo>
                    <a:pt x="1666" y="0"/>
                    <a:pt x="1043" y="289"/>
                    <a:pt x="627" y="807"/>
                  </a:cubicBezTo>
                  <a:cubicBezTo>
                    <a:pt x="82" y="1488"/>
                    <a:pt x="0" y="2430"/>
                    <a:pt x="420" y="3193"/>
                  </a:cubicBezTo>
                  <a:cubicBezTo>
                    <a:pt x="801" y="3888"/>
                    <a:pt x="1528" y="4311"/>
                    <a:pt x="2309" y="4311"/>
                  </a:cubicBezTo>
                  <a:cubicBezTo>
                    <a:pt x="2387" y="4311"/>
                    <a:pt x="2466" y="4307"/>
                    <a:pt x="2545" y="4298"/>
                  </a:cubicBezTo>
                  <a:cubicBezTo>
                    <a:pt x="3728" y="4170"/>
                    <a:pt x="4582" y="3104"/>
                    <a:pt x="4451" y="1921"/>
                  </a:cubicBezTo>
                  <a:cubicBezTo>
                    <a:pt x="4356" y="1054"/>
                    <a:pt x="3749" y="330"/>
                    <a:pt x="2912" y="87"/>
                  </a:cubicBezTo>
                  <a:cubicBezTo>
                    <a:pt x="2713" y="29"/>
                    <a:pt x="2510" y="0"/>
                    <a:pt x="23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54"/>
            <p:cNvSpPr/>
            <p:nvPr/>
          </p:nvSpPr>
          <p:spPr>
            <a:xfrm>
              <a:off x="2502425" y="1740575"/>
              <a:ext cx="66675" cy="62725"/>
            </a:xfrm>
            <a:custGeom>
              <a:rect b="b" l="l" r="r" t="t"/>
              <a:pathLst>
                <a:path extrusionOk="0" h="2509" w="2667">
                  <a:moveTo>
                    <a:pt x="1345" y="0"/>
                  </a:moveTo>
                  <a:cubicBezTo>
                    <a:pt x="970" y="0"/>
                    <a:pt x="608" y="168"/>
                    <a:pt x="365" y="469"/>
                  </a:cubicBezTo>
                  <a:cubicBezTo>
                    <a:pt x="47" y="866"/>
                    <a:pt x="0" y="1414"/>
                    <a:pt x="244" y="1857"/>
                  </a:cubicBezTo>
                  <a:cubicBezTo>
                    <a:pt x="467" y="2262"/>
                    <a:pt x="889" y="2508"/>
                    <a:pt x="1343" y="2508"/>
                  </a:cubicBezTo>
                  <a:cubicBezTo>
                    <a:pt x="1389" y="2508"/>
                    <a:pt x="1435" y="2506"/>
                    <a:pt x="1481" y="2501"/>
                  </a:cubicBezTo>
                  <a:cubicBezTo>
                    <a:pt x="2170" y="2425"/>
                    <a:pt x="2666" y="1806"/>
                    <a:pt x="2591" y="1117"/>
                  </a:cubicBezTo>
                  <a:cubicBezTo>
                    <a:pt x="2535" y="613"/>
                    <a:pt x="2180" y="192"/>
                    <a:pt x="1695" y="50"/>
                  </a:cubicBezTo>
                  <a:cubicBezTo>
                    <a:pt x="1579" y="16"/>
                    <a:pt x="1461" y="0"/>
                    <a:pt x="13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54"/>
            <p:cNvSpPr/>
            <p:nvPr/>
          </p:nvSpPr>
          <p:spPr>
            <a:xfrm>
              <a:off x="2639625" y="1819125"/>
              <a:ext cx="27625" cy="23200"/>
            </a:xfrm>
            <a:custGeom>
              <a:rect b="b" l="l" r="r" t="t"/>
              <a:pathLst>
                <a:path extrusionOk="0" h="928" w="1105">
                  <a:moveTo>
                    <a:pt x="495" y="1"/>
                  </a:moveTo>
                  <a:cubicBezTo>
                    <a:pt x="239" y="1"/>
                    <a:pt x="1" y="219"/>
                    <a:pt x="34" y="515"/>
                  </a:cubicBezTo>
                  <a:cubicBezTo>
                    <a:pt x="59" y="751"/>
                    <a:pt x="259" y="927"/>
                    <a:pt x="492" y="927"/>
                  </a:cubicBezTo>
                  <a:cubicBezTo>
                    <a:pt x="509" y="927"/>
                    <a:pt x="526" y="926"/>
                    <a:pt x="544" y="924"/>
                  </a:cubicBezTo>
                  <a:cubicBezTo>
                    <a:pt x="954" y="879"/>
                    <a:pt x="1104" y="361"/>
                    <a:pt x="782" y="104"/>
                  </a:cubicBezTo>
                  <a:cubicBezTo>
                    <a:pt x="693" y="33"/>
                    <a:pt x="593" y="1"/>
                    <a:pt x="4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5" name="Google Shape;1675;p154"/>
          <p:cNvGrpSpPr/>
          <p:nvPr/>
        </p:nvGrpSpPr>
        <p:grpSpPr>
          <a:xfrm>
            <a:off x="7803509" y="377043"/>
            <a:ext cx="1879757" cy="1113913"/>
            <a:chOff x="7803509" y="377043"/>
            <a:chExt cx="1879757" cy="1113913"/>
          </a:xfrm>
        </p:grpSpPr>
        <p:sp>
          <p:nvSpPr>
            <p:cNvPr id="1676" name="Google Shape;1676;p154"/>
            <p:cNvSpPr/>
            <p:nvPr/>
          </p:nvSpPr>
          <p:spPr>
            <a:xfrm>
              <a:off x="8187538" y="697310"/>
              <a:ext cx="1095056" cy="286530"/>
            </a:xfrm>
            <a:custGeom>
              <a:rect b="b" l="l" r="r" t="t"/>
              <a:pathLst>
                <a:path extrusionOk="0" h="2633" w="10063">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54"/>
            <p:cNvSpPr/>
            <p:nvPr/>
          </p:nvSpPr>
          <p:spPr>
            <a:xfrm>
              <a:off x="8265998" y="540822"/>
              <a:ext cx="953481" cy="251380"/>
            </a:xfrm>
            <a:custGeom>
              <a:rect b="b" l="l" r="r" t="t"/>
              <a:pathLst>
                <a:path extrusionOk="0" h="2310" w="8762">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54"/>
            <p:cNvSpPr/>
            <p:nvPr/>
          </p:nvSpPr>
          <p:spPr>
            <a:xfrm>
              <a:off x="8322150" y="473352"/>
              <a:ext cx="798521" cy="187066"/>
            </a:xfrm>
            <a:custGeom>
              <a:rect b="b" l="l" r="r" t="t"/>
              <a:pathLst>
                <a:path extrusionOk="0" h="1719" w="7338">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54"/>
            <p:cNvSpPr/>
            <p:nvPr/>
          </p:nvSpPr>
          <p:spPr>
            <a:xfrm>
              <a:off x="8535221" y="377043"/>
              <a:ext cx="352250" cy="55826"/>
            </a:xfrm>
            <a:custGeom>
              <a:rect b="b" l="l" r="r" t="t"/>
              <a:pathLst>
                <a:path extrusionOk="0" h="513" w="3237">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54"/>
            <p:cNvSpPr/>
            <p:nvPr/>
          </p:nvSpPr>
          <p:spPr>
            <a:xfrm>
              <a:off x="8363067" y="400875"/>
              <a:ext cx="676316" cy="185434"/>
            </a:xfrm>
            <a:custGeom>
              <a:rect b="b" l="l" r="r" t="t"/>
              <a:pathLst>
                <a:path extrusionOk="0" h="1704" w="6215">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54"/>
            <p:cNvSpPr/>
            <p:nvPr/>
          </p:nvSpPr>
          <p:spPr>
            <a:xfrm>
              <a:off x="8222687" y="620590"/>
              <a:ext cx="1030743" cy="263242"/>
            </a:xfrm>
            <a:custGeom>
              <a:rect b="b" l="l" r="r" t="t"/>
              <a:pathLst>
                <a:path extrusionOk="0" h="2419" w="9472">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54"/>
            <p:cNvSpPr/>
            <p:nvPr/>
          </p:nvSpPr>
          <p:spPr>
            <a:xfrm>
              <a:off x="8179921" y="1041518"/>
              <a:ext cx="1025520" cy="252142"/>
            </a:xfrm>
            <a:custGeom>
              <a:rect b="b" l="l" r="r" t="t"/>
              <a:pathLst>
                <a:path extrusionOk="0" h="2317" w="9424">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54"/>
            <p:cNvSpPr/>
            <p:nvPr/>
          </p:nvSpPr>
          <p:spPr>
            <a:xfrm>
              <a:off x="8194612" y="1100174"/>
              <a:ext cx="956528" cy="336588"/>
            </a:xfrm>
            <a:custGeom>
              <a:rect b="b" l="l" r="r" t="t"/>
              <a:pathLst>
                <a:path extrusionOk="0" h="3093" w="879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54"/>
            <p:cNvSpPr/>
            <p:nvPr/>
          </p:nvSpPr>
          <p:spPr>
            <a:xfrm>
              <a:off x="8174044" y="794816"/>
              <a:ext cx="1109093" cy="265092"/>
            </a:xfrm>
            <a:custGeom>
              <a:rect b="b" l="l" r="r" t="t"/>
              <a:pathLst>
                <a:path extrusionOk="0" h="2436" w="10192">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54"/>
            <p:cNvSpPr/>
            <p:nvPr/>
          </p:nvSpPr>
          <p:spPr>
            <a:xfrm>
              <a:off x="8166100" y="865442"/>
              <a:ext cx="1102238" cy="351388"/>
            </a:xfrm>
            <a:custGeom>
              <a:rect b="b" l="l" r="r" t="t"/>
              <a:pathLst>
                <a:path extrusionOk="0" h="3229" w="10129">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54"/>
            <p:cNvSpPr/>
            <p:nvPr/>
          </p:nvSpPr>
          <p:spPr>
            <a:xfrm>
              <a:off x="8239555" y="1204100"/>
              <a:ext cx="725176" cy="286856"/>
            </a:xfrm>
            <a:custGeom>
              <a:rect b="b" l="l" r="r" t="t"/>
              <a:pathLst>
                <a:path extrusionOk="0" h="2636" w="6664">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54"/>
            <p:cNvSpPr/>
            <p:nvPr/>
          </p:nvSpPr>
          <p:spPr>
            <a:xfrm>
              <a:off x="8720217" y="1247521"/>
              <a:ext cx="370314" cy="158446"/>
            </a:xfrm>
            <a:custGeom>
              <a:rect b="b" l="l" r="r" t="t"/>
              <a:pathLst>
                <a:path extrusionOk="0" h="1456" w="3403">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54"/>
            <p:cNvSpPr/>
            <p:nvPr/>
          </p:nvSpPr>
          <p:spPr>
            <a:xfrm>
              <a:off x="7803509" y="555296"/>
              <a:ext cx="1879757" cy="757731"/>
            </a:xfrm>
            <a:custGeom>
              <a:rect b="b" l="l" r="r" t="t"/>
              <a:pathLst>
                <a:path extrusionOk="0" h="6963" w="17274">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SECTION_TITLE_AND_DESCRIPTION_1_3_1">
    <p:bg>
      <p:bgPr>
        <a:blipFill>
          <a:blip r:embed="rId2">
            <a:alphaModFix/>
          </a:blip>
          <a:stretch>
            <a:fillRect/>
          </a:stretch>
        </a:blipFill>
      </p:bgPr>
    </p:bg>
    <p:spTree>
      <p:nvGrpSpPr>
        <p:cNvPr id="1689" name="Shape 1689"/>
        <p:cNvGrpSpPr/>
        <p:nvPr/>
      </p:nvGrpSpPr>
      <p:grpSpPr>
        <a:xfrm>
          <a:off x="0" y="0"/>
          <a:ext cx="0" cy="0"/>
          <a:chOff x="0" y="0"/>
          <a:chExt cx="0" cy="0"/>
        </a:xfrm>
      </p:grpSpPr>
      <p:sp>
        <p:nvSpPr>
          <p:cNvPr id="1690" name="Google Shape;1690;p155"/>
          <p:cNvSpPr txBox="1"/>
          <p:nvPr>
            <p:ph idx="1" type="subTitle"/>
          </p:nvPr>
        </p:nvSpPr>
        <p:spPr>
          <a:xfrm>
            <a:off x="6214625"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91" name="Google Shape;1691;p155"/>
          <p:cNvSpPr txBox="1"/>
          <p:nvPr>
            <p:ph idx="2" type="subTitle"/>
          </p:nvPr>
        </p:nvSpPr>
        <p:spPr>
          <a:xfrm>
            <a:off x="3609900"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92" name="Google Shape;1692;p155"/>
          <p:cNvSpPr txBox="1"/>
          <p:nvPr>
            <p:ph idx="3" type="subTitle"/>
          </p:nvPr>
        </p:nvSpPr>
        <p:spPr>
          <a:xfrm>
            <a:off x="1005175"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93" name="Google Shape;1693;p155"/>
          <p:cNvSpPr txBox="1"/>
          <p:nvPr>
            <p:ph idx="4" type="subTitle"/>
          </p:nvPr>
        </p:nvSpPr>
        <p:spPr>
          <a:xfrm>
            <a:off x="6214625"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94" name="Google Shape;1694;p155"/>
          <p:cNvSpPr txBox="1"/>
          <p:nvPr>
            <p:ph idx="5" type="subTitle"/>
          </p:nvPr>
        </p:nvSpPr>
        <p:spPr>
          <a:xfrm>
            <a:off x="3609900"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95" name="Google Shape;1695;p155"/>
          <p:cNvSpPr txBox="1"/>
          <p:nvPr>
            <p:ph idx="6" type="subTitle"/>
          </p:nvPr>
        </p:nvSpPr>
        <p:spPr>
          <a:xfrm>
            <a:off x="1005175"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96" name="Google Shape;1696;p155"/>
          <p:cNvSpPr txBox="1"/>
          <p:nvPr>
            <p:ph idx="7" type="subTitle"/>
          </p:nvPr>
        </p:nvSpPr>
        <p:spPr>
          <a:xfrm>
            <a:off x="1005175"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97" name="Google Shape;1697;p155"/>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698" name="Google Shape;1698;p155"/>
          <p:cNvSpPr txBox="1"/>
          <p:nvPr>
            <p:ph idx="8" type="subTitle"/>
          </p:nvPr>
        </p:nvSpPr>
        <p:spPr>
          <a:xfrm>
            <a:off x="3609900"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99" name="Google Shape;1699;p155"/>
          <p:cNvSpPr txBox="1"/>
          <p:nvPr>
            <p:ph idx="9" type="subTitle"/>
          </p:nvPr>
        </p:nvSpPr>
        <p:spPr>
          <a:xfrm>
            <a:off x="6214625"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700" name="Google Shape;1700;p155"/>
          <p:cNvSpPr txBox="1"/>
          <p:nvPr>
            <p:ph idx="13" type="subTitle"/>
          </p:nvPr>
        </p:nvSpPr>
        <p:spPr>
          <a:xfrm>
            <a:off x="1005175"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701" name="Google Shape;1701;p155"/>
          <p:cNvSpPr txBox="1"/>
          <p:nvPr>
            <p:ph idx="14" type="subTitle"/>
          </p:nvPr>
        </p:nvSpPr>
        <p:spPr>
          <a:xfrm>
            <a:off x="3609900"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702" name="Google Shape;1702;p155"/>
          <p:cNvSpPr txBox="1"/>
          <p:nvPr>
            <p:ph idx="15" type="subTitle"/>
          </p:nvPr>
        </p:nvSpPr>
        <p:spPr>
          <a:xfrm>
            <a:off x="6214625"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79" name="Shape 79"/>
        <p:cNvGrpSpPr/>
        <p:nvPr/>
      </p:nvGrpSpPr>
      <p:grpSpPr>
        <a:xfrm>
          <a:off x="0" y="0"/>
          <a:ext cx="0" cy="0"/>
          <a:chOff x="0" y="0"/>
          <a:chExt cx="0" cy="0"/>
        </a:xfrm>
      </p:grpSpPr>
      <p:grpSp>
        <p:nvGrpSpPr>
          <p:cNvPr id="80" name="Google Shape;80;p17"/>
          <p:cNvGrpSpPr/>
          <p:nvPr/>
        </p:nvGrpSpPr>
        <p:grpSpPr>
          <a:xfrm>
            <a:off x="-648268" y="-915586"/>
            <a:ext cx="4062633" cy="6859116"/>
            <a:chOff x="-648268" y="-915586"/>
            <a:chExt cx="4062633" cy="6859116"/>
          </a:xfrm>
        </p:grpSpPr>
        <p:sp>
          <p:nvSpPr>
            <p:cNvPr id="81" name="Google Shape;81;p17"/>
            <p:cNvSpPr/>
            <p:nvPr/>
          </p:nvSpPr>
          <p:spPr>
            <a:xfrm>
              <a:off x="-648268" y="1965670"/>
              <a:ext cx="1119395" cy="1086742"/>
            </a:xfrm>
            <a:custGeom>
              <a:rect b="b" l="l" r="r" t="t"/>
              <a:pathLst>
                <a:path extrusionOk="0" h="30087" w="30991">
                  <a:moveTo>
                    <a:pt x="13309" y="1"/>
                  </a:moveTo>
                  <a:cubicBezTo>
                    <a:pt x="12724" y="1"/>
                    <a:pt x="12139" y="419"/>
                    <a:pt x="12142" y="1162"/>
                  </a:cubicBezTo>
                  <a:cubicBezTo>
                    <a:pt x="12144" y="1874"/>
                    <a:pt x="11565" y="2323"/>
                    <a:pt x="10974" y="2323"/>
                  </a:cubicBezTo>
                  <a:cubicBezTo>
                    <a:pt x="10634" y="2323"/>
                    <a:pt x="10290" y="2174"/>
                    <a:pt x="10050" y="1842"/>
                  </a:cubicBezTo>
                  <a:cubicBezTo>
                    <a:pt x="9804" y="1500"/>
                    <a:pt x="9466" y="1354"/>
                    <a:pt x="9134" y="1354"/>
                  </a:cubicBezTo>
                  <a:cubicBezTo>
                    <a:pt x="8422" y="1354"/>
                    <a:pt x="7734" y="2023"/>
                    <a:pt x="8015" y="2877"/>
                  </a:cubicBezTo>
                  <a:cubicBezTo>
                    <a:pt x="8283" y="3690"/>
                    <a:pt x="7638" y="4398"/>
                    <a:pt x="6915" y="4398"/>
                  </a:cubicBezTo>
                  <a:cubicBezTo>
                    <a:pt x="6688" y="4398"/>
                    <a:pt x="6453" y="4328"/>
                    <a:pt x="6236" y="4170"/>
                  </a:cubicBezTo>
                  <a:cubicBezTo>
                    <a:pt x="6013" y="4006"/>
                    <a:pt x="5778" y="3935"/>
                    <a:pt x="5554" y="3935"/>
                  </a:cubicBezTo>
                  <a:cubicBezTo>
                    <a:pt x="4707" y="3935"/>
                    <a:pt x="4005" y="4942"/>
                    <a:pt x="4622" y="5784"/>
                  </a:cubicBezTo>
                  <a:cubicBezTo>
                    <a:pt x="5206" y="6582"/>
                    <a:pt x="4588" y="7626"/>
                    <a:pt x="3703" y="7626"/>
                  </a:cubicBezTo>
                  <a:cubicBezTo>
                    <a:pt x="3583" y="7626"/>
                    <a:pt x="3457" y="7606"/>
                    <a:pt x="3330" y="7564"/>
                  </a:cubicBezTo>
                  <a:cubicBezTo>
                    <a:pt x="3195" y="7520"/>
                    <a:pt x="3065" y="7500"/>
                    <a:pt x="2942" y="7500"/>
                  </a:cubicBezTo>
                  <a:cubicBezTo>
                    <a:pt x="1915" y="7500"/>
                    <a:pt x="1337" y="8908"/>
                    <a:pt x="2294" y="9598"/>
                  </a:cubicBezTo>
                  <a:cubicBezTo>
                    <a:pt x="3203" y="10254"/>
                    <a:pt x="2738" y="11690"/>
                    <a:pt x="1618" y="11690"/>
                  </a:cubicBezTo>
                  <a:cubicBezTo>
                    <a:pt x="1616" y="11690"/>
                    <a:pt x="1615" y="11690"/>
                    <a:pt x="1614" y="11690"/>
                  </a:cubicBezTo>
                  <a:cubicBezTo>
                    <a:pt x="1612" y="11690"/>
                    <a:pt x="1610" y="11690"/>
                    <a:pt x="1608" y="11690"/>
                  </a:cubicBezTo>
                  <a:cubicBezTo>
                    <a:pt x="292" y="11690"/>
                    <a:pt x="1" y="13541"/>
                    <a:pt x="1256" y="13944"/>
                  </a:cubicBezTo>
                  <a:cubicBezTo>
                    <a:pt x="2325" y="14287"/>
                    <a:pt x="2325" y="15800"/>
                    <a:pt x="1256" y="16143"/>
                  </a:cubicBezTo>
                  <a:cubicBezTo>
                    <a:pt x="1" y="16546"/>
                    <a:pt x="292" y="18398"/>
                    <a:pt x="1609" y="18398"/>
                  </a:cubicBezTo>
                  <a:cubicBezTo>
                    <a:pt x="1611" y="18398"/>
                    <a:pt x="1612" y="18398"/>
                    <a:pt x="1614" y="18398"/>
                  </a:cubicBezTo>
                  <a:cubicBezTo>
                    <a:pt x="1616" y="18398"/>
                    <a:pt x="1617" y="18398"/>
                    <a:pt x="1619" y="18398"/>
                  </a:cubicBezTo>
                  <a:cubicBezTo>
                    <a:pt x="2738" y="18398"/>
                    <a:pt x="3203" y="19834"/>
                    <a:pt x="2294" y="20489"/>
                  </a:cubicBezTo>
                  <a:cubicBezTo>
                    <a:pt x="1337" y="21179"/>
                    <a:pt x="1915" y="22588"/>
                    <a:pt x="2943" y="22588"/>
                  </a:cubicBezTo>
                  <a:cubicBezTo>
                    <a:pt x="3066" y="22588"/>
                    <a:pt x="3195" y="22567"/>
                    <a:pt x="3330" y="22523"/>
                  </a:cubicBezTo>
                  <a:cubicBezTo>
                    <a:pt x="3458" y="22481"/>
                    <a:pt x="3584" y="22462"/>
                    <a:pt x="3704" y="22462"/>
                  </a:cubicBezTo>
                  <a:cubicBezTo>
                    <a:pt x="4588" y="22462"/>
                    <a:pt x="5206" y="23505"/>
                    <a:pt x="4622" y="24302"/>
                  </a:cubicBezTo>
                  <a:cubicBezTo>
                    <a:pt x="4006" y="25144"/>
                    <a:pt x="4707" y="26151"/>
                    <a:pt x="5554" y="26151"/>
                  </a:cubicBezTo>
                  <a:cubicBezTo>
                    <a:pt x="5778" y="26151"/>
                    <a:pt x="6013" y="26080"/>
                    <a:pt x="6236" y="25917"/>
                  </a:cubicBezTo>
                  <a:cubicBezTo>
                    <a:pt x="6453" y="25758"/>
                    <a:pt x="6688" y="25688"/>
                    <a:pt x="6915" y="25688"/>
                  </a:cubicBezTo>
                  <a:cubicBezTo>
                    <a:pt x="7638" y="25688"/>
                    <a:pt x="8283" y="26398"/>
                    <a:pt x="8015" y="27209"/>
                  </a:cubicBezTo>
                  <a:cubicBezTo>
                    <a:pt x="7734" y="28064"/>
                    <a:pt x="8423" y="28733"/>
                    <a:pt x="9134" y="28733"/>
                  </a:cubicBezTo>
                  <a:cubicBezTo>
                    <a:pt x="9466" y="28733"/>
                    <a:pt x="9804" y="28587"/>
                    <a:pt x="10050" y="28246"/>
                  </a:cubicBezTo>
                  <a:cubicBezTo>
                    <a:pt x="10290" y="27913"/>
                    <a:pt x="10634" y="27764"/>
                    <a:pt x="10974" y="27764"/>
                  </a:cubicBezTo>
                  <a:cubicBezTo>
                    <a:pt x="11565" y="27764"/>
                    <a:pt x="12144" y="28213"/>
                    <a:pt x="12142" y="28926"/>
                  </a:cubicBezTo>
                  <a:cubicBezTo>
                    <a:pt x="12139" y="29668"/>
                    <a:pt x="12724" y="30086"/>
                    <a:pt x="13309" y="30086"/>
                  </a:cubicBezTo>
                  <a:cubicBezTo>
                    <a:pt x="13765" y="30086"/>
                    <a:pt x="14219" y="29833"/>
                    <a:pt x="14396" y="29283"/>
                  </a:cubicBezTo>
                  <a:cubicBezTo>
                    <a:pt x="14567" y="28748"/>
                    <a:pt x="15031" y="28481"/>
                    <a:pt x="15495" y="28481"/>
                  </a:cubicBezTo>
                  <a:cubicBezTo>
                    <a:pt x="15960" y="28481"/>
                    <a:pt x="16424" y="28748"/>
                    <a:pt x="16596" y="29283"/>
                  </a:cubicBezTo>
                  <a:cubicBezTo>
                    <a:pt x="16772" y="29833"/>
                    <a:pt x="17226" y="30086"/>
                    <a:pt x="17682" y="30086"/>
                  </a:cubicBezTo>
                  <a:cubicBezTo>
                    <a:pt x="18266" y="30086"/>
                    <a:pt x="18852" y="29668"/>
                    <a:pt x="18850" y="28926"/>
                  </a:cubicBezTo>
                  <a:cubicBezTo>
                    <a:pt x="18847" y="28213"/>
                    <a:pt x="19426" y="27764"/>
                    <a:pt x="20017" y="27764"/>
                  </a:cubicBezTo>
                  <a:cubicBezTo>
                    <a:pt x="20357" y="27764"/>
                    <a:pt x="20702" y="27913"/>
                    <a:pt x="20942" y="28246"/>
                  </a:cubicBezTo>
                  <a:cubicBezTo>
                    <a:pt x="21188" y="28587"/>
                    <a:pt x="21525" y="28733"/>
                    <a:pt x="21857" y="28733"/>
                  </a:cubicBezTo>
                  <a:cubicBezTo>
                    <a:pt x="22568" y="28733"/>
                    <a:pt x="23256" y="28064"/>
                    <a:pt x="22975" y="27209"/>
                  </a:cubicBezTo>
                  <a:cubicBezTo>
                    <a:pt x="22708" y="26398"/>
                    <a:pt x="23353" y="25688"/>
                    <a:pt x="24076" y="25688"/>
                  </a:cubicBezTo>
                  <a:cubicBezTo>
                    <a:pt x="24303" y="25688"/>
                    <a:pt x="24538" y="25758"/>
                    <a:pt x="24754" y="25917"/>
                  </a:cubicBezTo>
                  <a:cubicBezTo>
                    <a:pt x="24978" y="26080"/>
                    <a:pt x="25212" y="26151"/>
                    <a:pt x="25437" y="26151"/>
                  </a:cubicBezTo>
                  <a:cubicBezTo>
                    <a:pt x="26284" y="26151"/>
                    <a:pt x="26985" y="25144"/>
                    <a:pt x="26369" y="24302"/>
                  </a:cubicBezTo>
                  <a:cubicBezTo>
                    <a:pt x="25785" y="23505"/>
                    <a:pt x="26403" y="22462"/>
                    <a:pt x="27287" y="22462"/>
                  </a:cubicBezTo>
                  <a:cubicBezTo>
                    <a:pt x="27407" y="22462"/>
                    <a:pt x="27533" y="22481"/>
                    <a:pt x="27661" y="22523"/>
                  </a:cubicBezTo>
                  <a:cubicBezTo>
                    <a:pt x="27795" y="22567"/>
                    <a:pt x="27925" y="22588"/>
                    <a:pt x="28048" y="22588"/>
                  </a:cubicBezTo>
                  <a:cubicBezTo>
                    <a:pt x="29076" y="22588"/>
                    <a:pt x="29654" y="21179"/>
                    <a:pt x="28698" y="20489"/>
                  </a:cubicBezTo>
                  <a:cubicBezTo>
                    <a:pt x="27788" y="19834"/>
                    <a:pt x="28253" y="18398"/>
                    <a:pt x="29373" y="18398"/>
                  </a:cubicBezTo>
                  <a:cubicBezTo>
                    <a:pt x="29375" y="18398"/>
                    <a:pt x="29376" y="18398"/>
                    <a:pt x="29378" y="18398"/>
                  </a:cubicBezTo>
                  <a:cubicBezTo>
                    <a:pt x="29379" y="18398"/>
                    <a:pt x="29381" y="18398"/>
                    <a:pt x="29383" y="18398"/>
                  </a:cubicBezTo>
                  <a:cubicBezTo>
                    <a:pt x="30698" y="18398"/>
                    <a:pt x="30991" y="16546"/>
                    <a:pt x="29735" y="16143"/>
                  </a:cubicBezTo>
                  <a:cubicBezTo>
                    <a:pt x="28665" y="15800"/>
                    <a:pt x="28665" y="14287"/>
                    <a:pt x="29735" y="13944"/>
                  </a:cubicBezTo>
                  <a:cubicBezTo>
                    <a:pt x="30991" y="13541"/>
                    <a:pt x="30698" y="11690"/>
                    <a:pt x="29384" y="11690"/>
                  </a:cubicBezTo>
                  <a:cubicBezTo>
                    <a:pt x="29382" y="11690"/>
                    <a:pt x="29380" y="11690"/>
                    <a:pt x="29378" y="11690"/>
                  </a:cubicBezTo>
                  <a:cubicBezTo>
                    <a:pt x="29377" y="11690"/>
                    <a:pt x="29375" y="11690"/>
                    <a:pt x="29374" y="11690"/>
                  </a:cubicBezTo>
                  <a:cubicBezTo>
                    <a:pt x="28253" y="11690"/>
                    <a:pt x="27787" y="10254"/>
                    <a:pt x="28698" y="9598"/>
                  </a:cubicBezTo>
                  <a:cubicBezTo>
                    <a:pt x="29654" y="8908"/>
                    <a:pt x="29076" y="7500"/>
                    <a:pt x="28049" y="7500"/>
                  </a:cubicBezTo>
                  <a:cubicBezTo>
                    <a:pt x="27926" y="7500"/>
                    <a:pt x="27796" y="7520"/>
                    <a:pt x="27661" y="7564"/>
                  </a:cubicBezTo>
                  <a:cubicBezTo>
                    <a:pt x="27533" y="7606"/>
                    <a:pt x="27408" y="7626"/>
                    <a:pt x="27288" y="7626"/>
                  </a:cubicBezTo>
                  <a:cubicBezTo>
                    <a:pt x="26404" y="7626"/>
                    <a:pt x="25785" y="6582"/>
                    <a:pt x="26369" y="5784"/>
                  </a:cubicBezTo>
                  <a:cubicBezTo>
                    <a:pt x="26984" y="4942"/>
                    <a:pt x="26284" y="3935"/>
                    <a:pt x="25437" y="3935"/>
                  </a:cubicBezTo>
                  <a:cubicBezTo>
                    <a:pt x="25212" y="3935"/>
                    <a:pt x="24977" y="4006"/>
                    <a:pt x="24754" y="4170"/>
                  </a:cubicBezTo>
                  <a:cubicBezTo>
                    <a:pt x="24538" y="4328"/>
                    <a:pt x="24303" y="4398"/>
                    <a:pt x="24076" y="4398"/>
                  </a:cubicBezTo>
                  <a:cubicBezTo>
                    <a:pt x="23354" y="4398"/>
                    <a:pt x="22708" y="3690"/>
                    <a:pt x="22975" y="2877"/>
                  </a:cubicBezTo>
                  <a:cubicBezTo>
                    <a:pt x="23256" y="2023"/>
                    <a:pt x="22568" y="1354"/>
                    <a:pt x="21857" y="1354"/>
                  </a:cubicBezTo>
                  <a:cubicBezTo>
                    <a:pt x="21525" y="1354"/>
                    <a:pt x="21188" y="1500"/>
                    <a:pt x="20942" y="1842"/>
                  </a:cubicBezTo>
                  <a:cubicBezTo>
                    <a:pt x="20702" y="2174"/>
                    <a:pt x="20358" y="2323"/>
                    <a:pt x="20017" y="2323"/>
                  </a:cubicBezTo>
                  <a:cubicBezTo>
                    <a:pt x="19426" y="2323"/>
                    <a:pt x="18847" y="1874"/>
                    <a:pt x="18850" y="1162"/>
                  </a:cubicBezTo>
                  <a:cubicBezTo>
                    <a:pt x="18852" y="419"/>
                    <a:pt x="18266" y="1"/>
                    <a:pt x="17681" y="1"/>
                  </a:cubicBezTo>
                  <a:cubicBezTo>
                    <a:pt x="17226" y="1"/>
                    <a:pt x="16772" y="254"/>
                    <a:pt x="16596" y="804"/>
                  </a:cubicBezTo>
                  <a:cubicBezTo>
                    <a:pt x="16424" y="1338"/>
                    <a:pt x="15960" y="1606"/>
                    <a:pt x="15495" y="1606"/>
                  </a:cubicBezTo>
                  <a:cubicBezTo>
                    <a:pt x="15031" y="1606"/>
                    <a:pt x="14567" y="1338"/>
                    <a:pt x="14396" y="804"/>
                  </a:cubicBezTo>
                  <a:cubicBezTo>
                    <a:pt x="14219" y="254"/>
                    <a:pt x="13765" y="1"/>
                    <a:pt x="133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p:nvPr/>
          </p:nvSpPr>
          <p:spPr>
            <a:xfrm>
              <a:off x="-470522" y="-205576"/>
              <a:ext cx="56167" cy="56203"/>
            </a:xfrm>
            <a:custGeom>
              <a:rect b="b" l="l" r="r" t="t"/>
              <a:pathLst>
                <a:path extrusionOk="0" h="1556" w="1555">
                  <a:moveTo>
                    <a:pt x="777" y="1"/>
                  </a:moveTo>
                  <a:cubicBezTo>
                    <a:pt x="348" y="1"/>
                    <a:pt x="0" y="349"/>
                    <a:pt x="0" y="779"/>
                  </a:cubicBezTo>
                  <a:cubicBezTo>
                    <a:pt x="0" y="1207"/>
                    <a:pt x="348" y="1556"/>
                    <a:pt x="777" y="1556"/>
                  </a:cubicBezTo>
                  <a:cubicBezTo>
                    <a:pt x="1207" y="1556"/>
                    <a:pt x="1555" y="1207"/>
                    <a:pt x="1555" y="779"/>
                  </a:cubicBezTo>
                  <a:cubicBezTo>
                    <a:pt x="1555" y="349"/>
                    <a:pt x="1207" y="1"/>
                    <a:pt x="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a:off x="2863680" y="5237094"/>
              <a:ext cx="56167" cy="56203"/>
            </a:xfrm>
            <a:custGeom>
              <a:rect b="b" l="l" r="r" t="t"/>
              <a:pathLst>
                <a:path extrusionOk="0" h="1556" w="1555">
                  <a:moveTo>
                    <a:pt x="777" y="1"/>
                  </a:moveTo>
                  <a:cubicBezTo>
                    <a:pt x="348" y="1"/>
                    <a:pt x="0" y="349"/>
                    <a:pt x="0" y="779"/>
                  </a:cubicBezTo>
                  <a:cubicBezTo>
                    <a:pt x="0" y="1207"/>
                    <a:pt x="348" y="1555"/>
                    <a:pt x="777" y="1555"/>
                  </a:cubicBezTo>
                  <a:cubicBezTo>
                    <a:pt x="1207" y="1555"/>
                    <a:pt x="1555" y="1207"/>
                    <a:pt x="1555" y="779"/>
                  </a:cubicBezTo>
                  <a:cubicBezTo>
                    <a:pt x="1555" y="349"/>
                    <a:pt x="1207" y="1"/>
                    <a:pt x="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p:nvPr/>
          </p:nvSpPr>
          <p:spPr>
            <a:xfrm>
              <a:off x="1885116" y="-915586"/>
              <a:ext cx="62415" cy="62379"/>
            </a:xfrm>
            <a:custGeom>
              <a:rect b="b" l="l" r="r" t="t"/>
              <a:pathLst>
                <a:path extrusionOk="0" h="1727" w="1728">
                  <a:moveTo>
                    <a:pt x="863" y="0"/>
                  </a:moveTo>
                  <a:cubicBezTo>
                    <a:pt x="387" y="0"/>
                    <a:pt x="1" y="386"/>
                    <a:pt x="1" y="863"/>
                  </a:cubicBezTo>
                  <a:cubicBezTo>
                    <a:pt x="1" y="1340"/>
                    <a:pt x="387" y="1727"/>
                    <a:pt x="863" y="1727"/>
                  </a:cubicBezTo>
                  <a:cubicBezTo>
                    <a:pt x="1341" y="1727"/>
                    <a:pt x="1727" y="1340"/>
                    <a:pt x="1727" y="863"/>
                  </a:cubicBezTo>
                  <a:cubicBezTo>
                    <a:pt x="1727" y="386"/>
                    <a:pt x="1341"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p:nvPr/>
          </p:nvSpPr>
          <p:spPr>
            <a:xfrm>
              <a:off x="683801" y="4943836"/>
              <a:ext cx="62379" cy="62379"/>
            </a:xfrm>
            <a:custGeom>
              <a:rect b="b" l="l" r="r" t="t"/>
              <a:pathLst>
                <a:path extrusionOk="0" h="1727" w="1727">
                  <a:moveTo>
                    <a:pt x="864" y="0"/>
                  </a:moveTo>
                  <a:cubicBezTo>
                    <a:pt x="386" y="0"/>
                    <a:pt x="0" y="387"/>
                    <a:pt x="0" y="863"/>
                  </a:cubicBezTo>
                  <a:cubicBezTo>
                    <a:pt x="0" y="1341"/>
                    <a:pt x="386" y="1727"/>
                    <a:pt x="864" y="1727"/>
                  </a:cubicBezTo>
                  <a:cubicBezTo>
                    <a:pt x="1341" y="1727"/>
                    <a:pt x="1727" y="1341"/>
                    <a:pt x="1727" y="863"/>
                  </a:cubicBezTo>
                  <a:cubicBezTo>
                    <a:pt x="1727" y="387"/>
                    <a:pt x="1341" y="0"/>
                    <a:pt x="8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a:off x="3324354" y="2142224"/>
              <a:ext cx="36" cy="144"/>
            </a:xfrm>
            <a:custGeom>
              <a:rect b="b" l="l" r="r" t="t"/>
              <a:pathLst>
                <a:path extrusionOk="0" fill="none" h="4" w="1">
                  <a:moveTo>
                    <a:pt x="0" y="3"/>
                  </a:moveTo>
                  <a:lnTo>
                    <a:pt x="0"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a:off x="-29352" y="-877841"/>
              <a:ext cx="3347854" cy="2971629"/>
            </a:xfrm>
            <a:custGeom>
              <a:rect b="b" l="l" r="r" t="t"/>
              <a:pathLst>
                <a:path extrusionOk="0" fill="none" h="82271" w="92687">
                  <a:moveTo>
                    <a:pt x="92686" y="82270"/>
                  </a:moveTo>
                  <a:cubicBezTo>
                    <a:pt x="86760" y="36173"/>
                    <a:pt x="47598" y="484"/>
                    <a:pt x="0"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p:nvPr/>
          </p:nvSpPr>
          <p:spPr>
            <a:xfrm>
              <a:off x="-53841" y="-877985"/>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a:off x="-4646" y="2472759"/>
              <a:ext cx="3351141" cy="3470771"/>
            </a:xfrm>
            <a:custGeom>
              <a:rect b="b" l="l" r="r" t="t"/>
              <a:pathLst>
                <a:path extrusionOk="0" fill="none" h="96090" w="92778">
                  <a:moveTo>
                    <a:pt x="1" y="96089"/>
                  </a:moveTo>
                  <a:cubicBezTo>
                    <a:pt x="51153" y="95206"/>
                    <a:pt x="92387" y="53656"/>
                    <a:pt x="92768" y="2381"/>
                  </a:cubicBezTo>
                  <a:cubicBezTo>
                    <a:pt x="92770" y="2143"/>
                    <a:pt x="92778" y="1906"/>
                    <a:pt x="92778" y="1667"/>
                  </a:cubicBezTo>
                  <a:cubicBezTo>
                    <a:pt x="92778" y="1110"/>
                    <a:pt x="92772" y="555"/>
                    <a:pt x="92762"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3345412" y="2448052"/>
              <a:ext cx="36" cy="144"/>
            </a:xfrm>
            <a:custGeom>
              <a:rect b="b" l="l" r="r" t="t"/>
              <a:pathLst>
                <a:path extrusionOk="0" fill="none" h="4" w="1">
                  <a:moveTo>
                    <a:pt x="0" y="4"/>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2905109" y="1668655"/>
              <a:ext cx="72" cy="144"/>
            </a:xfrm>
            <a:custGeom>
              <a:rect b="b" l="l" r="r" t="t"/>
              <a:pathLst>
                <a:path extrusionOk="0" fill="none" h="4" w="2">
                  <a:moveTo>
                    <a:pt x="1" y="3"/>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29388" y="-558901"/>
              <a:ext cx="2920555" cy="2180817"/>
            </a:xfrm>
            <a:custGeom>
              <a:rect b="b" l="l" r="r" t="t"/>
              <a:pathLst>
                <a:path extrusionOk="0" fill="none" h="60377" w="80857">
                  <a:moveTo>
                    <a:pt x="80857" y="60376"/>
                  </a:moveTo>
                  <a:cubicBezTo>
                    <a:pt x="70181" y="25704"/>
                    <a:pt x="38075" y="426"/>
                    <a:pt x="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53841" y="-559118"/>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4863" y="2195501"/>
              <a:ext cx="3032491" cy="3429052"/>
            </a:xfrm>
            <a:custGeom>
              <a:rect b="b" l="l" r="r" t="t"/>
              <a:pathLst>
                <a:path extrusionOk="0" fill="none" h="94935" w="83956">
                  <a:moveTo>
                    <a:pt x="0" y="94935"/>
                  </a:moveTo>
                  <a:cubicBezTo>
                    <a:pt x="46279" y="94057"/>
                    <a:pt x="83566" y="56458"/>
                    <a:pt x="83945" y="10057"/>
                  </a:cubicBezTo>
                  <a:cubicBezTo>
                    <a:pt x="83948" y="9819"/>
                    <a:pt x="83954" y="9582"/>
                    <a:pt x="83954" y="9343"/>
                  </a:cubicBezTo>
                  <a:cubicBezTo>
                    <a:pt x="83955" y="6222"/>
                    <a:pt x="83786" y="3103"/>
                    <a:pt x="8345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3006606" y="2171048"/>
              <a:ext cx="36" cy="144"/>
            </a:xfrm>
            <a:custGeom>
              <a:rect b="b" l="l" r="r" t="t"/>
              <a:pathLst>
                <a:path extrusionOk="0" fill="none" h="4" w="1">
                  <a:moveTo>
                    <a:pt x="0" y="4"/>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2683657" y="2797441"/>
              <a:ext cx="36" cy="144"/>
            </a:xfrm>
            <a:custGeom>
              <a:rect b="b" l="l" r="r" t="t"/>
              <a:pathLst>
                <a:path extrusionOk="0" fill="none" h="4" w="1">
                  <a:moveTo>
                    <a:pt x="1" y="3"/>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29244" y="-227717"/>
              <a:ext cx="2725651" cy="2976252"/>
            </a:xfrm>
            <a:custGeom>
              <a:rect b="b" l="l" r="r" t="t"/>
              <a:pathLst>
                <a:path extrusionOk="0" fill="none" h="82399" w="75461">
                  <a:moveTo>
                    <a:pt x="75225" y="82399"/>
                  </a:moveTo>
                  <a:cubicBezTo>
                    <a:pt x="75359" y="80663"/>
                    <a:pt x="75435" y="78912"/>
                    <a:pt x="75451" y="77145"/>
                  </a:cubicBezTo>
                  <a:cubicBezTo>
                    <a:pt x="75453" y="76907"/>
                    <a:pt x="75461" y="76670"/>
                    <a:pt x="75461" y="76431"/>
                  </a:cubicBezTo>
                  <a:cubicBezTo>
                    <a:pt x="75461" y="34542"/>
                    <a:pt x="41767" y="526"/>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a:off x="-53841" y="-227934"/>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p:nvPr/>
          </p:nvSpPr>
          <p:spPr>
            <a:xfrm>
              <a:off x="-53877" y="5293875"/>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a:off x="-5007" y="3479965"/>
              <a:ext cx="2534540" cy="1813368"/>
            </a:xfrm>
            <a:custGeom>
              <a:rect b="b" l="l" r="r" t="t"/>
              <a:pathLst>
                <a:path extrusionOk="0" fill="none" h="50204" w="70170">
                  <a:moveTo>
                    <a:pt x="1" y="50203"/>
                  </a:moveTo>
                  <a:cubicBezTo>
                    <a:pt x="32291" y="49518"/>
                    <a:pt x="59650" y="28812"/>
                    <a:pt x="70170"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a:off x="2537805" y="3456812"/>
              <a:ext cx="72" cy="144"/>
            </a:xfrm>
            <a:custGeom>
              <a:rect b="b" l="l" r="r" t="t"/>
              <a:pathLst>
                <a:path extrusionOk="0" fill="none" h="4" w="2">
                  <a:moveTo>
                    <a:pt x="0" y="4"/>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a:off x="2139943" y="3525331"/>
              <a:ext cx="108" cy="144"/>
            </a:xfrm>
            <a:custGeom>
              <a:rect b="b" l="l" r="r" t="t"/>
              <a:pathLst>
                <a:path extrusionOk="0" fill="none" h="4" w="3">
                  <a:moveTo>
                    <a:pt x="1" y="3"/>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p:nvPr/>
          </p:nvSpPr>
          <p:spPr>
            <a:xfrm>
              <a:off x="-29352" y="115892"/>
              <a:ext cx="2382331" cy="3364722"/>
            </a:xfrm>
            <a:custGeom>
              <a:rect b="b" l="l" r="r" t="t"/>
              <a:pathLst>
                <a:path extrusionOk="0" fill="none" h="93154" w="65956">
                  <a:moveTo>
                    <a:pt x="60604" y="93154"/>
                  </a:moveTo>
                  <a:cubicBezTo>
                    <a:pt x="63951" y="85304"/>
                    <a:pt x="65842" y="76684"/>
                    <a:pt x="65937" y="67632"/>
                  </a:cubicBezTo>
                  <a:cubicBezTo>
                    <a:pt x="65939" y="67394"/>
                    <a:pt x="65955" y="67158"/>
                    <a:pt x="65955" y="66918"/>
                  </a:cubicBezTo>
                  <a:cubicBezTo>
                    <a:pt x="65955" y="30280"/>
                    <a:pt x="36515" y="524"/>
                    <a:pt x="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a:off x="-53841" y="115640"/>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53877" y="4950302"/>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a:off x="-4790" y="4053370"/>
              <a:ext cx="1819473" cy="896282"/>
            </a:xfrm>
            <a:custGeom>
              <a:rect b="b" l="l" r="r" t="t"/>
              <a:pathLst>
                <a:path extrusionOk="0" fill="none" h="24814" w="50373">
                  <a:moveTo>
                    <a:pt x="0" y="24813"/>
                  </a:moveTo>
                  <a:cubicBezTo>
                    <a:pt x="20342" y="24318"/>
                    <a:pt x="38428" y="14750"/>
                    <a:pt x="50373"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p:nvPr/>
          </p:nvSpPr>
          <p:spPr>
            <a:xfrm>
              <a:off x="1830033" y="4034118"/>
              <a:ext cx="108" cy="144"/>
            </a:xfrm>
            <a:custGeom>
              <a:rect b="b" l="l" r="r" t="t"/>
              <a:pathLst>
                <a:path extrusionOk="0" fill="none" h="4" w="3">
                  <a:moveTo>
                    <a:pt x="0" y="4"/>
                  </a:moveTo>
                  <a:lnTo>
                    <a:pt x="2"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1965520" y="2049613"/>
              <a:ext cx="72" cy="144"/>
            </a:xfrm>
            <a:custGeom>
              <a:rect b="b" l="l" r="r" t="t"/>
              <a:pathLst>
                <a:path extrusionOk="0" fill="none" h="4" w="2">
                  <a:moveTo>
                    <a:pt x="0" y="1"/>
                  </a:moveTo>
                  <a:lnTo>
                    <a:pt x="2" y="4"/>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29207" y="2097688"/>
              <a:ext cx="2051110" cy="2521212"/>
            </a:xfrm>
            <a:custGeom>
              <a:rect b="b" l="l" r="r" t="t"/>
              <a:pathLst>
                <a:path extrusionOk="0" fill="none" h="69801" w="56786">
                  <a:moveTo>
                    <a:pt x="55525" y="0"/>
                  </a:moveTo>
                  <a:cubicBezTo>
                    <a:pt x="56363" y="3962"/>
                    <a:pt x="56786" y="8001"/>
                    <a:pt x="56783" y="12051"/>
                  </a:cubicBezTo>
                  <a:cubicBezTo>
                    <a:pt x="56783" y="12291"/>
                    <a:pt x="56768" y="12527"/>
                    <a:pt x="56765" y="12765"/>
                  </a:cubicBezTo>
                  <a:cubicBezTo>
                    <a:pt x="56385" y="44010"/>
                    <a:pt x="31210" y="69281"/>
                    <a:pt x="1" y="6980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53841" y="4619117"/>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53877" y="446824"/>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4248" y="447655"/>
              <a:ext cx="1717181" cy="992433"/>
            </a:xfrm>
            <a:custGeom>
              <a:rect b="b" l="l" r="r" t="t"/>
              <a:pathLst>
                <a:path extrusionOk="0" fill="none" h="27476" w="47541">
                  <a:moveTo>
                    <a:pt x="1" y="1"/>
                  </a:moveTo>
                  <a:cubicBezTo>
                    <a:pt x="20109" y="573"/>
                    <a:pt x="37645" y="11420"/>
                    <a:pt x="47540" y="27476"/>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a:off x="1725827" y="1461290"/>
              <a:ext cx="72" cy="108"/>
            </a:xfrm>
            <a:custGeom>
              <a:rect b="b" l="l" r="r" t="t"/>
              <a:pathLst>
                <a:path extrusionOk="0" fill="none" h="3" w="2">
                  <a:moveTo>
                    <a:pt x="0" y="0"/>
                  </a:moveTo>
                  <a:lnTo>
                    <a:pt x="1" y="2"/>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a:off x="1663484" y="2209588"/>
              <a:ext cx="36" cy="72"/>
            </a:xfrm>
            <a:custGeom>
              <a:rect b="b" l="l" r="r" t="t"/>
              <a:pathLst>
                <a:path extrusionOk="0" fill="none" h="2" w="1">
                  <a:moveTo>
                    <a:pt x="1" y="2"/>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a:off x="-29135" y="775805"/>
              <a:ext cx="1682939" cy="1385527"/>
            </a:xfrm>
            <a:custGeom>
              <a:rect b="b" l="l" r="r" t="t"/>
              <a:pathLst>
                <a:path extrusionOk="0" fill="none" h="38359" w="46593">
                  <a:moveTo>
                    <a:pt x="46593" y="38359"/>
                  </a:moveTo>
                  <a:cubicBezTo>
                    <a:pt x="41939" y="16735"/>
                    <a:pt x="22910" y="455"/>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a:off x="-53841" y="775480"/>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53877" y="4290498"/>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4935" y="2557568"/>
              <a:ext cx="1697496" cy="1732026"/>
            </a:xfrm>
            <a:custGeom>
              <a:rect b="b" l="l" r="r" t="t"/>
              <a:pathLst>
                <a:path extrusionOk="0" fill="none" h="47952" w="46996">
                  <a:moveTo>
                    <a:pt x="0" y="47951"/>
                  </a:moveTo>
                  <a:cubicBezTo>
                    <a:pt x="25485" y="47099"/>
                    <a:pt x="45996" y="26656"/>
                    <a:pt x="46964" y="1201"/>
                  </a:cubicBezTo>
                  <a:cubicBezTo>
                    <a:pt x="46979" y="813"/>
                    <a:pt x="46989" y="424"/>
                    <a:pt x="46996" y="33"/>
                  </a:cubicBezTo>
                  <a:lnTo>
                    <a:pt x="46996"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1693139" y="2532971"/>
              <a:ext cx="36" cy="181"/>
            </a:xfrm>
            <a:custGeom>
              <a:rect b="b" l="l" r="r" t="t"/>
              <a:pathLst>
                <a:path extrusionOk="0" fill="none" h="5" w="1">
                  <a:moveTo>
                    <a:pt x="1" y="5"/>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1248646" y="3038795"/>
              <a:ext cx="72" cy="144"/>
            </a:xfrm>
            <a:custGeom>
              <a:rect b="b" l="l" r="r" t="t"/>
              <a:pathLst>
                <a:path extrusionOk="0" fill="none" h="4" w="2">
                  <a:moveTo>
                    <a:pt x="0" y="4"/>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29207" y="1126313"/>
              <a:ext cx="1371946" cy="1866320"/>
            </a:xfrm>
            <a:custGeom>
              <a:rect b="b" l="l" r="r" t="t"/>
              <a:pathLst>
                <a:path extrusionOk="0" fill="none" h="51670" w="37983">
                  <a:moveTo>
                    <a:pt x="35846" y="51670"/>
                  </a:moveTo>
                  <a:cubicBezTo>
                    <a:pt x="37149" y="47896"/>
                    <a:pt x="37889" y="43859"/>
                    <a:pt x="37965" y="39658"/>
                  </a:cubicBezTo>
                  <a:cubicBezTo>
                    <a:pt x="37970" y="39420"/>
                    <a:pt x="37983" y="39184"/>
                    <a:pt x="37983" y="38944"/>
                  </a:cubicBezTo>
                  <a:cubicBezTo>
                    <a:pt x="37983" y="17753"/>
                    <a:pt x="21065" y="522"/>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53841" y="1125880"/>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53877" y="3940097"/>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5368" y="3419211"/>
              <a:ext cx="1033718" cy="519695"/>
            </a:xfrm>
            <a:custGeom>
              <a:rect b="b" l="l" r="r" t="t"/>
              <a:pathLst>
                <a:path extrusionOk="0" fill="none" h="14388" w="28619">
                  <a:moveTo>
                    <a:pt x="0" y="14387"/>
                  </a:moveTo>
                  <a:cubicBezTo>
                    <a:pt x="11550" y="13909"/>
                    <a:pt x="21798" y="8403"/>
                    <a:pt x="28618"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a:off x="1043448" y="3400140"/>
              <a:ext cx="108" cy="144"/>
            </a:xfrm>
            <a:custGeom>
              <a:rect b="b" l="l" r="r" t="t"/>
              <a:pathLst>
                <a:path extrusionOk="0" fill="none" h="4" w="3">
                  <a:moveTo>
                    <a:pt x="0" y="3"/>
                  </a:moveTo>
                  <a:lnTo>
                    <a:pt x="2"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a:off x="974965" y="2532971"/>
              <a:ext cx="36" cy="144"/>
            </a:xfrm>
            <a:custGeom>
              <a:rect b="b" l="l" r="r" t="t"/>
              <a:pathLst>
                <a:path extrusionOk="0" fill="none" h="4" w="1">
                  <a:moveTo>
                    <a:pt x="1" y="0"/>
                  </a:moveTo>
                  <a:lnTo>
                    <a:pt x="1" y="4"/>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a:off x="-29352" y="2581949"/>
              <a:ext cx="1002908" cy="989905"/>
            </a:xfrm>
            <a:custGeom>
              <a:rect b="b" l="l" r="r" t="t"/>
              <a:pathLst>
                <a:path extrusionOk="0" fill="none" h="27406" w="27766">
                  <a:moveTo>
                    <a:pt x="27766" y="1"/>
                  </a:moveTo>
                  <a:cubicBezTo>
                    <a:pt x="27070" y="14943"/>
                    <a:pt x="14991" y="26904"/>
                    <a:pt x="0" y="27405"/>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a:off x="-53841" y="3572324"/>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a:off x="640927" y="1769538"/>
              <a:ext cx="108" cy="144"/>
            </a:xfrm>
            <a:custGeom>
              <a:rect b="b" l="l" r="r" t="t"/>
              <a:pathLst>
                <a:path extrusionOk="0" fill="none" h="4" w="3">
                  <a:moveTo>
                    <a:pt x="3" y="3"/>
                  </a:moveTo>
                  <a:lnTo>
                    <a:pt x="0"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a:off x="-30038" y="1494159"/>
              <a:ext cx="635315" cy="243991"/>
            </a:xfrm>
            <a:custGeom>
              <a:rect b="b" l="l" r="r" t="t"/>
              <a:pathLst>
                <a:path extrusionOk="0" fill="none" h="6755" w="17589">
                  <a:moveTo>
                    <a:pt x="17588" y="6755"/>
                  </a:moveTo>
                  <a:cubicBezTo>
                    <a:pt x="12807" y="2723"/>
                    <a:pt x="6693" y="219"/>
                    <a:pt x="1"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a:off x="-53841" y="1493654"/>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a:off x="-53877" y="3572324"/>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a:off x="-4754" y="2212478"/>
              <a:ext cx="979755" cy="1358220"/>
            </a:xfrm>
            <a:custGeom>
              <a:rect b="b" l="l" r="r" t="t"/>
              <a:pathLst>
                <a:path extrusionOk="0" fill="none" h="37603" w="27125">
                  <a:moveTo>
                    <a:pt x="0" y="37603"/>
                  </a:moveTo>
                  <a:cubicBezTo>
                    <a:pt x="14888" y="36757"/>
                    <a:pt x="26740" y="24598"/>
                    <a:pt x="27106" y="9587"/>
                  </a:cubicBezTo>
                  <a:cubicBezTo>
                    <a:pt x="27112" y="9349"/>
                    <a:pt x="27125" y="9113"/>
                    <a:pt x="27125" y="8873"/>
                  </a:cubicBezTo>
                  <a:cubicBezTo>
                    <a:pt x="27125" y="5777"/>
                    <a:pt x="26635" y="2794"/>
                    <a:pt x="2573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916739" y="2189036"/>
              <a:ext cx="72" cy="144"/>
            </a:xfrm>
            <a:custGeom>
              <a:rect b="b" l="l" r="r" t="t"/>
              <a:pathLst>
                <a:path extrusionOk="0" fill="none" h="4" w="2">
                  <a:moveTo>
                    <a:pt x="2" y="4"/>
                  </a:moveTo>
                  <a:cubicBezTo>
                    <a:pt x="2" y="3"/>
                    <a:pt x="2" y="2"/>
                    <a:pt x="1"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a:off x="-53877" y="1817253"/>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p:nvPr/>
          </p:nvSpPr>
          <p:spPr>
            <a:xfrm>
              <a:off x="-29171" y="1819673"/>
              <a:ext cx="680501" cy="1428257"/>
            </a:xfrm>
            <a:custGeom>
              <a:rect b="b" l="l" r="r" t="t"/>
              <a:pathLst>
                <a:path extrusionOk="0" fill="none" h="39542" w="18840">
                  <a:moveTo>
                    <a:pt x="681" y="0"/>
                  </a:moveTo>
                  <a:cubicBezTo>
                    <a:pt x="10850" y="845"/>
                    <a:pt x="18840" y="9361"/>
                    <a:pt x="18840" y="19748"/>
                  </a:cubicBezTo>
                  <a:cubicBezTo>
                    <a:pt x="18840" y="19988"/>
                    <a:pt x="18831" y="20225"/>
                    <a:pt x="18822" y="20462"/>
                  </a:cubicBezTo>
                  <a:cubicBezTo>
                    <a:pt x="18457" y="30751"/>
                    <a:pt x="10255" y="39040"/>
                    <a:pt x="1" y="3954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53841" y="3248652"/>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581510" y="2841183"/>
              <a:ext cx="72" cy="144"/>
            </a:xfrm>
            <a:custGeom>
              <a:rect b="b" l="l" r="r" t="t"/>
              <a:pathLst>
                <a:path extrusionOk="0" fill="none" h="4" w="2">
                  <a:moveTo>
                    <a:pt x="0" y="3"/>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a:off x="-29244" y="1818047"/>
              <a:ext cx="680609" cy="978130"/>
            </a:xfrm>
            <a:custGeom>
              <a:rect b="b" l="l" r="r" t="t"/>
              <a:pathLst>
                <a:path extrusionOk="0" fill="none" h="27080" w="18843">
                  <a:moveTo>
                    <a:pt x="17454" y="27079"/>
                  </a:moveTo>
                  <a:cubicBezTo>
                    <a:pt x="18283" y="24983"/>
                    <a:pt x="18746" y="22760"/>
                    <a:pt x="18824" y="20507"/>
                  </a:cubicBezTo>
                  <a:cubicBezTo>
                    <a:pt x="18833" y="20270"/>
                    <a:pt x="18843" y="20033"/>
                    <a:pt x="18843" y="19793"/>
                  </a:cubicBezTo>
                  <a:cubicBezTo>
                    <a:pt x="18843" y="9175"/>
                    <a:pt x="10493" y="512"/>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53841" y="1817253"/>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53877" y="3248652"/>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6380" y="3103594"/>
              <a:ext cx="373950" cy="142818"/>
            </a:xfrm>
            <a:custGeom>
              <a:rect b="b" l="l" r="r" t="t"/>
              <a:pathLst>
                <a:path extrusionOk="0" fill="none" h="3954" w="10353">
                  <a:moveTo>
                    <a:pt x="1" y="3954"/>
                  </a:moveTo>
                  <a:cubicBezTo>
                    <a:pt x="3759" y="3652"/>
                    <a:pt x="7351" y="2281"/>
                    <a:pt x="10353"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a:off x="386281" y="3088821"/>
              <a:ext cx="108" cy="108"/>
            </a:xfrm>
            <a:custGeom>
              <a:rect b="b" l="l" r="r" t="t"/>
              <a:pathLst>
                <a:path extrusionOk="0" fill="none" h="3" w="3">
                  <a:moveTo>
                    <a:pt x="1" y="2"/>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544965" y="2189072"/>
              <a:ext cx="365137" cy="382294"/>
            </a:xfrm>
            <a:custGeom>
              <a:rect b="b" l="l" r="r" t="t"/>
              <a:pathLst>
                <a:path extrusionOk="0" h="10584" w="10109">
                  <a:moveTo>
                    <a:pt x="3751" y="1"/>
                  </a:moveTo>
                  <a:cubicBezTo>
                    <a:pt x="1493" y="2227"/>
                    <a:pt x="79" y="5297"/>
                    <a:pt x="1" y="8698"/>
                  </a:cubicBezTo>
                  <a:cubicBezTo>
                    <a:pt x="775" y="9294"/>
                    <a:pt x="1729" y="9657"/>
                    <a:pt x="2707" y="9669"/>
                  </a:cubicBezTo>
                  <a:cubicBezTo>
                    <a:pt x="2726" y="9669"/>
                    <a:pt x="2744" y="9670"/>
                    <a:pt x="2762" y="9670"/>
                  </a:cubicBezTo>
                  <a:cubicBezTo>
                    <a:pt x="3432" y="9670"/>
                    <a:pt x="4104" y="9531"/>
                    <a:pt x="4767" y="9531"/>
                  </a:cubicBezTo>
                  <a:cubicBezTo>
                    <a:pt x="5015" y="9531"/>
                    <a:pt x="5262" y="9551"/>
                    <a:pt x="5507" y="9604"/>
                  </a:cubicBezTo>
                  <a:cubicBezTo>
                    <a:pt x="6159" y="9744"/>
                    <a:pt x="6735" y="10115"/>
                    <a:pt x="7356" y="10361"/>
                  </a:cubicBezTo>
                  <a:cubicBezTo>
                    <a:pt x="7688" y="10492"/>
                    <a:pt x="8057" y="10584"/>
                    <a:pt x="8413" y="10584"/>
                  </a:cubicBezTo>
                  <a:cubicBezTo>
                    <a:pt x="8722" y="10584"/>
                    <a:pt x="9022" y="10515"/>
                    <a:pt x="9281" y="10344"/>
                  </a:cubicBezTo>
                  <a:cubicBezTo>
                    <a:pt x="10109" y="9795"/>
                    <a:pt x="10037" y="8490"/>
                    <a:pt x="9455" y="7686"/>
                  </a:cubicBezTo>
                  <a:cubicBezTo>
                    <a:pt x="8872" y="6883"/>
                    <a:pt x="7951" y="6411"/>
                    <a:pt x="7153" y="5821"/>
                  </a:cubicBezTo>
                  <a:cubicBezTo>
                    <a:pt x="5292" y="4448"/>
                    <a:pt x="4066" y="2285"/>
                    <a:pt x="3751"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a:off x="-351362" y="2057631"/>
              <a:ext cx="675083" cy="543245"/>
            </a:xfrm>
            <a:custGeom>
              <a:rect b="b" l="l" r="r" t="t"/>
              <a:pathLst>
                <a:path extrusionOk="0" h="15040" w="18690">
                  <a:moveTo>
                    <a:pt x="7256" y="1"/>
                  </a:moveTo>
                  <a:cubicBezTo>
                    <a:pt x="4566" y="1"/>
                    <a:pt x="2078" y="848"/>
                    <a:pt x="29" y="2281"/>
                  </a:cubicBezTo>
                  <a:cubicBezTo>
                    <a:pt x="1" y="2731"/>
                    <a:pt x="3" y="3184"/>
                    <a:pt x="36" y="3634"/>
                  </a:cubicBezTo>
                  <a:cubicBezTo>
                    <a:pt x="180" y="5513"/>
                    <a:pt x="1035" y="7440"/>
                    <a:pt x="2659" y="8397"/>
                  </a:cubicBezTo>
                  <a:cubicBezTo>
                    <a:pt x="3867" y="9109"/>
                    <a:pt x="5362" y="9219"/>
                    <a:pt x="6554" y="9957"/>
                  </a:cubicBezTo>
                  <a:cubicBezTo>
                    <a:pt x="8195" y="10975"/>
                    <a:pt x="8971" y="12987"/>
                    <a:pt x="10518" y="14144"/>
                  </a:cubicBezTo>
                  <a:cubicBezTo>
                    <a:pt x="11329" y="14749"/>
                    <a:pt x="12332" y="15040"/>
                    <a:pt x="13340" y="15040"/>
                  </a:cubicBezTo>
                  <a:cubicBezTo>
                    <a:pt x="14776" y="15040"/>
                    <a:pt x="16221" y="14449"/>
                    <a:pt x="17135" y="13334"/>
                  </a:cubicBezTo>
                  <a:cubicBezTo>
                    <a:pt x="18689" y="11437"/>
                    <a:pt x="18451" y="8327"/>
                    <a:pt x="16627" y="6688"/>
                  </a:cubicBezTo>
                  <a:cubicBezTo>
                    <a:pt x="15006" y="5231"/>
                    <a:pt x="12503" y="4952"/>
                    <a:pt x="11093" y="3289"/>
                  </a:cubicBezTo>
                  <a:cubicBezTo>
                    <a:pt x="10380" y="2448"/>
                    <a:pt x="10062" y="1388"/>
                    <a:pt x="9899" y="281"/>
                  </a:cubicBezTo>
                  <a:cubicBezTo>
                    <a:pt x="9030" y="95"/>
                    <a:pt x="8144" y="1"/>
                    <a:pt x="7256"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537380" y="2549080"/>
              <a:ext cx="560944" cy="362970"/>
            </a:xfrm>
            <a:custGeom>
              <a:rect b="b" l="l" r="r" t="t"/>
              <a:pathLst>
                <a:path extrusionOk="0" h="10049" w="15530">
                  <a:moveTo>
                    <a:pt x="11888" y="0"/>
                  </a:moveTo>
                  <a:cubicBezTo>
                    <a:pt x="11711" y="0"/>
                    <a:pt x="11533" y="41"/>
                    <a:pt x="11358" y="133"/>
                  </a:cubicBezTo>
                  <a:cubicBezTo>
                    <a:pt x="10806" y="421"/>
                    <a:pt x="10596" y="1097"/>
                    <a:pt x="10171" y="1551"/>
                  </a:cubicBezTo>
                  <a:cubicBezTo>
                    <a:pt x="9696" y="2057"/>
                    <a:pt x="9053" y="2225"/>
                    <a:pt x="8358" y="2225"/>
                  </a:cubicBezTo>
                  <a:cubicBezTo>
                    <a:pt x="7614" y="2225"/>
                    <a:pt x="6809" y="2032"/>
                    <a:pt x="6086" y="1859"/>
                  </a:cubicBezTo>
                  <a:cubicBezTo>
                    <a:pt x="4562" y="1494"/>
                    <a:pt x="3001" y="1311"/>
                    <a:pt x="1436" y="1311"/>
                  </a:cubicBezTo>
                  <a:cubicBezTo>
                    <a:pt x="957" y="1311"/>
                    <a:pt x="479" y="1328"/>
                    <a:pt x="1" y="1362"/>
                  </a:cubicBezTo>
                  <a:cubicBezTo>
                    <a:pt x="700" y="5098"/>
                    <a:pt x="3041" y="8252"/>
                    <a:pt x="6251" y="10049"/>
                  </a:cubicBezTo>
                  <a:cubicBezTo>
                    <a:pt x="6892" y="9704"/>
                    <a:pt x="7453" y="9214"/>
                    <a:pt x="7840" y="8596"/>
                  </a:cubicBezTo>
                  <a:cubicBezTo>
                    <a:pt x="8180" y="8055"/>
                    <a:pt x="8417" y="7416"/>
                    <a:pt x="8935" y="7040"/>
                  </a:cubicBezTo>
                  <a:cubicBezTo>
                    <a:pt x="9272" y="6796"/>
                    <a:pt x="9645" y="6708"/>
                    <a:pt x="10040" y="6708"/>
                  </a:cubicBezTo>
                  <a:cubicBezTo>
                    <a:pt x="11048" y="6708"/>
                    <a:pt x="12197" y="7279"/>
                    <a:pt x="13250" y="7279"/>
                  </a:cubicBezTo>
                  <a:cubicBezTo>
                    <a:pt x="13547" y="7279"/>
                    <a:pt x="13837" y="7234"/>
                    <a:pt x="14113" y="7117"/>
                  </a:cubicBezTo>
                  <a:cubicBezTo>
                    <a:pt x="15105" y="6696"/>
                    <a:pt x="15530" y="5453"/>
                    <a:pt x="15357" y="4389"/>
                  </a:cubicBezTo>
                  <a:cubicBezTo>
                    <a:pt x="15183" y="3326"/>
                    <a:pt x="14553" y="2401"/>
                    <a:pt x="13939" y="1516"/>
                  </a:cubicBezTo>
                  <a:cubicBezTo>
                    <a:pt x="13442" y="796"/>
                    <a:pt x="12671" y="0"/>
                    <a:pt x="11888"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a:off x="87966" y="2093354"/>
              <a:ext cx="193603" cy="155424"/>
            </a:xfrm>
            <a:custGeom>
              <a:rect b="b" l="l" r="r" t="t"/>
              <a:pathLst>
                <a:path extrusionOk="0" h="4303" w="5360">
                  <a:moveTo>
                    <a:pt x="1" y="1"/>
                  </a:moveTo>
                  <a:cubicBezTo>
                    <a:pt x="382" y="1301"/>
                    <a:pt x="1200" y="2476"/>
                    <a:pt x="2313" y="3251"/>
                  </a:cubicBezTo>
                  <a:cubicBezTo>
                    <a:pt x="3205" y="3874"/>
                    <a:pt x="4273" y="4233"/>
                    <a:pt x="5359" y="4302"/>
                  </a:cubicBezTo>
                  <a:cubicBezTo>
                    <a:pt x="4009" y="2418"/>
                    <a:pt x="2163" y="913"/>
                    <a:pt x="1"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p:nvPr/>
          </p:nvSpPr>
          <p:spPr>
            <a:xfrm>
              <a:off x="-252212" y="2832116"/>
              <a:ext cx="377057" cy="137942"/>
            </a:xfrm>
            <a:custGeom>
              <a:rect b="b" l="l" r="r" t="t"/>
              <a:pathLst>
                <a:path extrusionOk="0" h="3819" w="10439">
                  <a:moveTo>
                    <a:pt x="8080" y="0"/>
                  </a:moveTo>
                  <a:cubicBezTo>
                    <a:pt x="6951" y="0"/>
                    <a:pt x="5996" y="993"/>
                    <a:pt x="4862" y="1011"/>
                  </a:cubicBezTo>
                  <a:cubicBezTo>
                    <a:pt x="4851" y="1012"/>
                    <a:pt x="4841" y="1012"/>
                    <a:pt x="4830" y="1012"/>
                  </a:cubicBezTo>
                  <a:cubicBezTo>
                    <a:pt x="3944" y="1012"/>
                    <a:pt x="3060" y="427"/>
                    <a:pt x="2222" y="427"/>
                  </a:cubicBezTo>
                  <a:cubicBezTo>
                    <a:pt x="2018" y="427"/>
                    <a:pt x="1816" y="462"/>
                    <a:pt x="1618" y="548"/>
                  </a:cubicBezTo>
                  <a:cubicBezTo>
                    <a:pt x="899" y="861"/>
                    <a:pt x="612" y="1702"/>
                    <a:pt x="300" y="2421"/>
                  </a:cubicBezTo>
                  <a:cubicBezTo>
                    <a:pt x="216" y="2614"/>
                    <a:pt x="116" y="2799"/>
                    <a:pt x="1" y="2974"/>
                  </a:cubicBezTo>
                  <a:cubicBezTo>
                    <a:pt x="1403" y="3512"/>
                    <a:pt x="2920" y="3818"/>
                    <a:pt x="4511" y="3818"/>
                  </a:cubicBezTo>
                  <a:cubicBezTo>
                    <a:pt x="4516" y="3818"/>
                    <a:pt x="4520" y="3818"/>
                    <a:pt x="4525" y="3818"/>
                  </a:cubicBezTo>
                  <a:cubicBezTo>
                    <a:pt x="6587" y="3818"/>
                    <a:pt x="8618" y="3310"/>
                    <a:pt x="10438" y="2340"/>
                  </a:cubicBezTo>
                  <a:cubicBezTo>
                    <a:pt x="10393" y="2123"/>
                    <a:pt x="10331" y="1911"/>
                    <a:pt x="10251" y="1706"/>
                  </a:cubicBezTo>
                  <a:cubicBezTo>
                    <a:pt x="9899" y="810"/>
                    <a:pt x="9090" y="25"/>
                    <a:pt x="8129" y="1"/>
                  </a:cubicBezTo>
                  <a:cubicBezTo>
                    <a:pt x="8112" y="0"/>
                    <a:pt x="8096" y="0"/>
                    <a:pt x="8080"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a:off x="99127" y="2512418"/>
              <a:ext cx="267830" cy="341876"/>
            </a:xfrm>
            <a:custGeom>
              <a:rect b="b" l="l" r="r" t="t"/>
              <a:pathLst>
                <a:path extrusionOk="0" h="9465" w="7415">
                  <a:moveTo>
                    <a:pt x="7412" y="0"/>
                  </a:moveTo>
                  <a:cubicBezTo>
                    <a:pt x="6398" y="1594"/>
                    <a:pt x="4874" y="2867"/>
                    <a:pt x="3106" y="3538"/>
                  </a:cubicBezTo>
                  <a:cubicBezTo>
                    <a:pt x="2429" y="3795"/>
                    <a:pt x="1712" y="3972"/>
                    <a:pt x="1104" y="4364"/>
                  </a:cubicBezTo>
                  <a:cubicBezTo>
                    <a:pt x="495" y="4757"/>
                    <a:pt x="1" y="5438"/>
                    <a:pt x="91" y="6156"/>
                  </a:cubicBezTo>
                  <a:cubicBezTo>
                    <a:pt x="247" y="7380"/>
                    <a:pt x="1796" y="7798"/>
                    <a:pt x="2645" y="8693"/>
                  </a:cubicBezTo>
                  <a:cubicBezTo>
                    <a:pt x="2862" y="8922"/>
                    <a:pt x="3029" y="9186"/>
                    <a:pt x="3171" y="9464"/>
                  </a:cubicBezTo>
                  <a:cubicBezTo>
                    <a:pt x="5769" y="7151"/>
                    <a:pt x="7414" y="3792"/>
                    <a:pt x="7414" y="39"/>
                  </a:cubicBezTo>
                  <a:cubicBezTo>
                    <a:pt x="7414" y="25"/>
                    <a:pt x="7413" y="13"/>
                    <a:pt x="7412"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p:nvPr/>
          </p:nvSpPr>
          <p:spPr>
            <a:xfrm>
              <a:off x="-545471" y="2067781"/>
              <a:ext cx="912319" cy="871792"/>
            </a:xfrm>
            <a:custGeom>
              <a:rect b="b" l="l" r="r" t="t"/>
              <a:pathLst>
                <a:path extrusionOk="0" h="24136" w="25258">
                  <a:moveTo>
                    <a:pt x="15273" y="0"/>
                  </a:moveTo>
                  <a:cubicBezTo>
                    <a:pt x="15436" y="1107"/>
                    <a:pt x="15755" y="2167"/>
                    <a:pt x="16467" y="3008"/>
                  </a:cubicBezTo>
                  <a:cubicBezTo>
                    <a:pt x="17877" y="4670"/>
                    <a:pt x="20380" y="4950"/>
                    <a:pt x="22001" y="6406"/>
                  </a:cubicBezTo>
                  <a:cubicBezTo>
                    <a:pt x="23826" y="8046"/>
                    <a:pt x="24063" y="11155"/>
                    <a:pt x="22509" y="13052"/>
                  </a:cubicBezTo>
                  <a:cubicBezTo>
                    <a:pt x="21595" y="14167"/>
                    <a:pt x="20150" y="14758"/>
                    <a:pt x="18714" y="14758"/>
                  </a:cubicBezTo>
                  <a:cubicBezTo>
                    <a:pt x="17706" y="14758"/>
                    <a:pt x="16703" y="14467"/>
                    <a:pt x="15893" y="13862"/>
                  </a:cubicBezTo>
                  <a:cubicBezTo>
                    <a:pt x="14345" y="12706"/>
                    <a:pt x="13570" y="10693"/>
                    <a:pt x="11929" y="9676"/>
                  </a:cubicBezTo>
                  <a:cubicBezTo>
                    <a:pt x="10736" y="8938"/>
                    <a:pt x="9241" y="8828"/>
                    <a:pt x="8033" y="8116"/>
                  </a:cubicBezTo>
                  <a:cubicBezTo>
                    <a:pt x="6409" y="7159"/>
                    <a:pt x="5554" y="5232"/>
                    <a:pt x="5410" y="3353"/>
                  </a:cubicBezTo>
                  <a:cubicBezTo>
                    <a:pt x="5377" y="2903"/>
                    <a:pt x="5375" y="2450"/>
                    <a:pt x="5403" y="2000"/>
                  </a:cubicBezTo>
                  <a:lnTo>
                    <a:pt x="5403" y="2000"/>
                  </a:lnTo>
                  <a:cubicBezTo>
                    <a:pt x="4820" y="2406"/>
                    <a:pt x="4272" y="2860"/>
                    <a:pt x="3765" y="3359"/>
                  </a:cubicBezTo>
                  <a:cubicBezTo>
                    <a:pt x="4081" y="5645"/>
                    <a:pt x="5306" y="7806"/>
                    <a:pt x="7167" y="9179"/>
                  </a:cubicBezTo>
                  <a:cubicBezTo>
                    <a:pt x="7965" y="9769"/>
                    <a:pt x="8886" y="10240"/>
                    <a:pt x="9469" y="11044"/>
                  </a:cubicBezTo>
                  <a:cubicBezTo>
                    <a:pt x="10052" y="11848"/>
                    <a:pt x="10123" y="13152"/>
                    <a:pt x="9296" y="13701"/>
                  </a:cubicBezTo>
                  <a:cubicBezTo>
                    <a:pt x="9037" y="13872"/>
                    <a:pt x="8737" y="13941"/>
                    <a:pt x="8427" y="13941"/>
                  </a:cubicBezTo>
                  <a:cubicBezTo>
                    <a:pt x="8071" y="13941"/>
                    <a:pt x="7703" y="13850"/>
                    <a:pt x="7370" y="13718"/>
                  </a:cubicBezTo>
                  <a:cubicBezTo>
                    <a:pt x="6749" y="13473"/>
                    <a:pt x="6173" y="13102"/>
                    <a:pt x="5521" y="12961"/>
                  </a:cubicBezTo>
                  <a:cubicBezTo>
                    <a:pt x="5277" y="12908"/>
                    <a:pt x="5031" y="12889"/>
                    <a:pt x="4784" y="12889"/>
                  </a:cubicBezTo>
                  <a:cubicBezTo>
                    <a:pt x="4122" y="12889"/>
                    <a:pt x="3450" y="13027"/>
                    <a:pt x="2783" y="13027"/>
                  </a:cubicBezTo>
                  <a:cubicBezTo>
                    <a:pt x="2763" y="13027"/>
                    <a:pt x="2743" y="13026"/>
                    <a:pt x="2722" y="13026"/>
                  </a:cubicBezTo>
                  <a:cubicBezTo>
                    <a:pt x="1743" y="13014"/>
                    <a:pt x="790" y="12651"/>
                    <a:pt x="15" y="12056"/>
                  </a:cubicBezTo>
                  <a:cubicBezTo>
                    <a:pt x="12" y="12154"/>
                    <a:pt x="0" y="12249"/>
                    <a:pt x="0" y="12349"/>
                  </a:cubicBezTo>
                  <a:cubicBezTo>
                    <a:pt x="0" y="13149"/>
                    <a:pt x="83" y="13928"/>
                    <a:pt x="225" y="14686"/>
                  </a:cubicBezTo>
                  <a:cubicBezTo>
                    <a:pt x="701" y="14652"/>
                    <a:pt x="1177" y="14635"/>
                    <a:pt x="1654" y="14635"/>
                  </a:cubicBezTo>
                  <a:cubicBezTo>
                    <a:pt x="3220" y="14635"/>
                    <a:pt x="4784" y="14819"/>
                    <a:pt x="6310" y="15184"/>
                  </a:cubicBezTo>
                  <a:cubicBezTo>
                    <a:pt x="7033" y="15357"/>
                    <a:pt x="7838" y="15550"/>
                    <a:pt x="8582" y="15550"/>
                  </a:cubicBezTo>
                  <a:cubicBezTo>
                    <a:pt x="9278" y="15550"/>
                    <a:pt x="9921" y="15382"/>
                    <a:pt x="10396" y="14876"/>
                  </a:cubicBezTo>
                  <a:cubicBezTo>
                    <a:pt x="10821" y="14422"/>
                    <a:pt x="11030" y="13746"/>
                    <a:pt x="11582" y="13458"/>
                  </a:cubicBezTo>
                  <a:cubicBezTo>
                    <a:pt x="11757" y="13366"/>
                    <a:pt x="11935" y="13325"/>
                    <a:pt x="12112" y="13325"/>
                  </a:cubicBezTo>
                  <a:cubicBezTo>
                    <a:pt x="12895" y="13325"/>
                    <a:pt x="13666" y="14121"/>
                    <a:pt x="14163" y="14841"/>
                  </a:cubicBezTo>
                  <a:cubicBezTo>
                    <a:pt x="14777" y="15726"/>
                    <a:pt x="15407" y="16651"/>
                    <a:pt x="15581" y="17714"/>
                  </a:cubicBezTo>
                  <a:cubicBezTo>
                    <a:pt x="15754" y="18778"/>
                    <a:pt x="15329" y="20021"/>
                    <a:pt x="14337" y="20442"/>
                  </a:cubicBezTo>
                  <a:cubicBezTo>
                    <a:pt x="14061" y="20559"/>
                    <a:pt x="13771" y="20604"/>
                    <a:pt x="13474" y="20604"/>
                  </a:cubicBezTo>
                  <a:cubicBezTo>
                    <a:pt x="12421" y="20604"/>
                    <a:pt x="11272" y="20033"/>
                    <a:pt x="10264" y="20033"/>
                  </a:cubicBezTo>
                  <a:cubicBezTo>
                    <a:pt x="9869" y="20033"/>
                    <a:pt x="9496" y="20121"/>
                    <a:pt x="9159" y="20365"/>
                  </a:cubicBezTo>
                  <a:cubicBezTo>
                    <a:pt x="8641" y="20741"/>
                    <a:pt x="8404" y="21380"/>
                    <a:pt x="8064" y="21921"/>
                  </a:cubicBezTo>
                  <a:cubicBezTo>
                    <a:pt x="7677" y="22539"/>
                    <a:pt x="7116" y="23029"/>
                    <a:pt x="6475" y="23374"/>
                  </a:cubicBezTo>
                  <a:cubicBezTo>
                    <a:pt x="7000" y="23667"/>
                    <a:pt x="7551" y="23918"/>
                    <a:pt x="8119" y="24135"/>
                  </a:cubicBezTo>
                  <a:cubicBezTo>
                    <a:pt x="8234" y="23960"/>
                    <a:pt x="8334" y="23775"/>
                    <a:pt x="8418" y="23582"/>
                  </a:cubicBezTo>
                  <a:cubicBezTo>
                    <a:pt x="8731" y="22863"/>
                    <a:pt x="9018" y="22021"/>
                    <a:pt x="9737" y="21709"/>
                  </a:cubicBezTo>
                  <a:cubicBezTo>
                    <a:pt x="9935" y="21623"/>
                    <a:pt x="10137" y="21588"/>
                    <a:pt x="10341" y="21588"/>
                  </a:cubicBezTo>
                  <a:cubicBezTo>
                    <a:pt x="11179" y="21588"/>
                    <a:pt x="12063" y="22173"/>
                    <a:pt x="12949" y="22173"/>
                  </a:cubicBezTo>
                  <a:cubicBezTo>
                    <a:pt x="12960" y="22173"/>
                    <a:pt x="12970" y="22173"/>
                    <a:pt x="12981" y="22172"/>
                  </a:cubicBezTo>
                  <a:cubicBezTo>
                    <a:pt x="14116" y="22154"/>
                    <a:pt x="15071" y="21160"/>
                    <a:pt x="16202" y="21160"/>
                  </a:cubicBezTo>
                  <a:cubicBezTo>
                    <a:pt x="16217" y="21160"/>
                    <a:pt x="16233" y="21160"/>
                    <a:pt x="16249" y="21161"/>
                  </a:cubicBezTo>
                  <a:cubicBezTo>
                    <a:pt x="17209" y="21185"/>
                    <a:pt x="18018" y="21971"/>
                    <a:pt x="18370" y="22867"/>
                  </a:cubicBezTo>
                  <a:cubicBezTo>
                    <a:pt x="18449" y="23072"/>
                    <a:pt x="18512" y="23284"/>
                    <a:pt x="18556" y="23501"/>
                  </a:cubicBezTo>
                  <a:cubicBezTo>
                    <a:pt x="19448" y="23025"/>
                    <a:pt x="20269" y="22441"/>
                    <a:pt x="21018" y="21774"/>
                  </a:cubicBezTo>
                  <a:cubicBezTo>
                    <a:pt x="20876" y="21496"/>
                    <a:pt x="20708" y="21232"/>
                    <a:pt x="20492" y="21003"/>
                  </a:cubicBezTo>
                  <a:cubicBezTo>
                    <a:pt x="19642" y="20108"/>
                    <a:pt x="18093" y="19691"/>
                    <a:pt x="17938" y="18466"/>
                  </a:cubicBezTo>
                  <a:cubicBezTo>
                    <a:pt x="17847" y="17748"/>
                    <a:pt x="18342" y="17067"/>
                    <a:pt x="18950" y="16674"/>
                  </a:cubicBezTo>
                  <a:cubicBezTo>
                    <a:pt x="19558" y="16282"/>
                    <a:pt x="20275" y="16105"/>
                    <a:pt x="20952" y="15848"/>
                  </a:cubicBezTo>
                  <a:cubicBezTo>
                    <a:pt x="22720" y="15177"/>
                    <a:pt x="24244" y="13904"/>
                    <a:pt x="25258" y="12310"/>
                  </a:cubicBezTo>
                  <a:cubicBezTo>
                    <a:pt x="25250" y="9585"/>
                    <a:pt x="24371" y="7070"/>
                    <a:pt x="22896" y="5010"/>
                  </a:cubicBezTo>
                  <a:cubicBezTo>
                    <a:pt x="21810" y="4941"/>
                    <a:pt x="20742" y="4582"/>
                    <a:pt x="19850" y="3959"/>
                  </a:cubicBezTo>
                  <a:cubicBezTo>
                    <a:pt x="18737" y="3184"/>
                    <a:pt x="17919" y="2009"/>
                    <a:pt x="17538" y="709"/>
                  </a:cubicBezTo>
                  <a:cubicBezTo>
                    <a:pt x="16807" y="402"/>
                    <a:pt x="16049" y="165"/>
                    <a:pt x="152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p:nvPr/>
          </p:nvSpPr>
          <p:spPr>
            <a:xfrm>
              <a:off x="509125" y="2924403"/>
              <a:ext cx="53963" cy="116812"/>
            </a:xfrm>
            <a:custGeom>
              <a:rect b="b" l="l" r="r" t="t"/>
              <a:pathLst>
                <a:path extrusionOk="0" h="3234" w="1494">
                  <a:moveTo>
                    <a:pt x="1033" y="0"/>
                  </a:moveTo>
                  <a:cubicBezTo>
                    <a:pt x="946" y="260"/>
                    <a:pt x="788" y="506"/>
                    <a:pt x="619" y="727"/>
                  </a:cubicBezTo>
                  <a:cubicBezTo>
                    <a:pt x="355" y="1074"/>
                    <a:pt x="61" y="1440"/>
                    <a:pt x="31" y="1876"/>
                  </a:cubicBezTo>
                  <a:cubicBezTo>
                    <a:pt x="0" y="2325"/>
                    <a:pt x="267" y="2754"/>
                    <a:pt x="621" y="3033"/>
                  </a:cubicBezTo>
                  <a:cubicBezTo>
                    <a:pt x="715" y="3107"/>
                    <a:pt x="816" y="3175"/>
                    <a:pt x="922" y="3234"/>
                  </a:cubicBezTo>
                  <a:cubicBezTo>
                    <a:pt x="1111" y="3023"/>
                    <a:pt x="1270" y="2783"/>
                    <a:pt x="1380" y="2517"/>
                  </a:cubicBezTo>
                  <a:cubicBezTo>
                    <a:pt x="1233" y="2324"/>
                    <a:pt x="1141" y="2086"/>
                    <a:pt x="1139" y="1842"/>
                  </a:cubicBezTo>
                  <a:cubicBezTo>
                    <a:pt x="1138" y="1514"/>
                    <a:pt x="1278" y="1197"/>
                    <a:pt x="1493" y="949"/>
                  </a:cubicBezTo>
                  <a:cubicBezTo>
                    <a:pt x="1408" y="603"/>
                    <a:pt x="1252" y="280"/>
                    <a:pt x="1033"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p:nvPr/>
          </p:nvSpPr>
          <p:spPr>
            <a:xfrm>
              <a:off x="435151" y="2888644"/>
              <a:ext cx="87880" cy="76141"/>
            </a:xfrm>
            <a:custGeom>
              <a:rect b="b" l="l" r="r" t="t"/>
              <a:pathLst>
                <a:path extrusionOk="0" h="2108" w="2433">
                  <a:moveTo>
                    <a:pt x="1081" y="0"/>
                  </a:moveTo>
                  <a:cubicBezTo>
                    <a:pt x="693" y="0"/>
                    <a:pt x="329" y="94"/>
                    <a:pt x="1" y="250"/>
                  </a:cubicBezTo>
                  <a:cubicBezTo>
                    <a:pt x="2" y="254"/>
                    <a:pt x="4" y="256"/>
                    <a:pt x="5" y="259"/>
                  </a:cubicBezTo>
                  <a:cubicBezTo>
                    <a:pt x="133" y="569"/>
                    <a:pt x="196" y="901"/>
                    <a:pt x="314" y="1214"/>
                  </a:cubicBezTo>
                  <a:cubicBezTo>
                    <a:pt x="432" y="1527"/>
                    <a:pt x="620" y="1833"/>
                    <a:pt x="916" y="1989"/>
                  </a:cubicBezTo>
                  <a:cubicBezTo>
                    <a:pt x="1078" y="2074"/>
                    <a:pt x="1262" y="2107"/>
                    <a:pt x="1445" y="2107"/>
                  </a:cubicBezTo>
                  <a:cubicBezTo>
                    <a:pt x="1522" y="2107"/>
                    <a:pt x="1599" y="2102"/>
                    <a:pt x="1675" y="2091"/>
                  </a:cubicBezTo>
                  <a:cubicBezTo>
                    <a:pt x="1795" y="2075"/>
                    <a:pt x="1916" y="2047"/>
                    <a:pt x="2012" y="1975"/>
                  </a:cubicBezTo>
                  <a:cubicBezTo>
                    <a:pt x="2188" y="1848"/>
                    <a:pt x="2245" y="1616"/>
                    <a:pt x="2284" y="1403"/>
                  </a:cubicBezTo>
                  <a:cubicBezTo>
                    <a:pt x="2346" y="1070"/>
                    <a:pt x="2395" y="734"/>
                    <a:pt x="2432" y="397"/>
                  </a:cubicBezTo>
                  <a:cubicBezTo>
                    <a:pt x="2029" y="139"/>
                    <a:pt x="1560" y="1"/>
                    <a:pt x="108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p:nvPr/>
          </p:nvSpPr>
          <p:spPr>
            <a:xfrm>
              <a:off x="550230" y="2958645"/>
              <a:ext cx="15748" cy="56672"/>
            </a:xfrm>
            <a:custGeom>
              <a:rect b="b" l="l" r="r" t="t"/>
              <a:pathLst>
                <a:path extrusionOk="0" h="1569" w="436">
                  <a:moveTo>
                    <a:pt x="355" y="1"/>
                  </a:moveTo>
                  <a:cubicBezTo>
                    <a:pt x="140" y="249"/>
                    <a:pt x="0" y="566"/>
                    <a:pt x="1" y="894"/>
                  </a:cubicBezTo>
                  <a:cubicBezTo>
                    <a:pt x="3" y="1138"/>
                    <a:pt x="95" y="1376"/>
                    <a:pt x="242" y="1569"/>
                  </a:cubicBezTo>
                  <a:cubicBezTo>
                    <a:pt x="369" y="1263"/>
                    <a:pt x="434" y="934"/>
                    <a:pt x="436" y="603"/>
                  </a:cubicBezTo>
                  <a:cubicBezTo>
                    <a:pt x="436" y="394"/>
                    <a:pt x="403" y="195"/>
                    <a:pt x="355"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a:off x="382452" y="2932169"/>
              <a:ext cx="42585" cy="56564"/>
            </a:xfrm>
            <a:custGeom>
              <a:rect b="b" l="l" r="r" t="t"/>
              <a:pathLst>
                <a:path extrusionOk="0" h="1566" w="1179">
                  <a:moveTo>
                    <a:pt x="388" y="1"/>
                  </a:moveTo>
                  <a:cubicBezTo>
                    <a:pt x="147" y="389"/>
                    <a:pt x="1" y="844"/>
                    <a:pt x="1" y="1336"/>
                  </a:cubicBezTo>
                  <a:cubicBezTo>
                    <a:pt x="1" y="1357"/>
                    <a:pt x="6" y="1377"/>
                    <a:pt x="8" y="1399"/>
                  </a:cubicBezTo>
                  <a:cubicBezTo>
                    <a:pt x="48" y="1428"/>
                    <a:pt x="91" y="1455"/>
                    <a:pt x="136" y="1479"/>
                  </a:cubicBezTo>
                  <a:cubicBezTo>
                    <a:pt x="265" y="1537"/>
                    <a:pt x="403" y="1566"/>
                    <a:pt x="540" y="1566"/>
                  </a:cubicBezTo>
                  <a:cubicBezTo>
                    <a:pt x="716" y="1566"/>
                    <a:pt x="890" y="1519"/>
                    <a:pt x="1045" y="1427"/>
                  </a:cubicBezTo>
                  <a:cubicBezTo>
                    <a:pt x="1088" y="1401"/>
                    <a:pt x="1130" y="1370"/>
                    <a:pt x="1152" y="1325"/>
                  </a:cubicBezTo>
                  <a:cubicBezTo>
                    <a:pt x="1178" y="1271"/>
                    <a:pt x="1171" y="1209"/>
                    <a:pt x="1159" y="1152"/>
                  </a:cubicBezTo>
                  <a:cubicBezTo>
                    <a:pt x="1068" y="685"/>
                    <a:pt x="778" y="269"/>
                    <a:pt x="388"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a:off x="382669" y="2909196"/>
              <a:ext cx="116270" cy="129707"/>
            </a:xfrm>
            <a:custGeom>
              <a:rect b="b" l="l" r="r" t="t"/>
              <a:pathLst>
                <a:path extrusionOk="0" h="3591" w="3219">
                  <a:moveTo>
                    <a:pt x="949" y="0"/>
                  </a:moveTo>
                  <a:cubicBezTo>
                    <a:pt x="726" y="179"/>
                    <a:pt x="534" y="394"/>
                    <a:pt x="381" y="636"/>
                  </a:cubicBezTo>
                  <a:cubicBezTo>
                    <a:pt x="772" y="905"/>
                    <a:pt x="1061" y="1321"/>
                    <a:pt x="1153" y="1787"/>
                  </a:cubicBezTo>
                  <a:cubicBezTo>
                    <a:pt x="1163" y="1844"/>
                    <a:pt x="1171" y="1907"/>
                    <a:pt x="1146" y="1961"/>
                  </a:cubicBezTo>
                  <a:cubicBezTo>
                    <a:pt x="1124" y="2005"/>
                    <a:pt x="1082" y="2037"/>
                    <a:pt x="1039" y="2063"/>
                  </a:cubicBezTo>
                  <a:cubicBezTo>
                    <a:pt x="884" y="2154"/>
                    <a:pt x="709" y="2201"/>
                    <a:pt x="534" y="2201"/>
                  </a:cubicBezTo>
                  <a:cubicBezTo>
                    <a:pt x="397" y="2201"/>
                    <a:pt x="259" y="2172"/>
                    <a:pt x="130" y="2114"/>
                  </a:cubicBezTo>
                  <a:cubicBezTo>
                    <a:pt x="84" y="2091"/>
                    <a:pt x="42" y="2064"/>
                    <a:pt x="0" y="2034"/>
                  </a:cubicBezTo>
                  <a:lnTo>
                    <a:pt x="0" y="2034"/>
                  </a:lnTo>
                  <a:cubicBezTo>
                    <a:pt x="13" y="2550"/>
                    <a:pt x="184" y="3050"/>
                    <a:pt x="490" y="3465"/>
                  </a:cubicBezTo>
                  <a:cubicBezTo>
                    <a:pt x="642" y="3544"/>
                    <a:pt x="813" y="3591"/>
                    <a:pt x="979" y="3591"/>
                  </a:cubicBezTo>
                  <a:cubicBezTo>
                    <a:pt x="1133" y="3591"/>
                    <a:pt x="1283" y="3551"/>
                    <a:pt x="1410" y="3461"/>
                  </a:cubicBezTo>
                  <a:cubicBezTo>
                    <a:pt x="1559" y="3355"/>
                    <a:pt x="1708" y="3185"/>
                    <a:pt x="1875" y="3185"/>
                  </a:cubicBezTo>
                  <a:cubicBezTo>
                    <a:pt x="1900" y="3185"/>
                    <a:pt x="1927" y="3189"/>
                    <a:pt x="1953" y="3198"/>
                  </a:cubicBezTo>
                  <a:cubicBezTo>
                    <a:pt x="2028" y="3223"/>
                    <a:pt x="2085" y="3286"/>
                    <a:pt x="2152" y="3328"/>
                  </a:cubicBezTo>
                  <a:cubicBezTo>
                    <a:pt x="2264" y="3400"/>
                    <a:pt x="2398" y="3416"/>
                    <a:pt x="2533" y="3416"/>
                  </a:cubicBezTo>
                  <a:cubicBezTo>
                    <a:pt x="2580" y="3416"/>
                    <a:pt x="2627" y="3414"/>
                    <a:pt x="2673" y="3412"/>
                  </a:cubicBezTo>
                  <a:cubicBezTo>
                    <a:pt x="2798" y="3405"/>
                    <a:pt x="2928" y="3398"/>
                    <a:pt x="3028" y="3325"/>
                  </a:cubicBezTo>
                  <a:cubicBezTo>
                    <a:pt x="3219" y="3189"/>
                    <a:pt x="3201" y="2889"/>
                    <a:pt x="3076" y="2692"/>
                  </a:cubicBezTo>
                  <a:cubicBezTo>
                    <a:pt x="2776" y="2219"/>
                    <a:pt x="2090" y="2159"/>
                    <a:pt x="1702" y="1754"/>
                  </a:cubicBezTo>
                  <a:cubicBezTo>
                    <a:pt x="1382" y="1420"/>
                    <a:pt x="1324" y="924"/>
                    <a:pt x="1185" y="483"/>
                  </a:cubicBezTo>
                  <a:cubicBezTo>
                    <a:pt x="1132" y="311"/>
                    <a:pt x="1052" y="148"/>
                    <a:pt x="94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400404" y="2897674"/>
              <a:ext cx="146033" cy="156941"/>
            </a:xfrm>
            <a:custGeom>
              <a:rect b="b" l="l" r="r" t="t"/>
              <a:pathLst>
                <a:path extrusionOk="0" h="4345" w="4043">
                  <a:moveTo>
                    <a:pt x="963" y="0"/>
                  </a:moveTo>
                  <a:cubicBezTo>
                    <a:pt x="783" y="86"/>
                    <a:pt x="614" y="194"/>
                    <a:pt x="459" y="320"/>
                  </a:cubicBezTo>
                  <a:cubicBezTo>
                    <a:pt x="561" y="468"/>
                    <a:pt x="642" y="630"/>
                    <a:pt x="695" y="803"/>
                  </a:cubicBezTo>
                  <a:cubicBezTo>
                    <a:pt x="833" y="1244"/>
                    <a:pt x="891" y="1740"/>
                    <a:pt x="1212" y="2073"/>
                  </a:cubicBezTo>
                  <a:cubicBezTo>
                    <a:pt x="1600" y="2478"/>
                    <a:pt x="2285" y="2538"/>
                    <a:pt x="2586" y="3012"/>
                  </a:cubicBezTo>
                  <a:cubicBezTo>
                    <a:pt x="2711" y="3209"/>
                    <a:pt x="2728" y="3509"/>
                    <a:pt x="2538" y="3645"/>
                  </a:cubicBezTo>
                  <a:cubicBezTo>
                    <a:pt x="2438" y="3717"/>
                    <a:pt x="2308" y="3726"/>
                    <a:pt x="2184" y="3731"/>
                  </a:cubicBezTo>
                  <a:cubicBezTo>
                    <a:pt x="2136" y="3733"/>
                    <a:pt x="2088" y="3735"/>
                    <a:pt x="2040" y="3735"/>
                  </a:cubicBezTo>
                  <a:cubicBezTo>
                    <a:pt x="1906" y="3735"/>
                    <a:pt x="1773" y="3719"/>
                    <a:pt x="1662" y="3648"/>
                  </a:cubicBezTo>
                  <a:cubicBezTo>
                    <a:pt x="1595" y="3605"/>
                    <a:pt x="1538" y="3543"/>
                    <a:pt x="1462" y="3517"/>
                  </a:cubicBezTo>
                  <a:cubicBezTo>
                    <a:pt x="1436" y="3508"/>
                    <a:pt x="1410" y="3504"/>
                    <a:pt x="1385" y="3504"/>
                  </a:cubicBezTo>
                  <a:cubicBezTo>
                    <a:pt x="1218" y="3504"/>
                    <a:pt x="1070" y="3675"/>
                    <a:pt x="920" y="3780"/>
                  </a:cubicBezTo>
                  <a:cubicBezTo>
                    <a:pt x="792" y="3870"/>
                    <a:pt x="641" y="3910"/>
                    <a:pt x="487" y="3910"/>
                  </a:cubicBezTo>
                  <a:cubicBezTo>
                    <a:pt x="321" y="3910"/>
                    <a:pt x="152" y="3864"/>
                    <a:pt x="0" y="3785"/>
                  </a:cubicBezTo>
                  <a:lnTo>
                    <a:pt x="0" y="3785"/>
                  </a:lnTo>
                  <a:cubicBezTo>
                    <a:pt x="157" y="4000"/>
                    <a:pt x="346" y="4189"/>
                    <a:pt x="561" y="4345"/>
                  </a:cubicBezTo>
                  <a:cubicBezTo>
                    <a:pt x="793" y="4187"/>
                    <a:pt x="1069" y="4093"/>
                    <a:pt x="1349" y="4093"/>
                  </a:cubicBezTo>
                  <a:cubicBezTo>
                    <a:pt x="1382" y="4093"/>
                    <a:pt x="1416" y="4095"/>
                    <a:pt x="1450" y="4098"/>
                  </a:cubicBezTo>
                  <a:cubicBezTo>
                    <a:pt x="1706" y="4120"/>
                    <a:pt x="1958" y="4212"/>
                    <a:pt x="2212" y="4212"/>
                  </a:cubicBezTo>
                  <a:cubicBezTo>
                    <a:pt x="2259" y="4212"/>
                    <a:pt x="2307" y="4209"/>
                    <a:pt x="2354" y="4201"/>
                  </a:cubicBezTo>
                  <a:cubicBezTo>
                    <a:pt x="2582" y="4165"/>
                    <a:pt x="2790" y="4031"/>
                    <a:pt x="3020" y="4021"/>
                  </a:cubicBezTo>
                  <a:cubicBezTo>
                    <a:pt x="3030" y="4021"/>
                    <a:pt x="3040" y="4021"/>
                    <a:pt x="3051" y="4021"/>
                  </a:cubicBezTo>
                  <a:cubicBezTo>
                    <a:pt x="3261" y="4021"/>
                    <a:pt x="3458" y="4128"/>
                    <a:pt x="3612" y="4275"/>
                  </a:cubicBezTo>
                  <a:cubicBezTo>
                    <a:pt x="3727" y="4184"/>
                    <a:pt x="3834" y="4083"/>
                    <a:pt x="3932" y="3974"/>
                  </a:cubicBezTo>
                  <a:cubicBezTo>
                    <a:pt x="3826" y="3915"/>
                    <a:pt x="3725" y="3847"/>
                    <a:pt x="3631" y="3773"/>
                  </a:cubicBezTo>
                  <a:cubicBezTo>
                    <a:pt x="3277" y="3494"/>
                    <a:pt x="3010" y="3065"/>
                    <a:pt x="3041" y="2616"/>
                  </a:cubicBezTo>
                  <a:cubicBezTo>
                    <a:pt x="3071" y="2180"/>
                    <a:pt x="3365" y="1814"/>
                    <a:pt x="3629" y="1467"/>
                  </a:cubicBezTo>
                  <a:cubicBezTo>
                    <a:pt x="3798" y="1246"/>
                    <a:pt x="3956" y="1000"/>
                    <a:pt x="4043" y="740"/>
                  </a:cubicBezTo>
                  <a:cubicBezTo>
                    <a:pt x="3862" y="506"/>
                    <a:pt x="3644" y="306"/>
                    <a:pt x="3396" y="147"/>
                  </a:cubicBezTo>
                  <a:cubicBezTo>
                    <a:pt x="3357" y="484"/>
                    <a:pt x="3310" y="820"/>
                    <a:pt x="3248" y="1153"/>
                  </a:cubicBezTo>
                  <a:cubicBezTo>
                    <a:pt x="3207" y="1366"/>
                    <a:pt x="3150" y="1598"/>
                    <a:pt x="2976" y="1725"/>
                  </a:cubicBezTo>
                  <a:cubicBezTo>
                    <a:pt x="2878" y="1797"/>
                    <a:pt x="2757" y="1825"/>
                    <a:pt x="2638" y="1841"/>
                  </a:cubicBezTo>
                  <a:cubicBezTo>
                    <a:pt x="2562" y="1852"/>
                    <a:pt x="2485" y="1857"/>
                    <a:pt x="2408" y="1857"/>
                  </a:cubicBezTo>
                  <a:cubicBezTo>
                    <a:pt x="2224" y="1857"/>
                    <a:pt x="2040" y="1824"/>
                    <a:pt x="1878" y="1739"/>
                  </a:cubicBezTo>
                  <a:cubicBezTo>
                    <a:pt x="1582" y="1583"/>
                    <a:pt x="1395" y="1277"/>
                    <a:pt x="1276" y="964"/>
                  </a:cubicBezTo>
                  <a:cubicBezTo>
                    <a:pt x="1158" y="651"/>
                    <a:pt x="1095" y="319"/>
                    <a:pt x="967" y="9"/>
                  </a:cubicBezTo>
                  <a:cubicBezTo>
                    <a:pt x="966" y="6"/>
                    <a:pt x="964" y="4"/>
                    <a:pt x="963"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p:nvPr/>
          </p:nvSpPr>
          <p:spPr>
            <a:xfrm>
              <a:off x="420631" y="3042841"/>
              <a:ext cx="110202" cy="29293"/>
            </a:xfrm>
            <a:custGeom>
              <a:rect b="b" l="l" r="r" t="t"/>
              <a:pathLst>
                <a:path extrusionOk="0" h="811" w="3051">
                  <a:moveTo>
                    <a:pt x="2487" y="1"/>
                  </a:moveTo>
                  <a:cubicBezTo>
                    <a:pt x="2477" y="1"/>
                    <a:pt x="2468" y="1"/>
                    <a:pt x="2459" y="1"/>
                  </a:cubicBezTo>
                  <a:cubicBezTo>
                    <a:pt x="2230" y="12"/>
                    <a:pt x="2022" y="146"/>
                    <a:pt x="1793" y="182"/>
                  </a:cubicBezTo>
                  <a:cubicBezTo>
                    <a:pt x="1747" y="189"/>
                    <a:pt x="1700" y="192"/>
                    <a:pt x="1654" y="192"/>
                  </a:cubicBezTo>
                  <a:cubicBezTo>
                    <a:pt x="1400" y="192"/>
                    <a:pt x="1146" y="100"/>
                    <a:pt x="889" y="79"/>
                  </a:cubicBezTo>
                  <a:cubicBezTo>
                    <a:pt x="855" y="76"/>
                    <a:pt x="821" y="74"/>
                    <a:pt x="787" y="74"/>
                  </a:cubicBezTo>
                  <a:cubicBezTo>
                    <a:pt x="508" y="74"/>
                    <a:pt x="232" y="168"/>
                    <a:pt x="0" y="326"/>
                  </a:cubicBezTo>
                  <a:cubicBezTo>
                    <a:pt x="418" y="628"/>
                    <a:pt x="928" y="811"/>
                    <a:pt x="1482" y="811"/>
                  </a:cubicBezTo>
                  <a:cubicBezTo>
                    <a:pt x="2078" y="811"/>
                    <a:pt x="2618" y="598"/>
                    <a:pt x="3051" y="255"/>
                  </a:cubicBezTo>
                  <a:cubicBezTo>
                    <a:pt x="2896" y="108"/>
                    <a:pt x="2697" y="1"/>
                    <a:pt x="2487"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667547" y="1825344"/>
              <a:ext cx="316267" cy="146105"/>
            </a:xfrm>
            <a:custGeom>
              <a:rect b="b" l="l" r="r" t="t"/>
              <a:pathLst>
                <a:path extrusionOk="0" h="4045" w="8756">
                  <a:moveTo>
                    <a:pt x="766" y="1"/>
                  </a:moveTo>
                  <a:cubicBezTo>
                    <a:pt x="480" y="259"/>
                    <a:pt x="223" y="548"/>
                    <a:pt x="1" y="862"/>
                  </a:cubicBezTo>
                  <a:cubicBezTo>
                    <a:pt x="584" y="1252"/>
                    <a:pt x="1046" y="1824"/>
                    <a:pt x="1286" y="2483"/>
                  </a:cubicBezTo>
                  <a:cubicBezTo>
                    <a:pt x="1394" y="2780"/>
                    <a:pt x="1461" y="3099"/>
                    <a:pt x="1645" y="3355"/>
                  </a:cubicBezTo>
                  <a:cubicBezTo>
                    <a:pt x="1784" y="3550"/>
                    <a:pt x="2020" y="3698"/>
                    <a:pt x="2249" y="3698"/>
                  </a:cubicBezTo>
                  <a:cubicBezTo>
                    <a:pt x="2322" y="3698"/>
                    <a:pt x="2395" y="3683"/>
                    <a:pt x="2463" y="3650"/>
                  </a:cubicBezTo>
                  <a:cubicBezTo>
                    <a:pt x="2645" y="3563"/>
                    <a:pt x="2774" y="3361"/>
                    <a:pt x="2975" y="3344"/>
                  </a:cubicBezTo>
                  <a:cubicBezTo>
                    <a:pt x="2986" y="3343"/>
                    <a:pt x="2996" y="3343"/>
                    <a:pt x="3007" y="3343"/>
                  </a:cubicBezTo>
                  <a:cubicBezTo>
                    <a:pt x="3266" y="3343"/>
                    <a:pt x="3421" y="3650"/>
                    <a:pt x="3623" y="3828"/>
                  </a:cubicBezTo>
                  <a:cubicBezTo>
                    <a:pt x="3803" y="3987"/>
                    <a:pt x="4031" y="4044"/>
                    <a:pt x="4272" y="4044"/>
                  </a:cubicBezTo>
                  <a:cubicBezTo>
                    <a:pt x="4520" y="4044"/>
                    <a:pt x="4782" y="3984"/>
                    <a:pt x="5019" y="3913"/>
                  </a:cubicBezTo>
                  <a:cubicBezTo>
                    <a:pt x="5911" y="3648"/>
                    <a:pt x="6791" y="3301"/>
                    <a:pt x="7547" y="2759"/>
                  </a:cubicBezTo>
                  <a:cubicBezTo>
                    <a:pt x="8027" y="2414"/>
                    <a:pt x="8437" y="1981"/>
                    <a:pt x="8756" y="1483"/>
                  </a:cubicBezTo>
                  <a:cubicBezTo>
                    <a:pt x="8612" y="1201"/>
                    <a:pt x="8443" y="933"/>
                    <a:pt x="8250" y="682"/>
                  </a:cubicBezTo>
                  <a:cubicBezTo>
                    <a:pt x="8040" y="866"/>
                    <a:pt x="7829" y="1051"/>
                    <a:pt x="7673" y="1269"/>
                  </a:cubicBezTo>
                  <a:cubicBezTo>
                    <a:pt x="7362" y="1708"/>
                    <a:pt x="7201" y="2359"/>
                    <a:pt x="6677" y="2477"/>
                  </a:cubicBezTo>
                  <a:cubicBezTo>
                    <a:pt x="6612" y="2491"/>
                    <a:pt x="6544" y="2496"/>
                    <a:pt x="6475" y="2496"/>
                  </a:cubicBezTo>
                  <a:cubicBezTo>
                    <a:pt x="6314" y="2496"/>
                    <a:pt x="6147" y="2469"/>
                    <a:pt x="5993" y="2469"/>
                  </a:cubicBezTo>
                  <a:cubicBezTo>
                    <a:pt x="5836" y="2469"/>
                    <a:pt x="5693" y="2497"/>
                    <a:pt x="5584" y="2610"/>
                  </a:cubicBezTo>
                  <a:cubicBezTo>
                    <a:pt x="5496" y="2700"/>
                    <a:pt x="5455" y="2831"/>
                    <a:pt x="5356" y="2909"/>
                  </a:cubicBezTo>
                  <a:cubicBezTo>
                    <a:pt x="5270" y="2977"/>
                    <a:pt x="5159" y="2993"/>
                    <a:pt x="5047" y="2993"/>
                  </a:cubicBezTo>
                  <a:cubicBezTo>
                    <a:pt x="5007" y="2993"/>
                    <a:pt x="4966" y="2991"/>
                    <a:pt x="4927" y="2988"/>
                  </a:cubicBezTo>
                  <a:cubicBezTo>
                    <a:pt x="4497" y="2964"/>
                    <a:pt x="4034" y="2926"/>
                    <a:pt x="3709" y="2644"/>
                  </a:cubicBezTo>
                  <a:cubicBezTo>
                    <a:pt x="3475" y="2442"/>
                    <a:pt x="3350" y="2144"/>
                    <a:pt x="3166" y="1895"/>
                  </a:cubicBezTo>
                  <a:cubicBezTo>
                    <a:pt x="2560" y="1072"/>
                    <a:pt x="1328" y="790"/>
                    <a:pt x="76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695179" y="1807537"/>
              <a:ext cx="270358" cy="125914"/>
            </a:xfrm>
            <a:custGeom>
              <a:rect b="b" l="l" r="r" t="t"/>
              <a:pathLst>
                <a:path extrusionOk="0" h="3486" w="7485">
                  <a:moveTo>
                    <a:pt x="636" y="1"/>
                  </a:moveTo>
                  <a:cubicBezTo>
                    <a:pt x="412" y="148"/>
                    <a:pt x="199" y="313"/>
                    <a:pt x="1" y="494"/>
                  </a:cubicBezTo>
                  <a:cubicBezTo>
                    <a:pt x="563" y="1283"/>
                    <a:pt x="1794" y="1565"/>
                    <a:pt x="2401" y="2388"/>
                  </a:cubicBezTo>
                  <a:cubicBezTo>
                    <a:pt x="2585" y="2637"/>
                    <a:pt x="2709" y="2935"/>
                    <a:pt x="2944" y="3137"/>
                  </a:cubicBezTo>
                  <a:cubicBezTo>
                    <a:pt x="3269" y="3419"/>
                    <a:pt x="3732" y="3457"/>
                    <a:pt x="4162" y="3481"/>
                  </a:cubicBezTo>
                  <a:cubicBezTo>
                    <a:pt x="4201" y="3484"/>
                    <a:pt x="4241" y="3486"/>
                    <a:pt x="4281" y="3486"/>
                  </a:cubicBezTo>
                  <a:cubicBezTo>
                    <a:pt x="4393" y="3486"/>
                    <a:pt x="4504" y="3470"/>
                    <a:pt x="4590" y="3402"/>
                  </a:cubicBezTo>
                  <a:cubicBezTo>
                    <a:pt x="4689" y="3324"/>
                    <a:pt x="4731" y="3193"/>
                    <a:pt x="4818" y="3103"/>
                  </a:cubicBezTo>
                  <a:cubicBezTo>
                    <a:pt x="4928" y="2990"/>
                    <a:pt x="5071" y="2962"/>
                    <a:pt x="5228" y="2962"/>
                  </a:cubicBezTo>
                  <a:cubicBezTo>
                    <a:pt x="5381" y="2962"/>
                    <a:pt x="5547" y="2989"/>
                    <a:pt x="5706" y="2989"/>
                  </a:cubicBezTo>
                  <a:cubicBezTo>
                    <a:pt x="5776" y="2989"/>
                    <a:pt x="5845" y="2984"/>
                    <a:pt x="5910" y="2969"/>
                  </a:cubicBezTo>
                  <a:cubicBezTo>
                    <a:pt x="6436" y="2851"/>
                    <a:pt x="6597" y="2201"/>
                    <a:pt x="6908" y="1762"/>
                  </a:cubicBezTo>
                  <a:cubicBezTo>
                    <a:pt x="7063" y="1545"/>
                    <a:pt x="7275" y="1359"/>
                    <a:pt x="7485" y="1175"/>
                  </a:cubicBezTo>
                  <a:cubicBezTo>
                    <a:pt x="7289" y="920"/>
                    <a:pt x="7070" y="685"/>
                    <a:pt x="6831" y="471"/>
                  </a:cubicBezTo>
                  <a:cubicBezTo>
                    <a:pt x="6779" y="888"/>
                    <a:pt x="6638" y="1272"/>
                    <a:pt x="6308" y="1519"/>
                  </a:cubicBezTo>
                  <a:cubicBezTo>
                    <a:pt x="6150" y="1636"/>
                    <a:pt x="5963" y="1709"/>
                    <a:pt x="5801" y="1822"/>
                  </a:cubicBezTo>
                  <a:cubicBezTo>
                    <a:pt x="5638" y="1935"/>
                    <a:pt x="5504" y="2088"/>
                    <a:pt x="5322" y="2162"/>
                  </a:cubicBezTo>
                  <a:cubicBezTo>
                    <a:pt x="5222" y="2202"/>
                    <a:pt x="5116" y="2216"/>
                    <a:pt x="5008" y="2216"/>
                  </a:cubicBezTo>
                  <a:cubicBezTo>
                    <a:pt x="4894" y="2216"/>
                    <a:pt x="4779" y="2201"/>
                    <a:pt x="4667" y="2184"/>
                  </a:cubicBezTo>
                  <a:cubicBezTo>
                    <a:pt x="4256" y="2127"/>
                    <a:pt x="3829" y="2064"/>
                    <a:pt x="3483" y="1833"/>
                  </a:cubicBezTo>
                  <a:cubicBezTo>
                    <a:pt x="3246" y="1675"/>
                    <a:pt x="3059" y="1445"/>
                    <a:pt x="2809" y="1309"/>
                  </a:cubicBezTo>
                  <a:cubicBezTo>
                    <a:pt x="2467" y="1124"/>
                    <a:pt x="2050" y="1135"/>
                    <a:pt x="1695" y="979"/>
                  </a:cubicBezTo>
                  <a:cubicBezTo>
                    <a:pt x="1437" y="867"/>
                    <a:pt x="1223" y="672"/>
                    <a:pt x="1027" y="469"/>
                  </a:cubicBezTo>
                  <a:cubicBezTo>
                    <a:pt x="885" y="322"/>
                    <a:pt x="763" y="159"/>
                    <a:pt x="63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718115" y="1780735"/>
              <a:ext cx="223800" cy="106843"/>
            </a:xfrm>
            <a:custGeom>
              <a:rect b="b" l="l" r="r" t="t"/>
              <a:pathLst>
                <a:path extrusionOk="0" h="2958" w="6196">
                  <a:moveTo>
                    <a:pt x="3737" y="1"/>
                  </a:moveTo>
                  <a:cubicBezTo>
                    <a:pt x="3721" y="59"/>
                    <a:pt x="3703" y="116"/>
                    <a:pt x="3687" y="172"/>
                  </a:cubicBezTo>
                  <a:cubicBezTo>
                    <a:pt x="3616" y="417"/>
                    <a:pt x="3575" y="708"/>
                    <a:pt x="3737" y="905"/>
                  </a:cubicBezTo>
                  <a:cubicBezTo>
                    <a:pt x="3810" y="992"/>
                    <a:pt x="3912" y="1048"/>
                    <a:pt x="4013" y="1100"/>
                  </a:cubicBezTo>
                  <a:lnTo>
                    <a:pt x="5051" y="1647"/>
                  </a:lnTo>
                  <a:cubicBezTo>
                    <a:pt x="5125" y="1860"/>
                    <a:pt x="4974" y="2102"/>
                    <a:pt x="4771" y="2199"/>
                  </a:cubicBezTo>
                  <a:cubicBezTo>
                    <a:pt x="4657" y="2252"/>
                    <a:pt x="4533" y="2272"/>
                    <a:pt x="4407" y="2272"/>
                  </a:cubicBezTo>
                  <a:cubicBezTo>
                    <a:pt x="4306" y="2272"/>
                    <a:pt x="4203" y="2259"/>
                    <a:pt x="4104" y="2242"/>
                  </a:cubicBezTo>
                  <a:cubicBezTo>
                    <a:pt x="3876" y="2203"/>
                    <a:pt x="3647" y="2140"/>
                    <a:pt x="3465" y="1998"/>
                  </a:cubicBezTo>
                  <a:cubicBezTo>
                    <a:pt x="3275" y="1853"/>
                    <a:pt x="3146" y="1633"/>
                    <a:pt x="2940" y="1510"/>
                  </a:cubicBezTo>
                  <a:cubicBezTo>
                    <a:pt x="2783" y="1417"/>
                    <a:pt x="2608" y="1394"/>
                    <a:pt x="2426" y="1394"/>
                  </a:cubicBezTo>
                  <a:cubicBezTo>
                    <a:pt x="2241" y="1394"/>
                    <a:pt x="2048" y="1418"/>
                    <a:pt x="1860" y="1418"/>
                  </a:cubicBezTo>
                  <a:cubicBezTo>
                    <a:pt x="1754" y="1418"/>
                    <a:pt x="1650" y="1410"/>
                    <a:pt x="1549" y="1387"/>
                  </a:cubicBezTo>
                  <a:cubicBezTo>
                    <a:pt x="1228" y="1312"/>
                    <a:pt x="963" y="1078"/>
                    <a:pt x="781" y="803"/>
                  </a:cubicBezTo>
                  <a:cubicBezTo>
                    <a:pt x="701" y="682"/>
                    <a:pt x="639" y="550"/>
                    <a:pt x="581" y="418"/>
                  </a:cubicBezTo>
                  <a:cubicBezTo>
                    <a:pt x="381" y="513"/>
                    <a:pt x="186" y="621"/>
                    <a:pt x="0" y="742"/>
                  </a:cubicBezTo>
                  <a:cubicBezTo>
                    <a:pt x="128" y="900"/>
                    <a:pt x="250" y="1063"/>
                    <a:pt x="392" y="1210"/>
                  </a:cubicBezTo>
                  <a:cubicBezTo>
                    <a:pt x="588" y="1413"/>
                    <a:pt x="801" y="1608"/>
                    <a:pt x="1060" y="1721"/>
                  </a:cubicBezTo>
                  <a:cubicBezTo>
                    <a:pt x="1415" y="1877"/>
                    <a:pt x="1832" y="1865"/>
                    <a:pt x="2173" y="2050"/>
                  </a:cubicBezTo>
                  <a:cubicBezTo>
                    <a:pt x="2424" y="2186"/>
                    <a:pt x="2611" y="2416"/>
                    <a:pt x="2848" y="2575"/>
                  </a:cubicBezTo>
                  <a:cubicBezTo>
                    <a:pt x="3194" y="2805"/>
                    <a:pt x="3621" y="2869"/>
                    <a:pt x="4032" y="2926"/>
                  </a:cubicBezTo>
                  <a:cubicBezTo>
                    <a:pt x="4144" y="2942"/>
                    <a:pt x="4259" y="2957"/>
                    <a:pt x="4372" y="2957"/>
                  </a:cubicBezTo>
                  <a:cubicBezTo>
                    <a:pt x="4480" y="2957"/>
                    <a:pt x="4586" y="2943"/>
                    <a:pt x="4687" y="2903"/>
                  </a:cubicBezTo>
                  <a:cubicBezTo>
                    <a:pt x="4869" y="2829"/>
                    <a:pt x="5005" y="2676"/>
                    <a:pt x="5166" y="2564"/>
                  </a:cubicBezTo>
                  <a:cubicBezTo>
                    <a:pt x="5325" y="2451"/>
                    <a:pt x="5515" y="2378"/>
                    <a:pt x="5673" y="2260"/>
                  </a:cubicBezTo>
                  <a:cubicBezTo>
                    <a:pt x="6003" y="2014"/>
                    <a:pt x="6144" y="1630"/>
                    <a:pt x="6196" y="1213"/>
                  </a:cubicBezTo>
                  <a:cubicBezTo>
                    <a:pt x="5502" y="592"/>
                    <a:pt x="4652" y="173"/>
                    <a:pt x="373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p:nvPr/>
          </p:nvSpPr>
          <p:spPr>
            <a:xfrm>
              <a:off x="969041" y="1898812"/>
              <a:ext cx="34206" cy="51146"/>
            </a:xfrm>
            <a:custGeom>
              <a:rect b="b" l="l" r="r" t="t"/>
              <a:pathLst>
                <a:path extrusionOk="0" h="1416" w="947">
                  <a:moveTo>
                    <a:pt x="647" y="0"/>
                  </a:moveTo>
                  <a:cubicBezTo>
                    <a:pt x="514" y="110"/>
                    <a:pt x="390" y="229"/>
                    <a:pt x="275" y="356"/>
                  </a:cubicBezTo>
                  <a:cubicBezTo>
                    <a:pt x="134" y="513"/>
                    <a:pt x="1" y="717"/>
                    <a:pt x="60" y="917"/>
                  </a:cubicBezTo>
                  <a:cubicBezTo>
                    <a:pt x="110" y="1087"/>
                    <a:pt x="280" y="1189"/>
                    <a:pt x="443" y="1259"/>
                  </a:cubicBezTo>
                  <a:cubicBezTo>
                    <a:pt x="605" y="1330"/>
                    <a:pt x="774" y="1376"/>
                    <a:pt x="946" y="1416"/>
                  </a:cubicBezTo>
                  <a:cubicBezTo>
                    <a:pt x="914" y="931"/>
                    <a:pt x="813" y="455"/>
                    <a:pt x="647"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a:off x="739101" y="1777485"/>
              <a:ext cx="164165" cy="85352"/>
            </a:xfrm>
            <a:custGeom>
              <a:rect b="b" l="l" r="r" t="t"/>
              <a:pathLst>
                <a:path extrusionOk="0" h="2363" w="4545">
                  <a:moveTo>
                    <a:pt x="2204" y="0"/>
                  </a:moveTo>
                  <a:cubicBezTo>
                    <a:pt x="1444" y="0"/>
                    <a:pt x="690" y="172"/>
                    <a:pt x="0" y="508"/>
                  </a:cubicBezTo>
                  <a:cubicBezTo>
                    <a:pt x="58" y="640"/>
                    <a:pt x="121" y="772"/>
                    <a:pt x="200" y="893"/>
                  </a:cubicBezTo>
                  <a:cubicBezTo>
                    <a:pt x="382" y="1168"/>
                    <a:pt x="647" y="1403"/>
                    <a:pt x="968" y="1477"/>
                  </a:cubicBezTo>
                  <a:cubicBezTo>
                    <a:pt x="1069" y="1500"/>
                    <a:pt x="1173" y="1508"/>
                    <a:pt x="1279" y="1508"/>
                  </a:cubicBezTo>
                  <a:cubicBezTo>
                    <a:pt x="1467" y="1508"/>
                    <a:pt x="1658" y="1484"/>
                    <a:pt x="1843" y="1484"/>
                  </a:cubicBezTo>
                  <a:cubicBezTo>
                    <a:pt x="2026" y="1484"/>
                    <a:pt x="2202" y="1508"/>
                    <a:pt x="2360" y="1601"/>
                  </a:cubicBezTo>
                  <a:cubicBezTo>
                    <a:pt x="2565" y="1723"/>
                    <a:pt x="2694" y="1944"/>
                    <a:pt x="2884" y="2090"/>
                  </a:cubicBezTo>
                  <a:cubicBezTo>
                    <a:pt x="3067" y="2230"/>
                    <a:pt x="3296" y="2293"/>
                    <a:pt x="3523" y="2333"/>
                  </a:cubicBezTo>
                  <a:cubicBezTo>
                    <a:pt x="3621" y="2350"/>
                    <a:pt x="3723" y="2362"/>
                    <a:pt x="3823" y="2362"/>
                  </a:cubicBezTo>
                  <a:cubicBezTo>
                    <a:pt x="3950" y="2362"/>
                    <a:pt x="4075" y="2343"/>
                    <a:pt x="4190" y="2289"/>
                  </a:cubicBezTo>
                  <a:cubicBezTo>
                    <a:pt x="4394" y="2192"/>
                    <a:pt x="4544" y="1951"/>
                    <a:pt x="4470" y="1737"/>
                  </a:cubicBezTo>
                  <a:lnTo>
                    <a:pt x="3432" y="1191"/>
                  </a:lnTo>
                  <a:cubicBezTo>
                    <a:pt x="3332" y="1138"/>
                    <a:pt x="3229" y="1083"/>
                    <a:pt x="3157" y="996"/>
                  </a:cubicBezTo>
                  <a:cubicBezTo>
                    <a:pt x="2994" y="799"/>
                    <a:pt x="3035" y="508"/>
                    <a:pt x="3106" y="263"/>
                  </a:cubicBezTo>
                  <a:cubicBezTo>
                    <a:pt x="3122" y="206"/>
                    <a:pt x="3140" y="149"/>
                    <a:pt x="3156" y="91"/>
                  </a:cubicBezTo>
                  <a:cubicBezTo>
                    <a:pt x="2840" y="30"/>
                    <a:pt x="2522" y="0"/>
                    <a:pt x="2204"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a:off x="648476" y="1856479"/>
              <a:ext cx="355385" cy="149176"/>
            </a:xfrm>
            <a:custGeom>
              <a:rect b="b" l="l" r="r" t="t"/>
              <a:pathLst>
                <a:path extrusionOk="0" h="4130" w="9839">
                  <a:moveTo>
                    <a:pt x="529" y="0"/>
                  </a:moveTo>
                  <a:cubicBezTo>
                    <a:pt x="319" y="297"/>
                    <a:pt x="142" y="616"/>
                    <a:pt x="0" y="951"/>
                  </a:cubicBezTo>
                  <a:cubicBezTo>
                    <a:pt x="285" y="1154"/>
                    <a:pt x="502" y="1480"/>
                    <a:pt x="633" y="1811"/>
                  </a:cubicBezTo>
                  <a:cubicBezTo>
                    <a:pt x="839" y="2330"/>
                    <a:pt x="915" y="2901"/>
                    <a:pt x="1188" y="3387"/>
                  </a:cubicBezTo>
                  <a:cubicBezTo>
                    <a:pt x="1413" y="3790"/>
                    <a:pt x="1845" y="4129"/>
                    <a:pt x="2285" y="4129"/>
                  </a:cubicBezTo>
                  <a:cubicBezTo>
                    <a:pt x="2377" y="4129"/>
                    <a:pt x="2469" y="4115"/>
                    <a:pt x="2560" y="4082"/>
                  </a:cubicBezTo>
                  <a:cubicBezTo>
                    <a:pt x="2718" y="4026"/>
                    <a:pt x="2856" y="3924"/>
                    <a:pt x="3012" y="3860"/>
                  </a:cubicBezTo>
                  <a:cubicBezTo>
                    <a:pt x="3151" y="3805"/>
                    <a:pt x="3297" y="3784"/>
                    <a:pt x="3446" y="3784"/>
                  </a:cubicBezTo>
                  <a:cubicBezTo>
                    <a:pt x="3705" y="3784"/>
                    <a:pt x="3973" y="3847"/>
                    <a:pt x="4230" y="3900"/>
                  </a:cubicBezTo>
                  <a:cubicBezTo>
                    <a:pt x="4583" y="3971"/>
                    <a:pt x="4946" y="4019"/>
                    <a:pt x="5306" y="4019"/>
                  </a:cubicBezTo>
                  <a:cubicBezTo>
                    <a:pt x="5683" y="4019"/>
                    <a:pt x="6057" y="3966"/>
                    <a:pt x="6409" y="3832"/>
                  </a:cubicBezTo>
                  <a:cubicBezTo>
                    <a:pt x="6993" y="3609"/>
                    <a:pt x="7482" y="3176"/>
                    <a:pt x="8073" y="2974"/>
                  </a:cubicBezTo>
                  <a:cubicBezTo>
                    <a:pt x="8307" y="2893"/>
                    <a:pt x="8554" y="2854"/>
                    <a:pt x="8801" y="2854"/>
                  </a:cubicBezTo>
                  <a:cubicBezTo>
                    <a:pt x="9155" y="2854"/>
                    <a:pt x="9510" y="2934"/>
                    <a:pt x="9831" y="3086"/>
                  </a:cubicBezTo>
                  <a:cubicBezTo>
                    <a:pt x="9832" y="3034"/>
                    <a:pt x="9838" y="2984"/>
                    <a:pt x="9838" y="2930"/>
                  </a:cubicBezTo>
                  <a:cubicBezTo>
                    <a:pt x="9838" y="2815"/>
                    <a:pt x="9829" y="2702"/>
                    <a:pt x="9821" y="2588"/>
                  </a:cubicBezTo>
                  <a:cubicBezTo>
                    <a:pt x="9649" y="2548"/>
                    <a:pt x="9479" y="2501"/>
                    <a:pt x="9317" y="2431"/>
                  </a:cubicBezTo>
                  <a:cubicBezTo>
                    <a:pt x="9156" y="2361"/>
                    <a:pt x="8985" y="2259"/>
                    <a:pt x="8935" y="2089"/>
                  </a:cubicBezTo>
                  <a:cubicBezTo>
                    <a:pt x="8876" y="1888"/>
                    <a:pt x="9009" y="1683"/>
                    <a:pt x="9150" y="1528"/>
                  </a:cubicBezTo>
                  <a:cubicBezTo>
                    <a:pt x="9264" y="1401"/>
                    <a:pt x="9389" y="1281"/>
                    <a:pt x="9522" y="1172"/>
                  </a:cubicBezTo>
                  <a:cubicBezTo>
                    <a:pt x="9452" y="984"/>
                    <a:pt x="9373" y="799"/>
                    <a:pt x="9282" y="621"/>
                  </a:cubicBezTo>
                  <a:cubicBezTo>
                    <a:pt x="8965" y="1119"/>
                    <a:pt x="8555" y="1552"/>
                    <a:pt x="8074" y="1897"/>
                  </a:cubicBezTo>
                  <a:cubicBezTo>
                    <a:pt x="7318" y="2439"/>
                    <a:pt x="6438" y="2784"/>
                    <a:pt x="5547" y="3050"/>
                  </a:cubicBezTo>
                  <a:cubicBezTo>
                    <a:pt x="5309" y="3121"/>
                    <a:pt x="5046" y="3181"/>
                    <a:pt x="4797" y="3181"/>
                  </a:cubicBezTo>
                  <a:cubicBezTo>
                    <a:pt x="4557" y="3181"/>
                    <a:pt x="4330" y="3125"/>
                    <a:pt x="4151" y="2966"/>
                  </a:cubicBezTo>
                  <a:cubicBezTo>
                    <a:pt x="3948" y="2787"/>
                    <a:pt x="3794" y="2480"/>
                    <a:pt x="3533" y="2480"/>
                  </a:cubicBezTo>
                  <a:cubicBezTo>
                    <a:pt x="3523" y="2480"/>
                    <a:pt x="3513" y="2480"/>
                    <a:pt x="3502" y="2481"/>
                  </a:cubicBezTo>
                  <a:cubicBezTo>
                    <a:pt x="3302" y="2499"/>
                    <a:pt x="3172" y="2700"/>
                    <a:pt x="2991" y="2788"/>
                  </a:cubicBezTo>
                  <a:cubicBezTo>
                    <a:pt x="2923" y="2821"/>
                    <a:pt x="2851" y="2836"/>
                    <a:pt x="2778" y="2836"/>
                  </a:cubicBezTo>
                  <a:cubicBezTo>
                    <a:pt x="2548" y="2836"/>
                    <a:pt x="2311" y="2687"/>
                    <a:pt x="2172" y="2493"/>
                  </a:cubicBezTo>
                  <a:cubicBezTo>
                    <a:pt x="1988" y="2236"/>
                    <a:pt x="1920" y="1918"/>
                    <a:pt x="1813" y="1621"/>
                  </a:cubicBezTo>
                  <a:cubicBezTo>
                    <a:pt x="1574" y="961"/>
                    <a:pt x="1111" y="390"/>
                    <a:pt x="52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p:nvPr/>
          </p:nvSpPr>
          <p:spPr>
            <a:xfrm>
              <a:off x="713131" y="2113473"/>
              <a:ext cx="64257" cy="28860"/>
            </a:xfrm>
            <a:custGeom>
              <a:rect b="b" l="l" r="r" t="t"/>
              <a:pathLst>
                <a:path extrusionOk="0" h="799" w="1779">
                  <a:moveTo>
                    <a:pt x="256" y="0"/>
                  </a:moveTo>
                  <a:cubicBezTo>
                    <a:pt x="171" y="0"/>
                    <a:pt x="86" y="4"/>
                    <a:pt x="1" y="9"/>
                  </a:cubicBezTo>
                  <a:cubicBezTo>
                    <a:pt x="537" y="384"/>
                    <a:pt x="1141" y="652"/>
                    <a:pt x="1779" y="798"/>
                  </a:cubicBezTo>
                  <a:cubicBezTo>
                    <a:pt x="1698" y="633"/>
                    <a:pt x="1589" y="480"/>
                    <a:pt x="1448" y="363"/>
                  </a:cubicBezTo>
                  <a:cubicBezTo>
                    <a:pt x="1117" y="86"/>
                    <a:pt x="694" y="0"/>
                    <a:pt x="25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a:off x="634931" y="1979251"/>
              <a:ext cx="355168" cy="122844"/>
            </a:xfrm>
            <a:custGeom>
              <a:rect b="b" l="l" r="r" t="t"/>
              <a:pathLst>
                <a:path extrusionOk="0" h="3401" w="9833">
                  <a:moveTo>
                    <a:pt x="1" y="0"/>
                  </a:moveTo>
                  <a:cubicBezTo>
                    <a:pt x="63" y="684"/>
                    <a:pt x="262" y="1348"/>
                    <a:pt x="586" y="1952"/>
                  </a:cubicBezTo>
                  <a:cubicBezTo>
                    <a:pt x="952" y="2087"/>
                    <a:pt x="1296" y="2393"/>
                    <a:pt x="1620" y="2635"/>
                  </a:cubicBezTo>
                  <a:cubicBezTo>
                    <a:pt x="2106" y="2999"/>
                    <a:pt x="2671" y="3243"/>
                    <a:pt x="3269" y="3349"/>
                  </a:cubicBezTo>
                  <a:cubicBezTo>
                    <a:pt x="3457" y="3382"/>
                    <a:pt x="3649" y="3401"/>
                    <a:pt x="3841" y="3401"/>
                  </a:cubicBezTo>
                  <a:cubicBezTo>
                    <a:pt x="4116" y="3401"/>
                    <a:pt x="4391" y="3362"/>
                    <a:pt x="4651" y="3271"/>
                  </a:cubicBezTo>
                  <a:cubicBezTo>
                    <a:pt x="5281" y="3049"/>
                    <a:pt x="5796" y="2531"/>
                    <a:pt x="6456" y="2419"/>
                  </a:cubicBezTo>
                  <a:cubicBezTo>
                    <a:pt x="6550" y="2403"/>
                    <a:pt x="6644" y="2395"/>
                    <a:pt x="6737" y="2395"/>
                  </a:cubicBezTo>
                  <a:cubicBezTo>
                    <a:pt x="7433" y="2395"/>
                    <a:pt x="8103" y="2807"/>
                    <a:pt x="8778" y="3080"/>
                  </a:cubicBezTo>
                  <a:cubicBezTo>
                    <a:pt x="9229" y="2612"/>
                    <a:pt x="9587" y="2064"/>
                    <a:pt x="9833" y="1463"/>
                  </a:cubicBezTo>
                  <a:cubicBezTo>
                    <a:pt x="9651" y="1406"/>
                    <a:pt x="9466" y="1364"/>
                    <a:pt x="9279" y="1338"/>
                  </a:cubicBezTo>
                  <a:cubicBezTo>
                    <a:pt x="9073" y="1311"/>
                    <a:pt x="8866" y="1300"/>
                    <a:pt x="8658" y="1300"/>
                  </a:cubicBezTo>
                  <a:cubicBezTo>
                    <a:pt x="8229" y="1300"/>
                    <a:pt x="7798" y="1347"/>
                    <a:pt x="7371" y="1395"/>
                  </a:cubicBezTo>
                  <a:cubicBezTo>
                    <a:pt x="6632" y="1476"/>
                    <a:pt x="5879" y="1561"/>
                    <a:pt x="5201" y="1865"/>
                  </a:cubicBezTo>
                  <a:cubicBezTo>
                    <a:pt x="4832" y="2030"/>
                    <a:pt x="4490" y="2259"/>
                    <a:pt x="4105" y="2382"/>
                  </a:cubicBezTo>
                  <a:cubicBezTo>
                    <a:pt x="3905" y="2445"/>
                    <a:pt x="3698" y="2475"/>
                    <a:pt x="3490" y="2475"/>
                  </a:cubicBezTo>
                  <a:cubicBezTo>
                    <a:pt x="2726" y="2475"/>
                    <a:pt x="1958" y="2067"/>
                    <a:pt x="1575" y="1400"/>
                  </a:cubicBezTo>
                  <a:cubicBezTo>
                    <a:pt x="1447" y="1177"/>
                    <a:pt x="1354" y="927"/>
                    <a:pt x="1167" y="751"/>
                  </a:cubicBezTo>
                  <a:cubicBezTo>
                    <a:pt x="979" y="575"/>
                    <a:pt x="720" y="497"/>
                    <a:pt x="491" y="379"/>
                  </a:cubicBezTo>
                  <a:cubicBezTo>
                    <a:pt x="306" y="284"/>
                    <a:pt x="146" y="150"/>
                    <a:pt x="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p:nvPr/>
          </p:nvSpPr>
          <p:spPr>
            <a:xfrm>
              <a:off x="656133" y="2049721"/>
              <a:ext cx="295895" cy="96874"/>
            </a:xfrm>
            <a:custGeom>
              <a:rect b="b" l="l" r="r" t="t"/>
              <a:pathLst>
                <a:path extrusionOk="0" h="2682" w="8192">
                  <a:moveTo>
                    <a:pt x="0" y="1"/>
                  </a:moveTo>
                  <a:lnTo>
                    <a:pt x="0" y="1"/>
                  </a:lnTo>
                  <a:cubicBezTo>
                    <a:pt x="381" y="707"/>
                    <a:pt x="922" y="1314"/>
                    <a:pt x="1580" y="1774"/>
                  </a:cubicBezTo>
                  <a:cubicBezTo>
                    <a:pt x="1665" y="1769"/>
                    <a:pt x="1750" y="1765"/>
                    <a:pt x="1835" y="1765"/>
                  </a:cubicBezTo>
                  <a:cubicBezTo>
                    <a:pt x="2274" y="1765"/>
                    <a:pt x="2696" y="1851"/>
                    <a:pt x="3027" y="2128"/>
                  </a:cubicBezTo>
                  <a:cubicBezTo>
                    <a:pt x="3167" y="2245"/>
                    <a:pt x="3276" y="2398"/>
                    <a:pt x="3357" y="2563"/>
                  </a:cubicBezTo>
                  <a:cubicBezTo>
                    <a:pt x="3620" y="2624"/>
                    <a:pt x="3889" y="2663"/>
                    <a:pt x="4158" y="2682"/>
                  </a:cubicBezTo>
                  <a:cubicBezTo>
                    <a:pt x="4230" y="2451"/>
                    <a:pt x="4296" y="2219"/>
                    <a:pt x="4461" y="2050"/>
                  </a:cubicBezTo>
                  <a:cubicBezTo>
                    <a:pt x="4744" y="1758"/>
                    <a:pt x="5209" y="1762"/>
                    <a:pt x="5574" y="1584"/>
                  </a:cubicBezTo>
                  <a:cubicBezTo>
                    <a:pt x="5892" y="1428"/>
                    <a:pt x="6174" y="1120"/>
                    <a:pt x="6515" y="1120"/>
                  </a:cubicBezTo>
                  <a:cubicBezTo>
                    <a:pt x="6540" y="1120"/>
                    <a:pt x="6566" y="1122"/>
                    <a:pt x="6592" y="1126"/>
                  </a:cubicBezTo>
                  <a:cubicBezTo>
                    <a:pt x="6723" y="1143"/>
                    <a:pt x="6841" y="1210"/>
                    <a:pt x="6953" y="1279"/>
                  </a:cubicBezTo>
                  <a:cubicBezTo>
                    <a:pt x="7156" y="1407"/>
                    <a:pt x="7346" y="1550"/>
                    <a:pt x="7525" y="1709"/>
                  </a:cubicBezTo>
                  <a:cubicBezTo>
                    <a:pt x="7763" y="1535"/>
                    <a:pt x="7987" y="1341"/>
                    <a:pt x="8191" y="1129"/>
                  </a:cubicBezTo>
                  <a:cubicBezTo>
                    <a:pt x="7517" y="856"/>
                    <a:pt x="6847" y="444"/>
                    <a:pt x="6151" y="444"/>
                  </a:cubicBezTo>
                  <a:cubicBezTo>
                    <a:pt x="6058" y="444"/>
                    <a:pt x="5964" y="452"/>
                    <a:pt x="5870" y="468"/>
                  </a:cubicBezTo>
                  <a:cubicBezTo>
                    <a:pt x="5210" y="580"/>
                    <a:pt x="4695" y="1098"/>
                    <a:pt x="4065" y="1320"/>
                  </a:cubicBezTo>
                  <a:cubicBezTo>
                    <a:pt x="3805" y="1411"/>
                    <a:pt x="3530" y="1450"/>
                    <a:pt x="3255" y="1450"/>
                  </a:cubicBezTo>
                  <a:cubicBezTo>
                    <a:pt x="3063" y="1450"/>
                    <a:pt x="2871" y="1431"/>
                    <a:pt x="2683" y="1398"/>
                  </a:cubicBezTo>
                  <a:cubicBezTo>
                    <a:pt x="2085" y="1292"/>
                    <a:pt x="1520" y="1048"/>
                    <a:pt x="1034" y="684"/>
                  </a:cubicBezTo>
                  <a:cubicBezTo>
                    <a:pt x="710" y="442"/>
                    <a:pt x="365" y="136"/>
                    <a:pt x="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a:off x="837889" y="2128968"/>
              <a:ext cx="60682" cy="17265"/>
            </a:xfrm>
            <a:custGeom>
              <a:rect b="b" l="l" r="r" t="t"/>
              <a:pathLst>
                <a:path extrusionOk="0" h="478" w="1680">
                  <a:moveTo>
                    <a:pt x="1680" y="0"/>
                  </a:moveTo>
                  <a:cubicBezTo>
                    <a:pt x="1571" y="0"/>
                    <a:pt x="1461" y="7"/>
                    <a:pt x="1353" y="15"/>
                  </a:cubicBezTo>
                  <a:cubicBezTo>
                    <a:pt x="1040" y="40"/>
                    <a:pt x="720" y="67"/>
                    <a:pt x="429" y="185"/>
                  </a:cubicBezTo>
                  <a:cubicBezTo>
                    <a:pt x="267" y="250"/>
                    <a:pt x="120" y="351"/>
                    <a:pt x="0" y="478"/>
                  </a:cubicBezTo>
                  <a:cubicBezTo>
                    <a:pt x="583" y="417"/>
                    <a:pt x="1152" y="256"/>
                    <a:pt x="168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p:nvPr/>
          </p:nvSpPr>
          <p:spPr>
            <a:xfrm>
              <a:off x="634100" y="1890829"/>
              <a:ext cx="369471" cy="177855"/>
            </a:xfrm>
            <a:custGeom>
              <a:rect b="b" l="l" r="r" t="t"/>
              <a:pathLst>
                <a:path extrusionOk="0" h="4924" w="10229">
                  <a:moveTo>
                    <a:pt x="398" y="0"/>
                  </a:moveTo>
                  <a:cubicBezTo>
                    <a:pt x="136" y="627"/>
                    <a:pt x="0" y="1300"/>
                    <a:pt x="1" y="1980"/>
                  </a:cubicBezTo>
                  <a:cubicBezTo>
                    <a:pt x="1" y="2138"/>
                    <a:pt x="11" y="2294"/>
                    <a:pt x="25" y="2448"/>
                  </a:cubicBezTo>
                  <a:cubicBezTo>
                    <a:pt x="169" y="2598"/>
                    <a:pt x="329" y="2731"/>
                    <a:pt x="514" y="2827"/>
                  </a:cubicBezTo>
                  <a:cubicBezTo>
                    <a:pt x="743" y="2945"/>
                    <a:pt x="1001" y="3022"/>
                    <a:pt x="1190" y="3199"/>
                  </a:cubicBezTo>
                  <a:cubicBezTo>
                    <a:pt x="1378" y="3376"/>
                    <a:pt x="1470" y="3625"/>
                    <a:pt x="1598" y="3848"/>
                  </a:cubicBezTo>
                  <a:cubicBezTo>
                    <a:pt x="1981" y="4515"/>
                    <a:pt x="2750" y="4923"/>
                    <a:pt x="3514" y="4923"/>
                  </a:cubicBezTo>
                  <a:cubicBezTo>
                    <a:pt x="3721" y="4923"/>
                    <a:pt x="3929" y="4893"/>
                    <a:pt x="4128" y="4830"/>
                  </a:cubicBezTo>
                  <a:cubicBezTo>
                    <a:pt x="4513" y="4707"/>
                    <a:pt x="4855" y="4478"/>
                    <a:pt x="5224" y="4313"/>
                  </a:cubicBezTo>
                  <a:cubicBezTo>
                    <a:pt x="5903" y="4009"/>
                    <a:pt x="6655" y="3923"/>
                    <a:pt x="7394" y="3843"/>
                  </a:cubicBezTo>
                  <a:cubicBezTo>
                    <a:pt x="7821" y="3795"/>
                    <a:pt x="8252" y="3748"/>
                    <a:pt x="8681" y="3748"/>
                  </a:cubicBezTo>
                  <a:cubicBezTo>
                    <a:pt x="8889" y="3748"/>
                    <a:pt x="9096" y="3759"/>
                    <a:pt x="9302" y="3786"/>
                  </a:cubicBezTo>
                  <a:cubicBezTo>
                    <a:pt x="9490" y="3812"/>
                    <a:pt x="9675" y="3854"/>
                    <a:pt x="9857" y="3911"/>
                  </a:cubicBezTo>
                  <a:cubicBezTo>
                    <a:pt x="10085" y="3347"/>
                    <a:pt x="10211" y="2745"/>
                    <a:pt x="10229" y="2136"/>
                  </a:cubicBezTo>
                  <a:cubicBezTo>
                    <a:pt x="9908" y="1983"/>
                    <a:pt x="9553" y="1903"/>
                    <a:pt x="9199" y="1903"/>
                  </a:cubicBezTo>
                  <a:cubicBezTo>
                    <a:pt x="8952" y="1903"/>
                    <a:pt x="8705" y="1942"/>
                    <a:pt x="8471" y="2023"/>
                  </a:cubicBezTo>
                  <a:cubicBezTo>
                    <a:pt x="7880" y="2226"/>
                    <a:pt x="7391" y="2658"/>
                    <a:pt x="6807" y="2881"/>
                  </a:cubicBezTo>
                  <a:cubicBezTo>
                    <a:pt x="6455" y="3015"/>
                    <a:pt x="6082" y="3068"/>
                    <a:pt x="5704" y="3068"/>
                  </a:cubicBezTo>
                  <a:cubicBezTo>
                    <a:pt x="5345" y="3068"/>
                    <a:pt x="4981" y="3020"/>
                    <a:pt x="4629" y="2949"/>
                  </a:cubicBezTo>
                  <a:cubicBezTo>
                    <a:pt x="4372" y="2897"/>
                    <a:pt x="4104" y="2834"/>
                    <a:pt x="3845" y="2834"/>
                  </a:cubicBezTo>
                  <a:cubicBezTo>
                    <a:pt x="3696" y="2834"/>
                    <a:pt x="3549" y="2855"/>
                    <a:pt x="3410" y="2911"/>
                  </a:cubicBezTo>
                  <a:cubicBezTo>
                    <a:pt x="3254" y="2973"/>
                    <a:pt x="3117" y="3076"/>
                    <a:pt x="2958" y="3131"/>
                  </a:cubicBezTo>
                  <a:cubicBezTo>
                    <a:pt x="2867" y="3164"/>
                    <a:pt x="2774" y="3179"/>
                    <a:pt x="2682" y="3179"/>
                  </a:cubicBezTo>
                  <a:cubicBezTo>
                    <a:pt x="2243" y="3179"/>
                    <a:pt x="1811" y="2839"/>
                    <a:pt x="1586" y="2436"/>
                  </a:cubicBezTo>
                  <a:cubicBezTo>
                    <a:pt x="1313" y="1950"/>
                    <a:pt x="1237" y="1380"/>
                    <a:pt x="1031" y="861"/>
                  </a:cubicBezTo>
                  <a:cubicBezTo>
                    <a:pt x="900" y="529"/>
                    <a:pt x="683" y="203"/>
                    <a:pt x="39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806320" y="2090176"/>
              <a:ext cx="121616" cy="57070"/>
            </a:xfrm>
            <a:custGeom>
              <a:rect b="b" l="l" r="r" t="t"/>
              <a:pathLst>
                <a:path extrusionOk="0" h="1580" w="3367">
                  <a:moveTo>
                    <a:pt x="2357" y="0"/>
                  </a:moveTo>
                  <a:cubicBezTo>
                    <a:pt x="2016" y="0"/>
                    <a:pt x="1734" y="308"/>
                    <a:pt x="1416" y="464"/>
                  </a:cubicBezTo>
                  <a:cubicBezTo>
                    <a:pt x="1051" y="642"/>
                    <a:pt x="587" y="638"/>
                    <a:pt x="303" y="930"/>
                  </a:cubicBezTo>
                  <a:cubicBezTo>
                    <a:pt x="138" y="1099"/>
                    <a:pt x="72" y="1331"/>
                    <a:pt x="0" y="1562"/>
                  </a:cubicBezTo>
                  <a:cubicBezTo>
                    <a:pt x="117" y="1569"/>
                    <a:pt x="232" y="1579"/>
                    <a:pt x="351" y="1579"/>
                  </a:cubicBezTo>
                  <a:cubicBezTo>
                    <a:pt x="526" y="1579"/>
                    <a:pt x="700" y="1570"/>
                    <a:pt x="874" y="1552"/>
                  </a:cubicBezTo>
                  <a:cubicBezTo>
                    <a:pt x="994" y="1425"/>
                    <a:pt x="1141" y="1324"/>
                    <a:pt x="1303" y="1259"/>
                  </a:cubicBezTo>
                  <a:cubicBezTo>
                    <a:pt x="1594" y="1141"/>
                    <a:pt x="1914" y="1114"/>
                    <a:pt x="2227" y="1089"/>
                  </a:cubicBezTo>
                  <a:cubicBezTo>
                    <a:pt x="2335" y="1081"/>
                    <a:pt x="2445" y="1076"/>
                    <a:pt x="2554" y="1074"/>
                  </a:cubicBezTo>
                  <a:cubicBezTo>
                    <a:pt x="2839" y="938"/>
                    <a:pt x="3112" y="776"/>
                    <a:pt x="3367" y="589"/>
                  </a:cubicBezTo>
                  <a:cubicBezTo>
                    <a:pt x="3188" y="430"/>
                    <a:pt x="2998" y="287"/>
                    <a:pt x="2795" y="159"/>
                  </a:cubicBezTo>
                  <a:cubicBezTo>
                    <a:pt x="2683" y="90"/>
                    <a:pt x="2565" y="24"/>
                    <a:pt x="2434" y="6"/>
                  </a:cubicBezTo>
                  <a:cubicBezTo>
                    <a:pt x="2408" y="2"/>
                    <a:pt x="2382" y="0"/>
                    <a:pt x="2357"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1019862" y="3125519"/>
              <a:ext cx="89758" cy="211483"/>
            </a:xfrm>
            <a:custGeom>
              <a:rect b="b" l="l" r="r" t="t"/>
              <a:pathLst>
                <a:path extrusionOk="0" h="5855" w="2485">
                  <a:moveTo>
                    <a:pt x="956" y="0"/>
                  </a:moveTo>
                  <a:cubicBezTo>
                    <a:pt x="365" y="641"/>
                    <a:pt x="0" y="1494"/>
                    <a:pt x="0" y="2435"/>
                  </a:cubicBezTo>
                  <a:cubicBezTo>
                    <a:pt x="0" y="4032"/>
                    <a:pt x="1043" y="5386"/>
                    <a:pt x="2484" y="5855"/>
                  </a:cubicBezTo>
                  <a:cubicBezTo>
                    <a:pt x="2445" y="5713"/>
                    <a:pt x="2424" y="5568"/>
                    <a:pt x="2421" y="5422"/>
                  </a:cubicBezTo>
                  <a:cubicBezTo>
                    <a:pt x="2419" y="5246"/>
                    <a:pt x="2442" y="5067"/>
                    <a:pt x="2396" y="4897"/>
                  </a:cubicBezTo>
                  <a:cubicBezTo>
                    <a:pt x="2340" y="4693"/>
                    <a:pt x="2188" y="4507"/>
                    <a:pt x="2218" y="4299"/>
                  </a:cubicBezTo>
                  <a:cubicBezTo>
                    <a:pt x="2235" y="4177"/>
                    <a:pt x="2313" y="4074"/>
                    <a:pt x="2368" y="3964"/>
                  </a:cubicBezTo>
                  <a:cubicBezTo>
                    <a:pt x="2422" y="3854"/>
                    <a:pt x="2450" y="3712"/>
                    <a:pt x="2376" y="3614"/>
                  </a:cubicBezTo>
                  <a:cubicBezTo>
                    <a:pt x="2345" y="3573"/>
                    <a:pt x="2298" y="3545"/>
                    <a:pt x="2264" y="3505"/>
                  </a:cubicBezTo>
                  <a:cubicBezTo>
                    <a:pt x="2154" y="3369"/>
                    <a:pt x="2235" y="3163"/>
                    <a:pt x="2184" y="2995"/>
                  </a:cubicBezTo>
                  <a:cubicBezTo>
                    <a:pt x="2125" y="2803"/>
                    <a:pt x="1910" y="2709"/>
                    <a:pt x="1717" y="2652"/>
                  </a:cubicBezTo>
                  <a:cubicBezTo>
                    <a:pt x="1523" y="2594"/>
                    <a:pt x="1306" y="2534"/>
                    <a:pt x="1204" y="2360"/>
                  </a:cubicBezTo>
                  <a:cubicBezTo>
                    <a:pt x="1100" y="2186"/>
                    <a:pt x="1151" y="1958"/>
                    <a:pt x="1088" y="1763"/>
                  </a:cubicBezTo>
                  <a:cubicBezTo>
                    <a:pt x="1046" y="1633"/>
                    <a:pt x="954" y="1526"/>
                    <a:pt x="885" y="1408"/>
                  </a:cubicBezTo>
                  <a:cubicBezTo>
                    <a:pt x="718" y="1125"/>
                    <a:pt x="676" y="786"/>
                    <a:pt x="769" y="471"/>
                  </a:cubicBezTo>
                  <a:cubicBezTo>
                    <a:pt x="817" y="313"/>
                    <a:pt x="898" y="157"/>
                    <a:pt x="95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1179801" y="3112949"/>
              <a:ext cx="95393" cy="89830"/>
            </a:xfrm>
            <a:custGeom>
              <a:rect b="b" l="l" r="r" t="t"/>
              <a:pathLst>
                <a:path extrusionOk="0" h="2487" w="2641">
                  <a:moveTo>
                    <a:pt x="1452" y="0"/>
                  </a:moveTo>
                  <a:cubicBezTo>
                    <a:pt x="1398" y="68"/>
                    <a:pt x="1366" y="150"/>
                    <a:pt x="1358" y="236"/>
                  </a:cubicBezTo>
                  <a:cubicBezTo>
                    <a:pt x="1343" y="385"/>
                    <a:pt x="1366" y="543"/>
                    <a:pt x="1305" y="680"/>
                  </a:cubicBezTo>
                  <a:cubicBezTo>
                    <a:pt x="1258" y="784"/>
                    <a:pt x="1169" y="860"/>
                    <a:pt x="1076" y="927"/>
                  </a:cubicBezTo>
                  <a:cubicBezTo>
                    <a:pt x="835" y="1106"/>
                    <a:pt x="562" y="1244"/>
                    <a:pt x="352" y="1458"/>
                  </a:cubicBezTo>
                  <a:cubicBezTo>
                    <a:pt x="141" y="1672"/>
                    <a:pt x="0" y="1994"/>
                    <a:pt x="108" y="2274"/>
                  </a:cubicBezTo>
                  <a:cubicBezTo>
                    <a:pt x="145" y="2371"/>
                    <a:pt x="219" y="2463"/>
                    <a:pt x="321" y="2483"/>
                  </a:cubicBezTo>
                  <a:cubicBezTo>
                    <a:pt x="335" y="2486"/>
                    <a:pt x="349" y="2487"/>
                    <a:pt x="362" y="2487"/>
                  </a:cubicBezTo>
                  <a:cubicBezTo>
                    <a:pt x="529" y="2487"/>
                    <a:pt x="650" y="2290"/>
                    <a:pt x="671" y="2115"/>
                  </a:cubicBezTo>
                  <a:cubicBezTo>
                    <a:pt x="676" y="2078"/>
                    <a:pt x="680" y="2039"/>
                    <a:pt x="705" y="2012"/>
                  </a:cubicBezTo>
                  <a:cubicBezTo>
                    <a:pt x="724" y="1992"/>
                    <a:pt x="745" y="1985"/>
                    <a:pt x="769" y="1985"/>
                  </a:cubicBezTo>
                  <a:cubicBezTo>
                    <a:pt x="832" y="1985"/>
                    <a:pt x="909" y="2037"/>
                    <a:pt x="979" y="2051"/>
                  </a:cubicBezTo>
                  <a:cubicBezTo>
                    <a:pt x="992" y="2053"/>
                    <a:pt x="1005" y="2055"/>
                    <a:pt x="1017" y="2055"/>
                  </a:cubicBezTo>
                  <a:cubicBezTo>
                    <a:pt x="1179" y="2055"/>
                    <a:pt x="1283" y="1845"/>
                    <a:pt x="1436" y="1762"/>
                  </a:cubicBezTo>
                  <a:cubicBezTo>
                    <a:pt x="1494" y="1729"/>
                    <a:pt x="1557" y="1717"/>
                    <a:pt x="1621" y="1717"/>
                  </a:cubicBezTo>
                  <a:cubicBezTo>
                    <a:pt x="1755" y="1717"/>
                    <a:pt x="1899" y="1770"/>
                    <a:pt x="2032" y="1807"/>
                  </a:cubicBezTo>
                  <a:cubicBezTo>
                    <a:pt x="2158" y="1842"/>
                    <a:pt x="2287" y="1856"/>
                    <a:pt x="2417" y="1856"/>
                  </a:cubicBezTo>
                  <a:cubicBezTo>
                    <a:pt x="2491" y="1856"/>
                    <a:pt x="2566" y="1851"/>
                    <a:pt x="2641" y="1843"/>
                  </a:cubicBezTo>
                  <a:cubicBezTo>
                    <a:pt x="2445" y="1120"/>
                    <a:pt x="2029" y="476"/>
                    <a:pt x="1452" y="0"/>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1044315" y="3091747"/>
              <a:ext cx="141988" cy="251142"/>
            </a:xfrm>
            <a:custGeom>
              <a:rect b="b" l="l" r="r" t="t"/>
              <a:pathLst>
                <a:path extrusionOk="0" h="6953" w="3931">
                  <a:moveTo>
                    <a:pt x="1667" y="1"/>
                  </a:moveTo>
                  <a:cubicBezTo>
                    <a:pt x="1137" y="199"/>
                    <a:pt x="661" y="519"/>
                    <a:pt x="280" y="935"/>
                  </a:cubicBezTo>
                  <a:cubicBezTo>
                    <a:pt x="221" y="1092"/>
                    <a:pt x="140" y="1248"/>
                    <a:pt x="92" y="1406"/>
                  </a:cubicBezTo>
                  <a:cubicBezTo>
                    <a:pt x="0" y="1721"/>
                    <a:pt x="41" y="2060"/>
                    <a:pt x="208" y="2343"/>
                  </a:cubicBezTo>
                  <a:cubicBezTo>
                    <a:pt x="279" y="2461"/>
                    <a:pt x="370" y="2568"/>
                    <a:pt x="412" y="2698"/>
                  </a:cubicBezTo>
                  <a:cubicBezTo>
                    <a:pt x="475" y="2893"/>
                    <a:pt x="422" y="3120"/>
                    <a:pt x="527" y="3295"/>
                  </a:cubicBezTo>
                  <a:cubicBezTo>
                    <a:pt x="630" y="3470"/>
                    <a:pt x="846" y="3529"/>
                    <a:pt x="1040" y="3587"/>
                  </a:cubicBezTo>
                  <a:cubicBezTo>
                    <a:pt x="1234" y="3644"/>
                    <a:pt x="1448" y="3738"/>
                    <a:pt x="1507" y="3930"/>
                  </a:cubicBezTo>
                  <a:cubicBezTo>
                    <a:pt x="1558" y="4098"/>
                    <a:pt x="1477" y="4304"/>
                    <a:pt x="1588" y="4440"/>
                  </a:cubicBezTo>
                  <a:cubicBezTo>
                    <a:pt x="1621" y="4480"/>
                    <a:pt x="1668" y="4507"/>
                    <a:pt x="1699" y="4549"/>
                  </a:cubicBezTo>
                  <a:cubicBezTo>
                    <a:pt x="1774" y="4647"/>
                    <a:pt x="1745" y="4789"/>
                    <a:pt x="1691" y="4899"/>
                  </a:cubicBezTo>
                  <a:cubicBezTo>
                    <a:pt x="1636" y="5009"/>
                    <a:pt x="1558" y="5112"/>
                    <a:pt x="1541" y="5234"/>
                  </a:cubicBezTo>
                  <a:cubicBezTo>
                    <a:pt x="1511" y="5443"/>
                    <a:pt x="1665" y="5629"/>
                    <a:pt x="1720" y="5832"/>
                  </a:cubicBezTo>
                  <a:cubicBezTo>
                    <a:pt x="1766" y="6002"/>
                    <a:pt x="1742" y="6181"/>
                    <a:pt x="1744" y="6357"/>
                  </a:cubicBezTo>
                  <a:cubicBezTo>
                    <a:pt x="1747" y="6503"/>
                    <a:pt x="1768" y="6648"/>
                    <a:pt x="1807" y="6790"/>
                  </a:cubicBezTo>
                  <a:cubicBezTo>
                    <a:pt x="2071" y="6875"/>
                    <a:pt x="2345" y="6930"/>
                    <a:pt x="2622" y="6953"/>
                  </a:cubicBezTo>
                  <a:cubicBezTo>
                    <a:pt x="2611" y="6866"/>
                    <a:pt x="2612" y="6779"/>
                    <a:pt x="2644" y="6696"/>
                  </a:cubicBezTo>
                  <a:cubicBezTo>
                    <a:pt x="2694" y="6562"/>
                    <a:pt x="2794" y="6452"/>
                    <a:pt x="2885" y="6342"/>
                  </a:cubicBezTo>
                  <a:cubicBezTo>
                    <a:pt x="3931" y="5077"/>
                    <a:pt x="3449" y="4973"/>
                    <a:pt x="3145" y="4973"/>
                  </a:cubicBezTo>
                  <a:cubicBezTo>
                    <a:pt x="3108" y="4973"/>
                    <a:pt x="3075" y="4975"/>
                    <a:pt x="3046" y="4976"/>
                  </a:cubicBezTo>
                  <a:cubicBezTo>
                    <a:pt x="3046" y="4976"/>
                    <a:pt x="3046" y="4976"/>
                    <a:pt x="3045" y="4976"/>
                  </a:cubicBezTo>
                  <a:cubicBezTo>
                    <a:pt x="3003" y="4976"/>
                    <a:pt x="3056" y="4885"/>
                    <a:pt x="3043" y="4843"/>
                  </a:cubicBezTo>
                  <a:cubicBezTo>
                    <a:pt x="3023" y="4779"/>
                    <a:pt x="3201" y="4453"/>
                    <a:pt x="3133" y="4448"/>
                  </a:cubicBezTo>
                  <a:cubicBezTo>
                    <a:pt x="2029" y="4402"/>
                    <a:pt x="2313" y="4190"/>
                    <a:pt x="2067" y="3889"/>
                  </a:cubicBezTo>
                  <a:cubicBezTo>
                    <a:pt x="2003" y="3811"/>
                    <a:pt x="1941" y="3730"/>
                    <a:pt x="1858" y="3674"/>
                  </a:cubicBezTo>
                  <a:cubicBezTo>
                    <a:pt x="1767" y="3609"/>
                    <a:pt x="1644" y="3569"/>
                    <a:pt x="1606" y="3464"/>
                  </a:cubicBezTo>
                  <a:cubicBezTo>
                    <a:pt x="1572" y="3368"/>
                    <a:pt x="1625" y="3265"/>
                    <a:pt x="1687" y="3184"/>
                  </a:cubicBezTo>
                  <a:cubicBezTo>
                    <a:pt x="1796" y="3042"/>
                    <a:pt x="1935" y="2925"/>
                    <a:pt x="2093" y="2840"/>
                  </a:cubicBezTo>
                  <a:cubicBezTo>
                    <a:pt x="2296" y="2734"/>
                    <a:pt x="2561" y="2642"/>
                    <a:pt x="2598" y="2416"/>
                  </a:cubicBezTo>
                  <a:cubicBezTo>
                    <a:pt x="2611" y="2342"/>
                    <a:pt x="2594" y="2267"/>
                    <a:pt x="2598" y="2192"/>
                  </a:cubicBezTo>
                  <a:cubicBezTo>
                    <a:pt x="2609" y="2011"/>
                    <a:pt x="2741" y="1860"/>
                    <a:pt x="2890" y="1757"/>
                  </a:cubicBezTo>
                  <a:cubicBezTo>
                    <a:pt x="3038" y="1652"/>
                    <a:pt x="3207" y="1583"/>
                    <a:pt x="3352" y="1474"/>
                  </a:cubicBezTo>
                  <a:cubicBezTo>
                    <a:pt x="3637" y="1256"/>
                    <a:pt x="3800" y="914"/>
                    <a:pt x="3788" y="555"/>
                  </a:cubicBezTo>
                  <a:cubicBezTo>
                    <a:pt x="3784" y="464"/>
                    <a:pt x="3768" y="372"/>
                    <a:pt x="3716" y="299"/>
                  </a:cubicBezTo>
                  <a:cubicBezTo>
                    <a:pt x="3614" y="152"/>
                    <a:pt x="3414" y="124"/>
                    <a:pt x="3237" y="108"/>
                  </a:cubicBezTo>
                  <a:lnTo>
                    <a:pt x="2701" y="62"/>
                  </a:lnTo>
                  <a:cubicBezTo>
                    <a:pt x="2664" y="59"/>
                    <a:pt x="2626" y="56"/>
                    <a:pt x="2589" y="56"/>
                  </a:cubicBezTo>
                  <a:cubicBezTo>
                    <a:pt x="2544" y="56"/>
                    <a:pt x="2499" y="60"/>
                    <a:pt x="2457" y="74"/>
                  </a:cubicBezTo>
                  <a:cubicBezTo>
                    <a:pt x="2300" y="125"/>
                    <a:pt x="2183" y="301"/>
                    <a:pt x="2025" y="301"/>
                  </a:cubicBezTo>
                  <a:cubicBezTo>
                    <a:pt x="2015" y="301"/>
                    <a:pt x="2005" y="300"/>
                    <a:pt x="1994" y="299"/>
                  </a:cubicBezTo>
                  <a:cubicBezTo>
                    <a:pt x="1847" y="277"/>
                    <a:pt x="1768" y="113"/>
                    <a:pt x="1667" y="1"/>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a:off x="1241061" y="3211557"/>
              <a:ext cx="38757" cy="94201"/>
            </a:xfrm>
            <a:custGeom>
              <a:rect b="b" l="l" r="r" t="t"/>
              <a:pathLst>
                <a:path extrusionOk="0" h="2608" w="1073">
                  <a:moveTo>
                    <a:pt x="1070" y="1"/>
                  </a:moveTo>
                  <a:cubicBezTo>
                    <a:pt x="962" y="184"/>
                    <a:pt x="827" y="349"/>
                    <a:pt x="658" y="479"/>
                  </a:cubicBezTo>
                  <a:cubicBezTo>
                    <a:pt x="464" y="629"/>
                    <a:pt x="225" y="746"/>
                    <a:pt x="117" y="967"/>
                  </a:cubicBezTo>
                  <a:cubicBezTo>
                    <a:pt x="51" y="1100"/>
                    <a:pt x="43" y="1253"/>
                    <a:pt x="35" y="1402"/>
                  </a:cubicBezTo>
                  <a:cubicBezTo>
                    <a:pt x="20" y="1750"/>
                    <a:pt x="9" y="2098"/>
                    <a:pt x="1" y="2447"/>
                  </a:cubicBezTo>
                  <a:cubicBezTo>
                    <a:pt x="0" y="2500"/>
                    <a:pt x="5" y="2554"/>
                    <a:pt x="5" y="2608"/>
                  </a:cubicBezTo>
                  <a:cubicBezTo>
                    <a:pt x="689" y="1933"/>
                    <a:pt x="1073" y="1013"/>
                    <a:pt x="1073" y="52"/>
                  </a:cubicBezTo>
                  <a:cubicBezTo>
                    <a:pt x="1073" y="35"/>
                    <a:pt x="1070" y="18"/>
                    <a:pt x="1070" y="1"/>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1101024" y="3083476"/>
              <a:ext cx="178722" cy="259956"/>
            </a:xfrm>
            <a:custGeom>
              <a:rect b="b" l="l" r="r" t="t"/>
              <a:pathLst>
                <a:path extrusionOk="0" h="7197" w="4948">
                  <a:moveTo>
                    <a:pt x="1357" y="0"/>
                  </a:moveTo>
                  <a:cubicBezTo>
                    <a:pt x="933" y="0"/>
                    <a:pt x="506" y="76"/>
                    <a:pt x="97" y="230"/>
                  </a:cubicBezTo>
                  <a:cubicBezTo>
                    <a:pt x="198" y="343"/>
                    <a:pt x="276" y="507"/>
                    <a:pt x="424" y="528"/>
                  </a:cubicBezTo>
                  <a:cubicBezTo>
                    <a:pt x="435" y="530"/>
                    <a:pt x="445" y="530"/>
                    <a:pt x="456" y="530"/>
                  </a:cubicBezTo>
                  <a:cubicBezTo>
                    <a:pt x="613" y="530"/>
                    <a:pt x="730" y="355"/>
                    <a:pt x="887" y="304"/>
                  </a:cubicBezTo>
                  <a:cubicBezTo>
                    <a:pt x="929" y="290"/>
                    <a:pt x="973" y="285"/>
                    <a:pt x="1018" y="285"/>
                  </a:cubicBezTo>
                  <a:cubicBezTo>
                    <a:pt x="1056" y="285"/>
                    <a:pt x="1094" y="288"/>
                    <a:pt x="1131" y="292"/>
                  </a:cubicBezTo>
                  <a:lnTo>
                    <a:pt x="1667" y="339"/>
                  </a:lnTo>
                  <a:cubicBezTo>
                    <a:pt x="1843" y="354"/>
                    <a:pt x="2044" y="382"/>
                    <a:pt x="2145" y="528"/>
                  </a:cubicBezTo>
                  <a:cubicBezTo>
                    <a:pt x="2196" y="602"/>
                    <a:pt x="2214" y="694"/>
                    <a:pt x="2217" y="784"/>
                  </a:cubicBezTo>
                  <a:cubicBezTo>
                    <a:pt x="2229" y="1143"/>
                    <a:pt x="2067" y="1486"/>
                    <a:pt x="1781" y="1704"/>
                  </a:cubicBezTo>
                  <a:cubicBezTo>
                    <a:pt x="1636" y="1813"/>
                    <a:pt x="1466" y="1882"/>
                    <a:pt x="1318" y="1987"/>
                  </a:cubicBezTo>
                  <a:cubicBezTo>
                    <a:pt x="1171" y="2090"/>
                    <a:pt x="1038" y="2241"/>
                    <a:pt x="1028" y="2422"/>
                  </a:cubicBezTo>
                  <a:cubicBezTo>
                    <a:pt x="1024" y="2497"/>
                    <a:pt x="1040" y="2572"/>
                    <a:pt x="1028" y="2646"/>
                  </a:cubicBezTo>
                  <a:cubicBezTo>
                    <a:pt x="990" y="2872"/>
                    <a:pt x="724" y="2963"/>
                    <a:pt x="522" y="3070"/>
                  </a:cubicBezTo>
                  <a:cubicBezTo>
                    <a:pt x="364" y="3155"/>
                    <a:pt x="226" y="3272"/>
                    <a:pt x="116" y="3414"/>
                  </a:cubicBezTo>
                  <a:cubicBezTo>
                    <a:pt x="55" y="3495"/>
                    <a:pt x="1" y="3598"/>
                    <a:pt x="35" y="3694"/>
                  </a:cubicBezTo>
                  <a:cubicBezTo>
                    <a:pt x="73" y="3798"/>
                    <a:pt x="196" y="3840"/>
                    <a:pt x="288" y="3904"/>
                  </a:cubicBezTo>
                  <a:cubicBezTo>
                    <a:pt x="370" y="3960"/>
                    <a:pt x="343" y="4202"/>
                    <a:pt x="346" y="4302"/>
                  </a:cubicBezTo>
                  <a:cubicBezTo>
                    <a:pt x="363" y="4893"/>
                    <a:pt x="564" y="5034"/>
                    <a:pt x="784" y="5034"/>
                  </a:cubicBezTo>
                  <a:cubicBezTo>
                    <a:pt x="983" y="5034"/>
                    <a:pt x="1198" y="4918"/>
                    <a:pt x="1305" y="4918"/>
                  </a:cubicBezTo>
                  <a:cubicBezTo>
                    <a:pt x="1319" y="4918"/>
                    <a:pt x="1330" y="4920"/>
                    <a:pt x="1340" y="4924"/>
                  </a:cubicBezTo>
                  <a:cubicBezTo>
                    <a:pt x="1403" y="4953"/>
                    <a:pt x="1451" y="5007"/>
                    <a:pt x="1473" y="5072"/>
                  </a:cubicBezTo>
                  <a:cubicBezTo>
                    <a:pt x="1486" y="5115"/>
                    <a:pt x="1442" y="5176"/>
                    <a:pt x="1475" y="5205"/>
                  </a:cubicBezTo>
                  <a:cubicBezTo>
                    <a:pt x="1661" y="5374"/>
                    <a:pt x="2118" y="5572"/>
                    <a:pt x="1314" y="6571"/>
                  </a:cubicBezTo>
                  <a:cubicBezTo>
                    <a:pt x="1225" y="6683"/>
                    <a:pt x="1124" y="6791"/>
                    <a:pt x="1073" y="6925"/>
                  </a:cubicBezTo>
                  <a:cubicBezTo>
                    <a:pt x="1041" y="7008"/>
                    <a:pt x="1040" y="7095"/>
                    <a:pt x="1051" y="7182"/>
                  </a:cubicBezTo>
                  <a:cubicBezTo>
                    <a:pt x="1150" y="7190"/>
                    <a:pt x="1250" y="7197"/>
                    <a:pt x="1351" y="7197"/>
                  </a:cubicBezTo>
                  <a:cubicBezTo>
                    <a:pt x="1352" y="7197"/>
                    <a:pt x="1354" y="7197"/>
                    <a:pt x="1355" y="7197"/>
                  </a:cubicBezTo>
                  <a:cubicBezTo>
                    <a:pt x="2301" y="7197"/>
                    <a:pt x="3210" y="6823"/>
                    <a:pt x="3882" y="6155"/>
                  </a:cubicBezTo>
                  <a:cubicBezTo>
                    <a:pt x="3882" y="6100"/>
                    <a:pt x="3877" y="6047"/>
                    <a:pt x="3878" y="5994"/>
                  </a:cubicBezTo>
                  <a:cubicBezTo>
                    <a:pt x="3886" y="5646"/>
                    <a:pt x="3898" y="5296"/>
                    <a:pt x="3913" y="4948"/>
                  </a:cubicBezTo>
                  <a:cubicBezTo>
                    <a:pt x="3920" y="4800"/>
                    <a:pt x="3928" y="4647"/>
                    <a:pt x="3995" y="4513"/>
                  </a:cubicBezTo>
                  <a:cubicBezTo>
                    <a:pt x="4104" y="4293"/>
                    <a:pt x="4342" y="4175"/>
                    <a:pt x="4537" y="4026"/>
                  </a:cubicBezTo>
                  <a:cubicBezTo>
                    <a:pt x="4704" y="3896"/>
                    <a:pt x="4840" y="3730"/>
                    <a:pt x="4948" y="3548"/>
                  </a:cubicBezTo>
                  <a:cubicBezTo>
                    <a:pt x="4942" y="3247"/>
                    <a:pt x="4901" y="2949"/>
                    <a:pt x="4822" y="2659"/>
                  </a:cubicBezTo>
                  <a:cubicBezTo>
                    <a:pt x="4747" y="2667"/>
                    <a:pt x="4673" y="2672"/>
                    <a:pt x="4598" y="2672"/>
                  </a:cubicBezTo>
                  <a:cubicBezTo>
                    <a:pt x="4468" y="2672"/>
                    <a:pt x="4339" y="2658"/>
                    <a:pt x="4213" y="2623"/>
                  </a:cubicBezTo>
                  <a:cubicBezTo>
                    <a:pt x="4080" y="2586"/>
                    <a:pt x="3937" y="2533"/>
                    <a:pt x="3802" y="2533"/>
                  </a:cubicBezTo>
                  <a:cubicBezTo>
                    <a:pt x="3738" y="2533"/>
                    <a:pt x="3675" y="2545"/>
                    <a:pt x="3617" y="2578"/>
                  </a:cubicBezTo>
                  <a:cubicBezTo>
                    <a:pt x="3464" y="2661"/>
                    <a:pt x="3360" y="2871"/>
                    <a:pt x="3198" y="2871"/>
                  </a:cubicBezTo>
                  <a:cubicBezTo>
                    <a:pt x="3186" y="2871"/>
                    <a:pt x="3173" y="2869"/>
                    <a:pt x="3160" y="2867"/>
                  </a:cubicBezTo>
                  <a:cubicBezTo>
                    <a:pt x="3091" y="2853"/>
                    <a:pt x="3013" y="2801"/>
                    <a:pt x="2950" y="2801"/>
                  </a:cubicBezTo>
                  <a:cubicBezTo>
                    <a:pt x="2926" y="2801"/>
                    <a:pt x="2905" y="2808"/>
                    <a:pt x="2886" y="2828"/>
                  </a:cubicBezTo>
                  <a:cubicBezTo>
                    <a:pt x="2861" y="2855"/>
                    <a:pt x="2858" y="2895"/>
                    <a:pt x="2854" y="2931"/>
                  </a:cubicBezTo>
                  <a:cubicBezTo>
                    <a:pt x="2831" y="3106"/>
                    <a:pt x="2711" y="3303"/>
                    <a:pt x="2544" y="3303"/>
                  </a:cubicBezTo>
                  <a:cubicBezTo>
                    <a:pt x="2530" y="3303"/>
                    <a:pt x="2516" y="3302"/>
                    <a:pt x="2502" y="3299"/>
                  </a:cubicBezTo>
                  <a:cubicBezTo>
                    <a:pt x="2401" y="3279"/>
                    <a:pt x="2327" y="3187"/>
                    <a:pt x="2290" y="3090"/>
                  </a:cubicBezTo>
                  <a:cubicBezTo>
                    <a:pt x="2182" y="2810"/>
                    <a:pt x="2323" y="2488"/>
                    <a:pt x="2533" y="2274"/>
                  </a:cubicBezTo>
                  <a:cubicBezTo>
                    <a:pt x="2744" y="2061"/>
                    <a:pt x="3017" y="1920"/>
                    <a:pt x="3258" y="1743"/>
                  </a:cubicBezTo>
                  <a:cubicBezTo>
                    <a:pt x="3350" y="1676"/>
                    <a:pt x="3439" y="1600"/>
                    <a:pt x="3486" y="1496"/>
                  </a:cubicBezTo>
                  <a:cubicBezTo>
                    <a:pt x="3548" y="1359"/>
                    <a:pt x="3524" y="1201"/>
                    <a:pt x="3539" y="1052"/>
                  </a:cubicBezTo>
                  <a:cubicBezTo>
                    <a:pt x="3547" y="966"/>
                    <a:pt x="3579" y="884"/>
                    <a:pt x="3633" y="816"/>
                  </a:cubicBezTo>
                  <a:cubicBezTo>
                    <a:pt x="2981" y="280"/>
                    <a:pt x="2174" y="0"/>
                    <a:pt x="1357"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1663412" y="2273990"/>
              <a:ext cx="159795" cy="140543"/>
            </a:xfrm>
            <a:custGeom>
              <a:rect b="b" l="l" r="r" t="t"/>
              <a:pathLst>
                <a:path extrusionOk="0" h="3891" w="4424">
                  <a:moveTo>
                    <a:pt x="800" y="0"/>
                  </a:moveTo>
                  <a:cubicBezTo>
                    <a:pt x="532" y="0"/>
                    <a:pt x="264" y="31"/>
                    <a:pt x="0" y="91"/>
                  </a:cubicBezTo>
                  <a:cubicBezTo>
                    <a:pt x="285" y="574"/>
                    <a:pt x="159" y="1279"/>
                    <a:pt x="499" y="1752"/>
                  </a:cubicBezTo>
                  <a:cubicBezTo>
                    <a:pt x="717" y="2058"/>
                    <a:pt x="1091" y="2207"/>
                    <a:pt x="1380" y="2448"/>
                  </a:cubicBezTo>
                  <a:cubicBezTo>
                    <a:pt x="1675" y="2695"/>
                    <a:pt x="1878" y="3035"/>
                    <a:pt x="2164" y="3292"/>
                  </a:cubicBezTo>
                  <a:cubicBezTo>
                    <a:pt x="2693" y="3768"/>
                    <a:pt x="3407" y="3890"/>
                    <a:pt x="4136" y="3890"/>
                  </a:cubicBezTo>
                  <a:cubicBezTo>
                    <a:pt x="4221" y="3890"/>
                    <a:pt x="4306" y="3889"/>
                    <a:pt x="4390" y="3886"/>
                  </a:cubicBezTo>
                  <a:cubicBezTo>
                    <a:pt x="4424" y="3452"/>
                    <a:pt x="4379" y="3015"/>
                    <a:pt x="4256" y="2598"/>
                  </a:cubicBezTo>
                  <a:cubicBezTo>
                    <a:pt x="4175" y="2554"/>
                    <a:pt x="4091" y="2511"/>
                    <a:pt x="4000" y="2486"/>
                  </a:cubicBezTo>
                  <a:cubicBezTo>
                    <a:pt x="3889" y="2456"/>
                    <a:pt x="3777" y="2446"/>
                    <a:pt x="3664" y="2446"/>
                  </a:cubicBezTo>
                  <a:cubicBezTo>
                    <a:pt x="3374" y="2446"/>
                    <a:pt x="3076" y="2515"/>
                    <a:pt x="2785" y="2515"/>
                  </a:cubicBezTo>
                  <a:cubicBezTo>
                    <a:pt x="2686" y="2515"/>
                    <a:pt x="2588" y="2507"/>
                    <a:pt x="2491" y="2486"/>
                  </a:cubicBezTo>
                  <a:cubicBezTo>
                    <a:pt x="2005" y="2380"/>
                    <a:pt x="1627" y="1908"/>
                    <a:pt x="1627" y="1412"/>
                  </a:cubicBezTo>
                  <a:cubicBezTo>
                    <a:pt x="1627" y="1233"/>
                    <a:pt x="1670" y="1057"/>
                    <a:pt x="1678" y="879"/>
                  </a:cubicBezTo>
                  <a:cubicBezTo>
                    <a:pt x="1690" y="605"/>
                    <a:pt x="1616" y="337"/>
                    <a:pt x="1526" y="75"/>
                  </a:cubicBezTo>
                  <a:cubicBezTo>
                    <a:pt x="1286" y="25"/>
                    <a:pt x="1043" y="0"/>
                    <a:pt x="80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a:off x="1718495" y="2276699"/>
              <a:ext cx="98680" cy="91131"/>
            </a:xfrm>
            <a:custGeom>
              <a:rect b="b" l="l" r="r" t="t"/>
              <a:pathLst>
                <a:path extrusionOk="0" h="2523" w="2732">
                  <a:moveTo>
                    <a:pt x="1" y="1"/>
                  </a:moveTo>
                  <a:lnTo>
                    <a:pt x="1" y="1"/>
                  </a:lnTo>
                  <a:cubicBezTo>
                    <a:pt x="91" y="262"/>
                    <a:pt x="165" y="530"/>
                    <a:pt x="154" y="804"/>
                  </a:cubicBezTo>
                  <a:cubicBezTo>
                    <a:pt x="145" y="982"/>
                    <a:pt x="102" y="1158"/>
                    <a:pt x="102" y="1337"/>
                  </a:cubicBezTo>
                  <a:cubicBezTo>
                    <a:pt x="102" y="1834"/>
                    <a:pt x="480" y="2305"/>
                    <a:pt x="966" y="2412"/>
                  </a:cubicBezTo>
                  <a:cubicBezTo>
                    <a:pt x="1062" y="2433"/>
                    <a:pt x="1160" y="2441"/>
                    <a:pt x="1259" y="2441"/>
                  </a:cubicBezTo>
                  <a:cubicBezTo>
                    <a:pt x="1550" y="2441"/>
                    <a:pt x="1847" y="2372"/>
                    <a:pt x="2138" y="2372"/>
                  </a:cubicBezTo>
                  <a:cubicBezTo>
                    <a:pt x="2251" y="2372"/>
                    <a:pt x="2364" y="2382"/>
                    <a:pt x="2475" y="2412"/>
                  </a:cubicBezTo>
                  <a:cubicBezTo>
                    <a:pt x="2566" y="2436"/>
                    <a:pt x="2649" y="2479"/>
                    <a:pt x="2731" y="2523"/>
                  </a:cubicBezTo>
                  <a:cubicBezTo>
                    <a:pt x="2620" y="2136"/>
                    <a:pt x="2445" y="1771"/>
                    <a:pt x="2214" y="1442"/>
                  </a:cubicBezTo>
                  <a:cubicBezTo>
                    <a:pt x="2165" y="1510"/>
                    <a:pt x="2123" y="1582"/>
                    <a:pt x="2071" y="1647"/>
                  </a:cubicBezTo>
                  <a:cubicBezTo>
                    <a:pt x="1946" y="1801"/>
                    <a:pt x="1807" y="1949"/>
                    <a:pt x="1632" y="2041"/>
                  </a:cubicBezTo>
                  <a:cubicBezTo>
                    <a:pt x="1527" y="2095"/>
                    <a:pt x="1408" y="2128"/>
                    <a:pt x="1292" y="2128"/>
                  </a:cubicBezTo>
                  <a:cubicBezTo>
                    <a:pt x="1211" y="2128"/>
                    <a:pt x="1131" y="2113"/>
                    <a:pt x="1058" y="2078"/>
                  </a:cubicBezTo>
                  <a:cubicBezTo>
                    <a:pt x="824" y="1966"/>
                    <a:pt x="711" y="1686"/>
                    <a:pt x="708" y="1427"/>
                  </a:cubicBezTo>
                  <a:cubicBezTo>
                    <a:pt x="705" y="1167"/>
                    <a:pt x="786" y="915"/>
                    <a:pt x="838" y="660"/>
                  </a:cubicBezTo>
                  <a:cubicBezTo>
                    <a:pt x="865" y="543"/>
                    <a:pt x="879" y="422"/>
                    <a:pt x="880" y="301"/>
                  </a:cubicBezTo>
                  <a:cubicBezTo>
                    <a:pt x="601" y="164"/>
                    <a:pt x="305" y="63"/>
                    <a:pt x="1"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1621513" y="2277277"/>
              <a:ext cx="200502" cy="199419"/>
            </a:xfrm>
            <a:custGeom>
              <a:rect b="b" l="l" r="r" t="t"/>
              <a:pathLst>
                <a:path extrusionOk="0" h="5521" w="5551">
                  <a:moveTo>
                    <a:pt x="1160" y="0"/>
                  </a:moveTo>
                  <a:cubicBezTo>
                    <a:pt x="748" y="96"/>
                    <a:pt x="355" y="263"/>
                    <a:pt x="1" y="494"/>
                  </a:cubicBezTo>
                  <a:cubicBezTo>
                    <a:pt x="559" y="1198"/>
                    <a:pt x="885" y="2065"/>
                    <a:pt x="1261" y="2887"/>
                  </a:cubicBezTo>
                  <a:cubicBezTo>
                    <a:pt x="1679" y="3801"/>
                    <a:pt x="2248" y="4727"/>
                    <a:pt x="3168" y="5132"/>
                  </a:cubicBezTo>
                  <a:cubicBezTo>
                    <a:pt x="3723" y="5376"/>
                    <a:pt x="4347" y="5405"/>
                    <a:pt x="4942" y="5520"/>
                  </a:cubicBezTo>
                  <a:cubicBezTo>
                    <a:pt x="5027" y="5397"/>
                    <a:pt x="5103" y="5269"/>
                    <a:pt x="5172" y="5136"/>
                  </a:cubicBezTo>
                  <a:cubicBezTo>
                    <a:pt x="5385" y="4718"/>
                    <a:pt x="5513" y="4263"/>
                    <a:pt x="5550" y="3795"/>
                  </a:cubicBezTo>
                  <a:lnTo>
                    <a:pt x="5550" y="3795"/>
                  </a:lnTo>
                  <a:cubicBezTo>
                    <a:pt x="5466" y="3798"/>
                    <a:pt x="5381" y="3799"/>
                    <a:pt x="5297" y="3799"/>
                  </a:cubicBezTo>
                  <a:cubicBezTo>
                    <a:pt x="4567" y="3799"/>
                    <a:pt x="3853" y="3677"/>
                    <a:pt x="3324" y="3201"/>
                  </a:cubicBezTo>
                  <a:cubicBezTo>
                    <a:pt x="3038" y="2944"/>
                    <a:pt x="2835" y="2604"/>
                    <a:pt x="2540" y="2357"/>
                  </a:cubicBezTo>
                  <a:cubicBezTo>
                    <a:pt x="2251" y="2116"/>
                    <a:pt x="1877" y="1967"/>
                    <a:pt x="1659" y="1661"/>
                  </a:cubicBezTo>
                  <a:cubicBezTo>
                    <a:pt x="1319" y="1188"/>
                    <a:pt x="1445" y="483"/>
                    <a:pt x="116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1743923" y="2287571"/>
              <a:ext cx="54505" cy="66027"/>
            </a:xfrm>
            <a:custGeom>
              <a:rect b="b" l="l" r="r" t="t"/>
              <a:pathLst>
                <a:path extrusionOk="0" h="1828" w="1509">
                  <a:moveTo>
                    <a:pt x="175" y="0"/>
                  </a:moveTo>
                  <a:cubicBezTo>
                    <a:pt x="174" y="121"/>
                    <a:pt x="159" y="242"/>
                    <a:pt x="134" y="359"/>
                  </a:cubicBezTo>
                  <a:cubicBezTo>
                    <a:pt x="82" y="614"/>
                    <a:pt x="1" y="866"/>
                    <a:pt x="4" y="1125"/>
                  </a:cubicBezTo>
                  <a:cubicBezTo>
                    <a:pt x="7" y="1385"/>
                    <a:pt x="119" y="1665"/>
                    <a:pt x="354" y="1777"/>
                  </a:cubicBezTo>
                  <a:cubicBezTo>
                    <a:pt x="428" y="1811"/>
                    <a:pt x="507" y="1827"/>
                    <a:pt x="588" y="1827"/>
                  </a:cubicBezTo>
                  <a:cubicBezTo>
                    <a:pt x="705" y="1827"/>
                    <a:pt x="823" y="1794"/>
                    <a:pt x="926" y="1740"/>
                  </a:cubicBezTo>
                  <a:cubicBezTo>
                    <a:pt x="1103" y="1647"/>
                    <a:pt x="1242" y="1499"/>
                    <a:pt x="1367" y="1346"/>
                  </a:cubicBezTo>
                  <a:cubicBezTo>
                    <a:pt x="1419" y="1281"/>
                    <a:pt x="1461" y="1209"/>
                    <a:pt x="1508" y="1140"/>
                  </a:cubicBezTo>
                  <a:cubicBezTo>
                    <a:pt x="1172" y="665"/>
                    <a:pt x="725" y="278"/>
                    <a:pt x="205" y="13"/>
                  </a:cubicBezTo>
                  <a:cubicBezTo>
                    <a:pt x="195" y="9"/>
                    <a:pt x="184" y="6"/>
                    <a:pt x="175"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1568163" y="2325642"/>
              <a:ext cx="182803" cy="207076"/>
            </a:xfrm>
            <a:custGeom>
              <a:rect b="b" l="l" r="r" t="t"/>
              <a:pathLst>
                <a:path extrusionOk="0" h="5733" w="5061">
                  <a:moveTo>
                    <a:pt x="580" y="0"/>
                  </a:moveTo>
                  <a:cubicBezTo>
                    <a:pt x="453" y="167"/>
                    <a:pt x="333" y="342"/>
                    <a:pt x="234" y="537"/>
                  </a:cubicBezTo>
                  <a:cubicBezTo>
                    <a:pt x="138" y="725"/>
                    <a:pt x="61" y="921"/>
                    <a:pt x="0" y="1122"/>
                  </a:cubicBezTo>
                  <a:cubicBezTo>
                    <a:pt x="272" y="1323"/>
                    <a:pt x="484" y="1627"/>
                    <a:pt x="638" y="1936"/>
                  </a:cubicBezTo>
                  <a:cubicBezTo>
                    <a:pt x="877" y="2417"/>
                    <a:pt x="1036" y="2948"/>
                    <a:pt x="1382" y="3359"/>
                  </a:cubicBezTo>
                  <a:cubicBezTo>
                    <a:pt x="1782" y="3833"/>
                    <a:pt x="2421" y="4136"/>
                    <a:pt x="2618" y="4724"/>
                  </a:cubicBezTo>
                  <a:cubicBezTo>
                    <a:pt x="2720" y="5028"/>
                    <a:pt x="2674" y="5345"/>
                    <a:pt x="2583" y="5658"/>
                  </a:cubicBezTo>
                  <a:cubicBezTo>
                    <a:pt x="2723" y="5691"/>
                    <a:pt x="2865" y="5716"/>
                    <a:pt x="3008" y="5733"/>
                  </a:cubicBezTo>
                  <a:cubicBezTo>
                    <a:pt x="3077" y="5595"/>
                    <a:pt x="3173" y="5479"/>
                    <a:pt x="3317" y="5430"/>
                  </a:cubicBezTo>
                  <a:cubicBezTo>
                    <a:pt x="3367" y="5413"/>
                    <a:pt x="3418" y="5406"/>
                    <a:pt x="3470" y="5406"/>
                  </a:cubicBezTo>
                  <a:cubicBezTo>
                    <a:pt x="3609" y="5406"/>
                    <a:pt x="3751" y="5459"/>
                    <a:pt x="3880" y="5517"/>
                  </a:cubicBezTo>
                  <a:cubicBezTo>
                    <a:pt x="3984" y="5565"/>
                    <a:pt x="4080" y="5628"/>
                    <a:pt x="4180" y="5684"/>
                  </a:cubicBezTo>
                  <a:cubicBezTo>
                    <a:pt x="4486" y="5617"/>
                    <a:pt x="4782" y="5512"/>
                    <a:pt x="5060" y="5369"/>
                  </a:cubicBezTo>
                  <a:cubicBezTo>
                    <a:pt x="4350" y="5232"/>
                    <a:pt x="3683" y="4860"/>
                    <a:pt x="3218" y="4304"/>
                  </a:cubicBezTo>
                  <a:cubicBezTo>
                    <a:pt x="2718" y="3705"/>
                    <a:pt x="2452" y="2936"/>
                    <a:pt x="1949" y="2339"/>
                  </a:cubicBezTo>
                  <a:cubicBezTo>
                    <a:pt x="1647" y="1981"/>
                    <a:pt x="1258" y="1683"/>
                    <a:pt x="1063" y="1258"/>
                  </a:cubicBezTo>
                  <a:cubicBezTo>
                    <a:pt x="938" y="986"/>
                    <a:pt x="902" y="682"/>
                    <a:pt x="803" y="400"/>
                  </a:cubicBezTo>
                  <a:cubicBezTo>
                    <a:pt x="753" y="257"/>
                    <a:pt x="679" y="115"/>
                    <a:pt x="58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a:off x="1589113" y="2295120"/>
              <a:ext cx="210941" cy="224486"/>
            </a:xfrm>
            <a:custGeom>
              <a:rect b="b" l="l" r="r" t="t"/>
              <a:pathLst>
                <a:path extrusionOk="0" h="6215" w="5840">
                  <a:moveTo>
                    <a:pt x="898" y="0"/>
                  </a:moveTo>
                  <a:cubicBezTo>
                    <a:pt x="618" y="183"/>
                    <a:pt x="365" y="404"/>
                    <a:pt x="146" y="657"/>
                  </a:cubicBezTo>
                  <a:cubicBezTo>
                    <a:pt x="95" y="717"/>
                    <a:pt x="49" y="782"/>
                    <a:pt x="0" y="845"/>
                  </a:cubicBezTo>
                  <a:cubicBezTo>
                    <a:pt x="99" y="960"/>
                    <a:pt x="173" y="1102"/>
                    <a:pt x="223" y="1245"/>
                  </a:cubicBezTo>
                  <a:cubicBezTo>
                    <a:pt x="322" y="1527"/>
                    <a:pt x="358" y="1831"/>
                    <a:pt x="483" y="2103"/>
                  </a:cubicBezTo>
                  <a:cubicBezTo>
                    <a:pt x="678" y="2528"/>
                    <a:pt x="1067" y="2826"/>
                    <a:pt x="1369" y="3184"/>
                  </a:cubicBezTo>
                  <a:cubicBezTo>
                    <a:pt x="1872" y="3781"/>
                    <a:pt x="2138" y="4550"/>
                    <a:pt x="2638" y="5149"/>
                  </a:cubicBezTo>
                  <a:cubicBezTo>
                    <a:pt x="3103" y="5705"/>
                    <a:pt x="3770" y="6077"/>
                    <a:pt x="4480" y="6214"/>
                  </a:cubicBezTo>
                  <a:cubicBezTo>
                    <a:pt x="5031" y="5946"/>
                    <a:pt x="5500" y="5535"/>
                    <a:pt x="5839" y="5026"/>
                  </a:cubicBezTo>
                  <a:cubicBezTo>
                    <a:pt x="5244" y="4911"/>
                    <a:pt x="4620" y="4882"/>
                    <a:pt x="4065" y="4638"/>
                  </a:cubicBezTo>
                  <a:cubicBezTo>
                    <a:pt x="3145" y="4233"/>
                    <a:pt x="2575" y="3307"/>
                    <a:pt x="2158" y="2393"/>
                  </a:cubicBezTo>
                  <a:cubicBezTo>
                    <a:pt x="1782" y="1571"/>
                    <a:pt x="1456" y="704"/>
                    <a:pt x="898"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1676812" y="2520907"/>
              <a:ext cx="42369" cy="12859"/>
            </a:xfrm>
            <a:custGeom>
              <a:rect b="b" l="l" r="r" t="t"/>
              <a:pathLst>
                <a:path extrusionOk="0" h="356" w="1173">
                  <a:moveTo>
                    <a:pt x="462" y="1"/>
                  </a:moveTo>
                  <a:cubicBezTo>
                    <a:pt x="411" y="1"/>
                    <a:pt x="359" y="8"/>
                    <a:pt x="309" y="25"/>
                  </a:cubicBezTo>
                  <a:cubicBezTo>
                    <a:pt x="165" y="74"/>
                    <a:pt x="69" y="190"/>
                    <a:pt x="0" y="328"/>
                  </a:cubicBezTo>
                  <a:cubicBezTo>
                    <a:pt x="147" y="346"/>
                    <a:pt x="294" y="355"/>
                    <a:pt x="441" y="355"/>
                  </a:cubicBezTo>
                  <a:cubicBezTo>
                    <a:pt x="686" y="355"/>
                    <a:pt x="931" y="330"/>
                    <a:pt x="1172" y="279"/>
                  </a:cubicBezTo>
                  <a:cubicBezTo>
                    <a:pt x="1072" y="223"/>
                    <a:pt x="976" y="159"/>
                    <a:pt x="872" y="112"/>
                  </a:cubicBezTo>
                  <a:cubicBezTo>
                    <a:pt x="743" y="54"/>
                    <a:pt x="601" y="1"/>
                    <a:pt x="462"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a:off x="1562348" y="2366168"/>
              <a:ext cx="104098" cy="163840"/>
            </a:xfrm>
            <a:custGeom>
              <a:rect b="b" l="l" r="r" t="t"/>
              <a:pathLst>
                <a:path extrusionOk="0" h="4536" w="2882">
                  <a:moveTo>
                    <a:pt x="161" y="0"/>
                  </a:moveTo>
                  <a:cubicBezTo>
                    <a:pt x="101" y="201"/>
                    <a:pt x="59" y="406"/>
                    <a:pt x="34" y="614"/>
                  </a:cubicBezTo>
                  <a:cubicBezTo>
                    <a:pt x="5" y="852"/>
                    <a:pt x="0" y="1092"/>
                    <a:pt x="20" y="1332"/>
                  </a:cubicBezTo>
                  <a:cubicBezTo>
                    <a:pt x="25" y="1397"/>
                    <a:pt x="39" y="1460"/>
                    <a:pt x="47" y="1524"/>
                  </a:cubicBezTo>
                  <a:cubicBezTo>
                    <a:pt x="299" y="1663"/>
                    <a:pt x="522" y="1851"/>
                    <a:pt x="702" y="2076"/>
                  </a:cubicBezTo>
                  <a:cubicBezTo>
                    <a:pt x="847" y="2262"/>
                    <a:pt x="961" y="2470"/>
                    <a:pt x="1074" y="2676"/>
                  </a:cubicBezTo>
                  <a:cubicBezTo>
                    <a:pt x="1328" y="3139"/>
                    <a:pt x="1582" y="3622"/>
                    <a:pt x="1750" y="4120"/>
                  </a:cubicBezTo>
                  <a:cubicBezTo>
                    <a:pt x="1824" y="4165"/>
                    <a:pt x="1894" y="4213"/>
                    <a:pt x="1973" y="4253"/>
                  </a:cubicBezTo>
                  <a:cubicBezTo>
                    <a:pt x="2219" y="4375"/>
                    <a:pt x="2477" y="4470"/>
                    <a:pt x="2744" y="4536"/>
                  </a:cubicBezTo>
                  <a:cubicBezTo>
                    <a:pt x="2835" y="4224"/>
                    <a:pt x="2881" y="3907"/>
                    <a:pt x="2779" y="3603"/>
                  </a:cubicBezTo>
                  <a:cubicBezTo>
                    <a:pt x="2583" y="3015"/>
                    <a:pt x="1943" y="2712"/>
                    <a:pt x="1543" y="2237"/>
                  </a:cubicBezTo>
                  <a:cubicBezTo>
                    <a:pt x="1197" y="1827"/>
                    <a:pt x="1038" y="1295"/>
                    <a:pt x="799" y="814"/>
                  </a:cubicBezTo>
                  <a:cubicBezTo>
                    <a:pt x="645" y="506"/>
                    <a:pt x="433" y="202"/>
                    <a:pt x="16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p:nvPr/>
          </p:nvSpPr>
          <p:spPr>
            <a:xfrm>
              <a:off x="1564046" y="2421215"/>
              <a:ext cx="61512" cy="93804"/>
            </a:xfrm>
            <a:custGeom>
              <a:rect b="b" l="l" r="r" t="t"/>
              <a:pathLst>
                <a:path extrusionOk="0" h="2597" w="1703">
                  <a:moveTo>
                    <a:pt x="0" y="0"/>
                  </a:moveTo>
                  <a:lnTo>
                    <a:pt x="0" y="0"/>
                  </a:lnTo>
                  <a:cubicBezTo>
                    <a:pt x="143" y="1050"/>
                    <a:pt x="741" y="2017"/>
                    <a:pt x="1703" y="2596"/>
                  </a:cubicBezTo>
                  <a:cubicBezTo>
                    <a:pt x="1534" y="2098"/>
                    <a:pt x="1281" y="1614"/>
                    <a:pt x="1027" y="1152"/>
                  </a:cubicBezTo>
                  <a:cubicBezTo>
                    <a:pt x="914" y="946"/>
                    <a:pt x="800" y="738"/>
                    <a:pt x="655" y="552"/>
                  </a:cubicBezTo>
                  <a:cubicBezTo>
                    <a:pt x="475" y="327"/>
                    <a:pt x="252" y="139"/>
                    <a:pt x="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p:nvPr/>
          </p:nvSpPr>
          <p:spPr>
            <a:xfrm>
              <a:off x="1650553" y="1668727"/>
              <a:ext cx="479637" cy="117029"/>
            </a:xfrm>
            <a:custGeom>
              <a:rect b="b" l="l" r="r" t="t"/>
              <a:pathLst>
                <a:path extrusionOk="0" h="3240" w="13279">
                  <a:moveTo>
                    <a:pt x="6146" y="908"/>
                  </a:moveTo>
                  <a:cubicBezTo>
                    <a:pt x="6308" y="908"/>
                    <a:pt x="6470" y="914"/>
                    <a:pt x="6633" y="925"/>
                  </a:cubicBezTo>
                  <a:cubicBezTo>
                    <a:pt x="6889" y="944"/>
                    <a:pt x="7218" y="1056"/>
                    <a:pt x="7212" y="1312"/>
                  </a:cubicBezTo>
                  <a:cubicBezTo>
                    <a:pt x="7207" y="1476"/>
                    <a:pt x="7059" y="1593"/>
                    <a:pt x="6919" y="1676"/>
                  </a:cubicBezTo>
                  <a:cubicBezTo>
                    <a:pt x="6495" y="1922"/>
                    <a:pt x="6008" y="2042"/>
                    <a:pt x="5519" y="2042"/>
                  </a:cubicBezTo>
                  <a:cubicBezTo>
                    <a:pt x="4843" y="2042"/>
                    <a:pt x="4165" y="1813"/>
                    <a:pt x="3651" y="1373"/>
                  </a:cubicBezTo>
                  <a:cubicBezTo>
                    <a:pt x="4448" y="1065"/>
                    <a:pt x="5294" y="908"/>
                    <a:pt x="6146" y="908"/>
                  </a:cubicBezTo>
                  <a:close/>
                  <a:moveTo>
                    <a:pt x="193" y="0"/>
                  </a:moveTo>
                  <a:cubicBezTo>
                    <a:pt x="113" y="262"/>
                    <a:pt x="49" y="530"/>
                    <a:pt x="1" y="800"/>
                  </a:cubicBezTo>
                  <a:cubicBezTo>
                    <a:pt x="1940" y="1206"/>
                    <a:pt x="3579" y="2856"/>
                    <a:pt x="5580" y="3194"/>
                  </a:cubicBezTo>
                  <a:cubicBezTo>
                    <a:pt x="5742" y="3222"/>
                    <a:pt x="5908" y="3239"/>
                    <a:pt x="6073" y="3239"/>
                  </a:cubicBezTo>
                  <a:cubicBezTo>
                    <a:pt x="6298" y="3239"/>
                    <a:pt x="6520" y="3206"/>
                    <a:pt x="6726" y="3118"/>
                  </a:cubicBezTo>
                  <a:cubicBezTo>
                    <a:pt x="7275" y="2884"/>
                    <a:pt x="7604" y="2313"/>
                    <a:pt x="8110" y="1997"/>
                  </a:cubicBezTo>
                  <a:cubicBezTo>
                    <a:pt x="8649" y="1661"/>
                    <a:pt x="9302" y="1654"/>
                    <a:pt x="9949" y="1654"/>
                  </a:cubicBezTo>
                  <a:cubicBezTo>
                    <a:pt x="9977" y="1654"/>
                    <a:pt x="10004" y="1654"/>
                    <a:pt x="10032" y="1654"/>
                  </a:cubicBezTo>
                  <a:cubicBezTo>
                    <a:pt x="10188" y="1654"/>
                    <a:pt x="10343" y="1654"/>
                    <a:pt x="10496" y="1649"/>
                  </a:cubicBezTo>
                  <a:cubicBezTo>
                    <a:pt x="11465" y="1614"/>
                    <a:pt x="12423" y="1346"/>
                    <a:pt x="13279" y="890"/>
                  </a:cubicBezTo>
                  <a:cubicBezTo>
                    <a:pt x="13239" y="647"/>
                    <a:pt x="13184" y="406"/>
                    <a:pt x="13118" y="169"/>
                  </a:cubicBezTo>
                  <a:cubicBezTo>
                    <a:pt x="12123" y="524"/>
                    <a:pt x="11104" y="789"/>
                    <a:pt x="10083" y="789"/>
                  </a:cubicBezTo>
                  <a:cubicBezTo>
                    <a:pt x="9728" y="789"/>
                    <a:pt x="9373" y="757"/>
                    <a:pt x="9019" y="686"/>
                  </a:cubicBezTo>
                  <a:cubicBezTo>
                    <a:pt x="8271" y="534"/>
                    <a:pt x="7561" y="212"/>
                    <a:pt x="6804" y="128"/>
                  </a:cubicBezTo>
                  <a:cubicBezTo>
                    <a:pt x="6653" y="111"/>
                    <a:pt x="6503" y="103"/>
                    <a:pt x="6353" y="103"/>
                  </a:cubicBezTo>
                  <a:cubicBezTo>
                    <a:pt x="5450" y="103"/>
                    <a:pt x="4553" y="373"/>
                    <a:pt x="3649" y="472"/>
                  </a:cubicBezTo>
                  <a:cubicBezTo>
                    <a:pt x="3394" y="500"/>
                    <a:pt x="3139" y="514"/>
                    <a:pt x="2883" y="514"/>
                  </a:cubicBezTo>
                  <a:cubicBezTo>
                    <a:pt x="1965" y="514"/>
                    <a:pt x="1047" y="337"/>
                    <a:pt x="193"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p:nvPr/>
          </p:nvSpPr>
          <p:spPr>
            <a:xfrm>
              <a:off x="1725719" y="1516951"/>
              <a:ext cx="355132" cy="88061"/>
            </a:xfrm>
            <a:custGeom>
              <a:rect b="b" l="l" r="r" t="t"/>
              <a:pathLst>
                <a:path extrusionOk="0" h="2438" w="9832">
                  <a:moveTo>
                    <a:pt x="7152" y="1"/>
                  </a:moveTo>
                  <a:cubicBezTo>
                    <a:pt x="6409" y="245"/>
                    <a:pt x="5690" y="615"/>
                    <a:pt x="4930" y="813"/>
                  </a:cubicBezTo>
                  <a:cubicBezTo>
                    <a:pt x="4519" y="921"/>
                    <a:pt x="4094" y="974"/>
                    <a:pt x="3669" y="974"/>
                  </a:cubicBezTo>
                  <a:cubicBezTo>
                    <a:pt x="2819" y="974"/>
                    <a:pt x="1968" y="763"/>
                    <a:pt x="1218" y="362"/>
                  </a:cubicBezTo>
                  <a:cubicBezTo>
                    <a:pt x="1033" y="467"/>
                    <a:pt x="852" y="578"/>
                    <a:pt x="678" y="700"/>
                  </a:cubicBezTo>
                  <a:cubicBezTo>
                    <a:pt x="445" y="866"/>
                    <a:pt x="223" y="1045"/>
                    <a:pt x="12" y="1239"/>
                  </a:cubicBezTo>
                  <a:cubicBezTo>
                    <a:pt x="9" y="1242"/>
                    <a:pt x="5" y="1246"/>
                    <a:pt x="1" y="1251"/>
                  </a:cubicBezTo>
                  <a:cubicBezTo>
                    <a:pt x="398" y="1470"/>
                    <a:pt x="832" y="1639"/>
                    <a:pt x="1260" y="1795"/>
                  </a:cubicBezTo>
                  <a:cubicBezTo>
                    <a:pt x="2143" y="2113"/>
                    <a:pt x="3056" y="2437"/>
                    <a:pt x="3989" y="2437"/>
                  </a:cubicBezTo>
                  <a:cubicBezTo>
                    <a:pt x="4073" y="2437"/>
                    <a:pt x="4157" y="2434"/>
                    <a:pt x="4242" y="2429"/>
                  </a:cubicBezTo>
                  <a:cubicBezTo>
                    <a:pt x="5134" y="2371"/>
                    <a:pt x="5995" y="1994"/>
                    <a:pt x="6883" y="1994"/>
                  </a:cubicBezTo>
                  <a:cubicBezTo>
                    <a:pt x="6944" y="1994"/>
                    <a:pt x="7005" y="1995"/>
                    <a:pt x="7066" y="1999"/>
                  </a:cubicBezTo>
                  <a:cubicBezTo>
                    <a:pt x="7479" y="2024"/>
                    <a:pt x="7881" y="2140"/>
                    <a:pt x="8290" y="2198"/>
                  </a:cubicBezTo>
                  <a:cubicBezTo>
                    <a:pt x="8453" y="2222"/>
                    <a:pt x="8620" y="2235"/>
                    <a:pt x="8786" y="2235"/>
                  </a:cubicBezTo>
                  <a:cubicBezTo>
                    <a:pt x="9148" y="2235"/>
                    <a:pt x="9509" y="2175"/>
                    <a:pt x="9831" y="2037"/>
                  </a:cubicBezTo>
                  <a:cubicBezTo>
                    <a:pt x="9128" y="1139"/>
                    <a:pt x="8205" y="437"/>
                    <a:pt x="7152"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p:nvPr/>
          </p:nvSpPr>
          <p:spPr>
            <a:xfrm>
              <a:off x="1657560" y="1606240"/>
              <a:ext cx="466815" cy="90986"/>
            </a:xfrm>
            <a:custGeom>
              <a:rect b="b" l="l" r="r" t="t"/>
              <a:pathLst>
                <a:path extrusionOk="0" h="2519" w="12924">
                  <a:moveTo>
                    <a:pt x="842" y="0"/>
                  </a:moveTo>
                  <a:cubicBezTo>
                    <a:pt x="484" y="530"/>
                    <a:pt x="195" y="1108"/>
                    <a:pt x="0" y="1730"/>
                  </a:cubicBezTo>
                  <a:cubicBezTo>
                    <a:pt x="853" y="2067"/>
                    <a:pt x="1769" y="2243"/>
                    <a:pt x="2685" y="2243"/>
                  </a:cubicBezTo>
                  <a:cubicBezTo>
                    <a:pt x="2942" y="2243"/>
                    <a:pt x="3199" y="2229"/>
                    <a:pt x="3455" y="2201"/>
                  </a:cubicBezTo>
                  <a:cubicBezTo>
                    <a:pt x="4358" y="2102"/>
                    <a:pt x="5256" y="1833"/>
                    <a:pt x="6159" y="1833"/>
                  </a:cubicBezTo>
                  <a:cubicBezTo>
                    <a:pt x="6309" y="1833"/>
                    <a:pt x="6459" y="1841"/>
                    <a:pt x="6610" y="1858"/>
                  </a:cubicBezTo>
                  <a:cubicBezTo>
                    <a:pt x="7367" y="1942"/>
                    <a:pt x="8077" y="2264"/>
                    <a:pt x="8825" y="2415"/>
                  </a:cubicBezTo>
                  <a:cubicBezTo>
                    <a:pt x="9180" y="2487"/>
                    <a:pt x="9536" y="2519"/>
                    <a:pt x="9892" y="2519"/>
                  </a:cubicBezTo>
                  <a:cubicBezTo>
                    <a:pt x="10912" y="2519"/>
                    <a:pt x="11930" y="2254"/>
                    <a:pt x="12924" y="1899"/>
                  </a:cubicBezTo>
                  <a:cubicBezTo>
                    <a:pt x="12767" y="1351"/>
                    <a:pt x="12539" y="835"/>
                    <a:pt x="12257" y="354"/>
                  </a:cubicBezTo>
                  <a:cubicBezTo>
                    <a:pt x="12220" y="357"/>
                    <a:pt x="12182" y="366"/>
                    <a:pt x="12144" y="368"/>
                  </a:cubicBezTo>
                  <a:cubicBezTo>
                    <a:pt x="12119" y="369"/>
                    <a:pt x="12094" y="369"/>
                    <a:pt x="12069" y="369"/>
                  </a:cubicBezTo>
                  <a:cubicBezTo>
                    <a:pt x="11632" y="369"/>
                    <a:pt x="11200" y="265"/>
                    <a:pt x="10763" y="226"/>
                  </a:cubicBezTo>
                  <a:cubicBezTo>
                    <a:pt x="10619" y="213"/>
                    <a:pt x="10475" y="207"/>
                    <a:pt x="10330" y="207"/>
                  </a:cubicBezTo>
                  <a:cubicBezTo>
                    <a:pt x="9873" y="207"/>
                    <a:pt x="9415" y="263"/>
                    <a:pt x="8959" y="318"/>
                  </a:cubicBezTo>
                  <a:cubicBezTo>
                    <a:pt x="8587" y="363"/>
                    <a:pt x="8211" y="408"/>
                    <a:pt x="7855" y="530"/>
                  </a:cubicBezTo>
                  <a:cubicBezTo>
                    <a:pt x="7547" y="635"/>
                    <a:pt x="7259" y="796"/>
                    <a:pt x="6945" y="875"/>
                  </a:cubicBezTo>
                  <a:cubicBezTo>
                    <a:pt x="6755" y="923"/>
                    <a:pt x="6561" y="941"/>
                    <a:pt x="6365" y="941"/>
                  </a:cubicBezTo>
                  <a:cubicBezTo>
                    <a:pt x="6126" y="941"/>
                    <a:pt x="5885" y="914"/>
                    <a:pt x="5648" y="885"/>
                  </a:cubicBezTo>
                  <a:cubicBezTo>
                    <a:pt x="4031" y="683"/>
                    <a:pt x="2435" y="348"/>
                    <a:pt x="842"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
            <p:cNvSpPr/>
            <p:nvPr/>
          </p:nvSpPr>
          <p:spPr>
            <a:xfrm>
              <a:off x="1687974" y="1562065"/>
              <a:ext cx="412310" cy="78200"/>
            </a:xfrm>
            <a:custGeom>
              <a:rect b="b" l="l" r="r" t="t"/>
              <a:pathLst>
                <a:path extrusionOk="0" h="2165" w="11415">
                  <a:moveTo>
                    <a:pt x="1046" y="1"/>
                  </a:moveTo>
                  <a:cubicBezTo>
                    <a:pt x="650" y="365"/>
                    <a:pt x="300" y="775"/>
                    <a:pt x="0" y="1222"/>
                  </a:cubicBezTo>
                  <a:cubicBezTo>
                    <a:pt x="1592" y="1569"/>
                    <a:pt x="3189" y="1905"/>
                    <a:pt x="4806" y="2107"/>
                  </a:cubicBezTo>
                  <a:cubicBezTo>
                    <a:pt x="5043" y="2137"/>
                    <a:pt x="5285" y="2164"/>
                    <a:pt x="5524" y="2164"/>
                  </a:cubicBezTo>
                  <a:cubicBezTo>
                    <a:pt x="5719" y="2164"/>
                    <a:pt x="5913" y="2147"/>
                    <a:pt x="6102" y="2098"/>
                  </a:cubicBezTo>
                  <a:cubicBezTo>
                    <a:pt x="6417" y="2019"/>
                    <a:pt x="6705" y="1858"/>
                    <a:pt x="7013" y="1753"/>
                  </a:cubicBezTo>
                  <a:cubicBezTo>
                    <a:pt x="7368" y="1631"/>
                    <a:pt x="7744" y="1586"/>
                    <a:pt x="8117" y="1541"/>
                  </a:cubicBezTo>
                  <a:cubicBezTo>
                    <a:pt x="8572" y="1486"/>
                    <a:pt x="9030" y="1430"/>
                    <a:pt x="9487" y="1430"/>
                  </a:cubicBezTo>
                  <a:cubicBezTo>
                    <a:pt x="9632" y="1430"/>
                    <a:pt x="9776" y="1436"/>
                    <a:pt x="9920" y="1449"/>
                  </a:cubicBezTo>
                  <a:cubicBezTo>
                    <a:pt x="10358" y="1488"/>
                    <a:pt x="10790" y="1592"/>
                    <a:pt x="11227" y="1592"/>
                  </a:cubicBezTo>
                  <a:cubicBezTo>
                    <a:pt x="11252" y="1592"/>
                    <a:pt x="11277" y="1592"/>
                    <a:pt x="11302" y="1591"/>
                  </a:cubicBezTo>
                  <a:cubicBezTo>
                    <a:pt x="11339" y="1590"/>
                    <a:pt x="11377" y="1580"/>
                    <a:pt x="11415" y="1577"/>
                  </a:cubicBezTo>
                  <a:cubicBezTo>
                    <a:pt x="11277" y="1338"/>
                    <a:pt x="11125" y="1107"/>
                    <a:pt x="10958" y="886"/>
                  </a:cubicBezTo>
                  <a:cubicBezTo>
                    <a:pt x="10933" y="851"/>
                    <a:pt x="10903" y="821"/>
                    <a:pt x="10876" y="787"/>
                  </a:cubicBezTo>
                  <a:cubicBezTo>
                    <a:pt x="10553" y="925"/>
                    <a:pt x="10191" y="985"/>
                    <a:pt x="9829" y="985"/>
                  </a:cubicBezTo>
                  <a:cubicBezTo>
                    <a:pt x="9663" y="985"/>
                    <a:pt x="9497" y="973"/>
                    <a:pt x="9335" y="949"/>
                  </a:cubicBezTo>
                  <a:cubicBezTo>
                    <a:pt x="8927" y="891"/>
                    <a:pt x="8524" y="774"/>
                    <a:pt x="8111" y="749"/>
                  </a:cubicBezTo>
                  <a:cubicBezTo>
                    <a:pt x="8051" y="745"/>
                    <a:pt x="7991" y="744"/>
                    <a:pt x="7931" y="744"/>
                  </a:cubicBezTo>
                  <a:cubicBezTo>
                    <a:pt x="7042" y="744"/>
                    <a:pt x="6180" y="1122"/>
                    <a:pt x="5287" y="1179"/>
                  </a:cubicBezTo>
                  <a:cubicBezTo>
                    <a:pt x="5202" y="1184"/>
                    <a:pt x="5118" y="1187"/>
                    <a:pt x="5034" y="1187"/>
                  </a:cubicBezTo>
                  <a:cubicBezTo>
                    <a:pt x="4101" y="1187"/>
                    <a:pt x="3189" y="864"/>
                    <a:pt x="2305" y="545"/>
                  </a:cubicBezTo>
                  <a:cubicBezTo>
                    <a:pt x="1877" y="390"/>
                    <a:pt x="1443" y="221"/>
                    <a:pt x="104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p:nvPr/>
          </p:nvSpPr>
          <p:spPr>
            <a:xfrm>
              <a:off x="1658102" y="1816025"/>
              <a:ext cx="463528" cy="69423"/>
            </a:xfrm>
            <a:custGeom>
              <a:rect b="b" l="l" r="r" t="t"/>
              <a:pathLst>
                <a:path extrusionOk="0" h="1922" w="12833">
                  <a:moveTo>
                    <a:pt x="1" y="1"/>
                  </a:moveTo>
                  <a:lnTo>
                    <a:pt x="1" y="1"/>
                  </a:lnTo>
                  <a:cubicBezTo>
                    <a:pt x="87" y="264"/>
                    <a:pt x="189" y="522"/>
                    <a:pt x="307" y="773"/>
                  </a:cubicBezTo>
                  <a:cubicBezTo>
                    <a:pt x="1126" y="892"/>
                    <a:pt x="1962" y="911"/>
                    <a:pt x="2801" y="911"/>
                  </a:cubicBezTo>
                  <a:cubicBezTo>
                    <a:pt x="3205" y="911"/>
                    <a:pt x="3609" y="907"/>
                    <a:pt x="4014" y="907"/>
                  </a:cubicBezTo>
                  <a:cubicBezTo>
                    <a:pt x="4560" y="907"/>
                    <a:pt x="5105" y="915"/>
                    <a:pt x="5646" y="953"/>
                  </a:cubicBezTo>
                  <a:cubicBezTo>
                    <a:pt x="7729" y="1101"/>
                    <a:pt x="9801" y="1709"/>
                    <a:pt x="11862" y="1921"/>
                  </a:cubicBezTo>
                  <a:cubicBezTo>
                    <a:pt x="12283" y="1349"/>
                    <a:pt x="12611" y="715"/>
                    <a:pt x="12833" y="40"/>
                  </a:cubicBezTo>
                  <a:cubicBezTo>
                    <a:pt x="12595" y="29"/>
                    <a:pt x="12357" y="24"/>
                    <a:pt x="12118" y="24"/>
                  </a:cubicBezTo>
                  <a:cubicBezTo>
                    <a:pt x="9854" y="24"/>
                    <a:pt x="7540" y="473"/>
                    <a:pt x="5257" y="498"/>
                  </a:cubicBezTo>
                  <a:cubicBezTo>
                    <a:pt x="5192" y="499"/>
                    <a:pt x="5126" y="499"/>
                    <a:pt x="5060" y="499"/>
                  </a:cubicBezTo>
                  <a:cubicBezTo>
                    <a:pt x="3877" y="499"/>
                    <a:pt x="2696" y="391"/>
                    <a:pt x="1517" y="282"/>
                  </a:cubicBezTo>
                  <a:cubicBezTo>
                    <a:pt x="1009" y="235"/>
                    <a:pt x="474" y="176"/>
                    <a:pt x="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
            <p:cNvSpPr/>
            <p:nvPr/>
          </p:nvSpPr>
          <p:spPr>
            <a:xfrm>
              <a:off x="1694439" y="1885303"/>
              <a:ext cx="348305" cy="71879"/>
            </a:xfrm>
            <a:custGeom>
              <a:rect b="b" l="l" r="r" t="t"/>
              <a:pathLst>
                <a:path extrusionOk="0" h="1990" w="9643">
                  <a:moveTo>
                    <a:pt x="1280" y="1"/>
                  </a:moveTo>
                  <a:cubicBezTo>
                    <a:pt x="854" y="1"/>
                    <a:pt x="427" y="13"/>
                    <a:pt x="1" y="30"/>
                  </a:cubicBezTo>
                  <a:cubicBezTo>
                    <a:pt x="152" y="236"/>
                    <a:pt x="316" y="433"/>
                    <a:pt x="490" y="620"/>
                  </a:cubicBezTo>
                  <a:cubicBezTo>
                    <a:pt x="869" y="575"/>
                    <a:pt x="1248" y="543"/>
                    <a:pt x="1626" y="543"/>
                  </a:cubicBezTo>
                  <a:cubicBezTo>
                    <a:pt x="1934" y="543"/>
                    <a:pt x="2242" y="564"/>
                    <a:pt x="2547" y="617"/>
                  </a:cubicBezTo>
                  <a:cubicBezTo>
                    <a:pt x="3103" y="713"/>
                    <a:pt x="3636" y="908"/>
                    <a:pt x="4173" y="1080"/>
                  </a:cubicBezTo>
                  <a:cubicBezTo>
                    <a:pt x="5599" y="1538"/>
                    <a:pt x="7069" y="1843"/>
                    <a:pt x="8560" y="1990"/>
                  </a:cubicBezTo>
                  <a:cubicBezTo>
                    <a:pt x="8943" y="1787"/>
                    <a:pt x="9304" y="1549"/>
                    <a:pt x="9642" y="1278"/>
                  </a:cubicBezTo>
                  <a:cubicBezTo>
                    <a:pt x="8574" y="1233"/>
                    <a:pt x="7510" y="1088"/>
                    <a:pt x="6468" y="848"/>
                  </a:cubicBezTo>
                  <a:cubicBezTo>
                    <a:pt x="5560" y="637"/>
                    <a:pt x="4669" y="353"/>
                    <a:pt x="3751" y="191"/>
                  </a:cubicBezTo>
                  <a:cubicBezTo>
                    <a:pt x="2936" y="47"/>
                    <a:pt x="2109" y="1"/>
                    <a:pt x="128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p:nvPr/>
          </p:nvSpPr>
          <p:spPr>
            <a:xfrm>
              <a:off x="1669191" y="1843945"/>
              <a:ext cx="417403" cy="87555"/>
            </a:xfrm>
            <a:custGeom>
              <a:rect b="b" l="l" r="r" t="t"/>
              <a:pathLst>
                <a:path extrusionOk="0" h="2424" w="11556">
                  <a:moveTo>
                    <a:pt x="0" y="0"/>
                  </a:moveTo>
                  <a:lnTo>
                    <a:pt x="0" y="0"/>
                  </a:lnTo>
                  <a:cubicBezTo>
                    <a:pt x="193" y="415"/>
                    <a:pt x="427" y="809"/>
                    <a:pt x="700" y="1175"/>
                  </a:cubicBezTo>
                  <a:cubicBezTo>
                    <a:pt x="1125" y="1158"/>
                    <a:pt x="1550" y="1147"/>
                    <a:pt x="1974" y="1147"/>
                  </a:cubicBezTo>
                  <a:cubicBezTo>
                    <a:pt x="2805" y="1147"/>
                    <a:pt x="3633" y="1192"/>
                    <a:pt x="4450" y="1336"/>
                  </a:cubicBezTo>
                  <a:cubicBezTo>
                    <a:pt x="5368" y="1500"/>
                    <a:pt x="6259" y="1782"/>
                    <a:pt x="7167" y="1993"/>
                  </a:cubicBezTo>
                  <a:cubicBezTo>
                    <a:pt x="8210" y="2234"/>
                    <a:pt x="9273" y="2378"/>
                    <a:pt x="10341" y="2423"/>
                  </a:cubicBezTo>
                  <a:cubicBezTo>
                    <a:pt x="10799" y="2052"/>
                    <a:pt x="11207" y="1624"/>
                    <a:pt x="11555" y="1148"/>
                  </a:cubicBezTo>
                  <a:cubicBezTo>
                    <a:pt x="9494" y="937"/>
                    <a:pt x="7422" y="328"/>
                    <a:pt x="5339" y="181"/>
                  </a:cubicBezTo>
                  <a:cubicBezTo>
                    <a:pt x="4793" y="142"/>
                    <a:pt x="4242" y="134"/>
                    <a:pt x="3691" y="134"/>
                  </a:cubicBezTo>
                  <a:cubicBezTo>
                    <a:pt x="3295" y="134"/>
                    <a:pt x="2898" y="138"/>
                    <a:pt x="2502" y="138"/>
                  </a:cubicBezTo>
                  <a:cubicBezTo>
                    <a:pt x="1660" y="138"/>
                    <a:pt x="822" y="119"/>
                    <a:pt x="0"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
            <p:cNvSpPr/>
            <p:nvPr/>
          </p:nvSpPr>
          <p:spPr>
            <a:xfrm>
              <a:off x="1712138" y="1904916"/>
              <a:ext cx="291488" cy="80403"/>
            </a:xfrm>
            <a:custGeom>
              <a:rect b="b" l="l" r="r" t="t"/>
              <a:pathLst>
                <a:path extrusionOk="0" h="2226" w="8070">
                  <a:moveTo>
                    <a:pt x="1136" y="0"/>
                  </a:moveTo>
                  <a:cubicBezTo>
                    <a:pt x="759" y="0"/>
                    <a:pt x="379" y="32"/>
                    <a:pt x="0" y="77"/>
                  </a:cubicBezTo>
                  <a:cubicBezTo>
                    <a:pt x="1232" y="1396"/>
                    <a:pt x="2981" y="2226"/>
                    <a:pt x="4929" y="2226"/>
                  </a:cubicBezTo>
                  <a:cubicBezTo>
                    <a:pt x="6023" y="2226"/>
                    <a:pt x="7101" y="1959"/>
                    <a:pt x="8070" y="1447"/>
                  </a:cubicBezTo>
                  <a:cubicBezTo>
                    <a:pt x="6579" y="1300"/>
                    <a:pt x="5109" y="995"/>
                    <a:pt x="3683" y="538"/>
                  </a:cubicBezTo>
                  <a:cubicBezTo>
                    <a:pt x="3146" y="365"/>
                    <a:pt x="2613" y="170"/>
                    <a:pt x="2057" y="74"/>
                  </a:cubicBezTo>
                  <a:cubicBezTo>
                    <a:pt x="1752" y="21"/>
                    <a:pt x="1445" y="0"/>
                    <a:pt x="1136"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p:nvPr/>
          </p:nvSpPr>
          <p:spPr>
            <a:xfrm>
              <a:off x="1643076" y="1697587"/>
              <a:ext cx="490799" cy="136497"/>
            </a:xfrm>
            <a:custGeom>
              <a:rect b="b" l="l" r="r" t="t"/>
              <a:pathLst>
                <a:path extrusionOk="0" h="3779" w="13588">
                  <a:moveTo>
                    <a:pt x="209" y="1"/>
                  </a:moveTo>
                  <a:lnTo>
                    <a:pt x="209" y="1"/>
                  </a:lnTo>
                  <a:cubicBezTo>
                    <a:pt x="1" y="1094"/>
                    <a:pt x="73" y="2221"/>
                    <a:pt x="417" y="3280"/>
                  </a:cubicBezTo>
                  <a:cubicBezTo>
                    <a:pt x="891" y="3455"/>
                    <a:pt x="1425" y="3514"/>
                    <a:pt x="1934" y="3561"/>
                  </a:cubicBezTo>
                  <a:cubicBezTo>
                    <a:pt x="3112" y="3670"/>
                    <a:pt x="4293" y="3778"/>
                    <a:pt x="5476" y="3778"/>
                  </a:cubicBezTo>
                  <a:cubicBezTo>
                    <a:pt x="5542" y="3778"/>
                    <a:pt x="5608" y="3778"/>
                    <a:pt x="5673" y="3777"/>
                  </a:cubicBezTo>
                  <a:cubicBezTo>
                    <a:pt x="7957" y="3753"/>
                    <a:pt x="10271" y="3303"/>
                    <a:pt x="12536" y="3303"/>
                  </a:cubicBezTo>
                  <a:cubicBezTo>
                    <a:pt x="12775" y="3303"/>
                    <a:pt x="13012" y="3308"/>
                    <a:pt x="13250" y="3319"/>
                  </a:cubicBezTo>
                  <a:cubicBezTo>
                    <a:pt x="13473" y="2640"/>
                    <a:pt x="13587" y="1931"/>
                    <a:pt x="13587" y="1217"/>
                  </a:cubicBezTo>
                  <a:cubicBezTo>
                    <a:pt x="13587" y="833"/>
                    <a:pt x="13548" y="459"/>
                    <a:pt x="13486" y="91"/>
                  </a:cubicBezTo>
                  <a:cubicBezTo>
                    <a:pt x="12630" y="547"/>
                    <a:pt x="11672" y="815"/>
                    <a:pt x="10703" y="850"/>
                  </a:cubicBezTo>
                  <a:cubicBezTo>
                    <a:pt x="9889" y="878"/>
                    <a:pt x="9009" y="768"/>
                    <a:pt x="8317" y="1198"/>
                  </a:cubicBezTo>
                  <a:cubicBezTo>
                    <a:pt x="7811" y="1514"/>
                    <a:pt x="7482" y="2085"/>
                    <a:pt x="6933" y="2319"/>
                  </a:cubicBezTo>
                  <a:cubicBezTo>
                    <a:pt x="6728" y="2407"/>
                    <a:pt x="6506" y="2440"/>
                    <a:pt x="6282" y="2440"/>
                  </a:cubicBezTo>
                  <a:cubicBezTo>
                    <a:pt x="6116" y="2440"/>
                    <a:pt x="5950" y="2422"/>
                    <a:pt x="5788" y="2394"/>
                  </a:cubicBezTo>
                  <a:cubicBezTo>
                    <a:pt x="3786" y="2057"/>
                    <a:pt x="2147" y="407"/>
                    <a:pt x="209"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
            <p:cNvSpPr/>
            <p:nvPr/>
          </p:nvSpPr>
          <p:spPr>
            <a:xfrm>
              <a:off x="1782391" y="1701488"/>
              <a:ext cx="128948" cy="40996"/>
            </a:xfrm>
            <a:custGeom>
              <a:rect b="b" l="l" r="r" t="t"/>
              <a:pathLst>
                <a:path extrusionOk="0" h="1135" w="3570">
                  <a:moveTo>
                    <a:pt x="2496" y="1"/>
                  </a:moveTo>
                  <a:cubicBezTo>
                    <a:pt x="1644" y="1"/>
                    <a:pt x="798" y="158"/>
                    <a:pt x="1" y="466"/>
                  </a:cubicBezTo>
                  <a:cubicBezTo>
                    <a:pt x="515" y="906"/>
                    <a:pt x="1193" y="1135"/>
                    <a:pt x="1869" y="1135"/>
                  </a:cubicBezTo>
                  <a:cubicBezTo>
                    <a:pt x="2358" y="1135"/>
                    <a:pt x="2845" y="1015"/>
                    <a:pt x="3269" y="769"/>
                  </a:cubicBezTo>
                  <a:cubicBezTo>
                    <a:pt x="3409" y="687"/>
                    <a:pt x="3557" y="569"/>
                    <a:pt x="3562" y="405"/>
                  </a:cubicBezTo>
                  <a:cubicBezTo>
                    <a:pt x="3569" y="149"/>
                    <a:pt x="3239" y="37"/>
                    <a:pt x="2983" y="18"/>
                  </a:cubicBezTo>
                  <a:cubicBezTo>
                    <a:pt x="2820" y="7"/>
                    <a:pt x="2658" y="1"/>
                    <a:pt x="2496"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
            <p:cNvSpPr/>
            <p:nvPr/>
          </p:nvSpPr>
          <p:spPr>
            <a:xfrm>
              <a:off x="1816019" y="1497844"/>
              <a:ext cx="116306" cy="21997"/>
            </a:xfrm>
            <a:custGeom>
              <a:rect b="b" l="l" r="r" t="t"/>
              <a:pathLst>
                <a:path extrusionOk="0" h="609" w="3220">
                  <a:moveTo>
                    <a:pt x="2053" y="1"/>
                  </a:moveTo>
                  <a:cubicBezTo>
                    <a:pt x="1335" y="1"/>
                    <a:pt x="649" y="127"/>
                    <a:pt x="1" y="337"/>
                  </a:cubicBezTo>
                  <a:cubicBezTo>
                    <a:pt x="442" y="517"/>
                    <a:pt x="920" y="609"/>
                    <a:pt x="1397" y="609"/>
                  </a:cubicBezTo>
                  <a:cubicBezTo>
                    <a:pt x="1931" y="609"/>
                    <a:pt x="2465" y="493"/>
                    <a:pt x="2945" y="255"/>
                  </a:cubicBezTo>
                  <a:cubicBezTo>
                    <a:pt x="3037" y="210"/>
                    <a:pt x="3129" y="160"/>
                    <a:pt x="3219" y="111"/>
                  </a:cubicBezTo>
                  <a:cubicBezTo>
                    <a:pt x="2835" y="40"/>
                    <a:pt x="2444" y="3"/>
                    <a:pt x="2053"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7"/>
            <p:cNvSpPr/>
            <p:nvPr/>
          </p:nvSpPr>
          <p:spPr>
            <a:xfrm>
              <a:off x="1769713" y="1501817"/>
              <a:ext cx="214300" cy="50315"/>
            </a:xfrm>
            <a:custGeom>
              <a:rect b="b" l="l" r="r" t="t"/>
              <a:pathLst>
                <a:path extrusionOk="0" h="1393" w="5933">
                  <a:moveTo>
                    <a:pt x="4501" y="1"/>
                  </a:moveTo>
                  <a:cubicBezTo>
                    <a:pt x="4411" y="51"/>
                    <a:pt x="4319" y="100"/>
                    <a:pt x="4227" y="145"/>
                  </a:cubicBezTo>
                  <a:cubicBezTo>
                    <a:pt x="3747" y="383"/>
                    <a:pt x="3213" y="499"/>
                    <a:pt x="2679" y="499"/>
                  </a:cubicBezTo>
                  <a:cubicBezTo>
                    <a:pt x="2202" y="499"/>
                    <a:pt x="1725" y="407"/>
                    <a:pt x="1283" y="227"/>
                  </a:cubicBezTo>
                  <a:cubicBezTo>
                    <a:pt x="835" y="372"/>
                    <a:pt x="402" y="551"/>
                    <a:pt x="0" y="781"/>
                  </a:cubicBezTo>
                  <a:cubicBezTo>
                    <a:pt x="750" y="1182"/>
                    <a:pt x="1602" y="1393"/>
                    <a:pt x="2453" y="1393"/>
                  </a:cubicBezTo>
                  <a:cubicBezTo>
                    <a:pt x="2878" y="1393"/>
                    <a:pt x="3302" y="1341"/>
                    <a:pt x="3712" y="1233"/>
                  </a:cubicBezTo>
                  <a:cubicBezTo>
                    <a:pt x="4472" y="1034"/>
                    <a:pt x="5191" y="663"/>
                    <a:pt x="5933" y="420"/>
                  </a:cubicBezTo>
                  <a:cubicBezTo>
                    <a:pt x="5473" y="227"/>
                    <a:pt x="4993" y="87"/>
                    <a:pt x="450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
            <p:cNvSpPr/>
            <p:nvPr/>
          </p:nvSpPr>
          <p:spPr>
            <a:xfrm>
              <a:off x="1803738" y="3686860"/>
              <a:ext cx="363476" cy="95104"/>
            </a:xfrm>
            <a:custGeom>
              <a:rect b="b" l="l" r="r" t="t"/>
              <a:pathLst>
                <a:path extrusionOk="0" h="2633" w="10063">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
            <p:cNvSpPr/>
            <p:nvPr/>
          </p:nvSpPr>
          <p:spPr>
            <a:xfrm>
              <a:off x="1829781" y="3634920"/>
              <a:ext cx="316483" cy="83437"/>
            </a:xfrm>
            <a:custGeom>
              <a:rect b="b" l="l" r="r" t="t"/>
              <a:pathLst>
                <a:path extrusionOk="0" h="2310" w="8762">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
            <p:cNvSpPr/>
            <p:nvPr/>
          </p:nvSpPr>
          <p:spPr>
            <a:xfrm>
              <a:off x="1848419" y="3612525"/>
              <a:ext cx="265049" cy="62090"/>
            </a:xfrm>
            <a:custGeom>
              <a:rect b="b" l="l" r="r" t="t"/>
              <a:pathLst>
                <a:path extrusionOk="0" h="1719" w="7338">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7"/>
            <p:cNvSpPr/>
            <p:nvPr/>
          </p:nvSpPr>
          <p:spPr>
            <a:xfrm>
              <a:off x="1919142" y="3580559"/>
              <a:ext cx="116920" cy="18530"/>
            </a:xfrm>
            <a:custGeom>
              <a:rect b="b" l="l" r="r" t="t"/>
              <a:pathLst>
                <a:path extrusionOk="0" h="513" w="3237">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
            <p:cNvSpPr/>
            <p:nvPr/>
          </p:nvSpPr>
          <p:spPr>
            <a:xfrm>
              <a:off x="1862000" y="3588469"/>
              <a:ext cx="224486" cy="61548"/>
            </a:xfrm>
            <a:custGeom>
              <a:rect b="b" l="l" r="r" t="t"/>
              <a:pathLst>
                <a:path extrusionOk="0" h="1704" w="6215">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7"/>
            <p:cNvSpPr/>
            <p:nvPr/>
          </p:nvSpPr>
          <p:spPr>
            <a:xfrm>
              <a:off x="1815405" y="3661396"/>
              <a:ext cx="342129" cy="87374"/>
            </a:xfrm>
            <a:custGeom>
              <a:rect b="b" l="l" r="r" t="t"/>
              <a:pathLst>
                <a:path extrusionOk="0" h="2419" w="9472">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
            <p:cNvSpPr/>
            <p:nvPr/>
          </p:nvSpPr>
          <p:spPr>
            <a:xfrm>
              <a:off x="1801210" y="3801108"/>
              <a:ext cx="340395" cy="83690"/>
            </a:xfrm>
            <a:custGeom>
              <a:rect b="b" l="l" r="r" t="t"/>
              <a:pathLst>
                <a:path extrusionOk="0" h="2317" w="9424">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7"/>
            <p:cNvSpPr/>
            <p:nvPr/>
          </p:nvSpPr>
          <p:spPr>
            <a:xfrm>
              <a:off x="1806086" y="3820576"/>
              <a:ext cx="317495" cy="111719"/>
            </a:xfrm>
            <a:custGeom>
              <a:rect b="b" l="l" r="r" t="t"/>
              <a:pathLst>
                <a:path extrusionOk="0" h="3093" w="879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7"/>
            <p:cNvSpPr/>
            <p:nvPr/>
          </p:nvSpPr>
          <p:spPr>
            <a:xfrm>
              <a:off x="1799259" y="3719224"/>
              <a:ext cx="368135" cy="87988"/>
            </a:xfrm>
            <a:custGeom>
              <a:rect b="b" l="l" r="r" t="t"/>
              <a:pathLst>
                <a:path extrusionOk="0" h="2436" w="10192">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7"/>
            <p:cNvSpPr/>
            <p:nvPr/>
          </p:nvSpPr>
          <p:spPr>
            <a:xfrm>
              <a:off x="1796622" y="3742666"/>
              <a:ext cx="365859" cy="116631"/>
            </a:xfrm>
            <a:custGeom>
              <a:rect b="b" l="l" r="r" t="t"/>
              <a:pathLst>
                <a:path extrusionOk="0" h="3229" w="10129">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p:nvPr/>
          </p:nvSpPr>
          <p:spPr>
            <a:xfrm>
              <a:off x="1821003" y="3855071"/>
              <a:ext cx="240704" cy="95212"/>
            </a:xfrm>
            <a:custGeom>
              <a:rect b="b" l="l" r="r" t="t"/>
              <a:pathLst>
                <a:path extrusionOk="0" h="2636" w="6664">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p:nvPr/>
          </p:nvSpPr>
          <p:spPr>
            <a:xfrm>
              <a:off x="1980546" y="3869483"/>
              <a:ext cx="122916" cy="52591"/>
            </a:xfrm>
            <a:custGeom>
              <a:rect b="b" l="l" r="r" t="t"/>
              <a:pathLst>
                <a:path extrusionOk="0" h="1456" w="3403">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
            <p:cNvSpPr/>
            <p:nvPr/>
          </p:nvSpPr>
          <p:spPr>
            <a:xfrm>
              <a:off x="1676271" y="3639724"/>
              <a:ext cx="623937" cy="251504"/>
            </a:xfrm>
            <a:custGeom>
              <a:rect b="b" l="l" r="r" t="t"/>
              <a:pathLst>
                <a:path extrusionOk="0" h="6963" w="17274">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p:nvPr/>
          </p:nvSpPr>
          <p:spPr>
            <a:xfrm>
              <a:off x="2525632" y="2980606"/>
              <a:ext cx="216937" cy="42477"/>
            </a:xfrm>
            <a:custGeom>
              <a:rect b="b" l="l" r="r" t="t"/>
              <a:pathLst>
                <a:path extrusionOk="0" h="1176" w="6006">
                  <a:moveTo>
                    <a:pt x="650" y="0"/>
                  </a:moveTo>
                  <a:cubicBezTo>
                    <a:pt x="420" y="129"/>
                    <a:pt x="203" y="281"/>
                    <a:pt x="1" y="450"/>
                  </a:cubicBezTo>
                  <a:cubicBezTo>
                    <a:pt x="1164" y="710"/>
                    <a:pt x="2316" y="1026"/>
                    <a:pt x="3501" y="1138"/>
                  </a:cubicBezTo>
                  <a:cubicBezTo>
                    <a:pt x="3756" y="1162"/>
                    <a:pt x="4015" y="1175"/>
                    <a:pt x="4276" y="1175"/>
                  </a:cubicBezTo>
                  <a:cubicBezTo>
                    <a:pt x="4860" y="1175"/>
                    <a:pt x="5448" y="1110"/>
                    <a:pt x="6005" y="962"/>
                  </a:cubicBezTo>
                  <a:cubicBezTo>
                    <a:pt x="5825" y="750"/>
                    <a:pt x="5624" y="555"/>
                    <a:pt x="5407" y="381"/>
                  </a:cubicBezTo>
                  <a:cubicBezTo>
                    <a:pt x="4932" y="469"/>
                    <a:pt x="4445" y="510"/>
                    <a:pt x="3960" y="510"/>
                  </a:cubicBezTo>
                  <a:cubicBezTo>
                    <a:pt x="3759" y="510"/>
                    <a:pt x="3558" y="503"/>
                    <a:pt x="3358" y="490"/>
                  </a:cubicBezTo>
                  <a:cubicBezTo>
                    <a:pt x="2441" y="426"/>
                    <a:pt x="1541" y="234"/>
                    <a:pt x="650"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a:off x="2498651" y="2996896"/>
              <a:ext cx="255332" cy="48943"/>
            </a:xfrm>
            <a:custGeom>
              <a:rect b="b" l="l" r="r" t="t"/>
              <a:pathLst>
                <a:path extrusionOk="0" h="1355" w="7069">
                  <a:moveTo>
                    <a:pt x="748" y="1"/>
                  </a:moveTo>
                  <a:cubicBezTo>
                    <a:pt x="465" y="239"/>
                    <a:pt x="214" y="512"/>
                    <a:pt x="1" y="813"/>
                  </a:cubicBezTo>
                  <a:cubicBezTo>
                    <a:pt x="922" y="1042"/>
                    <a:pt x="1859" y="1201"/>
                    <a:pt x="2804" y="1291"/>
                  </a:cubicBezTo>
                  <a:cubicBezTo>
                    <a:pt x="3238" y="1331"/>
                    <a:pt x="3679" y="1354"/>
                    <a:pt x="4120" y="1354"/>
                  </a:cubicBezTo>
                  <a:cubicBezTo>
                    <a:pt x="5125" y="1354"/>
                    <a:pt x="6132" y="1235"/>
                    <a:pt x="7069" y="935"/>
                  </a:cubicBezTo>
                  <a:cubicBezTo>
                    <a:pt x="6972" y="787"/>
                    <a:pt x="6866" y="646"/>
                    <a:pt x="6752" y="511"/>
                  </a:cubicBezTo>
                  <a:cubicBezTo>
                    <a:pt x="6194" y="659"/>
                    <a:pt x="5603" y="725"/>
                    <a:pt x="5017" y="725"/>
                  </a:cubicBezTo>
                  <a:cubicBezTo>
                    <a:pt x="4759" y="725"/>
                    <a:pt x="4501" y="712"/>
                    <a:pt x="4247" y="688"/>
                  </a:cubicBezTo>
                  <a:cubicBezTo>
                    <a:pt x="3063" y="576"/>
                    <a:pt x="1910" y="261"/>
                    <a:pt x="748"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2474270" y="3051004"/>
              <a:ext cx="295281" cy="41755"/>
            </a:xfrm>
            <a:custGeom>
              <a:rect b="b" l="l" r="r" t="t"/>
              <a:pathLst>
                <a:path extrusionOk="0" h="1156" w="8175">
                  <a:moveTo>
                    <a:pt x="8056" y="1"/>
                  </a:moveTo>
                  <a:cubicBezTo>
                    <a:pt x="7067" y="367"/>
                    <a:pt x="6019" y="586"/>
                    <a:pt x="4967" y="659"/>
                  </a:cubicBezTo>
                  <a:cubicBezTo>
                    <a:pt x="4670" y="680"/>
                    <a:pt x="4373" y="690"/>
                    <a:pt x="4076" y="690"/>
                  </a:cubicBezTo>
                  <a:cubicBezTo>
                    <a:pt x="2773" y="690"/>
                    <a:pt x="1473" y="497"/>
                    <a:pt x="204" y="181"/>
                  </a:cubicBezTo>
                  <a:cubicBezTo>
                    <a:pt x="118" y="396"/>
                    <a:pt x="51" y="616"/>
                    <a:pt x="1" y="842"/>
                  </a:cubicBezTo>
                  <a:cubicBezTo>
                    <a:pt x="1209" y="1016"/>
                    <a:pt x="2423" y="1155"/>
                    <a:pt x="3641" y="1155"/>
                  </a:cubicBezTo>
                  <a:cubicBezTo>
                    <a:pt x="3826" y="1155"/>
                    <a:pt x="4010" y="1152"/>
                    <a:pt x="4195" y="1145"/>
                  </a:cubicBezTo>
                  <a:cubicBezTo>
                    <a:pt x="5559" y="1094"/>
                    <a:pt x="6933" y="836"/>
                    <a:pt x="8175" y="281"/>
                  </a:cubicBezTo>
                  <a:cubicBezTo>
                    <a:pt x="8139" y="187"/>
                    <a:pt x="8098" y="93"/>
                    <a:pt x="8056"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a:off x="2481638" y="3026298"/>
              <a:ext cx="283650" cy="49629"/>
            </a:xfrm>
            <a:custGeom>
              <a:rect b="b" l="l" r="r" t="t"/>
              <a:pathLst>
                <a:path extrusionOk="0" h="1374" w="7853">
                  <a:moveTo>
                    <a:pt x="472" y="0"/>
                  </a:moveTo>
                  <a:cubicBezTo>
                    <a:pt x="282" y="269"/>
                    <a:pt x="123" y="559"/>
                    <a:pt x="0" y="865"/>
                  </a:cubicBezTo>
                  <a:cubicBezTo>
                    <a:pt x="1269" y="1181"/>
                    <a:pt x="2569" y="1374"/>
                    <a:pt x="3872" y="1374"/>
                  </a:cubicBezTo>
                  <a:cubicBezTo>
                    <a:pt x="4169" y="1374"/>
                    <a:pt x="4466" y="1364"/>
                    <a:pt x="4763" y="1343"/>
                  </a:cubicBezTo>
                  <a:cubicBezTo>
                    <a:pt x="5815" y="1269"/>
                    <a:pt x="6863" y="1050"/>
                    <a:pt x="7852" y="685"/>
                  </a:cubicBezTo>
                  <a:cubicBezTo>
                    <a:pt x="7762" y="489"/>
                    <a:pt x="7657" y="301"/>
                    <a:pt x="7540" y="121"/>
                  </a:cubicBezTo>
                  <a:cubicBezTo>
                    <a:pt x="6603" y="421"/>
                    <a:pt x="5596" y="541"/>
                    <a:pt x="4591" y="541"/>
                  </a:cubicBezTo>
                  <a:cubicBezTo>
                    <a:pt x="4150" y="541"/>
                    <a:pt x="3710" y="518"/>
                    <a:pt x="3275" y="477"/>
                  </a:cubicBezTo>
                  <a:cubicBezTo>
                    <a:pt x="2330" y="388"/>
                    <a:pt x="1393" y="228"/>
                    <a:pt x="4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p:nvPr/>
          </p:nvSpPr>
          <p:spPr>
            <a:xfrm>
              <a:off x="2566737" y="2960631"/>
              <a:ext cx="116920" cy="20191"/>
            </a:xfrm>
            <a:custGeom>
              <a:rect b="b" l="l" r="r" t="t"/>
              <a:pathLst>
                <a:path extrusionOk="0" h="559" w="3237">
                  <a:moveTo>
                    <a:pt x="1608" y="0"/>
                  </a:moveTo>
                  <a:cubicBezTo>
                    <a:pt x="1062" y="0"/>
                    <a:pt x="516" y="106"/>
                    <a:pt x="1" y="318"/>
                  </a:cubicBezTo>
                  <a:cubicBezTo>
                    <a:pt x="525" y="479"/>
                    <a:pt x="1073" y="559"/>
                    <a:pt x="1621" y="559"/>
                  </a:cubicBezTo>
                  <a:cubicBezTo>
                    <a:pt x="2166" y="559"/>
                    <a:pt x="2712" y="480"/>
                    <a:pt x="3236" y="327"/>
                  </a:cubicBezTo>
                  <a:cubicBezTo>
                    <a:pt x="2716" y="109"/>
                    <a:pt x="2162" y="0"/>
                    <a:pt x="1608"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a:off x="2549074" y="2972118"/>
              <a:ext cx="171823" cy="26946"/>
            </a:xfrm>
            <a:custGeom>
              <a:rect b="b" l="l" r="r" t="t"/>
              <a:pathLst>
                <a:path extrusionOk="0" h="746" w="4757">
                  <a:moveTo>
                    <a:pt x="490" y="0"/>
                  </a:moveTo>
                  <a:cubicBezTo>
                    <a:pt x="321" y="69"/>
                    <a:pt x="158" y="147"/>
                    <a:pt x="0" y="236"/>
                  </a:cubicBezTo>
                  <a:cubicBezTo>
                    <a:pt x="891" y="469"/>
                    <a:pt x="1791" y="663"/>
                    <a:pt x="2709" y="726"/>
                  </a:cubicBezTo>
                  <a:cubicBezTo>
                    <a:pt x="2907" y="739"/>
                    <a:pt x="3105" y="746"/>
                    <a:pt x="3304" y="746"/>
                  </a:cubicBezTo>
                  <a:cubicBezTo>
                    <a:pt x="3791" y="746"/>
                    <a:pt x="4279" y="705"/>
                    <a:pt x="4757" y="616"/>
                  </a:cubicBezTo>
                  <a:cubicBezTo>
                    <a:pt x="4443" y="366"/>
                    <a:pt x="4095" y="161"/>
                    <a:pt x="3725" y="9"/>
                  </a:cubicBezTo>
                  <a:cubicBezTo>
                    <a:pt x="3201" y="162"/>
                    <a:pt x="2655" y="241"/>
                    <a:pt x="2110" y="241"/>
                  </a:cubicBezTo>
                  <a:cubicBezTo>
                    <a:pt x="1562" y="241"/>
                    <a:pt x="1014" y="161"/>
                    <a:pt x="490"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a:off x="2484528" y="3170561"/>
              <a:ext cx="284373" cy="54830"/>
            </a:xfrm>
            <a:custGeom>
              <a:rect b="b" l="l" r="r" t="t"/>
              <a:pathLst>
                <a:path extrusionOk="0" h="1518" w="7873">
                  <a:moveTo>
                    <a:pt x="7872" y="0"/>
                  </a:moveTo>
                  <a:cubicBezTo>
                    <a:pt x="6885" y="386"/>
                    <a:pt x="5825" y="603"/>
                    <a:pt x="4764" y="670"/>
                  </a:cubicBezTo>
                  <a:cubicBezTo>
                    <a:pt x="4490" y="687"/>
                    <a:pt x="4216" y="696"/>
                    <a:pt x="3943" y="696"/>
                  </a:cubicBezTo>
                  <a:cubicBezTo>
                    <a:pt x="2621" y="696"/>
                    <a:pt x="1302" y="507"/>
                    <a:pt x="1" y="245"/>
                  </a:cubicBezTo>
                  <a:lnTo>
                    <a:pt x="1" y="245"/>
                  </a:lnTo>
                  <a:cubicBezTo>
                    <a:pt x="142" y="554"/>
                    <a:pt x="321" y="844"/>
                    <a:pt x="532" y="1110"/>
                  </a:cubicBezTo>
                  <a:cubicBezTo>
                    <a:pt x="1604" y="1382"/>
                    <a:pt x="2709" y="1518"/>
                    <a:pt x="3815" y="1518"/>
                  </a:cubicBezTo>
                  <a:cubicBezTo>
                    <a:pt x="4980" y="1518"/>
                    <a:pt x="6146" y="1367"/>
                    <a:pt x="7274" y="1066"/>
                  </a:cubicBezTo>
                  <a:cubicBezTo>
                    <a:pt x="7523" y="741"/>
                    <a:pt x="7724" y="382"/>
                    <a:pt x="78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a:off x="2470622" y="3061153"/>
              <a:ext cx="305828" cy="59309"/>
            </a:xfrm>
            <a:custGeom>
              <a:rect b="b" l="l" r="r" t="t"/>
              <a:pathLst>
                <a:path extrusionOk="0" h="1642" w="8467">
                  <a:moveTo>
                    <a:pt x="8276" y="0"/>
                  </a:moveTo>
                  <a:cubicBezTo>
                    <a:pt x="7034" y="555"/>
                    <a:pt x="5660" y="813"/>
                    <a:pt x="4296" y="863"/>
                  </a:cubicBezTo>
                  <a:cubicBezTo>
                    <a:pt x="4109" y="870"/>
                    <a:pt x="3922" y="873"/>
                    <a:pt x="3736" y="873"/>
                  </a:cubicBezTo>
                  <a:cubicBezTo>
                    <a:pt x="2520" y="873"/>
                    <a:pt x="1308" y="734"/>
                    <a:pt x="102" y="559"/>
                  </a:cubicBezTo>
                  <a:cubicBezTo>
                    <a:pt x="42" y="824"/>
                    <a:pt x="8" y="1094"/>
                    <a:pt x="1" y="1366"/>
                  </a:cubicBezTo>
                  <a:cubicBezTo>
                    <a:pt x="1107" y="1535"/>
                    <a:pt x="2223" y="1641"/>
                    <a:pt x="3339" y="1641"/>
                  </a:cubicBezTo>
                  <a:cubicBezTo>
                    <a:pt x="3737" y="1641"/>
                    <a:pt x="4136" y="1628"/>
                    <a:pt x="4534" y="1598"/>
                  </a:cubicBezTo>
                  <a:cubicBezTo>
                    <a:pt x="5880" y="1499"/>
                    <a:pt x="7221" y="1212"/>
                    <a:pt x="8466" y="700"/>
                  </a:cubicBezTo>
                  <a:cubicBezTo>
                    <a:pt x="8423" y="462"/>
                    <a:pt x="8358" y="228"/>
                    <a:pt x="827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a:off x="2525055" y="3231748"/>
              <a:ext cx="200683" cy="37745"/>
            </a:xfrm>
            <a:custGeom>
              <a:rect b="b" l="l" r="r" t="t"/>
              <a:pathLst>
                <a:path extrusionOk="0" h="1045" w="5556">
                  <a:moveTo>
                    <a:pt x="5556" y="0"/>
                  </a:moveTo>
                  <a:cubicBezTo>
                    <a:pt x="4736" y="258"/>
                    <a:pt x="3867" y="364"/>
                    <a:pt x="2983" y="364"/>
                  </a:cubicBezTo>
                  <a:cubicBezTo>
                    <a:pt x="1990" y="364"/>
                    <a:pt x="979" y="230"/>
                    <a:pt x="1" y="27"/>
                  </a:cubicBezTo>
                  <a:lnTo>
                    <a:pt x="1" y="27"/>
                  </a:lnTo>
                  <a:cubicBezTo>
                    <a:pt x="749" y="661"/>
                    <a:pt x="1712" y="1044"/>
                    <a:pt x="2758" y="1044"/>
                  </a:cubicBezTo>
                  <a:cubicBezTo>
                    <a:pt x="2826" y="1044"/>
                    <a:pt x="2896" y="1042"/>
                    <a:pt x="2965" y="1039"/>
                  </a:cubicBezTo>
                  <a:cubicBezTo>
                    <a:pt x="3922" y="994"/>
                    <a:pt x="4834" y="628"/>
                    <a:pt x="555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p:nvPr/>
          </p:nvSpPr>
          <p:spPr>
            <a:xfrm>
              <a:off x="2503708" y="3209029"/>
              <a:ext cx="243557" cy="35903"/>
            </a:xfrm>
            <a:custGeom>
              <a:rect b="b" l="l" r="r" t="t"/>
              <a:pathLst>
                <a:path extrusionOk="0" h="994" w="6743">
                  <a:moveTo>
                    <a:pt x="6743" y="0"/>
                  </a:moveTo>
                  <a:lnTo>
                    <a:pt x="6743" y="0"/>
                  </a:lnTo>
                  <a:cubicBezTo>
                    <a:pt x="5615" y="301"/>
                    <a:pt x="4448" y="452"/>
                    <a:pt x="3282" y="452"/>
                  </a:cubicBezTo>
                  <a:cubicBezTo>
                    <a:pt x="2177" y="452"/>
                    <a:pt x="1073" y="317"/>
                    <a:pt x="1" y="45"/>
                  </a:cubicBezTo>
                  <a:lnTo>
                    <a:pt x="1" y="45"/>
                  </a:lnTo>
                  <a:cubicBezTo>
                    <a:pt x="177" y="268"/>
                    <a:pt x="375" y="472"/>
                    <a:pt x="592" y="656"/>
                  </a:cubicBezTo>
                  <a:cubicBezTo>
                    <a:pt x="1570" y="859"/>
                    <a:pt x="2581" y="993"/>
                    <a:pt x="3574" y="993"/>
                  </a:cubicBezTo>
                  <a:cubicBezTo>
                    <a:pt x="4458" y="993"/>
                    <a:pt x="5328" y="887"/>
                    <a:pt x="6148" y="629"/>
                  </a:cubicBezTo>
                  <a:cubicBezTo>
                    <a:pt x="6366" y="440"/>
                    <a:pt x="6565" y="229"/>
                    <a:pt x="6743"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p:nvPr/>
          </p:nvSpPr>
          <p:spPr>
            <a:xfrm>
              <a:off x="2477665" y="3134441"/>
              <a:ext cx="300229" cy="61260"/>
            </a:xfrm>
            <a:custGeom>
              <a:rect b="b" l="l" r="r" t="t"/>
              <a:pathLst>
                <a:path extrusionOk="0" h="1696" w="8312">
                  <a:moveTo>
                    <a:pt x="8311" y="0"/>
                  </a:moveTo>
                  <a:lnTo>
                    <a:pt x="8311" y="0"/>
                  </a:lnTo>
                  <a:cubicBezTo>
                    <a:pt x="6721" y="789"/>
                    <a:pt x="4942" y="1197"/>
                    <a:pt x="3166" y="1197"/>
                  </a:cubicBezTo>
                  <a:cubicBezTo>
                    <a:pt x="2096" y="1197"/>
                    <a:pt x="1027" y="1049"/>
                    <a:pt x="1" y="747"/>
                  </a:cubicBezTo>
                  <a:lnTo>
                    <a:pt x="1" y="747"/>
                  </a:lnTo>
                  <a:cubicBezTo>
                    <a:pt x="54" y="916"/>
                    <a:pt x="117" y="1083"/>
                    <a:pt x="191" y="1245"/>
                  </a:cubicBezTo>
                  <a:cubicBezTo>
                    <a:pt x="1492" y="1507"/>
                    <a:pt x="2811" y="1696"/>
                    <a:pt x="4133" y="1696"/>
                  </a:cubicBezTo>
                  <a:cubicBezTo>
                    <a:pt x="4406" y="1696"/>
                    <a:pt x="4680" y="1687"/>
                    <a:pt x="4954" y="1670"/>
                  </a:cubicBezTo>
                  <a:cubicBezTo>
                    <a:pt x="6015" y="1603"/>
                    <a:pt x="7075" y="1386"/>
                    <a:pt x="8062" y="999"/>
                  </a:cubicBezTo>
                  <a:cubicBezTo>
                    <a:pt x="8186" y="678"/>
                    <a:pt x="8270" y="342"/>
                    <a:pt x="8311"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a:off x="2470405" y="3086401"/>
              <a:ext cx="308790" cy="53349"/>
            </a:xfrm>
            <a:custGeom>
              <a:rect b="b" l="l" r="r" t="t"/>
              <a:pathLst>
                <a:path extrusionOk="0" h="1477" w="8549">
                  <a:moveTo>
                    <a:pt x="8472" y="1"/>
                  </a:moveTo>
                  <a:cubicBezTo>
                    <a:pt x="7226" y="512"/>
                    <a:pt x="5886" y="799"/>
                    <a:pt x="4540" y="898"/>
                  </a:cubicBezTo>
                  <a:cubicBezTo>
                    <a:pt x="4140" y="928"/>
                    <a:pt x="3739" y="942"/>
                    <a:pt x="3338" y="942"/>
                  </a:cubicBezTo>
                  <a:cubicBezTo>
                    <a:pt x="2224" y="942"/>
                    <a:pt x="1111" y="835"/>
                    <a:pt x="6" y="666"/>
                  </a:cubicBezTo>
                  <a:cubicBezTo>
                    <a:pt x="2" y="775"/>
                    <a:pt x="0" y="885"/>
                    <a:pt x="6" y="996"/>
                  </a:cubicBezTo>
                  <a:cubicBezTo>
                    <a:pt x="8" y="1055"/>
                    <a:pt x="18" y="1112"/>
                    <a:pt x="22" y="1169"/>
                  </a:cubicBezTo>
                  <a:cubicBezTo>
                    <a:pt x="1342" y="1334"/>
                    <a:pt x="2667" y="1476"/>
                    <a:pt x="3994" y="1476"/>
                  </a:cubicBezTo>
                  <a:cubicBezTo>
                    <a:pt x="4179" y="1476"/>
                    <a:pt x="4365" y="1473"/>
                    <a:pt x="4551" y="1467"/>
                  </a:cubicBezTo>
                  <a:cubicBezTo>
                    <a:pt x="5910" y="1425"/>
                    <a:pt x="7281" y="1208"/>
                    <a:pt x="8545" y="725"/>
                  </a:cubicBezTo>
                  <a:cubicBezTo>
                    <a:pt x="8545" y="680"/>
                    <a:pt x="8548" y="635"/>
                    <a:pt x="8545" y="589"/>
                  </a:cubicBezTo>
                  <a:cubicBezTo>
                    <a:pt x="8534" y="391"/>
                    <a:pt x="8510" y="194"/>
                    <a:pt x="8472"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a:off x="2471200" y="3112588"/>
              <a:ext cx="307995" cy="65088"/>
            </a:xfrm>
            <a:custGeom>
              <a:rect b="b" l="l" r="r" t="t"/>
              <a:pathLst>
                <a:path extrusionOk="0" h="1802" w="8527">
                  <a:moveTo>
                    <a:pt x="8523" y="0"/>
                  </a:moveTo>
                  <a:cubicBezTo>
                    <a:pt x="7259" y="483"/>
                    <a:pt x="5888" y="700"/>
                    <a:pt x="4530" y="743"/>
                  </a:cubicBezTo>
                  <a:cubicBezTo>
                    <a:pt x="4344" y="749"/>
                    <a:pt x="4158" y="752"/>
                    <a:pt x="3972" y="752"/>
                  </a:cubicBezTo>
                  <a:cubicBezTo>
                    <a:pt x="2645" y="752"/>
                    <a:pt x="1321" y="610"/>
                    <a:pt x="0" y="445"/>
                  </a:cubicBezTo>
                  <a:lnTo>
                    <a:pt x="0" y="445"/>
                  </a:lnTo>
                  <a:cubicBezTo>
                    <a:pt x="27" y="753"/>
                    <a:pt x="87" y="1057"/>
                    <a:pt x="181" y="1352"/>
                  </a:cubicBezTo>
                  <a:cubicBezTo>
                    <a:pt x="1207" y="1654"/>
                    <a:pt x="2275" y="1802"/>
                    <a:pt x="3345" y="1802"/>
                  </a:cubicBezTo>
                  <a:cubicBezTo>
                    <a:pt x="5121" y="1802"/>
                    <a:pt x="6900" y="1394"/>
                    <a:pt x="8491" y="605"/>
                  </a:cubicBezTo>
                  <a:cubicBezTo>
                    <a:pt x="8515" y="404"/>
                    <a:pt x="8526" y="203"/>
                    <a:pt x="852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p:nvPr/>
          </p:nvSpPr>
          <p:spPr>
            <a:xfrm>
              <a:off x="2529353" y="2849454"/>
              <a:ext cx="182406" cy="517202"/>
            </a:xfrm>
            <a:custGeom>
              <a:rect b="b" l="l" r="r" t="t"/>
              <a:pathLst>
                <a:path extrusionOk="0" h="14319" w="5050">
                  <a:moveTo>
                    <a:pt x="4512" y="1"/>
                  </a:moveTo>
                  <a:cubicBezTo>
                    <a:pt x="4339" y="1"/>
                    <a:pt x="3996" y="216"/>
                    <a:pt x="3248" y="1975"/>
                  </a:cubicBezTo>
                  <a:cubicBezTo>
                    <a:pt x="3103" y="2316"/>
                    <a:pt x="2954" y="2689"/>
                    <a:pt x="2804" y="3087"/>
                  </a:cubicBezTo>
                  <a:cubicBezTo>
                    <a:pt x="2896" y="3090"/>
                    <a:pt x="2987" y="3098"/>
                    <a:pt x="3078" y="3108"/>
                  </a:cubicBezTo>
                  <a:cubicBezTo>
                    <a:pt x="3768" y="1290"/>
                    <a:pt x="4313" y="295"/>
                    <a:pt x="4512" y="266"/>
                  </a:cubicBezTo>
                  <a:lnTo>
                    <a:pt x="4512" y="266"/>
                  </a:lnTo>
                  <a:cubicBezTo>
                    <a:pt x="4671" y="399"/>
                    <a:pt x="4600" y="1512"/>
                    <a:pt x="4213" y="3384"/>
                  </a:cubicBezTo>
                  <a:cubicBezTo>
                    <a:pt x="3987" y="4470"/>
                    <a:pt x="3657" y="5810"/>
                    <a:pt x="3201" y="7367"/>
                  </a:cubicBezTo>
                  <a:cubicBezTo>
                    <a:pt x="2704" y="9065"/>
                    <a:pt x="2222" y="10463"/>
                    <a:pt x="1801" y="11539"/>
                  </a:cubicBezTo>
                  <a:cubicBezTo>
                    <a:pt x="1170" y="13150"/>
                    <a:pt x="678" y="14032"/>
                    <a:pt x="492" y="14059"/>
                  </a:cubicBezTo>
                  <a:cubicBezTo>
                    <a:pt x="339" y="13932"/>
                    <a:pt x="398" y="12905"/>
                    <a:pt x="743" y="11176"/>
                  </a:cubicBezTo>
                  <a:cubicBezTo>
                    <a:pt x="662" y="11135"/>
                    <a:pt x="580" y="11094"/>
                    <a:pt x="503" y="11049"/>
                  </a:cubicBezTo>
                  <a:cubicBezTo>
                    <a:pt x="158" y="12741"/>
                    <a:pt x="0" y="14191"/>
                    <a:pt x="410" y="14310"/>
                  </a:cubicBezTo>
                  <a:cubicBezTo>
                    <a:pt x="428" y="14316"/>
                    <a:pt x="446" y="14318"/>
                    <a:pt x="463" y="14318"/>
                  </a:cubicBezTo>
                  <a:cubicBezTo>
                    <a:pt x="467" y="14318"/>
                    <a:pt x="470" y="14318"/>
                    <a:pt x="473" y="14318"/>
                  </a:cubicBezTo>
                  <a:cubicBezTo>
                    <a:pt x="878" y="14298"/>
                    <a:pt x="1479" y="13084"/>
                    <a:pt x="2062" y="11587"/>
                  </a:cubicBezTo>
                  <a:cubicBezTo>
                    <a:pt x="2598" y="10210"/>
                    <a:pt x="3119" y="8594"/>
                    <a:pt x="3457" y="7442"/>
                  </a:cubicBezTo>
                  <a:cubicBezTo>
                    <a:pt x="3869" y="6032"/>
                    <a:pt x="4214" y="4671"/>
                    <a:pt x="4460" y="3498"/>
                  </a:cubicBezTo>
                  <a:cubicBezTo>
                    <a:pt x="4541" y="3107"/>
                    <a:pt x="4612" y="2737"/>
                    <a:pt x="4670" y="2392"/>
                  </a:cubicBezTo>
                  <a:cubicBezTo>
                    <a:pt x="5049" y="149"/>
                    <a:pt x="4729" y="55"/>
                    <a:pt x="4593" y="15"/>
                  </a:cubicBezTo>
                  <a:cubicBezTo>
                    <a:pt x="4571" y="8"/>
                    <a:pt x="4545" y="1"/>
                    <a:pt x="45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
            <p:cNvSpPr/>
            <p:nvPr/>
          </p:nvSpPr>
          <p:spPr>
            <a:xfrm>
              <a:off x="2799061" y="1843693"/>
              <a:ext cx="342851" cy="102834"/>
            </a:xfrm>
            <a:custGeom>
              <a:rect b="b" l="l" r="r" t="t"/>
              <a:pathLst>
                <a:path extrusionOk="0" h="2847" w="9492">
                  <a:moveTo>
                    <a:pt x="3133" y="0"/>
                  </a:moveTo>
                  <a:cubicBezTo>
                    <a:pt x="2082" y="0"/>
                    <a:pt x="1030" y="247"/>
                    <a:pt x="87" y="713"/>
                  </a:cubicBezTo>
                  <a:cubicBezTo>
                    <a:pt x="1" y="1239"/>
                    <a:pt x="11" y="1776"/>
                    <a:pt x="114" y="2300"/>
                  </a:cubicBezTo>
                  <a:cubicBezTo>
                    <a:pt x="1499" y="1776"/>
                    <a:pt x="2929" y="1362"/>
                    <a:pt x="4353" y="1362"/>
                  </a:cubicBezTo>
                  <a:cubicBezTo>
                    <a:pt x="4883" y="1362"/>
                    <a:pt x="5413" y="1420"/>
                    <a:pt x="5939" y="1550"/>
                  </a:cubicBezTo>
                  <a:cubicBezTo>
                    <a:pt x="7097" y="1838"/>
                    <a:pt x="8157" y="2467"/>
                    <a:pt x="9282" y="2847"/>
                  </a:cubicBezTo>
                  <a:cubicBezTo>
                    <a:pt x="9404" y="2454"/>
                    <a:pt x="9475" y="2048"/>
                    <a:pt x="9492" y="1638"/>
                  </a:cubicBezTo>
                  <a:cubicBezTo>
                    <a:pt x="7790" y="1514"/>
                    <a:pt x="6179" y="493"/>
                    <a:pt x="4467" y="137"/>
                  </a:cubicBezTo>
                  <a:cubicBezTo>
                    <a:pt x="4028" y="45"/>
                    <a:pt x="3581" y="0"/>
                    <a:pt x="313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p:nvPr/>
          </p:nvSpPr>
          <p:spPr>
            <a:xfrm>
              <a:off x="2851254" y="1723774"/>
              <a:ext cx="182587" cy="60068"/>
            </a:xfrm>
            <a:custGeom>
              <a:rect b="b" l="l" r="r" t="t"/>
              <a:pathLst>
                <a:path extrusionOk="0" h="1663" w="5055">
                  <a:moveTo>
                    <a:pt x="3317" y="1"/>
                  </a:moveTo>
                  <a:cubicBezTo>
                    <a:pt x="2098" y="1"/>
                    <a:pt x="900" y="473"/>
                    <a:pt x="1" y="1360"/>
                  </a:cubicBezTo>
                  <a:cubicBezTo>
                    <a:pt x="528" y="1546"/>
                    <a:pt x="1067" y="1663"/>
                    <a:pt x="1611" y="1663"/>
                  </a:cubicBezTo>
                  <a:cubicBezTo>
                    <a:pt x="1852" y="1663"/>
                    <a:pt x="2095" y="1639"/>
                    <a:pt x="2337" y="1589"/>
                  </a:cubicBezTo>
                  <a:cubicBezTo>
                    <a:pt x="3306" y="1384"/>
                    <a:pt x="4162" y="762"/>
                    <a:pt x="5054" y="332"/>
                  </a:cubicBezTo>
                  <a:cubicBezTo>
                    <a:pt x="4490" y="109"/>
                    <a:pt x="3901" y="1"/>
                    <a:pt x="331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2826476" y="1735766"/>
              <a:ext cx="287118" cy="81198"/>
            </a:xfrm>
            <a:custGeom>
              <a:rect b="b" l="l" r="r" t="t"/>
              <a:pathLst>
                <a:path extrusionOk="0" h="2248" w="7949">
                  <a:moveTo>
                    <a:pt x="5739" y="0"/>
                  </a:moveTo>
                  <a:cubicBezTo>
                    <a:pt x="4848" y="430"/>
                    <a:pt x="3992" y="1052"/>
                    <a:pt x="3022" y="1257"/>
                  </a:cubicBezTo>
                  <a:cubicBezTo>
                    <a:pt x="2780" y="1307"/>
                    <a:pt x="2538" y="1331"/>
                    <a:pt x="2296" y="1331"/>
                  </a:cubicBezTo>
                  <a:cubicBezTo>
                    <a:pt x="1753" y="1331"/>
                    <a:pt x="1214" y="1214"/>
                    <a:pt x="687" y="1028"/>
                  </a:cubicBezTo>
                  <a:cubicBezTo>
                    <a:pt x="425" y="1287"/>
                    <a:pt x="195" y="1575"/>
                    <a:pt x="0" y="1886"/>
                  </a:cubicBezTo>
                  <a:cubicBezTo>
                    <a:pt x="794" y="2124"/>
                    <a:pt x="1623" y="2247"/>
                    <a:pt x="2451" y="2247"/>
                  </a:cubicBezTo>
                  <a:cubicBezTo>
                    <a:pt x="2951" y="2247"/>
                    <a:pt x="3452" y="2202"/>
                    <a:pt x="3944" y="2110"/>
                  </a:cubicBezTo>
                  <a:cubicBezTo>
                    <a:pt x="4704" y="1966"/>
                    <a:pt x="5446" y="1717"/>
                    <a:pt x="6217" y="1650"/>
                  </a:cubicBezTo>
                  <a:cubicBezTo>
                    <a:pt x="6364" y="1637"/>
                    <a:pt x="6512" y="1630"/>
                    <a:pt x="6660" y="1630"/>
                  </a:cubicBezTo>
                  <a:cubicBezTo>
                    <a:pt x="7093" y="1630"/>
                    <a:pt x="7524" y="1684"/>
                    <a:pt x="7949" y="1778"/>
                  </a:cubicBezTo>
                  <a:cubicBezTo>
                    <a:pt x="7411" y="974"/>
                    <a:pt x="6640" y="353"/>
                    <a:pt x="573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a:off x="2802167" y="1794642"/>
              <a:ext cx="340178" cy="108252"/>
            </a:xfrm>
            <a:custGeom>
              <a:rect b="b" l="l" r="r" t="t"/>
              <a:pathLst>
                <a:path extrusionOk="0" h="2997" w="9418">
                  <a:moveTo>
                    <a:pt x="7334" y="0"/>
                  </a:moveTo>
                  <a:cubicBezTo>
                    <a:pt x="7186" y="0"/>
                    <a:pt x="7038" y="7"/>
                    <a:pt x="6891" y="20"/>
                  </a:cubicBezTo>
                  <a:cubicBezTo>
                    <a:pt x="6119" y="87"/>
                    <a:pt x="5377" y="336"/>
                    <a:pt x="4617" y="480"/>
                  </a:cubicBezTo>
                  <a:cubicBezTo>
                    <a:pt x="4125" y="572"/>
                    <a:pt x="3624" y="617"/>
                    <a:pt x="3124" y="617"/>
                  </a:cubicBezTo>
                  <a:cubicBezTo>
                    <a:pt x="2296" y="617"/>
                    <a:pt x="1467" y="494"/>
                    <a:pt x="673" y="256"/>
                  </a:cubicBezTo>
                  <a:cubicBezTo>
                    <a:pt x="326" y="807"/>
                    <a:pt x="96" y="1426"/>
                    <a:pt x="1" y="2071"/>
                  </a:cubicBezTo>
                  <a:cubicBezTo>
                    <a:pt x="944" y="1605"/>
                    <a:pt x="1996" y="1359"/>
                    <a:pt x="3047" y="1359"/>
                  </a:cubicBezTo>
                  <a:cubicBezTo>
                    <a:pt x="3495" y="1359"/>
                    <a:pt x="3942" y="1404"/>
                    <a:pt x="4381" y="1495"/>
                  </a:cubicBezTo>
                  <a:cubicBezTo>
                    <a:pt x="6093" y="1852"/>
                    <a:pt x="7704" y="2872"/>
                    <a:pt x="9406" y="2996"/>
                  </a:cubicBezTo>
                  <a:cubicBezTo>
                    <a:pt x="9409" y="2922"/>
                    <a:pt x="9417" y="2849"/>
                    <a:pt x="9417" y="2774"/>
                  </a:cubicBezTo>
                  <a:cubicBezTo>
                    <a:pt x="9418" y="1840"/>
                    <a:pt x="9142" y="926"/>
                    <a:pt x="8622" y="148"/>
                  </a:cubicBezTo>
                  <a:cubicBezTo>
                    <a:pt x="8197" y="54"/>
                    <a:pt x="7766" y="0"/>
                    <a:pt x="7334"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7"/>
            <p:cNvSpPr/>
            <p:nvPr/>
          </p:nvSpPr>
          <p:spPr>
            <a:xfrm>
              <a:off x="2813437" y="1956820"/>
              <a:ext cx="301169" cy="71951"/>
            </a:xfrm>
            <a:custGeom>
              <a:rect b="b" l="l" r="r" t="t"/>
              <a:pathLst>
                <a:path extrusionOk="0" h="1992" w="8338">
                  <a:moveTo>
                    <a:pt x="806" y="0"/>
                  </a:moveTo>
                  <a:cubicBezTo>
                    <a:pt x="530" y="0"/>
                    <a:pt x="258" y="32"/>
                    <a:pt x="1" y="104"/>
                  </a:cubicBezTo>
                  <a:cubicBezTo>
                    <a:pt x="190" y="570"/>
                    <a:pt x="459" y="1001"/>
                    <a:pt x="793" y="1377"/>
                  </a:cubicBezTo>
                  <a:cubicBezTo>
                    <a:pt x="807" y="1372"/>
                    <a:pt x="818" y="1363"/>
                    <a:pt x="831" y="1358"/>
                  </a:cubicBezTo>
                  <a:cubicBezTo>
                    <a:pt x="1109" y="1254"/>
                    <a:pt x="1408" y="1229"/>
                    <a:pt x="1705" y="1229"/>
                  </a:cubicBezTo>
                  <a:cubicBezTo>
                    <a:pt x="1766" y="1229"/>
                    <a:pt x="1828" y="1230"/>
                    <a:pt x="1889" y="1231"/>
                  </a:cubicBezTo>
                  <a:cubicBezTo>
                    <a:pt x="2291" y="1241"/>
                    <a:pt x="2696" y="1275"/>
                    <a:pt x="3085" y="1379"/>
                  </a:cubicBezTo>
                  <a:cubicBezTo>
                    <a:pt x="3400" y="1463"/>
                    <a:pt x="3699" y="1592"/>
                    <a:pt x="4008" y="1693"/>
                  </a:cubicBezTo>
                  <a:cubicBezTo>
                    <a:pt x="4681" y="1911"/>
                    <a:pt x="5378" y="1992"/>
                    <a:pt x="6084" y="1992"/>
                  </a:cubicBezTo>
                  <a:cubicBezTo>
                    <a:pt x="6522" y="1992"/>
                    <a:pt x="6965" y="1961"/>
                    <a:pt x="7407" y="1913"/>
                  </a:cubicBezTo>
                  <a:cubicBezTo>
                    <a:pt x="7767" y="1610"/>
                    <a:pt x="8081" y="1257"/>
                    <a:pt x="8338" y="862"/>
                  </a:cubicBezTo>
                  <a:cubicBezTo>
                    <a:pt x="8262" y="859"/>
                    <a:pt x="8187" y="858"/>
                    <a:pt x="8111" y="858"/>
                  </a:cubicBezTo>
                  <a:cubicBezTo>
                    <a:pt x="7229" y="858"/>
                    <a:pt x="6326" y="1008"/>
                    <a:pt x="5436" y="1008"/>
                  </a:cubicBezTo>
                  <a:cubicBezTo>
                    <a:pt x="5120" y="1008"/>
                    <a:pt x="4806" y="989"/>
                    <a:pt x="4495" y="938"/>
                  </a:cubicBezTo>
                  <a:cubicBezTo>
                    <a:pt x="3568" y="785"/>
                    <a:pt x="2711" y="350"/>
                    <a:pt x="1798" y="126"/>
                  </a:cubicBezTo>
                  <a:cubicBezTo>
                    <a:pt x="1479" y="47"/>
                    <a:pt x="1140" y="0"/>
                    <a:pt x="806"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7"/>
            <p:cNvSpPr/>
            <p:nvPr/>
          </p:nvSpPr>
          <p:spPr>
            <a:xfrm>
              <a:off x="2842044" y="2001176"/>
              <a:ext cx="238934" cy="64799"/>
            </a:xfrm>
            <a:custGeom>
              <a:rect b="b" l="l" r="r" t="t"/>
              <a:pathLst>
                <a:path extrusionOk="0" h="1794" w="6615">
                  <a:moveTo>
                    <a:pt x="925" y="0"/>
                  </a:moveTo>
                  <a:cubicBezTo>
                    <a:pt x="623" y="0"/>
                    <a:pt x="320" y="25"/>
                    <a:pt x="39" y="130"/>
                  </a:cubicBezTo>
                  <a:cubicBezTo>
                    <a:pt x="26" y="134"/>
                    <a:pt x="14" y="143"/>
                    <a:pt x="1" y="148"/>
                  </a:cubicBezTo>
                  <a:cubicBezTo>
                    <a:pt x="869" y="1152"/>
                    <a:pt x="2144" y="1793"/>
                    <a:pt x="3576" y="1793"/>
                  </a:cubicBezTo>
                  <a:cubicBezTo>
                    <a:pt x="3615" y="1793"/>
                    <a:pt x="3653" y="1789"/>
                    <a:pt x="3692" y="1788"/>
                  </a:cubicBezTo>
                  <a:cubicBezTo>
                    <a:pt x="4764" y="1762"/>
                    <a:pt x="5794" y="1372"/>
                    <a:pt x="6615" y="683"/>
                  </a:cubicBezTo>
                  <a:lnTo>
                    <a:pt x="6615" y="683"/>
                  </a:lnTo>
                  <a:cubicBezTo>
                    <a:pt x="6173" y="732"/>
                    <a:pt x="5731" y="763"/>
                    <a:pt x="5292" y="763"/>
                  </a:cubicBezTo>
                  <a:cubicBezTo>
                    <a:pt x="4587" y="763"/>
                    <a:pt x="3889" y="682"/>
                    <a:pt x="3216" y="464"/>
                  </a:cubicBezTo>
                  <a:cubicBezTo>
                    <a:pt x="2907" y="364"/>
                    <a:pt x="2608" y="235"/>
                    <a:pt x="2293" y="150"/>
                  </a:cubicBezTo>
                  <a:cubicBezTo>
                    <a:pt x="1904" y="47"/>
                    <a:pt x="1499" y="12"/>
                    <a:pt x="1097" y="2"/>
                  </a:cubicBezTo>
                  <a:cubicBezTo>
                    <a:pt x="1039" y="1"/>
                    <a:pt x="982" y="0"/>
                    <a:pt x="92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7"/>
            <p:cNvSpPr/>
            <p:nvPr/>
          </p:nvSpPr>
          <p:spPr>
            <a:xfrm>
              <a:off x="2803142" y="1892888"/>
              <a:ext cx="331184" cy="100341"/>
            </a:xfrm>
            <a:custGeom>
              <a:rect b="b" l="l" r="r" t="t"/>
              <a:pathLst>
                <a:path extrusionOk="0" h="2778" w="9169">
                  <a:moveTo>
                    <a:pt x="4099" y="364"/>
                  </a:moveTo>
                  <a:cubicBezTo>
                    <a:pt x="4353" y="364"/>
                    <a:pt x="4607" y="379"/>
                    <a:pt x="4859" y="409"/>
                  </a:cubicBezTo>
                  <a:cubicBezTo>
                    <a:pt x="5200" y="449"/>
                    <a:pt x="5603" y="575"/>
                    <a:pt x="5685" y="908"/>
                  </a:cubicBezTo>
                  <a:cubicBezTo>
                    <a:pt x="5742" y="1140"/>
                    <a:pt x="5602" y="1388"/>
                    <a:pt x="5400" y="1516"/>
                  </a:cubicBezTo>
                  <a:cubicBezTo>
                    <a:pt x="5383" y="1527"/>
                    <a:pt x="5362" y="1534"/>
                    <a:pt x="5344" y="1544"/>
                  </a:cubicBezTo>
                  <a:cubicBezTo>
                    <a:pt x="5205" y="1635"/>
                    <a:pt x="5010" y="1670"/>
                    <a:pt x="4838" y="1675"/>
                  </a:cubicBezTo>
                  <a:cubicBezTo>
                    <a:pt x="4794" y="1677"/>
                    <a:pt x="4751" y="1677"/>
                    <a:pt x="4708" y="1677"/>
                  </a:cubicBezTo>
                  <a:cubicBezTo>
                    <a:pt x="4346" y="1677"/>
                    <a:pt x="3985" y="1629"/>
                    <a:pt x="3637" y="1533"/>
                  </a:cubicBezTo>
                  <a:cubicBezTo>
                    <a:pt x="3327" y="1448"/>
                    <a:pt x="2974" y="1251"/>
                    <a:pt x="2978" y="930"/>
                  </a:cubicBezTo>
                  <a:cubicBezTo>
                    <a:pt x="2979" y="736"/>
                    <a:pt x="3122" y="566"/>
                    <a:pt x="3295" y="480"/>
                  </a:cubicBezTo>
                  <a:cubicBezTo>
                    <a:pt x="3469" y="393"/>
                    <a:pt x="3667" y="376"/>
                    <a:pt x="3861" y="369"/>
                  </a:cubicBezTo>
                  <a:cubicBezTo>
                    <a:pt x="3940" y="366"/>
                    <a:pt x="4019" y="364"/>
                    <a:pt x="4099" y="364"/>
                  </a:cubicBezTo>
                  <a:close/>
                  <a:moveTo>
                    <a:pt x="4239" y="0"/>
                  </a:moveTo>
                  <a:cubicBezTo>
                    <a:pt x="2816" y="0"/>
                    <a:pt x="1386" y="414"/>
                    <a:pt x="1" y="937"/>
                  </a:cubicBezTo>
                  <a:cubicBezTo>
                    <a:pt x="63" y="1259"/>
                    <a:pt x="159" y="1572"/>
                    <a:pt x="286" y="1873"/>
                  </a:cubicBezTo>
                  <a:cubicBezTo>
                    <a:pt x="542" y="1802"/>
                    <a:pt x="814" y="1770"/>
                    <a:pt x="1089" y="1770"/>
                  </a:cubicBezTo>
                  <a:cubicBezTo>
                    <a:pt x="1424" y="1770"/>
                    <a:pt x="1763" y="1817"/>
                    <a:pt x="2083" y="1896"/>
                  </a:cubicBezTo>
                  <a:cubicBezTo>
                    <a:pt x="2996" y="2120"/>
                    <a:pt x="3853" y="2554"/>
                    <a:pt x="4780" y="2708"/>
                  </a:cubicBezTo>
                  <a:cubicBezTo>
                    <a:pt x="5090" y="2759"/>
                    <a:pt x="5404" y="2778"/>
                    <a:pt x="5719" y="2778"/>
                  </a:cubicBezTo>
                  <a:cubicBezTo>
                    <a:pt x="6607" y="2778"/>
                    <a:pt x="7510" y="2628"/>
                    <a:pt x="8391" y="2628"/>
                  </a:cubicBezTo>
                  <a:cubicBezTo>
                    <a:pt x="8468" y="2628"/>
                    <a:pt x="8546" y="2629"/>
                    <a:pt x="8623" y="2632"/>
                  </a:cubicBezTo>
                  <a:cubicBezTo>
                    <a:pt x="8856" y="2276"/>
                    <a:pt x="9039" y="1890"/>
                    <a:pt x="9169" y="1485"/>
                  </a:cubicBezTo>
                  <a:cubicBezTo>
                    <a:pt x="8044" y="1105"/>
                    <a:pt x="6984" y="475"/>
                    <a:pt x="5826" y="188"/>
                  </a:cubicBezTo>
                  <a:cubicBezTo>
                    <a:pt x="5300" y="58"/>
                    <a:pt x="4770" y="0"/>
                    <a:pt x="423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p:nvPr/>
          </p:nvSpPr>
          <p:spPr>
            <a:xfrm>
              <a:off x="2910563" y="1906000"/>
              <a:ext cx="99980" cy="47462"/>
            </a:xfrm>
            <a:custGeom>
              <a:rect b="b" l="l" r="r" t="t"/>
              <a:pathLst>
                <a:path extrusionOk="0" h="1314" w="2768">
                  <a:moveTo>
                    <a:pt x="1117" y="0"/>
                  </a:moveTo>
                  <a:cubicBezTo>
                    <a:pt x="1040" y="0"/>
                    <a:pt x="964" y="2"/>
                    <a:pt x="887" y="5"/>
                  </a:cubicBezTo>
                  <a:cubicBezTo>
                    <a:pt x="693" y="12"/>
                    <a:pt x="494" y="30"/>
                    <a:pt x="321" y="116"/>
                  </a:cubicBezTo>
                  <a:cubicBezTo>
                    <a:pt x="148" y="203"/>
                    <a:pt x="5" y="372"/>
                    <a:pt x="4" y="566"/>
                  </a:cubicBezTo>
                  <a:cubicBezTo>
                    <a:pt x="0" y="888"/>
                    <a:pt x="353" y="1084"/>
                    <a:pt x="663" y="1170"/>
                  </a:cubicBezTo>
                  <a:cubicBezTo>
                    <a:pt x="1009" y="1265"/>
                    <a:pt x="1367" y="1314"/>
                    <a:pt x="1725" y="1314"/>
                  </a:cubicBezTo>
                  <a:cubicBezTo>
                    <a:pt x="1771" y="1314"/>
                    <a:pt x="1818" y="1313"/>
                    <a:pt x="1864" y="1311"/>
                  </a:cubicBezTo>
                  <a:cubicBezTo>
                    <a:pt x="2036" y="1306"/>
                    <a:pt x="2231" y="1271"/>
                    <a:pt x="2370" y="1181"/>
                  </a:cubicBezTo>
                  <a:cubicBezTo>
                    <a:pt x="2388" y="1171"/>
                    <a:pt x="2409" y="1164"/>
                    <a:pt x="2426" y="1152"/>
                  </a:cubicBezTo>
                  <a:cubicBezTo>
                    <a:pt x="2628" y="1024"/>
                    <a:pt x="2768" y="777"/>
                    <a:pt x="2711" y="545"/>
                  </a:cubicBezTo>
                  <a:cubicBezTo>
                    <a:pt x="2630" y="211"/>
                    <a:pt x="2226" y="86"/>
                    <a:pt x="1885" y="46"/>
                  </a:cubicBezTo>
                  <a:cubicBezTo>
                    <a:pt x="1630" y="16"/>
                    <a:pt x="1373" y="0"/>
                    <a:pt x="1117"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7"/>
            <p:cNvSpPr/>
            <p:nvPr/>
          </p:nvSpPr>
          <p:spPr>
            <a:xfrm>
              <a:off x="3276965" y="2223422"/>
              <a:ext cx="85135" cy="55372"/>
            </a:xfrm>
            <a:custGeom>
              <a:rect b="b" l="l" r="r" t="t"/>
              <a:pathLst>
                <a:path extrusionOk="0" h="1533" w="2357">
                  <a:moveTo>
                    <a:pt x="1863" y="1"/>
                  </a:moveTo>
                  <a:cubicBezTo>
                    <a:pt x="971" y="1"/>
                    <a:pt x="225" y="608"/>
                    <a:pt x="0" y="1428"/>
                  </a:cubicBezTo>
                  <a:cubicBezTo>
                    <a:pt x="156" y="1491"/>
                    <a:pt x="321" y="1532"/>
                    <a:pt x="490" y="1532"/>
                  </a:cubicBezTo>
                  <a:cubicBezTo>
                    <a:pt x="511" y="1532"/>
                    <a:pt x="532" y="1532"/>
                    <a:pt x="553" y="1530"/>
                  </a:cubicBezTo>
                  <a:cubicBezTo>
                    <a:pt x="965" y="1504"/>
                    <a:pt x="1346" y="1303"/>
                    <a:pt x="1691" y="1075"/>
                  </a:cubicBezTo>
                  <a:cubicBezTo>
                    <a:pt x="1771" y="1023"/>
                    <a:pt x="1852" y="967"/>
                    <a:pt x="1902" y="885"/>
                  </a:cubicBezTo>
                  <a:cubicBezTo>
                    <a:pt x="1989" y="739"/>
                    <a:pt x="1958" y="546"/>
                    <a:pt x="2045" y="399"/>
                  </a:cubicBezTo>
                  <a:cubicBezTo>
                    <a:pt x="2107" y="297"/>
                    <a:pt x="2217" y="235"/>
                    <a:pt x="2301" y="149"/>
                  </a:cubicBezTo>
                  <a:cubicBezTo>
                    <a:pt x="2323" y="126"/>
                    <a:pt x="2341" y="100"/>
                    <a:pt x="2357" y="72"/>
                  </a:cubicBezTo>
                  <a:cubicBezTo>
                    <a:pt x="2199" y="30"/>
                    <a:pt x="2035" y="1"/>
                    <a:pt x="1863"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7"/>
            <p:cNvSpPr/>
            <p:nvPr/>
          </p:nvSpPr>
          <p:spPr>
            <a:xfrm>
              <a:off x="3292352" y="2317262"/>
              <a:ext cx="68303" cy="46378"/>
            </a:xfrm>
            <a:custGeom>
              <a:rect b="b" l="l" r="r" t="t"/>
              <a:pathLst>
                <a:path extrusionOk="0" h="1284" w="1891">
                  <a:moveTo>
                    <a:pt x="1270" y="1"/>
                  </a:moveTo>
                  <a:cubicBezTo>
                    <a:pt x="1253" y="1"/>
                    <a:pt x="1235" y="2"/>
                    <a:pt x="1218" y="3"/>
                  </a:cubicBezTo>
                  <a:cubicBezTo>
                    <a:pt x="941" y="21"/>
                    <a:pt x="653" y="65"/>
                    <a:pt x="426" y="224"/>
                  </a:cubicBezTo>
                  <a:cubicBezTo>
                    <a:pt x="265" y="336"/>
                    <a:pt x="139" y="497"/>
                    <a:pt x="1" y="638"/>
                  </a:cubicBezTo>
                  <a:cubicBezTo>
                    <a:pt x="356" y="1031"/>
                    <a:pt x="866" y="1283"/>
                    <a:pt x="1437" y="1283"/>
                  </a:cubicBezTo>
                  <a:cubicBezTo>
                    <a:pt x="1590" y="1282"/>
                    <a:pt x="1741" y="1262"/>
                    <a:pt x="1890" y="1225"/>
                  </a:cubicBezTo>
                  <a:cubicBezTo>
                    <a:pt x="1881" y="1207"/>
                    <a:pt x="1874" y="1188"/>
                    <a:pt x="1864" y="1170"/>
                  </a:cubicBezTo>
                  <a:cubicBezTo>
                    <a:pt x="1730" y="956"/>
                    <a:pt x="1526" y="767"/>
                    <a:pt x="1500" y="514"/>
                  </a:cubicBezTo>
                  <a:cubicBezTo>
                    <a:pt x="1491" y="423"/>
                    <a:pt x="1506" y="330"/>
                    <a:pt x="1498" y="238"/>
                  </a:cubicBezTo>
                  <a:cubicBezTo>
                    <a:pt x="1488" y="146"/>
                    <a:pt x="1444" y="48"/>
                    <a:pt x="1358" y="15"/>
                  </a:cubicBezTo>
                  <a:cubicBezTo>
                    <a:pt x="1330" y="4"/>
                    <a:pt x="1300" y="1"/>
                    <a:pt x="1270"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
            <p:cNvSpPr/>
            <p:nvPr/>
          </p:nvSpPr>
          <p:spPr>
            <a:xfrm>
              <a:off x="3370226" y="2240001"/>
              <a:ext cx="44139" cy="70434"/>
            </a:xfrm>
            <a:custGeom>
              <a:rect b="b" l="l" r="r" t="t"/>
              <a:pathLst>
                <a:path extrusionOk="0" h="1950" w="1222">
                  <a:moveTo>
                    <a:pt x="519" y="1"/>
                  </a:moveTo>
                  <a:cubicBezTo>
                    <a:pt x="332" y="161"/>
                    <a:pt x="197" y="388"/>
                    <a:pt x="74" y="609"/>
                  </a:cubicBezTo>
                  <a:cubicBezTo>
                    <a:pt x="47" y="657"/>
                    <a:pt x="19" y="706"/>
                    <a:pt x="13" y="760"/>
                  </a:cubicBezTo>
                  <a:cubicBezTo>
                    <a:pt x="1" y="854"/>
                    <a:pt x="52" y="943"/>
                    <a:pt x="100" y="1023"/>
                  </a:cubicBezTo>
                  <a:cubicBezTo>
                    <a:pt x="188" y="1169"/>
                    <a:pt x="282" y="1320"/>
                    <a:pt x="427" y="1407"/>
                  </a:cubicBezTo>
                  <a:cubicBezTo>
                    <a:pt x="529" y="1467"/>
                    <a:pt x="648" y="1491"/>
                    <a:pt x="751" y="1550"/>
                  </a:cubicBezTo>
                  <a:cubicBezTo>
                    <a:pt x="916" y="1645"/>
                    <a:pt x="1020" y="1816"/>
                    <a:pt x="1158" y="1949"/>
                  </a:cubicBezTo>
                  <a:cubicBezTo>
                    <a:pt x="1198" y="1797"/>
                    <a:pt x="1219" y="1640"/>
                    <a:pt x="1222" y="1482"/>
                  </a:cubicBezTo>
                  <a:cubicBezTo>
                    <a:pt x="1222" y="884"/>
                    <a:pt x="944" y="356"/>
                    <a:pt x="51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
            <p:cNvSpPr/>
            <p:nvPr/>
          </p:nvSpPr>
          <p:spPr>
            <a:xfrm>
              <a:off x="3274147" y="2225987"/>
              <a:ext cx="137942" cy="100739"/>
            </a:xfrm>
            <a:custGeom>
              <a:rect b="b" l="l" r="r" t="t"/>
              <a:pathLst>
                <a:path extrusionOk="0" h="2789" w="3819">
                  <a:moveTo>
                    <a:pt x="2435" y="0"/>
                  </a:moveTo>
                  <a:cubicBezTo>
                    <a:pt x="2419" y="29"/>
                    <a:pt x="2401" y="54"/>
                    <a:pt x="2379" y="76"/>
                  </a:cubicBezTo>
                  <a:cubicBezTo>
                    <a:pt x="2295" y="162"/>
                    <a:pt x="2185" y="226"/>
                    <a:pt x="2123" y="328"/>
                  </a:cubicBezTo>
                  <a:cubicBezTo>
                    <a:pt x="2036" y="474"/>
                    <a:pt x="2067" y="667"/>
                    <a:pt x="1980" y="814"/>
                  </a:cubicBezTo>
                  <a:cubicBezTo>
                    <a:pt x="1930" y="896"/>
                    <a:pt x="1849" y="952"/>
                    <a:pt x="1769" y="1004"/>
                  </a:cubicBezTo>
                  <a:cubicBezTo>
                    <a:pt x="1424" y="1232"/>
                    <a:pt x="1043" y="1433"/>
                    <a:pt x="631" y="1458"/>
                  </a:cubicBezTo>
                  <a:cubicBezTo>
                    <a:pt x="610" y="1459"/>
                    <a:pt x="589" y="1460"/>
                    <a:pt x="568" y="1460"/>
                  </a:cubicBezTo>
                  <a:cubicBezTo>
                    <a:pt x="399" y="1460"/>
                    <a:pt x="234" y="1419"/>
                    <a:pt x="78" y="1356"/>
                  </a:cubicBezTo>
                  <a:cubicBezTo>
                    <a:pt x="32" y="1520"/>
                    <a:pt x="1" y="1690"/>
                    <a:pt x="1" y="1869"/>
                  </a:cubicBezTo>
                  <a:cubicBezTo>
                    <a:pt x="1" y="1901"/>
                    <a:pt x="9" y="1930"/>
                    <a:pt x="10" y="1962"/>
                  </a:cubicBezTo>
                  <a:cubicBezTo>
                    <a:pt x="147" y="1993"/>
                    <a:pt x="289" y="2009"/>
                    <a:pt x="430" y="2009"/>
                  </a:cubicBezTo>
                  <a:cubicBezTo>
                    <a:pt x="758" y="2009"/>
                    <a:pt x="1086" y="1924"/>
                    <a:pt x="1366" y="1754"/>
                  </a:cubicBezTo>
                  <a:cubicBezTo>
                    <a:pt x="1500" y="1672"/>
                    <a:pt x="1630" y="1571"/>
                    <a:pt x="1785" y="1550"/>
                  </a:cubicBezTo>
                  <a:cubicBezTo>
                    <a:pt x="1807" y="1547"/>
                    <a:pt x="1828" y="1545"/>
                    <a:pt x="1849" y="1545"/>
                  </a:cubicBezTo>
                  <a:cubicBezTo>
                    <a:pt x="2211" y="1545"/>
                    <a:pt x="2454" y="1971"/>
                    <a:pt x="2786" y="2156"/>
                  </a:cubicBezTo>
                  <a:cubicBezTo>
                    <a:pt x="2962" y="2253"/>
                    <a:pt x="3173" y="2285"/>
                    <a:pt x="3337" y="2404"/>
                  </a:cubicBezTo>
                  <a:cubicBezTo>
                    <a:pt x="3470" y="2502"/>
                    <a:pt x="3555" y="2644"/>
                    <a:pt x="3639" y="2789"/>
                  </a:cubicBezTo>
                  <a:cubicBezTo>
                    <a:pt x="3718" y="2646"/>
                    <a:pt x="3778" y="2494"/>
                    <a:pt x="3818" y="2336"/>
                  </a:cubicBezTo>
                  <a:cubicBezTo>
                    <a:pt x="3680" y="2204"/>
                    <a:pt x="3576" y="2033"/>
                    <a:pt x="3411" y="1937"/>
                  </a:cubicBezTo>
                  <a:cubicBezTo>
                    <a:pt x="3308" y="1878"/>
                    <a:pt x="3189" y="1854"/>
                    <a:pt x="3087" y="1794"/>
                  </a:cubicBezTo>
                  <a:cubicBezTo>
                    <a:pt x="2942" y="1708"/>
                    <a:pt x="2848" y="1556"/>
                    <a:pt x="2760" y="1410"/>
                  </a:cubicBezTo>
                  <a:cubicBezTo>
                    <a:pt x="2712" y="1330"/>
                    <a:pt x="2661" y="1242"/>
                    <a:pt x="2673" y="1148"/>
                  </a:cubicBezTo>
                  <a:cubicBezTo>
                    <a:pt x="2679" y="1094"/>
                    <a:pt x="2707" y="1044"/>
                    <a:pt x="2734" y="996"/>
                  </a:cubicBezTo>
                  <a:cubicBezTo>
                    <a:pt x="2857" y="776"/>
                    <a:pt x="2992" y="549"/>
                    <a:pt x="3180" y="388"/>
                  </a:cubicBezTo>
                  <a:cubicBezTo>
                    <a:pt x="2962" y="205"/>
                    <a:pt x="2709" y="73"/>
                    <a:pt x="2435"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p:nvPr/>
          </p:nvSpPr>
          <p:spPr>
            <a:xfrm>
              <a:off x="3274472" y="2281828"/>
              <a:ext cx="131116" cy="79717"/>
            </a:xfrm>
            <a:custGeom>
              <a:rect b="b" l="l" r="r" t="t"/>
              <a:pathLst>
                <a:path extrusionOk="0" h="2207" w="3630">
                  <a:moveTo>
                    <a:pt x="1840" y="0"/>
                  </a:moveTo>
                  <a:cubicBezTo>
                    <a:pt x="1819" y="0"/>
                    <a:pt x="1798" y="2"/>
                    <a:pt x="1776" y="5"/>
                  </a:cubicBezTo>
                  <a:cubicBezTo>
                    <a:pt x="1621" y="25"/>
                    <a:pt x="1491" y="126"/>
                    <a:pt x="1357" y="208"/>
                  </a:cubicBezTo>
                  <a:cubicBezTo>
                    <a:pt x="1077" y="379"/>
                    <a:pt x="749" y="464"/>
                    <a:pt x="420" y="464"/>
                  </a:cubicBezTo>
                  <a:cubicBezTo>
                    <a:pt x="279" y="464"/>
                    <a:pt x="138" y="448"/>
                    <a:pt x="1" y="417"/>
                  </a:cubicBezTo>
                  <a:lnTo>
                    <a:pt x="1" y="417"/>
                  </a:lnTo>
                  <a:cubicBezTo>
                    <a:pt x="21" y="863"/>
                    <a:pt x="196" y="1288"/>
                    <a:pt x="496" y="1619"/>
                  </a:cubicBezTo>
                  <a:cubicBezTo>
                    <a:pt x="634" y="1479"/>
                    <a:pt x="760" y="1318"/>
                    <a:pt x="921" y="1206"/>
                  </a:cubicBezTo>
                  <a:cubicBezTo>
                    <a:pt x="1148" y="1047"/>
                    <a:pt x="1436" y="1002"/>
                    <a:pt x="1713" y="985"/>
                  </a:cubicBezTo>
                  <a:cubicBezTo>
                    <a:pt x="1730" y="984"/>
                    <a:pt x="1748" y="983"/>
                    <a:pt x="1765" y="983"/>
                  </a:cubicBezTo>
                  <a:cubicBezTo>
                    <a:pt x="1795" y="983"/>
                    <a:pt x="1825" y="986"/>
                    <a:pt x="1853" y="997"/>
                  </a:cubicBezTo>
                  <a:cubicBezTo>
                    <a:pt x="1939" y="1029"/>
                    <a:pt x="1983" y="1127"/>
                    <a:pt x="1993" y="1220"/>
                  </a:cubicBezTo>
                  <a:cubicBezTo>
                    <a:pt x="2001" y="1311"/>
                    <a:pt x="1986" y="1404"/>
                    <a:pt x="1995" y="1496"/>
                  </a:cubicBezTo>
                  <a:cubicBezTo>
                    <a:pt x="2021" y="1748"/>
                    <a:pt x="2225" y="1937"/>
                    <a:pt x="2359" y="2152"/>
                  </a:cubicBezTo>
                  <a:cubicBezTo>
                    <a:pt x="2369" y="2170"/>
                    <a:pt x="2376" y="2189"/>
                    <a:pt x="2384" y="2207"/>
                  </a:cubicBezTo>
                  <a:cubicBezTo>
                    <a:pt x="2917" y="2077"/>
                    <a:pt x="3370" y="1728"/>
                    <a:pt x="3630" y="1245"/>
                  </a:cubicBezTo>
                  <a:cubicBezTo>
                    <a:pt x="3546" y="1100"/>
                    <a:pt x="3461" y="958"/>
                    <a:pt x="3328" y="860"/>
                  </a:cubicBezTo>
                  <a:cubicBezTo>
                    <a:pt x="3164" y="739"/>
                    <a:pt x="2953" y="709"/>
                    <a:pt x="2777" y="611"/>
                  </a:cubicBezTo>
                  <a:cubicBezTo>
                    <a:pt x="2445" y="427"/>
                    <a:pt x="2202" y="0"/>
                    <a:pt x="184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17"/>
          <p:cNvSpPr txBox="1"/>
          <p:nvPr>
            <p:ph type="ctrTitle"/>
          </p:nvPr>
        </p:nvSpPr>
        <p:spPr>
          <a:xfrm>
            <a:off x="4645325" y="866925"/>
            <a:ext cx="3661200" cy="2052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5200"/>
              <a:buNone/>
              <a:defRPr sz="5200">
                <a:solidFill>
                  <a:schemeClr val="lt1"/>
                </a:solidFill>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p:txBody>
      </p:sp>
      <p:sp>
        <p:nvSpPr>
          <p:cNvPr id="237" name="Google Shape;237;p17"/>
          <p:cNvSpPr txBox="1"/>
          <p:nvPr>
            <p:ph idx="1" type="subTitle"/>
          </p:nvPr>
        </p:nvSpPr>
        <p:spPr>
          <a:xfrm>
            <a:off x="5313862" y="3243050"/>
            <a:ext cx="2760300" cy="915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SECTION_TITLE_AND_DESCRIPTION_1_3_1_1_1">
    <p:bg>
      <p:bgPr>
        <a:blipFill>
          <a:blip r:embed="rId2">
            <a:alphaModFix/>
          </a:blip>
          <a:stretch>
            <a:fillRect/>
          </a:stretch>
        </a:blipFill>
      </p:bgPr>
    </p:bg>
    <p:spTree>
      <p:nvGrpSpPr>
        <p:cNvPr id="1703" name="Shape 1703"/>
        <p:cNvGrpSpPr/>
        <p:nvPr/>
      </p:nvGrpSpPr>
      <p:grpSpPr>
        <a:xfrm>
          <a:off x="0" y="0"/>
          <a:ext cx="0" cy="0"/>
          <a:chOff x="0" y="0"/>
          <a:chExt cx="0" cy="0"/>
        </a:xfrm>
      </p:grpSpPr>
      <p:sp>
        <p:nvSpPr>
          <p:cNvPr id="1704" name="Google Shape;1704;p156"/>
          <p:cNvSpPr txBox="1"/>
          <p:nvPr>
            <p:ph idx="1" type="body"/>
          </p:nvPr>
        </p:nvSpPr>
        <p:spPr>
          <a:xfrm>
            <a:off x="5723475" y="2445525"/>
            <a:ext cx="2463900" cy="15930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1"/>
              </a:buClr>
              <a:buSzPts val="1800"/>
              <a:buChar char="●"/>
              <a:defRPr>
                <a:solidFill>
                  <a:schemeClr val="lt1"/>
                </a:solidFill>
              </a:defRPr>
            </a:lvl1pPr>
            <a:lvl2pPr indent="-317500" lvl="1" marL="914400" rtl="0">
              <a:lnSpc>
                <a:spcPct val="100000"/>
              </a:lnSpc>
              <a:spcBef>
                <a:spcPts val="0"/>
              </a:spcBef>
              <a:spcAft>
                <a:spcPts val="0"/>
              </a:spcAft>
              <a:buClr>
                <a:schemeClr val="lt1"/>
              </a:buClr>
              <a:buSzPts val="1400"/>
              <a:buChar char="○"/>
              <a:defRPr>
                <a:solidFill>
                  <a:schemeClr val="lt1"/>
                </a:solidFill>
              </a:defRPr>
            </a:lvl2pPr>
            <a:lvl3pPr indent="-317500" lvl="2" marL="1371600" rtl="0">
              <a:lnSpc>
                <a:spcPct val="100000"/>
              </a:lnSpc>
              <a:spcBef>
                <a:spcPts val="0"/>
              </a:spcBef>
              <a:spcAft>
                <a:spcPts val="0"/>
              </a:spcAft>
              <a:buClr>
                <a:schemeClr val="lt1"/>
              </a:buClr>
              <a:buSzPts val="1400"/>
              <a:buChar char="■"/>
              <a:defRPr>
                <a:solidFill>
                  <a:schemeClr val="lt1"/>
                </a:solidFill>
              </a:defRPr>
            </a:lvl3pPr>
            <a:lvl4pPr indent="-317500" lvl="3" marL="1828800" rtl="0">
              <a:lnSpc>
                <a:spcPct val="100000"/>
              </a:lnSpc>
              <a:spcBef>
                <a:spcPts val="0"/>
              </a:spcBef>
              <a:spcAft>
                <a:spcPts val="0"/>
              </a:spcAft>
              <a:buClr>
                <a:schemeClr val="lt1"/>
              </a:buClr>
              <a:buSzPts val="1400"/>
              <a:buChar char="●"/>
              <a:defRPr>
                <a:solidFill>
                  <a:schemeClr val="lt1"/>
                </a:solidFill>
              </a:defRPr>
            </a:lvl4pPr>
            <a:lvl5pPr indent="-317500" lvl="4" marL="2286000" rtl="0">
              <a:lnSpc>
                <a:spcPct val="100000"/>
              </a:lnSpc>
              <a:spcBef>
                <a:spcPts val="0"/>
              </a:spcBef>
              <a:spcAft>
                <a:spcPts val="0"/>
              </a:spcAft>
              <a:buClr>
                <a:schemeClr val="lt1"/>
              </a:buClr>
              <a:buSzPts val="1400"/>
              <a:buChar char="○"/>
              <a:defRPr>
                <a:solidFill>
                  <a:schemeClr val="lt1"/>
                </a:solidFill>
              </a:defRPr>
            </a:lvl5pPr>
            <a:lvl6pPr indent="-317500" lvl="5" marL="2743200" rtl="0">
              <a:lnSpc>
                <a:spcPct val="100000"/>
              </a:lnSpc>
              <a:spcBef>
                <a:spcPts val="0"/>
              </a:spcBef>
              <a:spcAft>
                <a:spcPts val="0"/>
              </a:spcAft>
              <a:buClr>
                <a:schemeClr val="lt1"/>
              </a:buClr>
              <a:buSzPts val="1400"/>
              <a:buChar char="■"/>
              <a:defRPr>
                <a:solidFill>
                  <a:schemeClr val="lt1"/>
                </a:solidFill>
              </a:defRPr>
            </a:lvl6pPr>
            <a:lvl7pPr indent="-317500" lvl="6" marL="3200400" rtl="0">
              <a:lnSpc>
                <a:spcPct val="100000"/>
              </a:lnSpc>
              <a:spcBef>
                <a:spcPts val="0"/>
              </a:spcBef>
              <a:spcAft>
                <a:spcPts val="0"/>
              </a:spcAft>
              <a:buClr>
                <a:schemeClr val="lt1"/>
              </a:buClr>
              <a:buSzPts val="1400"/>
              <a:buChar char="●"/>
              <a:defRPr>
                <a:solidFill>
                  <a:schemeClr val="lt1"/>
                </a:solidFill>
              </a:defRPr>
            </a:lvl7pPr>
            <a:lvl8pPr indent="-317500" lvl="7" marL="3657600" rtl="0">
              <a:lnSpc>
                <a:spcPct val="100000"/>
              </a:lnSpc>
              <a:spcBef>
                <a:spcPts val="0"/>
              </a:spcBef>
              <a:spcAft>
                <a:spcPts val="0"/>
              </a:spcAft>
              <a:buClr>
                <a:schemeClr val="lt1"/>
              </a:buClr>
              <a:buSzPts val="1400"/>
              <a:buChar char="○"/>
              <a:defRPr>
                <a:solidFill>
                  <a:schemeClr val="lt1"/>
                </a:solidFill>
              </a:defRPr>
            </a:lvl8pPr>
            <a:lvl9pPr indent="-317500" lvl="8" marL="4114800" rtl="0">
              <a:lnSpc>
                <a:spcPct val="100000"/>
              </a:lnSpc>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blipFill>
          <a:blip r:embed="rId2">
            <a:alphaModFix/>
          </a:blip>
          <a:stretch>
            <a:fillRect/>
          </a:stretch>
        </a:blipFill>
      </p:bgPr>
    </p:bg>
    <p:spTree>
      <p:nvGrpSpPr>
        <p:cNvPr id="1705" name="Shape 1705"/>
        <p:cNvGrpSpPr/>
        <p:nvPr/>
      </p:nvGrpSpPr>
      <p:grpSpPr>
        <a:xfrm>
          <a:off x="0" y="0"/>
          <a:ext cx="0" cy="0"/>
          <a:chOff x="0" y="0"/>
          <a:chExt cx="0" cy="0"/>
        </a:xfrm>
      </p:grpSpPr>
      <p:sp>
        <p:nvSpPr>
          <p:cNvPr id="1706" name="Google Shape;1706;p157"/>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bg>
      <p:bgPr>
        <a:blipFill>
          <a:blip r:embed="rId2">
            <a:alphaModFix/>
          </a:blip>
          <a:stretch>
            <a:fillRect/>
          </a:stretch>
        </a:blipFill>
      </p:bgPr>
    </p:bg>
    <p:spTree>
      <p:nvGrpSpPr>
        <p:cNvPr id="1707" name="Shape 1707"/>
        <p:cNvGrpSpPr/>
        <p:nvPr/>
      </p:nvGrpSpPr>
      <p:grpSpPr>
        <a:xfrm>
          <a:off x="0" y="0"/>
          <a:ext cx="0" cy="0"/>
          <a:chOff x="0" y="0"/>
          <a:chExt cx="0" cy="0"/>
        </a:xfrm>
      </p:grpSpPr>
      <p:sp>
        <p:nvSpPr>
          <p:cNvPr id="1708" name="Google Shape;1708;p158"/>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TITLE_ONLY_1_1_1_1">
    <p:bg>
      <p:bgPr>
        <a:blipFill>
          <a:blip r:embed="rId2">
            <a:alphaModFix/>
          </a:blip>
          <a:stretch>
            <a:fillRect/>
          </a:stretch>
        </a:blipFill>
      </p:bgPr>
    </p:bg>
    <p:spTree>
      <p:nvGrpSpPr>
        <p:cNvPr id="1709" name="Shape 1709"/>
        <p:cNvGrpSpPr/>
        <p:nvPr/>
      </p:nvGrpSpPr>
      <p:grpSpPr>
        <a:xfrm>
          <a:off x="0" y="0"/>
          <a:ext cx="0" cy="0"/>
          <a:chOff x="0" y="0"/>
          <a:chExt cx="0" cy="0"/>
        </a:xfrm>
      </p:grpSpPr>
      <p:sp>
        <p:nvSpPr>
          <p:cNvPr id="1710" name="Google Shape;1710;p159"/>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711" name="Google Shape;1711;p159"/>
          <p:cNvSpPr txBox="1"/>
          <p:nvPr>
            <p:ph idx="1" type="body"/>
          </p:nvPr>
        </p:nvSpPr>
        <p:spPr>
          <a:xfrm>
            <a:off x="7200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712" name="Google Shape;1712;p159"/>
          <p:cNvSpPr txBox="1"/>
          <p:nvPr>
            <p:ph idx="2" type="subTitle"/>
          </p:nvPr>
        </p:nvSpPr>
        <p:spPr>
          <a:xfrm>
            <a:off x="877886" y="1056225"/>
            <a:ext cx="3684600" cy="393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p:txBody>
      </p:sp>
      <p:sp>
        <p:nvSpPr>
          <p:cNvPr id="1713" name="Google Shape;1713;p159"/>
          <p:cNvSpPr txBox="1"/>
          <p:nvPr>
            <p:ph idx="3" type="body"/>
          </p:nvPr>
        </p:nvSpPr>
        <p:spPr>
          <a:xfrm>
            <a:off x="49326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ONLY_1_1_1">
    <p:bg>
      <p:bgPr>
        <a:blipFill>
          <a:blip r:embed="rId2">
            <a:alphaModFix/>
          </a:blip>
          <a:stretch>
            <a:fillRect/>
          </a:stretch>
        </a:blipFill>
      </p:bgPr>
    </p:bg>
    <p:spTree>
      <p:nvGrpSpPr>
        <p:cNvPr id="1714" name="Shape 1714"/>
        <p:cNvGrpSpPr/>
        <p:nvPr/>
      </p:nvGrpSpPr>
      <p:grpSpPr>
        <a:xfrm>
          <a:off x="0" y="0"/>
          <a:ext cx="0" cy="0"/>
          <a:chOff x="0" y="0"/>
          <a:chExt cx="0" cy="0"/>
        </a:xfrm>
      </p:grpSpPr>
      <p:sp>
        <p:nvSpPr>
          <p:cNvPr id="1715" name="Google Shape;1715;p160"/>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716" name="Google Shape;1716;p160"/>
          <p:cNvSpPr txBox="1"/>
          <p:nvPr>
            <p:ph idx="1" type="body"/>
          </p:nvPr>
        </p:nvSpPr>
        <p:spPr>
          <a:xfrm>
            <a:off x="7200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717" name="Google Shape;1717;p160"/>
          <p:cNvSpPr txBox="1"/>
          <p:nvPr>
            <p:ph idx="2" type="subTitle"/>
          </p:nvPr>
        </p:nvSpPr>
        <p:spPr>
          <a:xfrm>
            <a:off x="877886" y="1056225"/>
            <a:ext cx="3684600" cy="393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HEADER_1">
    <p:bg>
      <p:bgPr>
        <a:blipFill>
          <a:blip r:embed="rId2">
            <a:alphaModFix/>
          </a:blip>
          <a:stretch>
            <a:fillRect/>
          </a:stretch>
        </a:blipFill>
      </p:bgPr>
    </p:bg>
    <p:spTree>
      <p:nvGrpSpPr>
        <p:cNvPr id="1718" name="Shape 1718"/>
        <p:cNvGrpSpPr/>
        <p:nvPr/>
      </p:nvGrpSpPr>
      <p:grpSpPr>
        <a:xfrm>
          <a:off x="0" y="0"/>
          <a:ext cx="0" cy="0"/>
          <a:chOff x="0" y="0"/>
          <a:chExt cx="0" cy="0"/>
        </a:xfrm>
      </p:grpSpPr>
      <p:sp>
        <p:nvSpPr>
          <p:cNvPr id="1719" name="Google Shape;1719;p161"/>
          <p:cNvSpPr txBox="1"/>
          <p:nvPr>
            <p:ph type="title"/>
          </p:nvPr>
        </p:nvSpPr>
        <p:spPr>
          <a:xfrm>
            <a:off x="2844150" y="730250"/>
            <a:ext cx="34557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200"/>
              <a:buNone/>
              <a:defRPr sz="42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720" name="Google Shape;1720;p161"/>
          <p:cNvSpPr txBox="1"/>
          <p:nvPr>
            <p:ph idx="1" type="subTitle"/>
          </p:nvPr>
        </p:nvSpPr>
        <p:spPr>
          <a:xfrm>
            <a:off x="2952150" y="1572050"/>
            <a:ext cx="3239700" cy="149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sp>
        <p:nvSpPr>
          <p:cNvPr id="1721" name="Google Shape;1721;p161"/>
          <p:cNvSpPr txBox="1"/>
          <p:nvPr/>
        </p:nvSpPr>
        <p:spPr>
          <a:xfrm>
            <a:off x="3154800" y="3579475"/>
            <a:ext cx="2834400" cy="683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000">
                <a:solidFill>
                  <a:schemeClr val="accent4"/>
                </a:solidFill>
                <a:latin typeface="Rajdhani"/>
                <a:ea typeface="Rajdhani"/>
                <a:cs typeface="Rajdhani"/>
                <a:sym typeface="Rajdhani"/>
              </a:rPr>
              <a:t>CREDITS: This presentation template was created by </a:t>
            </a:r>
            <a:r>
              <a:rPr lang="en" sz="1000">
                <a:solidFill>
                  <a:schemeClr val="accent4"/>
                </a:solidFill>
                <a:uFill>
                  <a:noFill/>
                </a:uFill>
                <a:latin typeface="Rajdhani"/>
                <a:ea typeface="Rajdhani"/>
                <a:cs typeface="Rajdhani"/>
                <a:sym typeface="Rajdhani"/>
                <a:hlinkClick r:id="rId3">
                  <a:extLst>
                    <a:ext uri="{A12FA001-AC4F-418D-AE19-62706E023703}">
                      <ahyp:hlinkClr val="tx"/>
                    </a:ext>
                  </a:extLst>
                </a:hlinkClick>
              </a:rPr>
              <a:t>Slidesgo</a:t>
            </a:r>
            <a:r>
              <a:rPr lang="en" sz="1000">
                <a:solidFill>
                  <a:schemeClr val="accent4"/>
                </a:solidFill>
                <a:latin typeface="Rajdhani"/>
                <a:ea typeface="Rajdhani"/>
                <a:cs typeface="Rajdhani"/>
                <a:sym typeface="Rajdhani"/>
              </a:rPr>
              <a:t>, including icons by </a:t>
            </a:r>
            <a:r>
              <a:rPr lang="en" sz="1000">
                <a:solidFill>
                  <a:schemeClr val="accent4"/>
                </a:solidFill>
                <a:uFill>
                  <a:noFill/>
                </a:uFill>
                <a:latin typeface="Rajdhani"/>
                <a:ea typeface="Rajdhani"/>
                <a:cs typeface="Rajdhani"/>
                <a:sym typeface="Rajdhani"/>
                <a:hlinkClick r:id="rId4">
                  <a:extLst>
                    <a:ext uri="{A12FA001-AC4F-418D-AE19-62706E023703}">
                      <ahyp:hlinkClr val="tx"/>
                    </a:ext>
                  </a:extLst>
                </a:hlinkClick>
              </a:rPr>
              <a:t>Flaticon</a:t>
            </a:r>
            <a:r>
              <a:rPr lang="en" sz="1000">
                <a:solidFill>
                  <a:schemeClr val="accent4"/>
                </a:solidFill>
                <a:latin typeface="Rajdhani"/>
                <a:ea typeface="Rajdhani"/>
                <a:cs typeface="Rajdhani"/>
                <a:sym typeface="Rajdhani"/>
              </a:rPr>
              <a:t>, and infographics &amp; images by </a:t>
            </a:r>
            <a:r>
              <a:rPr lang="en" sz="1000">
                <a:solidFill>
                  <a:schemeClr val="accent4"/>
                </a:solidFill>
                <a:uFill>
                  <a:noFill/>
                </a:uFill>
                <a:latin typeface="Rajdhani"/>
                <a:ea typeface="Rajdhani"/>
                <a:cs typeface="Rajdhani"/>
                <a:sym typeface="Rajdhani"/>
                <a:hlinkClick r:id="rId5">
                  <a:extLst>
                    <a:ext uri="{A12FA001-AC4F-418D-AE19-62706E023703}">
                      <ahyp:hlinkClr val="tx"/>
                    </a:ext>
                  </a:extLst>
                </a:hlinkClick>
              </a:rPr>
              <a:t>Freepik</a:t>
            </a:r>
            <a:r>
              <a:rPr lang="en" sz="1000">
                <a:solidFill>
                  <a:schemeClr val="accent4"/>
                </a:solidFill>
                <a:latin typeface="Rajdhani"/>
                <a:ea typeface="Rajdhani"/>
                <a:cs typeface="Rajdhani"/>
                <a:sym typeface="Rajdhani"/>
              </a:rPr>
              <a:t>. </a:t>
            </a:r>
            <a:endParaRPr sz="1000">
              <a:solidFill>
                <a:schemeClr val="accent4"/>
              </a:solidFill>
              <a:latin typeface="Rajdhani"/>
              <a:ea typeface="Rajdhani"/>
              <a:cs typeface="Rajdhani"/>
              <a:sym typeface="Rajdhani"/>
            </a:endParaRPr>
          </a:p>
          <a:p>
            <a:pPr indent="0" lvl="0" marL="0" rtl="0" algn="ctr">
              <a:spcBef>
                <a:spcPts val="300"/>
              </a:spcBef>
              <a:spcAft>
                <a:spcPts val="0"/>
              </a:spcAft>
              <a:buNone/>
            </a:pPr>
            <a:r>
              <a:t/>
            </a:r>
            <a:endParaRPr sz="1000">
              <a:solidFill>
                <a:schemeClr val="accent4"/>
              </a:solidFill>
              <a:latin typeface="Rajdhani"/>
              <a:ea typeface="Rajdhani"/>
              <a:cs typeface="Rajdhani"/>
              <a:sym typeface="Rajdhani"/>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SECTION_TITLE_AND_DESCRIPTION_1_3_1_1_1_2_1_1">
    <p:bg>
      <p:bgPr>
        <a:blipFill>
          <a:blip r:embed="rId2">
            <a:alphaModFix/>
          </a:blip>
          <a:stretch>
            <a:fillRect/>
          </a:stretch>
        </a:blipFill>
      </p:bgPr>
    </p:bg>
    <p:spTree>
      <p:nvGrpSpPr>
        <p:cNvPr id="1722" name="Shape 1722"/>
        <p:cNvGrpSpPr/>
        <p:nvPr/>
      </p:nvGrpSpPr>
      <p:grpSpPr>
        <a:xfrm>
          <a:off x="0" y="0"/>
          <a:ext cx="0" cy="0"/>
          <a:chOff x="0" y="0"/>
          <a:chExt cx="0" cy="0"/>
        </a:xfrm>
      </p:grpSpPr>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ONLY_1_1_1_2">
    <p:bg>
      <p:bgPr>
        <a:blipFill>
          <a:blip r:embed="rId2">
            <a:alphaModFix/>
          </a:blip>
          <a:stretch>
            <a:fillRect/>
          </a:stretch>
        </a:blipFill>
      </p:bgPr>
    </p:bg>
    <p:spTree>
      <p:nvGrpSpPr>
        <p:cNvPr id="1723" name="Shape 1723"/>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ONLY_1_2">
    <p:bg>
      <p:bgPr>
        <a:blipFill>
          <a:blip r:embed="rId2">
            <a:alphaModFix/>
          </a:blip>
          <a:stretch>
            <a:fillRect/>
          </a:stretch>
        </a:blipFill>
      </p:bgPr>
    </p:bg>
    <p:spTree>
      <p:nvGrpSpPr>
        <p:cNvPr id="1724" name="Shape 1724"/>
        <p:cNvGrpSpPr/>
        <p:nvPr/>
      </p:nvGrpSpPr>
      <p:grpSpPr>
        <a:xfrm>
          <a:off x="0" y="0"/>
          <a:ext cx="0" cy="0"/>
          <a:chOff x="0" y="0"/>
          <a:chExt cx="0" cy="0"/>
        </a:xfrm>
      </p:grpSpPr>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TITLE_AND_TWO_COLUMNS_1_1">
    <p:bg>
      <p:bgPr>
        <a:blipFill>
          <a:blip r:embed="rId2">
            <a:alphaModFix/>
          </a:blip>
          <a:stretch>
            <a:fillRect/>
          </a:stretch>
        </a:blipFill>
      </p:bgPr>
    </p:bg>
    <p:spTree>
      <p:nvGrpSpPr>
        <p:cNvPr id="1725" name="Shape 172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38" name="Shape 238"/>
        <p:cNvGrpSpPr/>
        <p:nvPr/>
      </p:nvGrpSpPr>
      <p:grpSpPr>
        <a:xfrm>
          <a:off x="0" y="0"/>
          <a:ext cx="0" cy="0"/>
          <a:chOff x="0" y="0"/>
          <a:chExt cx="0" cy="0"/>
        </a:xfrm>
      </p:grpSpPr>
      <p:sp>
        <p:nvSpPr>
          <p:cNvPr id="239" name="Google Shape;239;p18"/>
          <p:cNvSpPr txBox="1"/>
          <p:nvPr>
            <p:ph type="title"/>
          </p:nvPr>
        </p:nvSpPr>
        <p:spPr>
          <a:xfrm>
            <a:off x="5230900" y="2274700"/>
            <a:ext cx="3455700" cy="841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240" name="Google Shape;240;p18"/>
          <p:cNvSpPr txBox="1"/>
          <p:nvPr>
            <p:ph idx="1" type="subTitle"/>
          </p:nvPr>
        </p:nvSpPr>
        <p:spPr>
          <a:xfrm>
            <a:off x="5230900" y="3090650"/>
            <a:ext cx="2760300" cy="9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241" name="Google Shape;241;p18"/>
          <p:cNvSpPr txBox="1"/>
          <p:nvPr>
            <p:ph hasCustomPrompt="1" idx="2" type="title"/>
          </p:nvPr>
        </p:nvSpPr>
        <p:spPr>
          <a:xfrm>
            <a:off x="5230900" y="1293975"/>
            <a:ext cx="2383800" cy="792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5">
  <p:cSld name="SECTION_TITLE_AND_DESCRIPTION_1_4_1_2">
    <p:bg>
      <p:bgPr>
        <a:blipFill>
          <a:blip r:embed="rId2">
            <a:alphaModFix/>
          </a:blip>
          <a:stretch>
            <a:fillRect/>
          </a:stretch>
        </a:blipFill>
      </p:bgPr>
    </p:bg>
    <p:spTree>
      <p:nvGrpSpPr>
        <p:cNvPr id="1726" name="Shape 1726"/>
        <p:cNvGrpSpPr/>
        <p:nvPr/>
      </p:nvGrpSpPr>
      <p:grpSpPr>
        <a:xfrm>
          <a:off x="0" y="0"/>
          <a:ext cx="0" cy="0"/>
          <a:chOff x="0" y="0"/>
          <a:chExt cx="0" cy="0"/>
        </a:xfrm>
      </p:grpSpPr>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31" name="Shape 1731"/>
        <p:cNvGrpSpPr/>
        <p:nvPr/>
      </p:nvGrpSpPr>
      <p:grpSpPr>
        <a:xfrm>
          <a:off x="0" y="0"/>
          <a:ext cx="0" cy="0"/>
          <a:chOff x="0" y="0"/>
          <a:chExt cx="0" cy="0"/>
        </a:xfrm>
      </p:grpSpPr>
      <p:sp>
        <p:nvSpPr>
          <p:cNvPr id="1732" name="Google Shape;1732;p16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33" name="Google Shape;1733;p16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34" name="Google Shape;1734;p1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35" name="Shape 1735"/>
        <p:cNvGrpSpPr/>
        <p:nvPr/>
      </p:nvGrpSpPr>
      <p:grpSpPr>
        <a:xfrm>
          <a:off x="0" y="0"/>
          <a:ext cx="0" cy="0"/>
          <a:chOff x="0" y="0"/>
          <a:chExt cx="0" cy="0"/>
        </a:xfrm>
      </p:grpSpPr>
      <p:sp>
        <p:nvSpPr>
          <p:cNvPr id="1736" name="Google Shape;1736;p16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37" name="Google Shape;1737;p1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38" name="Shape 1738"/>
        <p:cNvGrpSpPr/>
        <p:nvPr/>
      </p:nvGrpSpPr>
      <p:grpSpPr>
        <a:xfrm>
          <a:off x="0" y="0"/>
          <a:ext cx="0" cy="0"/>
          <a:chOff x="0" y="0"/>
          <a:chExt cx="0" cy="0"/>
        </a:xfrm>
      </p:grpSpPr>
      <p:sp>
        <p:nvSpPr>
          <p:cNvPr id="1739" name="Google Shape;1739;p17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40" name="Google Shape;1740;p1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41" name="Google Shape;1741;p1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42" name="Shape 1742"/>
        <p:cNvGrpSpPr/>
        <p:nvPr/>
      </p:nvGrpSpPr>
      <p:grpSpPr>
        <a:xfrm>
          <a:off x="0" y="0"/>
          <a:ext cx="0" cy="0"/>
          <a:chOff x="0" y="0"/>
          <a:chExt cx="0" cy="0"/>
        </a:xfrm>
      </p:grpSpPr>
      <p:sp>
        <p:nvSpPr>
          <p:cNvPr id="1743" name="Google Shape;1743;p17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44" name="Google Shape;1744;p17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45" name="Google Shape;1745;p17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46" name="Google Shape;1746;p1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47" name="Shape 1747"/>
        <p:cNvGrpSpPr/>
        <p:nvPr/>
      </p:nvGrpSpPr>
      <p:grpSpPr>
        <a:xfrm>
          <a:off x="0" y="0"/>
          <a:ext cx="0" cy="0"/>
          <a:chOff x="0" y="0"/>
          <a:chExt cx="0" cy="0"/>
        </a:xfrm>
      </p:grpSpPr>
      <p:sp>
        <p:nvSpPr>
          <p:cNvPr id="1748" name="Google Shape;1748;p17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49" name="Google Shape;1749;p1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50" name="Shape 1750"/>
        <p:cNvGrpSpPr/>
        <p:nvPr/>
      </p:nvGrpSpPr>
      <p:grpSpPr>
        <a:xfrm>
          <a:off x="0" y="0"/>
          <a:ext cx="0" cy="0"/>
          <a:chOff x="0" y="0"/>
          <a:chExt cx="0" cy="0"/>
        </a:xfrm>
      </p:grpSpPr>
      <p:sp>
        <p:nvSpPr>
          <p:cNvPr id="1751" name="Google Shape;1751;p17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52" name="Google Shape;1752;p17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53" name="Google Shape;1753;p1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54" name="Shape 1754"/>
        <p:cNvGrpSpPr/>
        <p:nvPr/>
      </p:nvGrpSpPr>
      <p:grpSpPr>
        <a:xfrm>
          <a:off x="0" y="0"/>
          <a:ext cx="0" cy="0"/>
          <a:chOff x="0" y="0"/>
          <a:chExt cx="0" cy="0"/>
        </a:xfrm>
      </p:grpSpPr>
      <p:sp>
        <p:nvSpPr>
          <p:cNvPr id="1755" name="Google Shape;1755;p17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56" name="Google Shape;1756;p1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57" name="Shape 1757"/>
        <p:cNvGrpSpPr/>
        <p:nvPr/>
      </p:nvGrpSpPr>
      <p:grpSpPr>
        <a:xfrm>
          <a:off x="0" y="0"/>
          <a:ext cx="0" cy="0"/>
          <a:chOff x="0" y="0"/>
          <a:chExt cx="0" cy="0"/>
        </a:xfrm>
      </p:grpSpPr>
      <p:sp>
        <p:nvSpPr>
          <p:cNvPr id="1758" name="Google Shape;1758;p175"/>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7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60" name="Google Shape;1760;p17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61" name="Google Shape;1761;p17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1762" name="Google Shape;1762;p1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63" name="Shape 1763"/>
        <p:cNvGrpSpPr/>
        <p:nvPr/>
      </p:nvGrpSpPr>
      <p:grpSpPr>
        <a:xfrm>
          <a:off x="0" y="0"/>
          <a:ext cx="0" cy="0"/>
          <a:chOff x="0" y="0"/>
          <a:chExt cx="0" cy="0"/>
        </a:xfrm>
      </p:grpSpPr>
      <p:sp>
        <p:nvSpPr>
          <p:cNvPr id="1764" name="Google Shape;1764;p17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765" name="Google Shape;1765;p1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242" name="Shape 242"/>
        <p:cNvGrpSpPr/>
        <p:nvPr/>
      </p:nvGrpSpPr>
      <p:grpSpPr>
        <a:xfrm>
          <a:off x="0" y="0"/>
          <a:ext cx="0" cy="0"/>
          <a:chOff x="0" y="0"/>
          <a:chExt cx="0" cy="0"/>
        </a:xfrm>
      </p:grpSpPr>
      <p:sp>
        <p:nvSpPr>
          <p:cNvPr id="243" name="Google Shape;243;p19"/>
          <p:cNvSpPr txBox="1"/>
          <p:nvPr>
            <p:ph idx="1" type="body"/>
          </p:nvPr>
        </p:nvSpPr>
        <p:spPr>
          <a:xfrm>
            <a:off x="696675" y="999150"/>
            <a:ext cx="7652700" cy="30735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chemeClr val="accent2"/>
              </a:buClr>
              <a:buSzPts val="1100"/>
              <a:buFont typeface="Staatliches"/>
              <a:buAutoNum type="arabicPeriod"/>
              <a:defRPr sz="1200">
                <a:solidFill>
                  <a:srgbClr val="FFFFFF"/>
                </a:solidFill>
              </a:defRPr>
            </a:lvl1pPr>
            <a:lvl2pPr indent="-298450" lvl="1" marL="914400" rtl="0">
              <a:spcBef>
                <a:spcPts val="1600"/>
              </a:spcBef>
              <a:spcAft>
                <a:spcPts val="0"/>
              </a:spcAft>
              <a:buClr>
                <a:schemeClr val="dk1"/>
              </a:buClr>
              <a:buSzPts val="1100"/>
              <a:buFont typeface="Muli"/>
              <a:buAutoNum type="alphaLcPeriod"/>
              <a:defRPr>
                <a:solidFill>
                  <a:srgbClr val="FFFFFF"/>
                </a:solidFill>
              </a:defRPr>
            </a:lvl2pPr>
            <a:lvl3pPr indent="-298450" lvl="2" marL="1371600" rtl="0">
              <a:spcBef>
                <a:spcPts val="1600"/>
              </a:spcBef>
              <a:spcAft>
                <a:spcPts val="0"/>
              </a:spcAft>
              <a:buClr>
                <a:schemeClr val="dk1"/>
              </a:buClr>
              <a:buSzPts val="1100"/>
              <a:buFont typeface="Muli"/>
              <a:buAutoNum type="romanLcPeriod"/>
              <a:defRPr>
                <a:solidFill>
                  <a:srgbClr val="FFFFFF"/>
                </a:solidFill>
              </a:defRPr>
            </a:lvl3pPr>
            <a:lvl4pPr indent="-298450" lvl="3" marL="1828800" rtl="0">
              <a:spcBef>
                <a:spcPts val="1600"/>
              </a:spcBef>
              <a:spcAft>
                <a:spcPts val="0"/>
              </a:spcAft>
              <a:buClr>
                <a:schemeClr val="dk1"/>
              </a:buClr>
              <a:buSzPts val="1100"/>
              <a:buFont typeface="Muli"/>
              <a:buAutoNum type="arabicPeriod"/>
              <a:defRPr>
                <a:solidFill>
                  <a:srgbClr val="FFFFFF"/>
                </a:solidFill>
              </a:defRPr>
            </a:lvl4pPr>
            <a:lvl5pPr indent="-298450" lvl="4" marL="2286000" rtl="0">
              <a:spcBef>
                <a:spcPts val="1600"/>
              </a:spcBef>
              <a:spcAft>
                <a:spcPts val="0"/>
              </a:spcAft>
              <a:buClr>
                <a:schemeClr val="dk1"/>
              </a:buClr>
              <a:buSzPts val="1100"/>
              <a:buFont typeface="Muli"/>
              <a:buAutoNum type="alphaLcPeriod"/>
              <a:defRPr>
                <a:solidFill>
                  <a:srgbClr val="FFFFFF"/>
                </a:solidFill>
              </a:defRPr>
            </a:lvl5pPr>
            <a:lvl6pPr indent="-298450" lvl="5" marL="2743200" rtl="0">
              <a:spcBef>
                <a:spcPts val="1600"/>
              </a:spcBef>
              <a:spcAft>
                <a:spcPts val="0"/>
              </a:spcAft>
              <a:buClr>
                <a:schemeClr val="dk1"/>
              </a:buClr>
              <a:buSzPts val="1100"/>
              <a:buFont typeface="Muli"/>
              <a:buAutoNum type="romanLcPeriod"/>
              <a:defRPr>
                <a:solidFill>
                  <a:srgbClr val="FFFFFF"/>
                </a:solidFill>
              </a:defRPr>
            </a:lvl6pPr>
            <a:lvl7pPr indent="-298450" lvl="6" marL="3200400" rtl="0">
              <a:spcBef>
                <a:spcPts val="1600"/>
              </a:spcBef>
              <a:spcAft>
                <a:spcPts val="0"/>
              </a:spcAft>
              <a:buClr>
                <a:schemeClr val="dk1"/>
              </a:buClr>
              <a:buSzPts val="1100"/>
              <a:buFont typeface="Muli"/>
              <a:buAutoNum type="arabicPeriod"/>
              <a:defRPr>
                <a:solidFill>
                  <a:srgbClr val="FFFFFF"/>
                </a:solidFill>
              </a:defRPr>
            </a:lvl7pPr>
            <a:lvl8pPr indent="-298450" lvl="7" marL="3657600" rtl="0">
              <a:spcBef>
                <a:spcPts val="1600"/>
              </a:spcBef>
              <a:spcAft>
                <a:spcPts val="0"/>
              </a:spcAft>
              <a:buClr>
                <a:schemeClr val="dk1"/>
              </a:buClr>
              <a:buSzPts val="1100"/>
              <a:buFont typeface="Muli"/>
              <a:buAutoNum type="alphaLcPeriod"/>
              <a:defRPr>
                <a:solidFill>
                  <a:srgbClr val="FFFFFF"/>
                </a:solidFill>
              </a:defRPr>
            </a:lvl8pPr>
            <a:lvl9pPr indent="-298450" lvl="8" marL="4114800" rtl="0">
              <a:spcBef>
                <a:spcPts val="1600"/>
              </a:spcBef>
              <a:spcAft>
                <a:spcPts val="1600"/>
              </a:spcAft>
              <a:buClr>
                <a:schemeClr val="dk1"/>
              </a:buClr>
              <a:buSzPts val="1100"/>
              <a:buFont typeface="Muli"/>
              <a:buAutoNum type="romanLcPeriod"/>
              <a:defRPr>
                <a:solidFill>
                  <a:srgbClr val="FFFFFF"/>
                </a:solidFill>
              </a:defRPr>
            </a:lvl9pPr>
          </a:lstStyle>
          <a:p/>
        </p:txBody>
      </p:sp>
      <p:sp>
        <p:nvSpPr>
          <p:cNvPr id="244" name="Google Shape;244;p19"/>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66" name="Shape 1766"/>
        <p:cNvGrpSpPr/>
        <p:nvPr/>
      </p:nvGrpSpPr>
      <p:grpSpPr>
        <a:xfrm>
          <a:off x="0" y="0"/>
          <a:ext cx="0" cy="0"/>
          <a:chOff x="0" y="0"/>
          <a:chExt cx="0" cy="0"/>
        </a:xfrm>
      </p:grpSpPr>
      <p:sp>
        <p:nvSpPr>
          <p:cNvPr id="1767" name="Google Shape;1767;p17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68" name="Google Shape;1768;p17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769" name="Google Shape;1769;p17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70" name="Shape 1770"/>
        <p:cNvGrpSpPr/>
        <p:nvPr/>
      </p:nvGrpSpPr>
      <p:grpSpPr>
        <a:xfrm>
          <a:off x="0" y="0"/>
          <a:ext cx="0" cy="0"/>
          <a:chOff x="0" y="0"/>
          <a:chExt cx="0" cy="0"/>
        </a:xfrm>
      </p:grpSpPr>
      <p:sp>
        <p:nvSpPr>
          <p:cNvPr id="1771" name="Google Shape;1771;p17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245" name="Shape 245"/>
        <p:cNvGrpSpPr/>
        <p:nvPr/>
      </p:nvGrpSpPr>
      <p:grpSpPr>
        <a:xfrm>
          <a:off x="0" y="0"/>
          <a:ext cx="0" cy="0"/>
          <a:chOff x="0" y="0"/>
          <a:chExt cx="0" cy="0"/>
        </a:xfrm>
      </p:grpSpPr>
      <p:sp>
        <p:nvSpPr>
          <p:cNvPr id="246" name="Google Shape;246;p20"/>
          <p:cNvSpPr/>
          <p:nvPr/>
        </p:nvSpPr>
        <p:spPr>
          <a:xfrm>
            <a:off x="663425" y="1182425"/>
            <a:ext cx="3529200" cy="3529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p:nvPr/>
        </p:nvSpPr>
        <p:spPr>
          <a:xfrm>
            <a:off x="1044650" y="1482600"/>
            <a:ext cx="3147900" cy="3147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0"/>
          <p:cNvSpPr/>
          <p:nvPr/>
        </p:nvSpPr>
        <p:spPr>
          <a:xfrm>
            <a:off x="4944825" y="1384650"/>
            <a:ext cx="3529200" cy="3529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p:nvPr/>
        </p:nvSpPr>
        <p:spPr>
          <a:xfrm>
            <a:off x="4951450" y="1482600"/>
            <a:ext cx="3147900" cy="3147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txBox="1"/>
          <p:nvPr>
            <p:ph idx="1" type="subTitle"/>
          </p:nvPr>
        </p:nvSpPr>
        <p:spPr>
          <a:xfrm>
            <a:off x="5589802" y="2375625"/>
            <a:ext cx="1942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251" name="Google Shape;251;p20"/>
          <p:cNvSpPr txBox="1"/>
          <p:nvPr>
            <p:ph idx="2" type="subTitle"/>
          </p:nvPr>
        </p:nvSpPr>
        <p:spPr>
          <a:xfrm>
            <a:off x="1611702" y="2375625"/>
            <a:ext cx="1942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252" name="Google Shape;252;p20"/>
          <p:cNvSpPr txBox="1"/>
          <p:nvPr>
            <p:ph idx="3" type="subTitle"/>
          </p:nvPr>
        </p:nvSpPr>
        <p:spPr>
          <a:xfrm>
            <a:off x="1611700" y="2791725"/>
            <a:ext cx="1942500" cy="125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253" name="Google Shape;253;p20"/>
          <p:cNvSpPr txBox="1"/>
          <p:nvPr>
            <p:ph idx="4" type="subTitle"/>
          </p:nvPr>
        </p:nvSpPr>
        <p:spPr>
          <a:xfrm>
            <a:off x="5589800" y="2791725"/>
            <a:ext cx="1942500" cy="125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254" name="Google Shape;254;p20"/>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55" name="Shape 255"/>
        <p:cNvGrpSpPr/>
        <p:nvPr/>
      </p:nvGrpSpPr>
      <p:grpSpPr>
        <a:xfrm>
          <a:off x="0" y="0"/>
          <a:ext cx="0" cy="0"/>
          <a:chOff x="0" y="0"/>
          <a:chExt cx="0" cy="0"/>
        </a:xfrm>
      </p:grpSpPr>
      <p:sp>
        <p:nvSpPr>
          <p:cNvPr id="256" name="Google Shape;256;p21"/>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57" name="Shape 257"/>
        <p:cNvGrpSpPr/>
        <p:nvPr/>
      </p:nvGrpSpPr>
      <p:grpSpPr>
        <a:xfrm>
          <a:off x="0" y="0"/>
          <a:ext cx="0" cy="0"/>
          <a:chOff x="0" y="0"/>
          <a:chExt cx="0" cy="0"/>
        </a:xfrm>
      </p:grpSpPr>
      <p:sp>
        <p:nvSpPr>
          <p:cNvPr id="258" name="Google Shape;258;p22"/>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259" name="Google Shape;259;p22"/>
          <p:cNvSpPr txBox="1"/>
          <p:nvPr>
            <p:ph idx="1" type="subTitle"/>
          </p:nvPr>
        </p:nvSpPr>
        <p:spPr>
          <a:xfrm>
            <a:off x="934375" y="1046958"/>
            <a:ext cx="2918100" cy="79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60" name="Google Shape;260;p22"/>
          <p:cNvSpPr txBox="1"/>
          <p:nvPr>
            <p:ph idx="2" type="body"/>
          </p:nvPr>
        </p:nvSpPr>
        <p:spPr>
          <a:xfrm>
            <a:off x="934375" y="1922051"/>
            <a:ext cx="3536100" cy="2336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61" name="Shape 261"/>
        <p:cNvGrpSpPr/>
        <p:nvPr/>
      </p:nvGrpSpPr>
      <p:grpSpPr>
        <a:xfrm>
          <a:off x="0" y="0"/>
          <a:ext cx="0" cy="0"/>
          <a:chOff x="0" y="0"/>
          <a:chExt cx="0" cy="0"/>
        </a:xfrm>
      </p:grpSpPr>
      <p:sp>
        <p:nvSpPr>
          <p:cNvPr id="262" name="Google Shape;262;p23"/>
          <p:cNvSpPr/>
          <p:nvPr/>
        </p:nvSpPr>
        <p:spPr>
          <a:xfrm>
            <a:off x="1142850" y="-857325"/>
            <a:ext cx="6858000" cy="68580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3"/>
          <p:cNvSpPr/>
          <p:nvPr/>
        </p:nvSpPr>
        <p:spPr>
          <a:xfrm>
            <a:off x="1973399" y="-26776"/>
            <a:ext cx="5196900" cy="5196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23"/>
          <p:cNvGrpSpPr/>
          <p:nvPr/>
        </p:nvGrpSpPr>
        <p:grpSpPr>
          <a:xfrm>
            <a:off x="1762121" y="3001959"/>
            <a:ext cx="604216" cy="560378"/>
            <a:chOff x="8106125" y="1319625"/>
            <a:chExt cx="1109875" cy="1029350"/>
          </a:xfrm>
        </p:grpSpPr>
        <p:sp>
          <p:nvSpPr>
            <p:cNvPr id="265" name="Google Shape;265;p23"/>
            <p:cNvSpPr/>
            <p:nvPr/>
          </p:nvSpPr>
          <p:spPr>
            <a:xfrm>
              <a:off x="8106125" y="1319625"/>
              <a:ext cx="1109875" cy="1029350"/>
            </a:xfrm>
            <a:custGeom>
              <a:rect b="b" l="l" r="r" t="t"/>
              <a:pathLst>
                <a:path extrusionOk="0" h="41174" w="44395">
                  <a:moveTo>
                    <a:pt x="22847" y="0"/>
                  </a:moveTo>
                  <a:cubicBezTo>
                    <a:pt x="19995" y="0"/>
                    <a:pt x="17172" y="590"/>
                    <a:pt x="14556" y="1731"/>
                  </a:cubicBezTo>
                  <a:cubicBezTo>
                    <a:pt x="4898" y="5970"/>
                    <a:pt x="1" y="16817"/>
                    <a:pt x="3216" y="26869"/>
                  </a:cubicBezTo>
                  <a:cubicBezTo>
                    <a:pt x="5992" y="35533"/>
                    <a:pt x="14032" y="41173"/>
                    <a:pt x="22813" y="41173"/>
                  </a:cubicBezTo>
                  <a:cubicBezTo>
                    <a:pt x="24208" y="41173"/>
                    <a:pt x="25622" y="41031"/>
                    <a:pt x="27036" y="40736"/>
                  </a:cubicBezTo>
                  <a:cubicBezTo>
                    <a:pt x="37363" y="38572"/>
                    <a:pt x="44395" y="28973"/>
                    <a:pt x="43313" y="18480"/>
                  </a:cubicBezTo>
                  <a:cubicBezTo>
                    <a:pt x="42231" y="7996"/>
                    <a:pt x="33399" y="10"/>
                    <a:pt x="228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a:off x="8350775" y="1633100"/>
              <a:ext cx="344975" cy="331950"/>
            </a:xfrm>
            <a:custGeom>
              <a:rect b="b" l="l" r="r" t="t"/>
              <a:pathLst>
                <a:path extrusionOk="0" h="13278" w="13799">
                  <a:moveTo>
                    <a:pt x="7160" y="0"/>
                  </a:moveTo>
                  <a:cubicBezTo>
                    <a:pt x="4475" y="0"/>
                    <a:pt x="2056" y="1613"/>
                    <a:pt x="1033" y="4101"/>
                  </a:cubicBezTo>
                  <a:cubicBezTo>
                    <a:pt x="0" y="6580"/>
                    <a:pt x="571" y="9432"/>
                    <a:pt x="2469" y="11330"/>
                  </a:cubicBezTo>
                  <a:cubicBezTo>
                    <a:pt x="3740" y="12602"/>
                    <a:pt x="5440" y="13277"/>
                    <a:pt x="7172" y="13277"/>
                  </a:cubicBezTo>
                  <a:cubicBezTo>
                    <a:pt x="8025" y="13277"/>
                    <a:pt x="8886" y="13113"/>
                    <a:pt x="9707" y="12776"/>
                  </a:cubicBezTo>
                  <a:cubicBezTo>
                    <a:pt x="12185" y="11743"/>
                    <a:pt x="13798" y="9324"/>
                    <a:pt x="13798" y="6639"/>
                  </a:cubicBezTo>
                  <a:cubicBezTo>
                    <a:pt x="13798" y="2970"/>
                    <a:pt x="10828" y="0"/>
                    <a:pt x="7160" y="0"/>
                  </a:cubicBezTo>
                  <a:close/>
                </a:path>
              </a:pathLst>
            </a:custGeom>
            <a:solidFill>
              <a:srgbClr val="FFB8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a:off x="8751050" y="2057225"/>
              <a:ext cx="129100" cy="110750"/>
            </a:xfrm>
            <a:custGeom>
              <a:rect b="b" l="l" r="r" t="t"/>
              <a:pathLst>
                <a:path extrusionOk="0" h="4430" w="5164">
                  <a:moveTo>
                    <a:pt x="2951" y="0"/>
                  </a:moveTo>
                  <a:cubicBezTo>
                    <a:pt x="984" y="0"/>
                    <a:pt x="0" y="2380"/>
                    <a:pt x="1387" y="3777"/>
                  </a:cubicBezTo>
                  <a:cubicBezTo>
                    <a:pt x="1838" y="4228"/>
                    <a:pt x="2392" y="4430"/>
                    <a:pt x="2935" y="4430"/>
                  </a:cubicBezTo>
                  <a:cubicBezTo>
                    <a:pt x="4073" y="4430"/>
                    <a:pt x="5163" y="3545"/>
                    <a:pt x="5163" y="2213"/>
                  </a:cubicBezTo>
                  <a:cubicBezTo>
                    <a:pt x="5163" y="994"/>
                    <a:pt x="4180" y="0"/>
                    <a:pt x="2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3"/>
            <p:cNvSpPr/>
            <p:nvPr/>
          </p:nvSpPr>
          <p:spPr>
            <a:xfrm>
              <a:off x="8824800" y="1485575"/>
              <a:ext cx="129100" cy="110775"/>
            </a:xfrm>
            <a:custGeom>
              <a:rect b="b" l="l" r="r" t="t"/>
              <a:pathLst>
                <a:path extrusionOk="0" h="4431" w="5164">
                  <a:moveTo>
                    <a:pt x="2951" y="0"/>
                  </a:moveTo>
                  <a:cubicBezTo>
                    <a:pt x="984" y="0"/>
                    <a:pt x="1" y="2380"/>
                    <a:pt x="1387" y="3777"/>
                  </a:cubicBezTo>
                  <a:cubicBezTo>
                    <a:pt x="1839" y="4228"/>
                    <a:pt x="2392" y="4430"/>
                    <a:pt x="2936" y="4430"/>
                  </a:cubicBezTo>
                  <a:cubicBezTo>
                    <a:pt x="4073" y="4430"/>
                    <a:pt x="5164" y="3545"/>
                    <a:pt x="5164" y="2213"/>
                  </a:cubicBezTo>
                  <a:cubicBezTo>
                    <a:pt x="5164" y="994"/>
                    <a:pt x="4180" y="0"/>
                    <a:pt x="2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3"/>
            <p:cNvSpPr/>
            <p:nvPr/>
          </p:nvSpPr>
          <p:spPr>
            <a:xfrm>
              <a:off x="8291500" y="1362875"/>
              <a:ext cx="217875" cy="179650"/>
            </a:xfrm>
            <a:custGeom>
              <a:rect b="b" l="l" r="r" t="t"/>
              <a:pathLst>
                <a:path extrusionOk="0" h="7186" w="8715">
                  <a:moveTo>
                    <a:pt x="7141" y="1"/>
                  </a:moveTo>
                  <a:lnTo>
                    <a:pt x="7141" y="1"/>
                  </a:lnTo>
                  <a:cubicBezTo>
                    <a:pt x="4417" y="1201"/>
                    <a:pt x="1978" y="2981"/>
                    <a:pt x="1" y="5213"/>
                  </a:cubicBezTo>
                  <a:cubicBezTo>
                    <a:pt x="850" y="6497"/>
                    <a:pt x="2253" y="7186"/>
                    <a:pt x="3681" y="7186"/>
                  </a:cubicBezTo>
                  <a:cubicBezTo>
                    <a:pt x="4584" y="7186"/>
                    <a:pt x="5497" y="6910"/>
                    <a:pt x="6285" y="6335"/>
                  </a:cubicBezTo>
                  <a:cubicBezTo>
                    <a:pt x="8321" y="4849"/>
                    <a:pt x="8715" y="1978"/>
                    <a:pt x="71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a:off x="8406825" y="2075650"/>
              <a:ext cx="86075" cy="73925"/>
            </a:xfrm>
            <a:custGeom>
              <a:rect b="b" l="l" r="r" t="t"/>
              <a:pathLst>
                <a:path extrusionOk="0" h="2957" w="3443">
                  <a:moveTo>
                    <a:pt x="1967" y="1"/>
                  </a:moveTo>
                  <a:cubicBezTo>
                    <a:pt x="659" y="1"/>
                    <a:pt x="0" y="1594"/>
                    <a:pt x="925" y="2519"/>
                  </a:cubicBezTo>
                  <a:cubicBezTo>
                    <a:pt x="1228" y="2821"/>
                    <a:pt x="1598" y="2957"/>
                    <a:pt x="1962" y="2957"/>
                  </a:cubicBezTo>
                  <a:cubicBezTo>
                    <a:pt x="2719" y="2957"/>
                    <a:pt x="3443" y="2367"/>
                    <a:pt x="3443" y="1476"/>
                  </a:cubicBezTo>
                  <a:cubicBezTo>
                    <a:pt x="3443" y="660"/>
                    <a:pt x="2784" y="1"/>
                    <a:pt x="19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a:off x="9015350" y="1762175"/>
              <a:ext cx="86075" cy="73925"/>
            </a:xfrm>
            <a:custGeom>
              <a:rect b="b" l="l" r="r" t="t"/>
              <a:pathLst>
                <a:path extrusionOk="0" h="2957" w="3443">
                  <a:moveTo>
                    <a:pt x="1968" y="1"/>
                  </a:moveTo>
                  <a:cubicBezTo>
                    <a:pt x="660" y="1"/>
                    <a:pt x="1" y="1594"/>
                    <a:pt x="925" y="2518"/>
                  </a:cubicBezTo>
                  <a:cubicBezTo>
                    <a:pt x="1228" y="2821"/>
                    <a:pt x="1599" y="2956"/>
                    <a:pt x="1962" y="2956"/>
                  </a:cubicBezTo>
                  <a:cubicBezTo>
                    <a:pt x="2719" y="2956"/>
                    <a:pt x="3443" y="2367"/>
                    <a:pt x="3443" y="1476"/>
                  </a:cubicBezTo>
                  <a:cubicBezTo>
                    <a:pt x="3443" y="660"/>
                    <a:pt x="2784" y="1"/>
                    <a:pt x="19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a:off x="8652700" y="1448700"/>
              <a:ext cx="43050" cy="36925"/>
            </a:xfrm>
            <a:custGeom>
              <a:rect b="b" l="l" r="r" t="t"/>
              <a:pathLst>
                <a:path extrusionOk="0" h="1477" w="1722">
                  <a:moveTo>
                    <a:pt x="984" y="0"/>
                  </a:moveTo>
                  <a:cubicBezTo>
                    <a:pt x="335" y="0"/>
                    <a:pt x="0" y="797"/>
                    <a:pt x="462" y="1259"/>
                  </a:cubicBezTo>
                  <a:cubicBezTo>
                    <a:pt x="615" y="1409"/>
                    <a:pt x="801" y="1476"/>
                    <a:pt x="983" y="1476"/>
                  </a:cubicBezTo>
                  <a:cubicBezTo>
                    <a:pt x="1362" y="1476"/>
                    <a:pt x="1721" y="1183"/>
                    <a:pt x="1721" y="738"/>
                  </a:cubicBezTo>
                  <a:cubicBezTo>
                    <a:pt x="1721" y="335"/>
                    <a:pt x="1397" y="0"/>
                    <a:pt x="9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3"/>
            <p:cNvSpPr/>
            <p:nvPr/>
          </p:nvSpPr>
          <p:spPr>
            <a:xfrm>
              <a:off x="8837100" y="1909700"/>
              <a:ext cx="43050" cy="36925"/>
            </a:xfrm>
            <a:custGeom>
              <a:rect b="b" l="l" r="r" t="t"/>
              <a:pathLst>
                <a:path extrusionOk="0" h="1477" w="1722">
                  <a:moveTo>
                    <a:pt x="984" y="0"/>
                  </a:moveTo>
                  <a:cubicBezTo>
                    <a:pt x="335" y="0"/>
                    <a:pt x="0" y="797"/>
                    <a:pt x="463" y="1259"/>
                  </a:cubicBezTo>
                  <a:cubicBezTo>
                    <a:pt x="615" y="1409"/>
                    <a:pt x="801" y="1476"/>
                    <a:pt x="983" y="1476"/>
                  </a:cubicBezTo>
                  <a:cubicBezTo>
                    <a:pt x="1362" y="1476"/>
                    <a:pt x="1721" y="1184"/>
                    <a:pt x="1721" y="738"/>
                  </a:cubicBezTo>
                  <a:cubicBezTo>
                    <a:pt x="1721" y="335"/>
                    <a:pt x="1397" y="0"/>
                    <a:pt x="9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23"/>
          <p:cNvSpPr txBox="1"/>
          <p:nvPr>
            <p:ph type="title"/>
          </p:nvPr>
        </p:nvSpPr>
        <p:spPr>
          <a:xfrm>
            <a:off x="2962125" y="1581150"/>
            <a:ext cx="3219600" cy="1981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200"/>
              <a:buNone/>
              <a:defRPr sz="60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275" name="Shape 275"/>
        <p:cNvGrpSpPr/>
        <p:nvPr/>
      </p:nvGrpSpPr>
      <p:grpSpPr>
        <a:xfrm>
          <a:off x="0" y="0"/>
          <a:ext cx="0" cy="0"/>
          <a:chOff x="0" y="0"/>
          <a:chExt cx="0" cy="0"/>
        </a:xfrm>
      </p:grpSpPr>
      <p:grpSp>
        <p:nvGrpSpPr>
          <p:cNvPr id="276" name="Google Shape;276;p24"/>
          <p:cNvGrpSpPr/>
          <p:nvPr/>
        </p:nvGrpSpPr>
        <p:grpSpPr>
          <a:xfrm>
            <a:off x="530250" y="-1470000"/>
            <a:ext cx="8083500" cy="8083500"/>
            <a:chOff x="530250" y="-1470000"/>
            <a:chExt cx="8083500" cy="8083500"/>
          </a:xfrm>
        </p:grpSpPr>
        <p:sp>
          <p:nvSpPr>
            <p:cNvPr id="277" name="Google Shape;277;p24"/>
            <p:cNvSpPr/>
            <p:nvPr/>
          </p:nvSpPr>
          <p:spPr>
            <a:xfrm>
              <a:off x="530250" y="-1470000"/>
              <a:ext cx="8083500" cy="808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a:off x="1185900" y="-8143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 name="Google Shape;279;p24"/>
          <p:cNvSpPr txBox="1"/>
          <p:nvPr>
            <p:ph idx="1" type="body"/>
          </p:nvPr>
        </p:nvSpPr>
        <p:spPr>
          <a:xfrm>
            <a:off x="3168000" y="1800950"/>
            <a:ext cx="2808000" cy="22554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FFFFFF"/>
              </a:buClr>
              <a:buSzPts val="1600"/>
              <a:buChar char="●"/>
              <a:defRPr sz="1600">
                <a:solidFill>
                  <a:srgbClr val="FFFFFF"/>
                </a:solidFill>
              </a:defRPr>
            </a:lvl1pPr>
            <a:lvl2pPr indent="-330200" lvl="1" marL="914400" rtl="0" algn="ctr">
              <a:spcBef>
                <a:spcPts val="1600"/>
              </a:spcBef>
              <a:spcAft>
                <a:spcPts val="0"/>
              </a:spcAft>
              <a:buClr>
                <a:srgbClr val="FFFFFF"/>
              </a:buClr>
              <a:buSzPts val="1600"/>
              <a:buChar char="○"/>
              <a:defRPr sz="1600">
                <a:solidFill>
                  <a:srgbClr val="FFFFFF"/>
                </a:solidFill>
              </a:defRPr>
            </a:lvl2pPr>
            <a:lvl3pPr indent="-330200" lvl="2" marL="1371600" rtl="0" algn="ctr">
              <a:spcBef>
                <a:spcPts val="1600"/>
              </a:spcBef>
              <a:spcAft>
                <a:spcPts val="0"/>
              </a:spcAft>
              <a:buClr>
                <a:srgbClr val="FFFFFF"/>
              </a:buClr>
              <a:buSzPts val="1600"/>
              <a:buChar char="■"/>
              <a:defRPr sz="1600">
                <a:solidFill>
                  <a:srgbClr val="FFFFFF"/>
                </a:solidFill>
              </a:defRPr>
            </a:lvl3pPr>
            <a:lvl4pPr indent="-330200" lvl="3" marL="1828800" rtl="0" algn="ctr">
              <a:spcBef>
                <a:spcPts val="1600"/>
              </a:spcBef>
              <a:spcAft>
                <a:spcPts val="0"/>
              </a:spcAft>
              <a:buClr>
                <a:srgbClr val="FFFFFF"/>
              </a:buClr>
              <a:buSzPts val="1600"/>
              <a:buChar char="●"/>
              <a:defRPr sz="1600">
                <a:solidFill>
                  <a:srgbClr val="FFFFFF"/>
                </a:solidFill>
              </a:defRPr>
            </a:lvl4pPr>
            <a:lvl5pPr indent="-330200" lvl="4" marL="2286000" rtl="0" algn="ctr">
              <a:spcBef>
                <a:spcPts val="1600"/>
              </a:spcBef>
              <a:spcAft>
                <a:spcPts val="0"/>
              </a:spcAft>
              <a:buClr>
                <a:srgbClr val="FFFFFF"/>
              </a:buClr>
              <a:buSzPts val="1600"/>
              <a:buChar char="○"/>
              <a:defRPr sz="1600">
                <a:solidFill>
                  <a:srgbClr val="FFFFFF"/>
                </a:solidFill>
              </a:defRPr>
            </a:lvl5pPr>
            <a:lvl6pPr indent="-330200" lvl="5" marL="2743200" rtl="0" algn="ctr">
              <a:spcBef>
                <a:spcPts val="1600"/>
              </a:spcBef>
              <a:spcAft>
                <a:spcPts val="0"/>
              </a:spcAft>
              <a:buClr>
                <a:srgbClr val="FFFFFF"/>
              </a:buClr>
              <a:buSzPts val="1600"/>
              <a:buChar char="■"/>
              <a:defRPr sz="1600">
                <a:solidFill>
                  <a:srgbClr val="FFFFFF"/>
                </a:solidFill>
              </a:defRPr>
            </a:lvl6pPr>
            <a:lvl7pPr indent="-330200" lvl="6" marL="3200400" rtl="0" algn="ctr">
              <a:spcBef>
                <a:spcPts val="1600"/>
              </a:spcBef>
              <a:spcAft>
                <a:spcPts val="0"/>
              </a:spcAft>
              <a:buClr>
                <a:srgbClr val="FFFFFF"/>
              </a:buClr>
              <a:buSzPts val="1600"/>
              <a:buChar char="●"/>
              <a:defRPr sz="1600">
                <a:solidFill>
                  <a:srgbClr val="FFFFFF"/>
                </a:solidFill>
              </a:defRPr>
            </a:lvl7pPr>
            <a:lvl8pPr indent="-330200" lvl="7" marL="3657600" rtl="0" algn="ctr">
              <a:spcBef>
                <a:spcPts val="1600"/>
              </a:spcBef>
              <a:spcAft>
                <a:spcPts val="0"/>
              </a:spcAft>
              <a:buClr>
                <a:srgbClr val="FFFFFF"/>
              </a:buClr>
              <a:buSzPts val="1600"/>
              <a:buChar char="○"/>
              <a:defRPr sz="1600">
                <a:solidFill>
                  <a:srgbClr val="FFFFFF"/>
                </a:solidFill>
              </a:defRPr>
            </a:lvl8pPr>
            <a:lvl9pPr indent="-330200" lvl="8" marL="4114800" rtl="0" algn="ctr">
              <a:spcBef>
                <a:spcPts val="1600"/>
              </a:spcBef>
              <a:spcAft>
                <a:spcPts val="1600"/>
              </a:spcAft>
              <a:buClr>
                <a:srgbClr val="FFFFFF"/>
              </a:buClr>
              <a:buSzPts val="1600"/>
              <a:buChar char="■"/>
              <a:defRPr sz="1600">
                <a:solidFill>
                  <a:srgbClr val="FFFFFF"/>
                </a:solidFill>
              </a:defRPr>
            </a:lvl9pPr>
          </a:lstStyle>
          <a:p/>
        </p:txBody>
      </p:sp>
      <p:sp>
        <p:nvSpPr>
          <p:cNvPr id="280" name="Google Shape;280;p24"/>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281" name="Shape 281"/>
        <p:cNvGrpSpPr/>
        <p:nvPr/>
      </p:nvGrpSpPr>
      <p:grpSpPr>
        <a:xfrm>
          <a:off x="0" y="0"/>
          <a:ext cx="0" cy="0"/>
          <a:chOff x="0" y="0"/>
          <a:chExt cx="0" cy="0"/>
        </a:xfrm>
      </p:grpSpPr>
      <p:sp>
        <p:nvSpPr>
          <p:cNvPr id="282" name="Google Shape;282;p25"/>
          <p:cNvSpPr txBox="1"/>
          <p:nvPr>
            <p:ph type="title"/>
          </p:nvPr>
        </p:nvSpPr>
        <p:spPr>
          <a:xfrm>
            <a:off x="658325" y="450150"/>
            <a:ext cx="23832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283" name="Shape 283"/>
        <p:cNvGrpSpPr/>
        <p:nvPr/>
      </p:nvGrpSpPr>
      <p:grpSpPr>
        <a:xfrm>
          <a:off x="0" y="0"/>
          <a:ext cx="0" cy="0"/>
          <a:chOff x="0" y="0"/>
          <a:chExt cx="0" cy="0"/>
        </a:xfrm>
      </p:grpSpPr>
      <p:sp>
        <p:nvSpPr>
          <p:cNvPr id="284" name="Google Shape;284;p26"/>
          <p:cNvSpPr/>
          <p:nvPr/>
        </p:nvSpPr>
        <p:spPr>
          <a:xfrm>
            <a:off x="1220250" y="450875"/>
            <a:ext cx="6703500" cy="670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
          <p:cNvSpPr/>
          <p:nvPr/>
        </p:nvSpPr>
        <p:spPr>
          <a:xfrm>
            <a:off x="1220250" y="-1896025"/>
            <a:ext cx="6703500" cy="670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txBox="1"/>
          <p:nvPr>
            <p:ph hasCustomPrompt="1" type="title"/>
          </p:nvPr>
        </p:nvSpPr>
        <p:spPr>
          <a:xfrm>
            <a:off x="311700" y="1273400"/>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287" name="Google Shape;287;p2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8" name="Shape 28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TWO_COLUMNS_1">
    <p:bg>
      <p:bgPr>
        <a:blipFill>
          <a:blip r:embed="rId2">
            <a:alphaModFix/>
          </a:blip>
          <a:stretch>
            <a:fillRect/>
          </a:stretch>
        </a:blipFill>
      </p:bgPr>
    </p:bg>
    <p:spTree>
      <p:nvGrpSpPr>
        <p:cNvPr id="289" name="Shape 289"/>
        <p:cNvGrpSpPr/>
        <p:nvPr/>
      </p:nvGrpSpPr>
      <p:grpSpPr>
        <a:xfrm>
          <a:off x="0" y="0"/>
          <a:ext cx="0" cy="0"/>
          <a:chOff x="0" y="0"/>
          <a:chExt cx="0" cy="0"/>
        </a:xfrm>
      </p:grpSpPr>
      <p:sp>
        <p:nvSpPr>
          <p:cNvPr id="290" name="Google Shape;290;p28"/>
          <p:cNvSpPr txBox="1"/>
          <p:nvPr>
            <p:ph idx="1" type="body"/>
          </p:nvPr>
        </p:nvSpPr>
        <p:spPr>
          <a:xfrm>
            <a:off x="5156775" y="2811250"/>
            <a:ext cx="2614800" cy="1422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291" name="Google Shape;291;p28"/>
          <p:cNvSpPr txBox="1"/>
          <p:nvPr>
            <p:ph type="title"/>
          </p:nvPr>
        </p:nvSpPr>
        <p:spPr>
          <a:xfrm>
            <a:off x="5156775" y="1418775"/>
            <a:ext cx="2614800" cy="1292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292" name="Google Shape;292;p28"/>
          <p:cNvSpPr/>
          <p:nvPr/>
        </p:nvSpPr>
        <p:spPr>
          <a:xfrm>
            <a:off x="-1131000" y="-105300"/>
            <a:ext cx="5354100" cy="5354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bg>
      <p:bgPr>
        <a:blipFill>
          <a:blip r:embed="rId2">
            <a:alphaModFix/>
          </a:blip>
          <a:stretch>
            <a:fillRect/>
          </a:stretch>
        </a:blipFill>
      </p:bgPr>
    </p:bg>
    <p:spTree>
      <p:nvGrpSpPr>
        <p:cNvPr id="293" name="Shape 293"/>
        <p:cNvGrpSpPr/>
        <p:nvPr/>
      </p:nvGrpSpPr>
      <p:grpSpPr>
        <a:xfrm>
          <a:off x="0" y="0"/>
          <a:ext cx="0" cy="0"/>
          <a:chOff x="0" y="0"/>
          <a:chExt cx="0" cy="0"/>
        </a:xfrm>
      </p:grpSpPr>
      <p:sp>
        <p:nvSpPr>
          <p:cNvPr id="294" name="Google Shape;294;p29"/>
          <p:cNvSpPr txBox="1"/>
          <p:nvPr>
            <p:ph idx="1" type="subTitle"/>
          </p:nvPr>
        </p:nvSpPr>
        <p:spPr>
          <a:xfrm>
            <a:off x="2832550"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295" name="Google Shape;295;p29"/>
          <p:cNvSpPr txBox="1"/>
          <p:nvPr>
            <p:ph idx="2" type="subTitle"/>
          </p:nvPr>
        </p:nvSpPr>
        <p:spPr>
          <a:xfrm>
            <a:off x="1005175"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296" name="Google Shape;296;p29"/>
          <p:cNvSpPr txBox="1"/>
          <p:nvPr>
            <p:ph idx="3" type="subTitle"/>
          </p:nvPr>
        </p:nvSpPr>
        <p:spPr>
          <a:xfrm>
            <a:off x="1005175"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297" name="Google Shape;297;p29"/>
          <p:cNvSpPr txBox="1"/>
          <p:nvPr>
            <p:ph idx="4" type="subTitle"/>
          </p:nvPr>
        </p:nvSpPr>
        <p:spPr>
          <a:xfrm>
            <a:off x="2832550"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298" name="Google Shape;298;p29"/>
          <p:cNvSpPr txBox="1"/>
          <p:nvPr>
            <p:ph idx="5" type="subTitle"/>
          </p:nvPr>
        </p:nvSpPr>
        <p:spPr>
          <a:xfrm>
            <a:off x="4659925"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299" name="Google Shape;299;p29"/>
          <p:cNvSpPr txBox="1"/>
          <p:nvPr>
            <p:ph idx="6" type="subTitle"/>
          </p:nvPr>
        </p:nvSpPr>
        <p:spPr>
          <a:xfrm>
            <a:off x="6487300"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00" name="Google Shape;300;p29"/>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301" name="Google Shape;301;p29"/>
          <p:cNvSpPr txBox="1"/>
          <p:nvPr>
            <p:ph hasCustomPrompt="1" idx="7" type="title"/>
          </p:nvPr>
        </p:nvSpPr>
        <p:spPr>
          <a:xfrm>
            <a:off x="1207225"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302" name="Google Shape;302;p29"/>
          <p:cNvSpPr txBox="1"/>
          <p:nvPr>
            <p:ph hasCustomPrompt="1" idx="8" type="title"/>
          </p:nvPr>
        </p:nvSpPr>
        <p:spPr>
          <a:xfrm>
            <a:off x="3034600"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303" name="Google Shape;303;p29"/>
          <p:cNvSpPr txBox="1"/>
          <p:nvPr>
            <p:ph hasCustomPrompt="1" idx="9" type="title"/>
          </p:nvPr>
        </p:nvSpPr>
        <p:spPr>
          <a:xfrm>
            <a:off x="4861975"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304" name="Google Shape;304;p29"/>
          <p:cNvSpPr txBox="1"/>
          <p:nvPr>
            <p:ph hasCustomPrompt="1" idx="13" type="title"/>
          </p:nvPr>
        </p:nvSpPr>
        <p:spPr>
          <a:xfrm>
            <a:off x="6689350"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305" name="Google Shape;305;p29"/>
          <p:cNvSpPr txBox="1"/>
          <p:nvPr>
            <p:ph idx="14" type="subTitle"/>
          </p:nvPr>
        </p:nvSpPr>
        <p:spPr>
          <a:xfrm>
            <a:off x="4659925"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06" name="Google Shape;306;p29"/>
          <p:cNvSpPr txBox="1"/>
          <p:nvPr>
            <p:ph idx="15" type="subTitle"/>
          </p:nvPr>
        </p:nvSpPr>
        <p:spPr>
          <a:xfrm>
            <a:off x="6487300"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
    <p:bg>
      <p:bgPr>
        <a:blipFill>
          <a:blip r:embed="rId2">
            <a:alphaModFix/>
          </a:blip>
          <a:stretch>
            <a:fillRect/>
          </a:stretch>
        </a:blipFill>
      </p:bgPr>
    </p:bg>
    <p:spTree>
      <p:nvGrpSpPr>
        <p:cNvPr id="307" name="Shape 307"/>
        <p:cNvGrpSpPr/>
        <p:nvPr/>
      </p:nvGrpSpPr>
      <p:grpSpPr>
        <a:xfrm>
          <a:off x="0" y="0"/>
          <a:ext cx="0" cy="0"/>
          <a:chOff x="0" y="0"/>
          <a:chExt cx="0" cy="0"/>
        </a:xfrm>
      </p:grpSpPr>
      <p:sp>
        <p:nvSpPr>
          <p:cNvPr id="308" name="Google Shape;308;p30"/>
          <p:cNvSpPr/>
          <p:nvPr/>
        </p:nvSpPr>
        <p:spPr>
          <a:xfrm>
            <a:off x="1968425" y="203425"/>
            <a:ext cx="6858300" cy="5924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 name="Google Shape;309;p30"/>
          <p:cNvGrpSpPr/>
          <p:nvPr/>
        </p:nvGrpSpPr>
        <p:grpSpPr>
          <a:xfrm rot="-1402022">
            <a:off x="1365474" y="885788"/>
            <a:ext cx="2913567" cy="1712888"/>
            <a:chOff x="234575" y="750250"/>
            <a:chExt cx="7168600" cy="4214425"/>
          </a:xfrm>
        </p:grpSpPr>
        <p:sp>
          <p:nvSpPr>
            <p:cNvPr id="310" name="Google Shape;310;p30"/>
            <p:cNvSpPr/>
            <p:nvPr/>
          </p:nvSpPr>
          <p:spPr>
            <a:xfrm>
              <a:off x="234575" y="1500850"/>
              <a:ext cx="2615325" cy="1550900"/>
            </a:xfrm>
            <a:custGeom>
              <a:rect b="b" l="l" r="r" t="t"/>
              <a:pathLst>
                <a:path extrusionOk="0" h="62036" w="104613">
                  <a:moveTo>
                    <a:pt x="73185" y="0"/>
                  </a:moveTo>
                  <a:cubicBezTo>
                    <a:pt x="72367" y="0"/>
                    <a:pt x="71531" y="137"/>
                    <a:pt x="70726" y="287"/>
                  </a:cubicBezTo>
                  <a:cubicBezTo>
                    <a:pt x="42546" y="5569"/>
                    <a:pt x="18357" y="24647"/>
                    <a:pt x="1634" y="47931"/>
                  </a:cubicBezTo>
                  <a:cubicBezTo>
                    <a:pt x="1013" y="48794"/>
                    <a:pt x="384" y="49701"/>
                    <a:pt x="201" y="50748"/>
                  </a:cubicBezTo>
                  <a:cubicBezTo>
                    <a:pt x="0" y="51882"/>
                    <a:pt x="346" y="53036"/>
                    <a:pt x="746" y="54117"/>
                  </a:cubicBezTo>
                  <a:cubicBezTo>
                    <a:pt x="1797" y="56949"/>
                    <a:pt x="3250" y="59617"/>
                    <a:pt x="5060" y="62036"/>
                  </a:cubicBezTo>
                  <a:cubicBezTo>
                    <a:pt x="11398" y="51611"/>
                    <a:pt x="21933" y="44037"/>
                    <a:pt x="33552" y="40321"/>
                  </a:cubicBezTo>
                  <a:cubicBezTo>
                    <a:pt x="38051" y="38881"/>
                    <a:pt x="42796" y="37996"/>
                    <a:pt x="47506" y="37996"/>
                  </a:cubicBezTo>
                  <a:cubicBezTo>
                    <a:pt x="50507" y="37996"/>
                    <a:pt x="53493" y="38355"/>
                    <a:pt x="56392" y="39159"/>
                  </a:cubicBezTo>
                  <a:cubicBezTo>
                    <a:pt x="63843" y="41226"/>
                    <a:pt x="70610" y="46536"/>
                    <a:pt x="73240" y="53807"/>
                  </a:cubicBezTo>
                  <a:cubicBezTo>
                    <a:pt x="78705" y="48692"/>
                    <a:pt x="84030" y="43435"/>
                    <a:pt x="89217" y="38034"/>
                  </a:cubicBezTo>
                  <a:cubicBezTo>
                    <a:pt x="91625" y="35528"/>
                    <a:pt x="94003" y="32993"/>
                    <a:pt x="96346" y="30428"/>
                  </a:cubicBezTo>
                  <a:cubicBezTo>
                    <a:pt x="98152" y="28454"/>
                    <a:pt x="103008" y="24758"/>
                    <a:pt x="103627" y="22176"/>
                  </a:cubicBezTo>
                  <a:cubicBezTo>
                    <a:pt x="104613" y="18061"/>
                    <a:pt x="94627" y="16690"/>
                    <a:pt x="91407" y="14767"/>
                  </a:cubicBezTo>
                  <a:cubicBezTo>
                    <a:pt x="86355" y="11753"/>
                    <a:pt x="82001" y="7611"/>
                    <a:pt x="78264" y="3098"/>
                  </a:cubicBezTo>
                  <a:cubicBezTo>
                    <a:pt x="77376" y="2027"/>
                    <a:pt x="76460" y="891"/>
                    <a:pt x="75174" y="357"/>
                  </a:cubicBezTo>
                  <a:cubicBezTo>
                    <a:pt x="74541" y="95"/>
                    <a:pt x="73869" y="0"/>
                    <a:pt x="731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0"/>
            <p:cNvSpPr/>
            <p:nvPr/>
          </p:nvSpPr>
          <p:spPr>
            <a:xfrm>
              <a:off x="1006350" y="3541875"/>
              <a:ext cx="2536700" cy="1422800"/>
            </a:xfrm>
            <a:custGeom>
              <a:rect b="b" l="l" r="r" t="t"/>
              <a:pathLst>
                <a:path extrusionOk="0" h="56912" w="101468">
                  <a:moveTo>
                    <a:pt x="68222" y="0"/>
                  </a:moveTo>
                  <a:cubicBezTo>
                    <a:pt x="63482" y="0"/>
                    <a:pt x="58743" y="80"/>
                    <a:pt x="54005" y="240"/>
                  </a:cubicBezTo>
                  <a:cubicBezTo>
                    <a:pt x="57293" y="7238"/>
                    <a:pt x="56265" y="15779"/>
                    <a:pt x="52462" y="22511"/>
                  </a:cubicBezTo>
                  <a:cubicBezTo>
                    <a:pt x="48659" y="29243"/>
                    <a:pt x="42371" y="34305"/>
                    <a:pt x="35499" y="37850"/>
                  </a:cubicBezTo>
                  <a:cubicBezTo>
                    <a:pt x="27941" y="41749"/>
                    <a:pt x="19430" y="43951"/>
                    <a:pt x="10951" y="43951"/>
                  </a:cubicBezTo>
                  <a:cubicBezTo>
                    <a:pt x="7268" y="43951"/>
                    <a:pt x="3591" y="43535"/>
                    <a:pt x="1" y="42662"/>
                  </a:cubicBezTo>
                  <a:lnTo>
                    <a:pt x="1" y="42662"/>
                  </a:lnTo>
                  <a:cubicBezTo>
                    <a:pt x="432" y="45651"/>
                    <a:pt x="1294" y="48563"/>
                    <a:pt x="2554" y="51308"/>
                  </a:cubicBezTo>
                  <a:cubicBezTo>
                    <a:pt x="3035" y="52357"/>
                    <a:pt x="3609" y="53417"/>
                    <a:pt x="4553" y="54077"/>
                  </a:cubicBezTo>
                  <a:cubicBezTo>
                    <a:pt x="5424" y="54687"/>
                    <a:pt x="6509" y="54884"/>
                    <a:pt x="7558" y="55054"/>
                  </a:cubicBezTo>
                  <a:cubicBezTo>
                    <a:pt x="14973" y="56266"/>
                    <a:pt x="22546" y="56911"/>
                    <a:pt x="30111" y="56911"/>
                  </a:cubicBezTo>
                  <a:cubicBezTo>
                    <a:pt x="51410" y="56911"/>
                    <a:pt x="72643" y="51799"/>
                    <a:pt x="90094" y="39842"/>
                  </a:cubicBezTo>
                  <a:cubicBezTo>
                    <a:pt x="91336" y="38992"/>
                    <a:pt x="92614" y="38036"/>
                    <a:pt x="93189" y="36644"/>
                  </a:cubicBezTo>
                  <a:cubicBezTo>
                    <a:pt x="93719" y="35359"/>
                    <a:pt x="93564" y="33907"/>
                    <a:pt x="93433" y="32521"/>
                  </a:cubicBezTo>
                  <a:cubicBezTo>
                    <a:pt x="92882" y="26689"/>
                    <a:pt x="93028" y="20682"/>
                    <a:pt x="94465" y="14975"/>
                  </a:cubicBezTo>
                  <a:cubicBezTo>
                    <a:pt x="95381" y="11338"/>
                    <a:pt x="101467" y="3304"/>
                    <a:pt x="97859" y="1093"/>
                  </a:cubicBezTo>
                  <a:cubicBezTo>
                    <a:pt x="96787" y="437"/>
                    <a:pt x="94866" y="276"/>
                    <a:pt x="92857" y="276"/>
                  </a:cubicBezTo>
                  <a:cubicBezTo>
                    <a:pt x="90929" y="276"/>
                    <a:pt x="88921" y="424"/>
                    <a:pt x="87504" y="424"/>
                  </a:cubicBezTo>
                  <a:cubicBezTo>
                    <a:pt x="87279" y="424"/>
                    <a:pt x="87070" y="420"/>
                    <a:pt x="86878" y="412"/>
                  </a:cubicBezTo>
                  <a:cubicBezTo>
                    <a:pt x="83404" y="260"/>
                    <a:pt x="79932" y="149"/>
                    <a:pt x="76457" y="81"/>
                  </a:cubicBezTo>
                  <a:cubicBezTo>
                    <a:pt x="73711" y="27"/>
                    <a:pt x="70967" y="0"/>
                    <a:pt x="682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0"/>
            <p:cNvSpPr/>
            <p:nvPr/>
          </p:nvSpPr>
          <p:spPr>
            <a:xfrm>
              <a:off x="1585425" y="750250"/>
              <a:ext cx="5817750" cy="3064125"/>
            </a:xfrm>
            <a:custGeom>
              <a:rect b="b" l="l" r="r" t="t"/>
              <a:pathLst>
                <a:path extrusionOk="0" h="122565" w="232710">
                  <a:moveTo>
                    <a:pt x="159034" y="0"/>
                  </a:moveTo>
                  <a:cubicBezTo>
                    <a:pt x="142709" y="0"/>
                    <a:pt x="125684" y="1803"/>
                    <a:pt x="110333" y="6762"/>
                  </a:cubicBezTo>
                  <a:cubicBezTo>
                    <a:pt x="74819" y="18226"/>
                    <a:pt x="40258" y="49645"/>
                    <a:pt x="11972" y="76550"/>
                  </a:cubicBezTo>
                  <a:cubicBezTo>
                    <a:pt x="7844" y="80476"/>
                    <a:pt x="3849" y="84306"/>
                    <a:pt x="1" y="87963"/>
                  </a:cubicBezTo>
                  <a:lnTo>
                    <a:pt x="7170" y="105254"/>
                  </a:lnTo>
                  <a:cubicBezTo>
                    <a:pt x="7072" y="105295"/>
                    <a:pt x="7049" y="105308"/>
                    <a:pt x="7058" y="105308"/>
                  </a:cubicBezTo>
                  <a:cubicBezTo>
                    <a:pt x="7074" y="105308"/>
                    <a:pt x="7177" y="105273"/>
                    <a:pt x="7177" y="105273"/>
                  </a:cubicBezTo>
                  <a:lnTo>
                    <a:pt x="14346" y="122564"/>
                  </a:lnTo>
                  <a:cubicBezTo>
                    <a:pt x="19654" y="122428"/>
                    <a:pt x="25184" y="122307"/>
                    <a:pt x="30880" y="122161"/>
                  </a:cubicBezTo>
                  <a:cubicBezTo>
                    <a:pt x="69907" y="121163"/>
                    <a:pt x="116561" y="118916"/>
                    <a:pt x="149768" y="101892"/>
                  </a:cubicBezTo>
                  <a:cubicBezTo>
                    <a:pt x="176854" y="88016"/>
                    <a:pt x="200203" y="61983"/>
                    <a:pt x="214982" y="41522"/>
                  </a:cubicBezTo>
                  <a:cubicBezTo>
                    <a:pt x="226419" y="25683"/>
                    <a:pt x="232710" y="13193"/>
                    <a:pt x="231654" y="12220"/>
                  </a:cubicBezTo>
                  <a:cubicBezTo>
                    <a:pt x="231655" y="12178"/>
                    <a:pt x="231646" y="12138"/>
                    <a:pt x="231627" y="12100"/>
                  </a:cubicBezTo>
                  <a:cubicBezTo>
                    <a:pt x="230974" y="10525"/>
                    <a:pt x="217889" y="6308"/>
                    <a:pt x="199141" y="3307"/>
                  </a:cubicBezTo>
                  <a:cubicBezTo>
                    <a:pt x="187426" y="1417"/>
                    <a:pt x="173505" y="0"/>
                    <a:pt x="1590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0"/>
            <p:cNvSpPr/>
            <p:nvPr/>
          </p:nvSpPr>
          <p:spPr>
            <a:xfrm>
              <a:off x="1585425" y="2664000"/>
              <a:ext cx="772025" cy="1150375"/>
            </a:xfrm>
            <a:custGeom>
              <a:rect b="b" l="l" r="r" t="t"/>
              <a:pathLst>
                <a:path extrusionOk="0" h="46015" w="30881">
                  <a:moveTo>
                    <a:pt x="11972" y="0"/>
                  </a:moveTo>
                  <a:cubicBezTo>
                    <a:pt x="7844" y="3926"/>
                    <a:pt x="3849" y="7756"/>
                    <a:pt x="1" y="11413"/>
                  </a:cubicBezTo>
                  <a:lnTo>
                    <a:pt x="7170" y="28704"/>
                  </a:lnTo>
                  <a:cubicBezTo>
                    <a:pt x="7072" y="28745"/>
                    <a:pt x="7049" y="28758"/>
                    <a:pt x="7058" y="28758"/>
                  </a:cubicBezTo>
                  <a:cubicBezTo>
                    <a:pt x="7074" y="28758"/>
                    <a:pt x="7177" y="28723"/>
                    <a:pt x="7177" y="28723"/>
                  </a:cubicBezTo>
                  <a:lnTo>
                    <a:pt x="14346" y="46014"/>
                  </a:lnTo>
                  <a:cubicBezTo>
                    <a:pt x="19654" y="45878"/>
                    <a:pt x="25184" y="45757"/>
                    <a:pt x="30880" y="45611"/>
                  </a:cubicBezTo>
                  <a:lnTo>
                    <a:pt x="119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0"/>
            <p:cNvSpPr/>
            <p:nvPr/>
          </p:nvSpPr>
          <p:spPr>
            <a:xfrm>
              <a:off x="6563925" y="832925"/>
              <a:ext cx="839250" cy="955425"/>
            </a:xfrm>
            <a:custGeom>
              <a:rect b="b" l="l" r="r" t="t"/>
              <a:pathLst>
                <a:path extrusionOk="0" h="38217" w="33570">
                  <a:moveTo>
                    <a:pt x="1" y="0"/>
                  </a:moveTo>
                  <a:lnTo>
                    <a:pt x="15842" y="38217"/>
                  </a:lnTo>
                  <a:cubicBezTo>
                    <a:pt x="27279" y="22376"/>
                    <a:pt x="33570" y="9887"/>
                    <a:pt x="32515" y="8913"/>
                  </a:cubicBezTo>
                  <a:cubicBezTo>
                    <a:pt x="32515" y="8871"/>
                    <a:pt x="32506" y="8831"/>
                    <a:pt x="32487" y="8795"/>
                  </a:cubicBezTo>
                  <a:cubicBezTo>
                    <a:pt x="31834" y="7218"/>
                    <a:pt x="18749" y="3001"/>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0"/>
            <p:cNvSpPr/>
            <p:nvPr/>
          </p:nvSpPr>
          <p:spPr>
            <a:xfrm>
              <a:off x="4661200" y="1180400"/>
              <a:ext cx="1551700" cy="1367150"/>
            </a:xfrm>
            <a:custGeom>
              <a:rect b="b" l="l" r="r" t="t"/>
              <a:pathLst>
                <a:path extrusionOk="0" h="54686" w="62068">
                  <a:moveTo>
                    <a:pt x="31024" y="1"/>
                  </a:moveTo>
                  <a:cubicBezTo>
                    <a:pt x="27535" y="1"/>
                    <a:pt x="23989" y="673"/>
                    <a:pt x="20566" y="2092"/>
                  </a:cubicBezTo>
                  <a:cubicBezTo>
                    <a:pt x="6620" y="7873"/>
                    <a:pt x="0" y="23865"/>
                    <a:pt x="5783" y="37811"/>
                  </a:cubicBezTo>
                  <a:cubicBezTo>
                    <a:pt x="10146" y="48334"/>
                    <a:pt x="20321" y="54686"/>
                    <a:pt x="31045" y="54686"/>
                  </a:cubicBezTo>
                  <a:cubicBezTo>
                    <a:pt x="34533" y="54686"/>
                    <a:pt x="38080" y="54013"/>
                    <a:pt x="41503" y="52594"/>
                  </a:cubicBezTo>
                  <a:cubicBezTo>
                    <a:pt x="55449" y="46814"/>
                    <a:pt x="62067" y="30822"/>
                    <a:pt x="56286" y="16876"/>
                  </a:cubicBezTo>
                  <a:cubicBezTo>
                    <a:pt x="51923" y="6352"/>
                    <a:pt x="41747" y="1"/>
                    <a:pt x="310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0"/>
            <p:cNvSpPr/>
            <p:nvPr/>
          </p:nvSpPr>
          <p:spPr>
            <a:xfrm>
              <a:off x="4944575" y="1371475"/>
              <a:ext cx="984975" cy="985025"/>
            </a:xfrm>
            <a:custGeom>
              <a:rect b="b" l="l" r="r" t="t"/>
              <a:pathLst>
                <a:path extrusionOk="0" h="39401" w="39399">
                  <a:moveTo>
                    <a:pt x="19700" y="1"/>
                  </a:moveTo>
                  <a:cubicBezTo>
                    <a:pt x="14475" y="1"/>
                    <a:pt x="9464" y="2076"/>
                    <a:pt x="5771" y="5771"/>
                  </a:cubicBezTo>
                  <a:cubicBezTo>
                    <a:pt x="2075" y="9464"/>
                    <a:pt x="1" y="14475"/>
                    <a:pt x="1" y="19700"/>
                  </a:cubicBezTo>
                  <a:cubicBezTo>
                    <a:pt x="1" y="24924"/>
                    <a:pt x="2075" y="29935"/>
                    <a:pt x="5771" y="33630"/>
                  </a:cubicBezTo>
                  <a:cubicBezTo>
                    <a:pt x="9464" y="37324"/>
                    <a:pt x="14475" y="39400"/>
                    <a:pt x="19700" y="39400"/>
                  </a:cubicBezTo>
                  <a:cubicBezTo>
                    <a:pt x="24924" y="39400"/>
                    <a:pt x="29935" y="37324"/>
                    <a:pt x="33629" y="33630"/>
                  </a:cubicBezTo>
                  <a:cubicBezTo>
                    <a:pt x="37324" y="29935"/>
                    <a:pt x="39399" y="24924"/>
                    <a:pt x="39399" y="19700"/>
                  </a:cubicBezTo>
                  <a:cubicBezTo>
                    <a:pt x="39399" y="14475"/>
                    <a:pt x="37324" y="9464"/>
                    <a:pt x="33629" y="5771"/>
                  </a:cubicBezTo>
                  <a:cubicBezTo>
                    <a:pt x="29935" y="2076"/>
                    <a:pt x="24924" y="1"/>
                    <a:pt x="1970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0"/>
            <p:cNvSpPr/>
            <p:nvPr/>
          </p:nvSpPr>
          <p:spPr>
            <a:xfrm>
              <a:off x="3182775" y="1991050"/>
              <a:ext cx="1246400" cy="1098150"/>
            </a:xfrm>
            <a:custGeom>
              <a:rect b="b" l="l" r="r" t="t"/>
              <a:pathLst>
                <a:path extrusionOk="0" h="43926" w="49856">
                  <a:moveTo>
                    <a:pt x="24920" y="1"/>
                  </a:moveTo>
                  <a:cubicBezTo>
                    <a:pt x="22118" y="1"/>
                    <a:pt x="19269" y="541"/>
                    <a:pt x="16519" y="1680"/>
                  </a:cubicBezTo>
                  <a:cubicBezTo>
                    <a:pt x="5316" y="6324"/>
                    <a:pt x="1" y="19172"/>
                    <a:pt x="4644" y="30373"/>
                  </a:cubicBezTo>
                  <a:cubicBezTo>
                    <a:pt x="8148" y="38825"/>
                    <a:pt x="16322" y="43926"/>
                    <a:pt x="24935" y="43926"/>
                  </a:cubicBezTo>
                  <a:cubicBezTo>
                    <a:pt x="27737" y="43926"/>
                    <a:pt x="30586" y="43386"/>
                    <a:pt x="33335" y="42246"/>
                  </a:cubicBezTo>
                  <a:cubicBezTo>
                    <a:pt x="44538" y="37603"/>
                    <a:pt x="49856" y="24757"/>
                    <a:pt x="45210" y="13555"/>
                  </a:cubicBezTo>
                  <a:cubicBezTo>
                    <a:pt x="41706" y="5102"/>
                    <a:pt x="33533" y="1"/>
                    <a:pt x="249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0"/>
            <p:cNvSpPr/>
            <p:nvPr/>
          </p:nvSpPr>
          <p:spPr>
            <a:xfrm>
              <a:off x="3356850" y="2144425"/>
              <a:ext cx="898225" cy="791400"/>
            </a:xfrm>
            <a:custGeom>
              <a:rect b="b" l="l" r="r" t="t"/>
              <a:pathLst>
                <a:path extrusionOk="0" h="31656" w="35929">
                  <a:moveTo>
                    <a:pt x="17960" y="1"/>
                  </a:moveTo>
                  <a:cubicBezTo>
                    <a:pt x="15940" y="1"/>
                    <a:pt x="13887" y="390"/>
                    <a:pt x="11905" y="1211"/>
                  </a:cubicBezTo>
                  <a:cubicBezTo>
                    <a:pt x="3832" y="4558"/>
                    <a:pt x="0" y="13815"/>
                    <a:pt x="3347" y="21887"/>
                  </a:cubicBezTo>
                  <a:cubicBezTo>
                    <a:pt x="5872" y="27979"/>
                    <a:pt x="11763" y="31656"/>
                    <a:pt x="17971" y="31656"/>
                  </a:cubicBezTo>
                  <a:cubicBezTo>
                    <a:pt x="19990" y="31656"/>
                    <a:pt x="22043" y="31267"/>
                    <a:pt x="24025" y="30445"/>
                  </a:cubicBezTo>
                  <a:cubicBezTo>
                    <a:pt x="32097" y="27098"/>
                    <a:pt x="35928" y="17842"/>
                    <a:pt x="32581" y="9768"/>
                  </a:cubicBezTo>
                  <a:cubicBezTo>
                    <a:pt x="30057" y="3677"/>
                    <a:pt x="24167" y="1"/>
                    <a:pt x="1796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30"/>
          <p:cNvSpPr txBox="1"/>
          <p:nvPr>
            <p:ph type="title"/>
          </p:nvPr>
        </p:nvSpPr>
        <p:spPr>
          <a:xfrm>
            <a:off x="4233750" y="3868000"/>
            <a:ext cx="3114900" cy="472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320" name="Google Shape;320;p30"/>
          <p:cNvSpPr txBox="1"/>
          <p:nvPr>
            <p:ph idx="1" type="subTitle"/>
          </p:nvPr>
        </p:nvSpPr>
        <p:spPr>
          <a:xfrm>
            <a:off x="3810600" y="2003875"/>
            <a:ext cx="3961200" cy="205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Clr>
                <a:schemeClr val="lt1"/>
              </a:buClr>
              <a:buSzPts val="2400"/>
              <a:buNone/>
              <a:defRPr sz="2400">
                <a:solidFill>
                  <a:schemeClr val="lt1"/>
                </a:solidFill>
              </a:defRPr>
            </a:lvl2pPr>
            <a:lvl3pPr lvl="2" rtl="0" algn="ctr">
              <a:lnSpc>
                <a:spcPct val="100000"/>
              </a:lnSpc>
              <a:spcBef>
                <a:spcPts val="0"/>
              </a:spcBef>
              <a:spcAft>
                <a:spcPts val="0"/>
              </a:spcAft>
              <a:buClr>
                <a:schemeClr val="lt1"/>
              </a:buClr>
              <a:buSzPts val="2400"/>
              <a:buNone/>
              <a:defRPr sz="2400">
                <a:solidFill>
                  <a:schemeClr val="lt1"/>
                </a:solidFill>
              </a:defRPr>
            </a:lvl3pPr>
            <a:lvl4pPr lvl="3" rtl="0" algn="ctr">
              <a:lnSpc>
                <a:spcPct val="100000"/>
              </a:lnSpc>
              <a:spcBef>
                <a:spcPts val="0"/>
              </a:spcBef>
              <a:spcAft>
                <a:spcPts val="0"/>
              </a:spcAft>
              <a:buClr>
                <a:schemeClr val="lt1"/>
              </a:buClr>
              <a:buSzPts val="2400"/>
              <a:buNone/>
              <a:defRPr sz="2400">
                <a:solidFill>
                  <a:schemeClr val="lt1"/>
                </a:solidFill>
              </a:defRPr>
            </a:lvl4pPr>
            <a:lvl5pPr lvl="4" rtl="0" algn="ctr">
              <a:lnSpc>
                <a:spcPct val="100000"/>
              </a:lnSpc>
              <a:spcBef>
                <a:spcPts val="0"/>
              </a:spcBef>
              <a:spcAft>
                <a:spcPts val="0"/>
              </a:spcAft>
              <a:buClr>
                <a:schemeClr val="lt1"/>
              </a:buClr>
              <a:buSzPts val="2400"/>
              <a:buNone/>
              <a:defRPr sz="2400">
                <a:solidFill>
                  <a:schemeClr val="lt1"/>
                </a:solidFill>
              </a:defRPr>
            </a:lvl5pPr>
            <a:lvl6pPr lvl="5" rtl="0" algn="ctr">
              <a:lnSpc>
                <a:spcPct val="100000"/>
              </a:lnSpc>
              <a:spcBef>
                <a:spcPts val="0"/>
              </a:spcBef>
              <a:spcAft>
                <a:spcPts val="0"/>
              </a:spcAft>
              <a:buClr>
                <a:schemeClr val="lt1"/>
              </a:buClr>
              <a:buSzPts val="2400"/>
              <a:buNone/>
              <a:defRPr sz="2400">
                <a:solidFill>
                  <a:schemeClr val="lt1"/>
                </a:solidFill>
              </a:defRPr>
            </a:lvl6pPr>
            <a:lvl7pPr lvl="6" rtl="0" algn="ctr">
              <a:lnSpc>
                <a:spcPct val="100000"/>
              </a:lnSpc>
              <a:spcBef>
                <a:spcPts val="0"/>
              </a:spcBef>
              <a:spcAft>
                <a:spcPts val="0"/>
              </a:spcAft>
              <a:buClr>
                <a:schemeClr val="lt1"/>
              </a:buClr>
              <a:buSzPts val="2400"/>
              <a:buNone/>
              <a:defRPr sz="2400">
                <a:solidFill>
                  <a:schemeClr val="lt1"/>
                </a:solidFill>
              </a:defRPr>
            </a:lvl7pPr>
            <a:lvl8pPr lvl="7" rtl="0" algn="ctr">
              <a:lnSpc>
                <a:spcPct val="100000"/>
              </a:lnSpc>
              <a:spcBef>
                <a:spcPts val="0"/>
              </a:spcBef>
              <a:spcAft>
                <a:spcPts val="0"/>
              </a:spcAft>
              <a:buClr>
                <a:schemeClr val="lt1"/>
              </a:buClr>
              <a:buSzPts val="2400"/>
              <a:buNone/>
              <a:defRPr sz="2400">
                <a:solidFill>
                  <a:schemeClr val="lt1"/>
                </a:solidFill>
              </a:defRPr>
            </a:lvl8pPr>
            <a:lvl9pPr lvl="8" rtl="0" algn="ctr">
              <a:lnSpc>
                <a:spcPct val="100000"/>
              </a:lnSpc>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SECTION_TITLE_AND_DESCRIPTION_1_2">
    <p:bg>
      <p:bgPr>
        <a:blipFill>
          <a:blip r:embed="rId2">
            <a:alphaModFix/>
          </a:blip>
          <a:stretch>
            <a:fillRect/>
          </a:stretch>
        </a:blipFill>
      </p:bgPr>
    </p:bg>
    <p:spTree>
      <p:nvGrpSpPr>
        <p:cNvPr id="321" name="Shape 321"/>
        <p:cNvGrpSpPr/>
        <p:nvPr/>
      </p:nvGrpSpPr>
      <p:grpSpPr>
        <a:xfrm>
          <a:off x="0" y="0"/>
          <a:ext cx="0" cy="0"/>
          <a:chOff x="0" y="0"/>
          <a:chExt cx="0" cy="0"/>
        </a:xfrm>
      </p:grpSpPr>
      <p:sp>
        <p:nvSpPr>
          <p:cNvPr id="322" name="Google Shape;322;p31"/>
          <p:cNvSpPr/>
          <p:nvPr/>
        </p:nvSpPr>
        <p:spPr>
          <a:xfrm>
            <a:off x="5668875" y="2958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1"/>
          <p:cNvSpPr/>
          <p:nvPr/>
        </p:nvSpPr>
        <p:spPr>
          <a:xfrm>
            <a:off x="-3564125" y="-2219675"/>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1"/>
          <p:cNvSpPr txBox="1"/>
          <p:nvPr>
            <p:ph idx="1" type="subTitle"/>
          </p:nvPr>
        </p:nvSpPr>
        <p:spPr>
          <a:xfrm>
            <a:off x="3614100" y="36033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325" name="Google Shape;325;p31"/>
          <p:cNvSpPr txBox="1"/>
          <p:nvPr>
            <p:ph idx="2" type="subTitle"/>
          </p:nvPr>
        </p:nvSpPr>
        <p:spPr>
          <a:xfrm>
            <a:off x="6366975" y="36033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326" name="Google Shape;326;p31"/>
          <p:cNvSpPr txBox="1"/>
          <p:nvPr>
            <p:ph idx="3" type="subTitle"/>
          </p:nvPr>
        </p:nvSpPr>
        <p:spPr>
          <a:xfrm>
            <a:off x="861225" y="17745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327" name="Google Shape;327;p31"/>
          <p:cNvSpPr txBox="1"/>
          <p:nvPr>
            <p:ph idx="4" type="subTitle"/>
          </p:nvPr>
        </p:nvSpPr>
        <p:spPr>
          <a:xfrm>
            <a:off x="3614100" y="17772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328" name="Google Shape;328;p31"/>
          <p:cNvSpPr txBox="1"/>
          <p:nvPr>
            <p:ph idx="5" type="subTitle"/>
          </p:nvPr>
        </p:nvSpPr>
        <p:spPr>
          <a:xfrm>
            <a:off x="861225" y="21906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329" name="Google Shape;329;p31"/>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330" name="Google Shape;330;p31"/>
          <p:cNvSpPr txBox="1"/>
          <p:nvPr>
            <p:ph idx="6" type="subTitle"/>
          </p:nvPr>
        </p:nvSpPr>
        <p:spPr>
          <a:xfrm>
            <a:off x="3614100" y="21906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331" name="Google Shape;331;p31"/>
          <p:cNvSpPr txBox="1"/>
          <p:nvPr>
            <p:ph idx="7" type="subTitle"/>
          </p:nvPr>
        </p:nvSpPr>
        <p:spPr>
          <a:xfrm>
            <a:off x="6366975" y="40194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332" name="Google Shape;332;p31"/>
          <p:cNvSpPr txBox="1"/>
          <p:nvPr>
            <p:ph idx="8" type="subTitle"/>
          </p:nvPr>
        </p:nvSpPr>
        <p:spPr>
          <a:xfrm>
            <a:off x="3614100" y="40194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SECTION_TITLE_AND_DESCRIPTION_1_3">
    <p:bg>
      <p:bgPr>
        <a:blipFill>
          <a:blip r:embed="rId2">
            <a:alphaModFix/>
          </a:blip>
          <a:stretch>
            <a:fillRect/>
          </a:stretch>
        </a:blipFill>
      </p:bgPr>
    </p:bg>
    <p:spTree>
      <p:nvGrpSpPr>
        <p:cNvPr id="333" name="Shape 333"/>
        <p:cNvGrpSpPr/>
        <p:nvPr/>
      </p:nvGrpSpPr>
      <p:grpSpPr>
        <a:xfrm>
          <a:off x="0" y="0"/>
          <a:ext cx="0" cy="0"/>
          <a:chOff x="0" y="0"/>
          <a:chExt cx="0" cy="0"/>
        </a:xfrm>
      </p:grpSpPr>
      <p:sp>
        <p:nvSpPr>
          <p:cNvPr id="334" name="Google Shape;334;p32"/>
          <p:cNvSpPr txBox="1"/>
          <p:nvPr>
            <p:ph idx="1" type="subTitle"/>
          </p:nvPr>
        </p:nvSpPr>
        <p:spPr>
          <a:xfrm>
            <a:off x="1005175"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35" name="Google Shape;335;p32"/>
          <p:cNvSpPr txBox="1"/>
          <p:nvPr>
            <p:ph idx="2" type="subTitle"/>
          </p:nvPr>
        </p:nvSpPr>
        <p:spPr>
          <a:xfrm>
            <a:off x="3609900"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36" name="Google Shape;336;p32"/>
          <p:cNvSpPr txBox="1"/>
          <p:nvPr>
            <p:ph idx="3" type="subTitle"/>
          </p:nvPr>
        </p:nvSpPr>
        <p:spPr>
          <a:xfrm>
            <a:off x="6214625"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37" name="Google Shape;337;p32"/>
          <p:cNvSpPr txBox="1"/>
          <p:nvPr>
            <p:ph idx="4" type="subTitle"/>
          </p:nvPr>
        </p:nvSpPr>
        <p:spPr>
          <a:xfrm>
            <a:off x="1005175"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38" name="Google Shape;338;p32"/>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339" name="Google Shape;339;p32"/>
          <p:cNvSpPr txBox="1"/>
          <p:nvPr>
            <p:ph idx="5" type="subTitle"/>
          </p:nvPr>
        </p:nvSpPr>
        <p:spPr>
          <a:xfrm>
            <a:off x="3609900"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40" name="Google Shape;340;p32"/>
          <p:cNvSpPr txBox="1"/>
          <p:nvPr>
            <p:ph idx="6" type="subTitle"/>
          </p:nvPr>
        </p:nvSpPr>
        <p:spPr>
          <a:xfrm>
            <a:off x="6214625"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1">
  <p:cSld name="BIG_NUMBER_1_1">
    <p:bg>
      <p:bgPr>
        <a:blipFill>
          <a:blip r:embed="rId2">
            <a:alphaModFix/>
          </a:blip>
          <a:stretch>
            <a:fillRect/>
          </a:stretch>
        </a:blipFill>
      </p:bgPr>
    </p:bg>
    <p:spTree>
      <p:nvGrpSpPr>
        <p:cNvPr id="341" name="Shape 341"/>
        <p:cNvGrpSpPr/>
        <p:nvPr/>
      </p:nvGrpSpPr>
      <p:grpSpPr>
        <a:xfrm>
          <a:off x="0" y="0"/>
          <a:ext cx="0" cy="0"/>
          <a:chOff x="0" y="0"/>
          <a:chExt cx="0" cy="0"/>
        </a:xfrm>
      </p:grpSpPr>
      <p:sp>
        <p:nvSpPr>
          <p:cNvPr id="342" name="Google Shape;342;p33"/>
          <p:cNvSpPr txBox="1"/>
          <p:nvPr>
            <p:ph hasCustomPrompt="1" type="title"/>
          </p:nvPr>
        </p:nvSpPr>
        <p:spPr>
          <a:xfrm>
            <a:off x="574175" y="9398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343" name="Google Shape;343;p33"/>
          <p:cNvSpPr txBox="1"/>
          <p:nvPr>
            <p:ph idx="1" type="body"/>
          </p:nvPr>
        </p:nvSpPr>
        <p:spPr>
          <a:xfrm>
            <a:off x="795125" y="17975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344" name="Google Shape;344;p33"/>
          <p:cNvSpPr txBox="1"/>
          <p:nvPr>
            <p:ph hasCustomPrompt="1" idx="2" type="title"/>
          </p:nvPr>
        </p:nvSpPr>
        <p:spPr>
          <a:xfrm>
            <a:off x="3335100" y="17018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345" name="Google Shape;345;p33"/>
          <p:cNvSpPr txBox="1"/>
          <p:nvPr>
            <p:ph idx="3" type="body"/>
          </p:nvPr>
        </p:nvSpPr>
        <p:spPr>
          <a:xfrm>
            <a:off x="3556050" y="25595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346" name="Google Shape;346;p33"/>
          <p:cNvSpPr txBox="1"/>
          <p:nvPr>
            <p:ph hasCustomPrompt="1" idx="4" type="title"/>
          </p:nvPr>
        </p:nvSpPr>
        <p:spPr>
          <a:xfrm>
            <a:off x="6096025" y="23876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347" name="Google Shape;347;p33"/>
          <p:cNvSpPr txBox="1"/>
          <p:nvPr>
            <p:ph idx="5" type="body"/>
          </p:nvPr>
        </p:nvSpPr>
        <p:spPr>
          <a:xfrm>
            <a:off x="6316975" y="32453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grpSp>
        <p:nvGrpSpPr>
          <p:cNvPr id="348" name="Google Shape;348;p33"/>
          <p:cNvGrpSpPr/>
          <p:nvPr/>
        </p:nvGrpSpPr>
        <p:grpSpPr>
          <a:xfrm>
            <a:off x="1444333" y="3920592"/>
            <a:ext cx="466895" cy="466877"/>
            <a:chOff x="2238350" y="1686100"/>
            <a:chExt cx="660950" cy="660925"/>
          </a:xfrm>
        </p:grpSpPr>
        <p:sp>
          <p:nvSpPr>
            <p:cNvPr id="349" name="Google Shape;349;p33"/>
            <p:cNvSpPr/>
            <p:nvPr/>
          </p:nvSpPr>
          <p:spPr>
            <a:xfrm>
              <a:off x="2238350" y="1686100"/>
              <a:ext cx="660950" cy="660925"/>
            </a:xfrm>
            <a:custGeom>
              <a:rect b="b" l="l" r="r" t="t"/>
              <a:pathLst>
                <a:path extrusionOk="0" h="26437" w="26438">
                  <a:moveTo>
                    <a:pt x="13219" y="0"/>
                  </a:moveTo>
                  <a:cubicBezTo>
                    <a:pt x="9714" y="0"/>
                    <a:pt x="6352" y="1393"/>
                    <a:pt x="3873" y="3871"/>
                  </a:cubicBezTo>
                  <a:cubicBezTo>
                    <a:pt x="1393" y="6350"/>
                    <a:pt x="1" y="9712"/>
                    <a:pt x="1" y="13218"/>
                  </a:cubicBezTo>
                  <a:cubicBezTo>
                    <a:pt x="1" y="16723"/>
                    <a:pt x="1393" y="20086"/>
                    <a:pt x="3873" y="22564"/>
                  </a:cubicBezTo>
                  <a:cubicBezTo>
                    <a:pt x="6352" y="25044"/>
                    <a:pt x="9714" y="26437"/>
                    <a:pt x="13219" y="26437"/>
                  </a:cubicBezTo>
                  <a:cubicBezTo>
                    <a:pt x="16725" y="26437"/>
                    <a:pt x="20086" y="25044"/>
                    <a:pt x="22566" y="22564"/>
                  </a:cubicBezTo>
                  <a:cubicBezTo>
                    <a:pt x="25044" y="20086"/>
                    <a:pt x="26437" y="16723"/>
                    <a:pt x="26437" y="13218"/>
                  </a:cubicBezTo>
                  <a:cubicBezTo>
                    <a:pt x="26437" y="9712"/>
                    <a:pt x="25044" y="6350"/>
                    <a:pt x="22566" y="3871"/>
                  </a:cubicBezTo>
                  <a:cubicBezTo>
                    <a:pt x="20086" y="1393"/>
                    <a:pt x="16725" y="0"/>
                    <a:pt x="132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3"/>
            <p:cNvSpPr/>
            <p:nvPr/>
          </p:nvSpPr>
          <p:spPr>
            <a:xfrm>
              <a:off x="2365450" y="1819175"/>
              <a:ext cx="114550" cy="107800"/>
            </a:xfrm>
            <a:custGeom>
              <a:rect b="b" l="l" r="r" t="t"/>
              <a:pathLst>
                <a:path extrusionOk="0" h="4312" w="4582">
                  <a:moveTo>
                    <a:pt x="2309" y="0"/>
                  </a:moveTo>
                  <a:cubicBezTo>
                    <a:pt x="1666" y="0"/>
                    <a:pt x="1043" y="289"/>
                    <a:pt x="627" y="807"/>
                  </a:cubicBezTo>
                  <a:cubicBezTo>
                    <a:pt x="82" y="1488"/>
                    <a:pt x="0" y="2430"/>
                    <a:pt x="420" y="3193"/>
                  </a:cubicBezTo>
                  <a:cubicBezTo>
                    <a:pt x="801" y="3888"/>
                    <a:pt x="1528" y="4311"/>
                    <a:pt x="2309" y="4311"/>
                  </a:cubicBezTo>
                  <a:cubicBezTo>
                    <a:pt x="2387" y="4311"/>
                    <a:pt x="2466" y="4307"/>
                    <a:pt x="2545" y="4298"/>
                  </a:cubicBezTo>
                  <a:cubicBezTo>
                    <a:pt x="3728" y="4170"/>
                    <a:pt x="4582" y="3104"/>
                    <a:pt x="4451" y="1921"/>
                  </a:cubicBezTo>
                  <a:cubicBezTo>
                    <a:pt x="4356" y="1054"/>
                    <a:pt x="3749" y="330"/>
                    <a:pt x="2912" y="87"/>
                  </a:cubicBezTo>
                  <a:cubicBezTo>
                    <a:pt x="2713" y="29"/>
                    <a:pt x="2510" y="0"/>
                    <a:pt x="23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3"/>
            <p:cNvSpPr/>
            <p:nvPr/>
          </p:nvSpPr>
          <p:spPr>
            <a:xfrm>
              <a:off x="2502425" y="1740575"/>
              <a:ext cx="66675" cy="62725"/>
            </a:xfrm>
            <a:custGeom>
              <a:rect b="b" l="l" r="r" t="t"/>
              <a:pathLst>
                <a:path extrusionOk="0" h="2509" w="2667">
                  <a:moveTo>
                    <a:pt x="1345" y="0"/>
                  </a:moveTo>
                  <a:cubicBezTo>
                    <a:pt x="970" y="0"/>
                    <a:pt x="608" y="168"/>
                    <a:pt x="365" y="469"/>
                  </a:cubicBezTo>
                  <a:cubicBezTo>
                    <a:pt x="47" y="866"/>
                    <a:pt x="0" y="1414"/>
                    <a:pt x="244" y="1857"/>
                  </a:cubicBezTo>
                  <a:cubicBezTo>
                    <a:pt x="467" y="2262"/>
                    <a:pt x="889" y="2508"/>
                    <a:pt x="1343" y="2508"/>
                  </a:cubicBezTo>
                  <a:cubicBezTo>
                    <a:pt x="1389" y="2508"/>
                    <a:pt x="1435" y="2506"/>
                    <a:pt x="1481" y="2501"/>
                  </a:cubicBezTo>
                  <a:cubicBezTo>
                    <a:pt x="2170" y="2425"/>
                    <a:pt x="2666" y="1806"/>
                    <a:pt x="2591" y="1117"/>
                  </a:cubicBezTo>
                  <a:cubicBezTo>
                    <a:pt x="2535" y="613"/>
                    <a:pt x="2180" y="192"/>
                    <a:pt x="1695" y="50"/>
                  </a:cubicBezTo>
                  <a:cubicBezTo>
                    <a:pt x="1579" y="16"/>
                    <a:pt x="1461" y="0"/>
                    <a:pt x="13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3"/>
            <p:cNvSpPr/>
            <p:nvPr/>
          </p:nvSpPr>
          <p:spPr>
            <a:xfrm>
              <a:off x="2639625" y="1819125"/>
              <a:ext cx="27625" cy="23200"/>
            </a:xfrm>
            <a:custGeom>
              <a:rect b="b" l="l" r="r" t="t"/>
              <a:pathLst>
                <a:path extrusionOk="0" h="928" w="1105">
                  <a:moveTo>
                    <a:pt x="495" y="1"/>
                  </a:moveTo>
                  <a:cubicBezTo>
                    <a:pt x="239" y="1"/>
                    <a:pt x="1" y="219"/>
                    <a:pt x="34" y="515"/>
                  </a:cubicBezTo>
                  <a:cubicBezTo>
                    <a:pt x="59" y="751"/>
                    <a:pt x="259" y="927"/>
                    <a:pt x="492" y="927"/>
                  </a:cubicBezTo>
                  <a:cubicBezTo>
                    <a:pt x="509" y="927"/>
                    <a:pt x="526" y="926"/>
                    <a:pt x="544" y="924"/>
                  </a:cubicBezTo>
                  <a:cubicBezTo>
                    <a:pt x="954" y="879"/>
                    <a:pt x="1104" y="361"/>
                    <a:pt x="782" y="104"/>
                  </a:cubicBezTo>
                  <a:cubicBezTo>
                    <a:pt x="693" y="33"/>
                    <a:pt x="593" y="1"/>
                    <a:pt x="4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33"/>
          <p:cNvGrpSpPr/>
          <p:nvPr/>
        </p:nvGrpSpPr>
        <p:grpSpPr>
          <a:xfrm>
            <a:off x="7803509" y="377043"/>
            <a:ext cx="1879757" cy="1113913"/>
            <a:chOff x="7803509" y="377043"/>
            <a:chExt cx="1879757" cy="1113913"/>
          </a:xfrm>
        </p:grpSpPr>
        <p:sp>
          <p:nvSpPr>
            <p:cNvPr id="354" name="Google Shape;354;p33"/>
            <p:cNvSpPr/>
            <p:nvPr/>
          </p:nvSpPr>
          <p:spPr>
            <a:xfrm>
              <a:off x="8187538" y="697310"/>
              <a:ext cx="1095056" cy="286530"/>
            </a:xfrm>
            <a:custGeom>
              <a:rect b="b" l="l" r="r" t="t"/>
              <a:pathLst>
                <a:path extrusionOk="0" h="2633" w="10063">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3"/>
            <p:cNvSpPr/>
            <p:nvPr/>
          </p:nvSpPr>
          <p:spPr>
            <a:xfrm>
              <a:off x="8265998" y="540822"/>
              <a:ext cx="953481" cy="251380"/>
            </a:xfrm>
            <a:custGeom>
              <a:rect b="b" l="l" r="r" t="t"/>
              <a:pathLst>
                <a:path extrusionOk="0" h="2310" w="8762">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3"/>
            <p:cNvSpPr/>
            <p:nvPr/>
          </p:nvSpPr>
          <p:spPr>
            <a:xfrm>
              <a:off x="8322150" y="473352"/>
              <a:ext cx="798521" cy="187066"/>
            </a:xfrm>
            <a:custGeom>
              <a:rect b="b" l="l" r="r" t="t"/>
              <a:pathLst>
                <a:path extrusionOk="0" h="1719" w="7338">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3"/>
            <p:cNvSpPr/>
            <p:nvPr/>
          </p:nvSpPr>
          <p:spPr>
            <a:xfrm>
              <a:off x="8535221" y="377043"/>
              <a:ext cx="352250" cy="55826"/>
            </a:xfrm>
            <a:custGeom>
              <a:rect b="b" l="l" r="r" t="t"/>
              <a:pathLst>
                <a:path extrusionOk="0" h="513" w="3237">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3"/>
            <p:cNvSpPr/>
            <p:nvPr/>
          </p:nvSpPr>
          <p:spPr>
            <a:xfrm>
              <a:off x="8363067" y="400875"/>
              <a:ext cx="676316" cy="185434"/>
            </a:xfrm>
            <a:custGeom>
              <a:rect b="b" l="l" r="r" t="t"/>
              <a:pathLst>
                <a:path extrusionOk="0" h="1704" w="6215">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3"/>
            <p:cNvSpPr/>
            <p:nvPr/>
          </p:nvSpPr>
          <p:spPr>
            <a:xfrm>
              <a:off x="8222687" y="620590"/>
              <a:ext cx="1030743" cy="263242"/>
            </a:xfrm>
            <a:custGeom>
              <a:rect b="b" l="l" r="r" t="t"/>
              <a:pathLst>
                <a:path extrusionOk="0" h="2419" w="9472">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3"/>
            <p:cNvSpPr/>
            <p:nvPr/>
          </p:nvSpPr>
          <p:spPr>
            <a:xfrm>
              <a:off x="8179921" y="1041518"/>
              <a:ext cx="1025520" cy="252142"/>
            </a:xfrm>
            <a:custGeom>
              <a:rect b="b" l="l" r="r" t="t"/>
              <a:pathLst>
                <a:path extrusionOk="0" h="2317" w="9424">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3"/>
            <p:cNvSpPr/>
            <p:nvPr/>
          </p:nvSpPr>
          <p:spPr>
            <a:xfrm>
              <a:off x="8194612" y="1100174"/>
              <a:ext cx="956528" cy="336588"/>
            </a:xfrm>
            <a:custGeom>
              <a:rect b="b" l="l" r="r" t="t"/>
              <a:pathLst>
                <a:path extrusionOk="0" h="3093" w="879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3"/>
            <p:cNvSpPr/>
            <p:nvPr/>
          </p:nvSpPr>
          <p:spPr>
            <a:xfrm>
              <a:off x="8174044" y="794816"/>
              <a:ext cx="1109093" cy="265092"/>
            </a:xfrm>
            <a:custGeom>
              <a:rect b="b" l="l" r="r" t="t"/>
              <a:pathLst>
                <a:path extrusionOk="0" h="2436" w="10192">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3"/>
            <p:cNvSpPr/>
            <p:nvPr/>
          </p:nvSpPr>
          <p:spPr>
            <a:xfrm>
              <a:off x="8166100" y="865442"/>
              <a:ext cx="1102238" cy="351388"/>
            </a:xfrm>
            <a:custGeom>
              <a:rect b="b" l="l" r="r" t="t"/>
              <a:pathLst>
                <a:path extrusionOk="0" h="3229" w="10129">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3"/>
            <p:cNvSpPr/>
            <p:nvPr/>
          </p:nvSpPr>
          <p:spPr>
            <a:xfrm>
              <a:off x="8239555" y="1204100"/>
              <a:ext cx="725176" cy="286856"/>
            </a:xfrm>
            <a:custGeom>
              <a:rect b="b" l="l" r="r" t="t"/>
              <a:pathLst>
                <a:path extrusionOk="0" h="2636" w="6664">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3"/>
            <p:cNvSpPr/>
            <p:nvPr/>
          </p:nvSpPr>
          <p:spPr>
            <a:xfrm>
              <a:off x="8720217" y="1247521"/>
              <a:ext cx="370314" cy="158446"/>
            </a:xfrm>
            <a:custGeom>
              <a:rect b="b" l="l" r="r" t="t"/>
              <a:pathLst>
                <a:path extrusionOk="0" h="1456" w="3403">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3"/>
            <p:cNvSpPr/>
            <p:nvPr/>
          </p:nvSpPr>
          <p:spPr>
            <a:xfrm>
              <a:off x="7803509" y="555296"/>
              <a:ext cx="1879757" cy="757731"/>
            </a:xfrm>
            <a:custGeom>
              <a:rect b="b" l="l" r="r" t="t"/>
              <a:pathLst>
                <a:path extrusionOk="0" h="6963" w="17274">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SECTION_TITLE_AND_DESCRIPTION_1_3_1">
    <p:bg>
      <p:bgPr>
        <a:blipFill>
          <a:blip r:embed="rId2">
            <a:alphaModFix/>
          </a:blip>
          <a:stretch>
            <a:fillRect/>
          </a:stretch>
        </a:blipFill>
      </p:bgPr>
    </p:bg>
    <p:spTree>
      <p:nvGrpSpPr>
        <p:cNvPr id="367" name="Shape 367"/>
        <p:cNvGrpSpPr/>
        <p:nvPr/>
      </p:nvGrpSpPr>
      <p:grpSpPr>
        <a:xfrm>
          <a:off x="0" y="0"/>
          <a:ext cx="0" cy="0"/>
          <a:chOff x="0" y="0"/>
          <a:chExt cx="0" cy="0"/>
        </a:xfrm>
      </p:grpSpPr>
      <p:sp>
        <p:nvSpPr>
          <p:cNvPr id="368" name="Google Shape;368;p34"/>
          <p:cNvSpPr txBox="1"/>
          <p:nvPr>
            <p:ph idx="1" type="subTitle"/>
          </p:nvPr>
        </p:nvSpPr>
        <p:spPr>
          <a:xfrm>
            <a:off x="6214625"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69" name="Google Shape;369;p34"/>
          <p:cNvSpPr txBox="1"/>
          <p:nvPr>
            <p:ph idx="2" type="subTitle"/>
          </p:nvPr>
        </p:nvSpPr>
        <p:spPr>
          <a:xfrm>
            <a:off x="3609900"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70" name="Google Shape;370;p34"/>
          <p:cNvSpPr txBox="1"/>
          <p:nvPr>
            <p:ph idx="3" type="subTitle"/>
          </p:nvPr>
        </p:nvSpPr>
        <p:spPr>
          <a:xfrm>
            <a:off x="1005175"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71" name="Google Shape;371;p34"/>
          <p:cNvSpPr txBox="1"/>
          <p:nvPr>
            <p:ph idx="4" type="subTitle"/>
          </p:nvPr>
        </p:nvSpPr>
        <p:spPr>
          <a:xfrm>
            <a:off x="6214625"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72" name="Google Shape;372;p34"/>
          <p:cNvSpPr txBox="1"/>
          <p:nvPr>
            <p:ph idx="5" type="subTitle"/>
          </p:nvPr>
        </p:nvSpPr>
        <p:spPr>
          <a:xfrm>
            <a:off x="3609900"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73" name="Google Shape;373;p34"/>
          <p:cNvSpPr txBox="1"/>
          <p:nvPr>
            <p:ph idx="6" type="subTitle"/>
          </p:nvPr>
        </p:nvSpPr>
        <p:spPr>
          <a:xfrm>
            <a:off x="1005175"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74" name="Google Shape;374;p34"/>
          <p:cNvSpPr txBox="1"/>
          <p:nvPr>
            <p:ph idx="7" type="subTitle"/>
          </p:nvPr>
        </p:nvSpPr>
        <p:spPr>
          <a:xfrm>
            <a:off x="1005175"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75" name="Google Shape;375;p34"/>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376" name="Google Shape;376;p34"/>
          <p:cNvSpPr txBox="1"/>
          <p:nvPr>
            <p:ph idx="8" type="subTitle"/>
          </p:nvPr>
        </p:nvSpPr>
        <p:spPr>
          <a:xfrm>
            <a:off x="3609900"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77" name="Google Shape;377;p34"/>
          <p:cNvSpPr txBox="1"/>
          <p:nvPr>
            <p:ph idx="9" type="subTitle"/>
          </p:nvPr>
        </p:nvSpPr>
        <p:spPr>
          <a:xfrm>
            <a:off x="6214625"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78" name="Google Shape;378;p34"/>
          <p:cNvSpPr txBox="1"/>
          <p:nvPr>
            <p:ph idx="13" type="subTitle"/>
          </p:nvPr>
        </p:nvSpPr>
        <p:spPr>
          <a:xfrm>
            <a:off x="1005175"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79" name="Google Shape;379;p34"/>
          <p:cNvSpPr txBox="1"/>
          <p:nvPr>
            <p:ph idx="14" type="subTitle"/>
          </p:nvPr>
        </p:nvSpPr>
        <p:spPr>
          <a:xfrm>
            <a:off x="3609900"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380" name="Google Shape;380;p34"/>
          <p:cNvSpPr txBox="1"/>
          <p:nvPr>
            <p:ph idx="15" type="subTitle"/>
          </p:nvPr>
        </p:nvSpPr>
        <p:spPr>
          <a:xfrm>
            <a:off x="6214625"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SECTION_TITLE_AND_DESCRIPTION_1_3_1_1_1">
    <p:bg>
      <p:bgPr>
        <a:blipFill>
          <a:blip r:embed="rId2">
            <a:alphaModFix/>
          </a:blip>
          <a:stretch>
            <a:fillRect/>
          </a:stretch>
        </a:blipFill>
      </p:bgPr>
    </p:bg>
    <p:spTree>
      <p:nvGrpSpPr>
        <p:cNvPr id="381" name="Shape 381"/>
        <p:cNvGrpSpPr/>
        <p:nvPr/>
      </p:nvGrpSpPr>
      <p:grpSpPr>
        <a:xfrm>
          <a:off x="0" y="0"/>
          <a:ext cx="0" cy="0"/>
          <a:chOff x="0" y="0"/>
          <a:chExt cx="0" cy="0"/>
        </a:xfrm>
      </p:grpSpPr>
      <p:sp>
        <p:nvSpPr>
          <p:cNvPr id="382" name="Google Shape;382;p35"/>
          <p:cNvSpPr txBox="1"/>
          <p:nvPr>
            <p:ph idx="1" type="body"/>
          </p:nvPr>
        </p:nvSpPr>
        <p:spPr>
          <a:xfrm>
            <a:off x="5723475" y="2445525"/>
            <a:ext cx="2463900" cy="15930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1"/>
              </a:buClr>
              <a:buSzPts val="1800"/>
              <a:buChar char="●"/>
              <a:defRPr>
                <a:solidFill>
                  <a:schemeClr val="lt1"/>
                </a:solidFill>
              </a:defRPr>
            </a:lvl1pPr>
            <a:lvl2pPr indent="-317500" lvl="1" marL="914400" rtl="0">
              <a:lnSpc>
                <a:spcPct val="100000"/>
              </a:lnSpc>
              <a:spcBef>
                <a:spcPts val="0"/>
              </a:spcBef>
              <a:spcAft>
                <a:spcPts val="0"/>
              </a:spcAft>
              <a:buClr>
                <a:schemeClr val="lt1"/>
              </a:buClr>
              <a:buSzPts val="1400"/>
              <a:buChar char="○"/>
              <a:defRPr>
                <a:solidFill>
                  <a:schemeClr val="lt1"/>
                </a:solidFill>
              </a:defRPr>
            </a:lvl2pPr>
            <a:lvl3pPr indent="-317500" lvl="2" marL="1371600" rtl="0">
              <a:lnSpc>
                <a:spcPct val="100000"/>
              </a:lnSpc>
              <a:spcBef>
                <a:spcPts val="0"/>
              </a:spcBef>
              <a:spcAft>
                <a:spcPts val="0"/>
              </a:spcAft>
              <a:buClr>
                <a:schemeClr val="lt1"/>
              </a:buClr>
              <a:buSzPts val="1400"/>
              <a:buChar char="■"/>
              <a:defRPr>
                <a:solidFill>
                  <a:schemeClr val="lt1"/>
                </a:solidFill>
              </a:defRPr>
            </a:lvl3pPr>
            <a:lvl4pPr indent="-317500" lvl="3" marL="1828800" rtl="0">
              <a:lnSpc>
                <a:spcPct val="100000"/>
              </a:lnSpc>
              <a:spcBef>
                <a:spcPts val="0"/>
              </a:spcBef>
              <a:spcAft>
                <a:spcPts val="0"/>
              </a:spcAft>
              <a:buClr>
                <a:schemeClr val="lt1"/>
              </a:buClr>
              <a:buSzPts val="1400"/>
              <a:buChar char="●"/>
              <a:defRPr>
                <a:solidFill>
                  <a:schemeClr val="lt1"/>
                </a:solidFill>
              </a:defRPr>
            </a:lvl4pPr>
            <a:lvl5pPr indent="-317500" lvl="4" marL="2286000" rtl="0">
              <a:lnSpc>
                <a:spcPct val="100000"/>
              </a:lnSpc>
              <a:spcBef>
                <a:spcPts val="0"/>
              </a:spcBef>
              <a:spcAft>
                <a:spcPts val="0"/>
              </a:spcAft>
              <a:buClr>
                <a:schemeClr val="lt1"/>
              </a:buClr>
              <a:buSzPts val="1400"/>
              <a:buChar char="○"/>
              <a:defRPr>
                <a:solidFill>
                  <a:schemeClr val="lt1"/>
                </a:solidFill>
              </a:defRPr>
            </a:lvl5pPr>
            <a:lvl6pPr indent="-317500" lvl="5" marL="2743200" rtl="0">
              <a:lnSpc>
                <a:spcPct val="100000"/>
              </a:lnSpc>
              <a:spcBef>
                <a:spcPts val="0"/>
              </a:spcBef>
              <a:spcAft>
                <a:spcPts val="0"/>
              </a:spcAft>
              <a:buClr>
                <a:schemeClr val="lt1"/>
              </a:buClr>
              <a:buSzPts val="1400"/>
              <a:buChar char="■"/>
              <a:defRPr>
                <a:solidFill>
                  <a:schemeClr val="lt1"/>
                </a:solidFill>
              </a:defRPr>
            </a:lvl6pPr>
            <a:lvl7pPr indent="-317500" lvl="6" marL="3200400" rtl="0">
              <a:lnSpc>
                <a:spcPct val="100000"/>
              </a:lnSpc>
              <a:spcBef>
                <a:spcPts val="0"/>
              </a:spcBef>
              <a:spcAft>
                <a:spcPts val="0"/>
              </a:spcAft>
              <a:buClr>
                <a:schemeClr val="lt1"/>
              </a:buClr>
              <a:buSzPts val="1400"/>
              <a:buChar char="●"/>
              <a:defRPr>
                <a:solidFill>
                  <a:schemeClr val="lt1"/>
                </a:solidFill>
              </a:defRPr>
            </a:lvl7pPr>
            <a:lvl8pPr indent="-317500" lvl="7" marL="3657600" rtl="0">
              <a:lnSpc>
                <a:spcPct val="100000"/>
              </a:lnSpc>
              <a:spcBef>
                <a:spcPts val="0"/>
              </a:spcBef>
              <a:spcAft>
                <a:spcPts val="0"/>
              </a:spcAft>
              <a:buClr>
                <a:schemeClr val="lt1"/>
              </a:buClr>
              <a:buSzPts val="1400"/>
              <a:buChar char="○"/>
              <a:defRPr>
                <a:solidFill>
                  <a:schemeClr val="lt1"/>
                </a:solidFill>
              </a:defRPr>
            </a:lvl8pPr>
            <a:lvl9pPr indent="-317500" lvl="8" marL="4114800" rtl="0">
              <a:lnSpc>
                <a:spcPct val="100000"/>
              </a:lnSpc>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blipFill>
          <a:blip r:embed="rId2">
            <a:alphaModFix/>
          </a:blip>
          <a:stretch>
            <a:fillRect/>
          </a:stretch>
        </a:blipFill>
      </p:bgPr>
    </p:bg>
    <p:spTree>
      <p:nvGrpSpPr>
        <p:cNvPr id="383" name="Shape 383"/>
        <p:cNvGrpSpPr/>
        <p:nvPr/>
      </p:nvGrpSpPr>
      <p:grpSpPr>
        <a:xfrm>
          <a:off x="0" y="0"/>
          <a:ext cx="0" cy="0"/>
          <a:chOff x="0" y="0"/>
          <a:chExt cx="0" cy="0"/>
        </a:xfrm>
      </p:grpSpPr>
      <p:sp>
        <p:nvSpPr>
          <p:cNvPr id="384" name="Google Shape;384;p36"/>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bg>
      <p:bgPr>
        <a:blipFill>
          <a:blip r:embed="rId2">
            <a:alphaModFix/>
          </a:blip>
          <a:stretch>
            <a:fillRect/>
          </a:stretch>
        </a:blipFill>
      </p:bgPr>
    </p:bg>
    <p:spTree>
      <p:nvGrpSpPr>
        <p:cNvPr id="385" name="Shape 385"/>
        <p:cNvGrpSpPr/>
        <p:nvPr/>
      </p:nvGrpSpPr>
      <p:grpSpPr>
        <a:xfrm>
          <a:off x="0" y="0"/>
          <a:ext cx="0" cy="0"/>
          <a:chOff x="0" y="0"/>
          <a:chExt cx="0" cy="0"/>
        </a:xfrm>
      </p:grpSpPr>
      <p:sp>
        <p:nvSpPr>
          <p:cNvPr id="386" name="Google Shape;386;p37"/>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TITLE_ONLY_1_1_1_1">
    <p:bg>
      <p:bgPr>
        <a:blipFill>
          <a:blip r:embed="rId2">
            <a:alphaModFix/>
          </a:blip>
          <a:stretch>
            <a:fillRect/>
          </a:stretch>
        </a:blipFill>
      </p:bgPr>
    </p:bg>
    <p:spTree>
      <p:nvGrpSpPr>
        <p:cNvPr id="387" name="Shape 387"/>
        <p:cNvGrpSpPr/>
        <p:nvPr/>
      </p:nvGrpSpPr>
      <p:grpSpPr>
        <a:xfrm>
          <a:off x="0" y="0"/>
          <a:ext cx="0" cy="0"/>
          <a:chOff x="0" y="0"/>
          <a:chExt cx="0" cy="0"/>
        </a:xfrm>
      </p:grpSpPr>
      <p:sp>
        <p:nvSpPr>
          <p:cNvPr id="388" name="Google Shape;388;p38"/>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389" name="Google Shape;389;p38"/>
          <p:cNvSpPr txBox="1"/>
          <p:nvPr>
            <p:ph idx="1" type="body"/>
          </p:nvPr>
        </p:nvSpPr>
        <p:spPr>
          <a:xfrm>
            <a:off x="7200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90" name="Google Shape;390;p38"/>
          <p:cNvSpPr txBox="1"/>
          <p:nvPr>
            <p:ph idx="2" type="subTitle"/>
          </p:nvPr>
        </p:nvSpPr>
        <p:spPr>
          <a:xfrm>
            <a:off x="877886" y="1056225"/>
            <a:ext cx="3684600" cy="393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p:txBody>
      </p:sp>
      <p:sp>
        <p:nvSpPr>
          <p:cNvPr id="391" name="Google Shape;391;p38"/>
          <p:cNvSpPr txBox="1"/>
          <p:nvPr>
            <p:ph idx="3" type="body"/>
          </p:nvPr>
        </p:nvSpPr>
        <p:spPr>
          <a:xfrm>
            <a:off x="49326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ONLY_1_1_1">
    <p:bg>
      <p:bgPr>
        <a:blipFill>
          <a:blip r:embed="rId2">
            <a:alphaModFix/>
          </a:blip>
          <a:stretch>
            <a:fillRect/>
          </a:stretch>
        </a:blipFill>
      </p:bgPr>
    </p:bg>
    <p:spTree>
      <p:nvGrpSpPr>
        <p:cNvPr id="392" name="Shape 392"/>
        <p:cNvGrpSpPr/>
        <p:nvPr/>
      </p:nvGrpSpPr>
      <p:grpSpPr>
        <a:xfrm>
          <a:off x="0" y="0"/>
          <a:ext cx="0" cy="0"/>
          <a:chOff x="0" y="0"/>
          <a:chExt cx="0" cy="0"/>
        </a:xfrm>
      </p:grpSpPr>
      <p:sp>
        <p:nvSpPr>
          <p:cNvPr id="393" name="Google Shape;393;p39"/>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394" name="Google Shape;394;p39"/>
          <p:cNvSpPr txBox="1"/>
          <p:nvPr>
            <p:ph idx="1" type="body"/>
          </p:nvPr>
        </p:nvSpPr>
        <p:spPr>
          <a:xfrm>
            <a:off x="7200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95" name="Google Shape;395;p39"/>
          <p:cNvSpPr txBox="1"/>
          <p:nvPr>
            <p:ph idx="2" type="subTitle"/>
          </p:nvPr>
        </p:nvSpPr>
        <p:spPr>
          <a:xfrm>
            <a:off x="877886" y="1056225"/>
            <a:ext cx="3684600" cy="393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HEADER_1">
    <p:bg>
      <p:bgPr>
        <a:blipFill>
          <a:blip r:embed="rId2">
            <a:alphaModFix/>
          </a:blip>
          <a:stretch>
            <a:fillRect/>
          </a:stretch>
        </a:blipFill>
      </p:bgPr>
    </p:bg>
    <p:spTree>
      <p:nvGrpSpPr>
        <p:cNvPr id="396" name="Shape 396"/>
        <p:cNvGrpSpPr/>
        <p:nvPr/>
      </p:nvGrpSpPr>
      <p:grpSpPr>
        <a:xfrm>
          <a:off x="0" y="0"/>
          <a:ext cx="0" cy="0"/>
          <a:chOff x="0" y="0"/>
          <a:chExt cx="0" cy="0"/>
        </a:xfrm>
      </p:grpSpPr>
      <p:sp>
        <p:nvSpPr>
          <p:cNvPr id="397" name="Google Shape;397;p40"/>
          <p:cNvSpPr txBox="1"/>
          <p:nvPr>
            <p:ph type="title"/>
          </p:nvPr>
        </p:nvSpPr>
        <p:spPr>
          <a:xfrm>
            <a:off x="2844150" y="730250"/>
            <a:ext cx="34557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200"/>
              <a:buNone/>
              <a:defRPr sz="42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398" name="Google Shape;398;p40"/>
          <p:cNvSpPr txBox="1"/>
          <p:nvPr>
            <p:ph idx="1" type="subTitle"/>
          </p:nvPr>
        </p:nvSpPr>
        <p:spPr>
          <a:xfrm>
            <a:off x="2952150" y="1572050"/>
            <a:ext cx="3239700" cy="149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sp>
        <p:nvSpPr>
          <p:cNvPr id="399" name="Google Shape;399;p40"/>
          <p:cNvSpPr txBox="1"/>
          <p:nvPr/>
        </p:nvSpPr>
        <p:spPr>
          <a:xfrm>
            <a:off x="3154800" y="3579475"/>
            <a:ext cx="2834400" cy="683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000">
                <a:solidFill>
                  <a:schemeClr val="accent4"/>
                </a:solidFill>
                <a:latin typeface="Rajdhani"/>
                <a:ea typeface="Rajdhani"/>
                <a:cs typeface="Rajdhani"/>
                <a:sym typeface="Rajdhani"/>
              </a:rPr>
              <a:t>CREDITS: This presentation template was created by </a:t>
            </a:r>
            <a:r>
              <a:rPr lang="en" sz="1000">
                <a:solidFill>
                  <a:schemeClr val="accent4"/>
                </a:solidFill>
                <a:uFill>
                  <a:noFill/>
                </a:uFill>
                <a:latin typeface="Rajdhani"/>
                <a:ea typeface="Rajdhani"/>
                <a:cs typeface="Rajdhani"/>
                <a:sym typeface="Rajdhani"/>
                <a:hlinkClick r:id="rId3">
                  <a:extLst>
                    <a:ext uri="{A12FA001-AC4F-418D-AE19-62706E023703}">
                      <ahyp:hlinkClr val="tx"/>
                    </a:ext>
                  </a:extLst>
                </a:hlinkClick>
              </a:rPr>
              <a:t>Slidesgo</a:t>
            </a:r>
            <a:r>
              <a:rPr lang="en" sz="1000">
                <a:solidFill>
                  <a:schemeClr val="accent4"/>
                </a:solidFill>
                <a:latin typeface="Rajdhani"/>
                <a:ea typeface="Rajdhani"/>
                <a:cs typeface="Rajdhani"/>
                <a:sym typeface="Rajdhani"/>
              </a:rPr>
              <a:t>, including icons by </a:t>
            </a:r>
            <a:r>
              <a:rPr lang="en" sz="1000">
                <a:solidFill>
                  <a:schemeClr val="accent4"/>
                </a:solidFill>
                <a:uFill>
                  <a:noFill/>
                </a:uFill>
                <a:latin typeface="Rajdhani"/>
                <a:ea typeface="Rajdhani"/>
                <a:cs typeface="Rajdhani"/>
                <a:sym typeface="Rajdhani"/>
                <a:hlinkClick r:id="rId4">
                  <a:extLst>
                    <a:ext uri="{A12FA001-AC4F-418D-AE19-62706E023703}">
                      <ahyp:hlinkClr val="tx"/>
                    </a:ext>
                  </a:extLst>
                </a:hlinkClick>
              </a:rPr>
              <a:t>Flaticon</a:t>
            </a:r>
            <a:r>
              <a:rPr lang="en" sz="1000">
                <a:solidFill>
                  <a:schemeClr val="accent4"/>
                </a:solidFill>
                <a:latin typeface="Rajdhani"/>
                <a:ea typeface="Rajdhani"/>
                <a:cs typeface="Rajdhani"/>
                <a:sym typeface="Rajdhani"/>
              </a:rPr>
              <a:t>, and infographics &amp; images by </a:t>
            </a:r>
            <a:r>
              <a:rPr lang="en" sz="1000">
                <a:solidFill>
                  <a:schemeClr val="accent4"/>
                </a:solidFill>
                <a:uFill>
                  <a:noFill/>
                </a:uFill>
                <a:latin typeface="Rajdhani"/>
                <a:ea typeface="Rajdhani"/>
                <a:cs typeface="Rajdhani"/>
                <a:sym typeface="Rajdhani"/>
                <a:hlinkClick r:id="rId5">
                  <a:extLst>
                    <a:ext uri="{A12FA001-AC4F-418D-AE19-62706E023703}">
                      <ahyp:hlinkClr val="tx"/>
                    </a:ext>
                  </a:extLst>
                </a:hlinkClick>
              </a:rPr>
              <a:t>Freepik</a:t>
            </a:r>
            <a:r>
              <a:rPr lang="en" sz="1000">
                <a:solidFill>
                  <a:schemeClr val="accent4"/>
                </a:solidFill>
                <a:latin typeface="Rajdhani"/>
                <a:ea typeface="Rajdhani"/>
                <a:cs typeface="Rajdhani"/>
                <a:sym typeface="Rajdhani"/>
              </a:rPr>
              <a:t>. </a:t>
            </a:r>
            <a:endParaRPr sz="1000">
              <a:solidFill>
                <a:schemeClr val="accent4"/>
              </a:solidFill>
              <a:latin typeface="Rajdhani"/>
              <a:ea typeface="Rajdhani"/>
              <a:cs typeface="Rajdhani"/>
              <a:sym typeface="Rajdhani"/>
            </a:endParaRPr>
          </a:p>
          <a:p>
            <a:pPr indent="0" lvl="0" marL="0" rtl="0" algn="ctr">
              <a:spcBef>
                <a:spcPts val="300"/>
              </a:spcBef>
              <a:spcAft>
                <a:spcPts val="0"/>
              </a:spcAft>
              <a:buNone/>
            </a:pPr>
            <a:r>
              <a:t/>
            </a:r>
            <a:endParaRPr sz="1000">
              <a:solidFill>
                <a:schemeClr val="accent4"/>
              </a:solidFill>
              <a:latin typeface="Rajdhani"/>
              <a:ea typeface="Rajdhani"/>
              <a:cs typeface="Rajdhani"/>
              <a:sym typeface="Rajdhan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SECTION_TITLE_AND_DESCRIPTION_1_3_1_1_1_2_1_1">
    <p:bg>
      <p:bgPr>
        <a:blipFill>
          <a:blip r:embed="rId2">
            <a:alphaModFix/>
          </a:blip>
          <a:stretch>
            <a:fillRect/>
          </a:stretch>
        </a:blipFill>
      </p:bgPr>
    </p:bg>
    <p:spTree>
      <p:nvGrpSpPr>
        <p:cNvPr id="400" name="Shape 40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ONLY_1_1_1_2">
    <p:bg>
      <p:bgPr>
        <a:blipFill>
          <a:blip r:embed="rId2">
            <a:alphaModFix/>
          </a:blip>
          <a:stretch>
            <a:fillRect/>
          </a:stretch>
        </a:blipFill>
      </p:bgPr>
    </p:bg>
    <p:spTree>
      <p:nvGrpSpPr>
        <p:cNvPr id="401" name="Shape 401"/>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ONLY_1_2">
    <p:bg>
      <p:bgPr>
        <a:blipFill>
          <a:blip r:embed="rId2">
            <a:alphaModFix/>
          </a:blip>
          <a:stretch>
            <a:fillRect/>
          </a:stretch>
        </a:blipFill>
      </p:bgPr>
    </p:bg>
    <p:spTree>
      <p:nvGrpSpPr>
        <p:cNvPr id="402" name="Shape 402"/>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TITLE_AND_TWO_COLUMNS_1_1">
    <p:bg>
      <p:bgPr>
        <a:blipFill>
          <a:blip r:embed="rId2">
            <a:alphaModFix/>
          </a:blip>
          <a:stretch>
            <a:fillRect/>
          </a:stretch>
        </a:blipFill>
      </p:bgPr>
    </p:bg>
    <p:spTree>
      <p:nvGrpSpPr>
        <p:cNvPr id="403" name="Shape 403"/>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5">
  <p:cSld name="SECTION_TITLE_AND_DESCRIPTION_1_4_1_2">
    <p:bg>
      <p:bgPr>
        <a:blipFill>
          <a:blip r:embed="rId2">
            <a:alphaModFix/>
          </a:blip>
          <a:stretch>
            <a:fillRect/>
          </a:stretch>
        </a:blipFill>
      </p:bgPr>
    </p:bg>
    <p:spTree>
      <p:nvGrpSpPr>
        <p:cNvPr id="404" name="Shape 404"/>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408" name="Shape 408"/>
        <p:cNvGrpSpPr/>
        <p:nvPr/>
      </p:nvGrpSpPr>
      <p:grpSpPr>
        <a:xfrm>
          <a:off x="0" y="0"/>
          <a:ext cx="0" cy="0"/>
          <a:chOff x="0" y="0"/>
          <a:chExt cx="0" cy="0"/>
        </a:xfrm>
      </p:grpSpPr>
      <p:grpSp>
        <p:nvGrpSpPr>
          <p:cNvPr id="409" name="Google Shape;409;p47"/>
          <p:cNvGrpSpPr/>
          <p:nvPr/>
        </p:nvGrpSpPr>
        <p:grpSpPr>
          <a:xfrm>
            <a:off x="-648268" y="-915586"/>
            <a:ext cx="4062633" cy="6859116"/>
            <a:chOff x="-648268" y="-915586"/>
            <a:chExt cx="4062633" cy="6859116"/>
          </a:xfrm>
        </p:grpSpPr>
        <p:sp>
          <p:nvSpPr>
            <p:cNvPr id="410" name="Google Shape;410;p47"/>
            <p:cNvSpPr/>
            <p:nvPr/>
          </p:nvSpPr>
          <p:spPr>
            <a:xfrm>
              <a:off x="-648268" y="1965670"/>
              <a:ext cx="1119395" cy="1086742"/>
            </a:xfrm>
            <a:custGeom>
              <a:rect b="b" l="l" r="r" t="t"/>
              <a:pathLst>
                <a:path extrusionOk="0" h="30087" w="30991">
                  <a:moveTo>
                    <a:pt x="13309" y="1"/>
                  </a:moveTo>
                  <a:cubicBezTo>
                    <a:pt x="12724" y="1"/>
                    <a:pt x="12139" y="419"/>
                    <a:pt x="12142" y="1162"/>
                  </a:cubicBezTo>
                  <a:cubicBezTo>
                    <a:pt x="12144" y="1874"/>
                    <a:pt x="11565" y="2323"/>
                    <a:pt x="10974" y="2323"/>
                  </a:cubicBezTo>
                  <a:cubicBezTo>
                    <a:pt x="10634" y="2323"/>
                    <a:pt x="10290" y="2174"/>
                    <a:pt x="10050" y="1842"/>
                  </a:cubicBezTo>
                  <a:cubicBezTo>
                    <a:pt x="9804" y="1500"/>
                    <a:pt x="9466" y="1354"/>
                    <a:pt x="9134" y="1354"/>
                  </a:cubicBezTo>
                  <a:cubicBezTo>
                    <a:pt x="8422" y="1354"/>
                    <a:pt x="7734" y="2023"/>
                    <a:pt x="8015" y="2877"/>
                  </a:cubicBezTo>
                  <a:cubicBezTo>
                    <a:pt x="8283" y="3690"/>
                    <a:pt x="7638" y="4398"/>
                    <a:pt x="6915" y="4398"/>
                  </a:cubicBezTo>
                  <a:cubicBezTo>
                    <a:pt x="6688" y="4398"/>
                    <a:pt x="6453" y="4328"/>
                    <a:pt x="6236" y="4170"/>
                  </a:cubicBezTo>
                  <a:cubicBezTo>
                    <a:pt x="6013" y="4006"/>
                    <a:pt x="5778" y="3935"/>
                    <a:pt x="5554" y="3935"/>
                  </a:cubicBezTo>
                  <a:cubicBezTo>
                    <a:pt x="4707" y="3935"/>
                    <a:pt x="4005" y="4942"/>
                    <a:pt x="4622" y="5784"/>
                  </a:cubicBezTo>
                  <a:cubicBezTo>
                    <a:pt x="5206" y="6582"/>
                    <a:pt x="4588" y="7626"/>
                    <a:pt x="3703" y="7626"/>
                  </a:cubicBezTo>
                  <a:cubicBezTo>
                    <a:pt x="3583" y="7626"/>
                    <a:pt x="3457" y="7606"/>
                    <a:pt x="3330" y="7564"/>
                  </a:cubicBezTo>
                  <a:cubicBezTo>
                    <a:pt x="3195" y="7520"/>
                    <a:pt x="3065" y="7500"/>
                    <a:pt x="2942" y="7500"/>
                  </a:cubicBezTo>
                  <a:cubicBezTo>
                    <a:pt x="1915" y="7500"/>
                    <a:pt x="1337" y="8908"/>
                    <a:pt x="2294" y="9598"/>
                  </a:cubicBezTo>
                  <a:cubicBezTo>
                    <a:pt x="3203" y="10254"/>
                    <a:pt x="2738" y="11690"/>
                    <a:pt x="1618" y="11690"/>
                  </a:cubicBezTo>
                  <a:cubicBezTo>
                    <a:pt x="1616" y="11690"/>
                    <a:pt x="1615" y="11690"/>
                    <a:pt x="1614" y="11690"/>
                  </a:cubicBezTo>
                  <a:cubicBezTo>
                    <a:pt x="1612" y="11690"/>
                    <a:pt x="1610" y="11690"/>
                    <a:pt x="1608" y="11690"/>
                  </a:cubicBezTo>
                  <a:cubicBezTo>
                    <a:pt x="292" y="11690"/>
                    <a:pt x="1" y="13541"/>
                    <a:pt x="1256" y="13944"/>
                  </a:cubicBezTo>
                  <a:cubicBezTo>
                    <a:pt x="2325" y="14287"/>
                    <a:pt x="2325" y="15800"/>
                    <a:pt x="1256" y="16143"/>
                  </a:cubicBezTo>
                  <a:cubicBezTo>
                    <a:pt x="1" y="16546"/>
                    <a:pt x="292" y="18398"/>
                    <a:pt x="1609" y="18398"/>
                  </a:cubicBezTo>
                  <a:cubicBezTo>
                    <a:pt x="1611" y="18398"/>
                    <a:pt x="1612" y="18398"/>
                    <a:pt x="1614" y="18398"/>
                  </a:cubicBezTo>
                  <a:cubicBezTo>
                    <a:pt x="1616" y="18398"/>
                    <a:pt x="1617" y="18398"/>
                    <a:pt x="1619" y="18398"/>
                  </a:cubicBezTo>
                  <a:cubicBezTo>
                    <a:pt x="2738" y="18398"/>
                    <a:pt x="3203" y="19834"/>
                    <a:pt x="2294" y="20489"/>
                  </a:cubicBezTo>
                  <a:cubicBezTo>
                    <a:pt x="1337" y="21179"/>
                    <a:pt x="1915" y="22588"/>
                    <a:pt x="2943" y="22588"/>
                  </a:cubicBezTo>
                  <a:cubicBezTo>
                    <a:pt x="3066" y="22588"/>
                    <a:pt x="3195" y="22567"/>
                    <a:pt x="3330" y="22523"/>
                  </a:cubicBezTo>
                  <a:cubicBezTo>
                    <a:pt x="3458" y="22481"/>
                    <a:pt x="3584" y="22462"/>
                    <a:pt x="3704" y="22462"/>
                  </a:cubicBezTo>
                  <a:cubicBezTo>
                    <a:pt x="4588" y="22462"/>
                    <a:pt x="5206" y="23505"/>
                    <a:pt x="4622" y="24302"/>
                  </a:cubicBezTo>
                  <a:cubicBezTo>
                    <a:pt x="4006" y="25144"/>
                    <a:pt x="4707" y="26151"/>
                    <a:pt x="5554" y="26151"/>
                  </a:cubicBezTo>
                  <a:cubicBezTo>
                    <a:pt x="5778" y="26151"/>
                    <a:pt x="6013" y="26080"/>
                    <a:pt x="6236" y="25917"/>
                  </a:cubicBezTo>
                  <a:cubicBezTo>
                    <a:pt x="6453" y="25758"/>
                    <a:pt x="6688" y="25688"/>
                    <a:pt x="6915" y="25688"/>
                  </a:cubicBezTo>
                  <a:cubicBezTo>
                    <a:pt x="7638" y="25688"/>
                    <a:pt x="8283" y="26398"/>
                    <a:pt x="8015" y="27209"/>
                  </a:cubicBezTo>
                  <a:cubicBezTo>
                    <a:pt x="7734" y="28064"/>
                    <a:pt x="8423" y="28733"/>
                    <a:pt x="9134" y="28733"/>
                  </a:cubicBezTo>
                  <a:cubicBezTo>
                    <a:pt x="9466" y="28733"/>
                    <a:pt x="9804" y="28587"/>
                    <a:pt x="10050" y="28246"/>
                  </a:cubicBezTo>
                  <a:cubicBezTo>
                    <a:pt x="10290" y="27913"/>
                    <a:pt x="10634" y="27764"/>
                    <a:pt x="10974" y="27764"/>
                  </a:cubicBezTo>
                  <a:cubicBezTo>
                    <a:pt x="11565" y="27764"/>
                    <a:pt x="12144" y="28213"/>
                    <a:pt x="12142" y="28926"/>
                  </a:cubicBezTo>
                  <a:cubicBezTo>
                    <a:pt x="12139" y="29668"/>
                    <a:pt x="12724" y="30086"/>
                    <a:pt x="13309" y="30086"/>
                  </a:cubicBezTo>
                  <a:cubicBezTo>
                    <a:pt x="13765" y="30086"/>
                    <a:pt x="14219" y="29833"/>
                    <a:pt x="14396" y="29283"/>
                  </a:cubicBezTo>
                  <a:cubicBezTo>
                    <a:pt x="14567" y="28748"/>
                    <a:pt x="15031" y="28481"/>
                    <a:pt x="15495" y="28481"/>
                  </a:cubicBezTo>
                  <a:cubicBezTo>
                    <a:pt x="15960" y="28481"/>
                    <a:pt x="16424" y="28748"/>
                    <a:pt x="16596" y="29283"/>
                  </a:cubicBezTo>
                  <a:cubicBezTo>
                    <a:pt x="16772" y="29833"/>
                    <a:pt x="17226" y="30086"/>
                    <a:pt x="17682" y="30086"/>
                  </a:cubicBezTo>
                  <a:cubicBezTo>
                    <a:pt x="18266" y="30086"/>
                    <a:pt x="18852" y="29668"/>
                    <a:pt x="18850" y="28926"/>
                  </a:cubicBezTo>
                  <a:cubicBezTo>
                    <a:pt x="18847" y="28213"/>
                    <a:pt x="19426" y="27764"/>
                    <a:pt x="20017" y="27764"/>
                  </a:cubicBezTo>
                  <a:cubicBezTo>
                    <a:pt x="20357" y="27764"/>
                    <a:pt x="20702" y="27913"/>
                    <a:pt x="20942" y="28246"/>
                  </a:cubicBezTo>
                  <a:cubicBezTo>
                    <a:pt x="21188" y="28587"/>
                    <a:pt x="21525" y="28733"/>
                    <a:pt x="21857" y="28733"/>
                  </a:cubicBezTo>
                  <a:cubicBezTo>
                    <a:pt x="22568" y="28733"/>
                    <a:pt x="23256" y="28064"/>
                    <a:pt x="22975" y="27209"/>
                  </a:cubicBezTo>
                  <a:cubicBezTo>
                    <a:pt x="22708" y="26398"/>
                    <a:pt x="23353" y="25688"/>
                    <a:pt x="24076" y="25688"/>
                  </a:cubicBezTo>
                  <a:cubicBezTo>
                    <a:pt x="24303" y="25688"/>
                    <a:pt x="24538" y="25758"/>
                    <a:pt x="24754" y="25917"/>
                  </a:cubicBezTo>
                  <a:cubicBezTo>
                    <a:pt x="24978" y="26080"/>
                    <a:pt x="25212" y="26151"/>
                    <a:pt x="25437" y="26151"/>
                  </a:cubicBezTo>
                  <a:cubicBezTo>
                    <a:pt x="26284" y="26151"/>
                    <a:pt x="26985" y="25144"/>
                    <a:pt x="26369" y="24302"/>
                  </a:cubicBezTo>
                  <a:cubicBezTo>
                    <a:pt x="25785" y="23505"/>
                    <a:pt x="26403" y="22462"/>
                    <a:pt x="27287" y="22462"/>
                  </a:cubicBezTo>
                  <a:cubicBezTo>
                    <a:pt x="27407" y="22462"/>
                    <a:pt x="27533" y="22481"/>
                    <a:pt x="27661" y="22523"/>
                  </a:cubicBezTo>
                  <a:cubicBezTo>
                    <a:pt x="27795" y="22567"/>
                    <a:pt x="27925" y="22588"/>
                    <a:pt x="28048" y="22588"/>
                  </a:cubicBezTo>
                  <a:cubicBezTo>
                    <a:pt x="29076" y="22588"/>
                    <a:pt x="29654" y="21179"/>
                    <a:pt x="28698" y="20489"/>
                  </a:cubicBezTo>
                  <a:cubicBezTo>
                    <a:pt x="27788" y="19834"/>
                    <a:pt x="28253" y="18398"/>
                    <a:pt x="29373" y="18398"/>
                  </a:cubicBezTo>
                  <a:cubicBezTo>
                    <a:pt x="29375" y="18398"/>
                    <a:pt x="29376" y="18398"/>
                    <a:pt x="29378" y="18398"/>
                  </a:cubicBezTo>
                  <a:cubicBezTo>
                    <a:pt x="29379" y="18398"/>
                    <a:pt x="29381" y="18398"/>
                    <a:pt x="29383" y="18398"/>
                  </a:cubicBezTo>
                  <a:cubicBezTo>
                    <a:pt x="30698" y="18398"/>
                    <a:pt x="30991" y="16546"/>
                    <a:pt x="29735" y="16143"/>
                  </a:cubicBezTo>
                  <a:cubicBezTo>
                    <a:pt x="28665" y="15800"/>
                    <a:pt x="28665" y="14287"/>
                    <a:pt x="29735" y="13944"/>
                  </a:cubicBezTo>
                  <a:cubicBezTo>
                    <a:pt x="30991" y="13541"/>
                    <a:pt x="30698" y="11690"/>
                    <a:pt x="29384" y="11690"/>
                  </a:cubicBezTo>
                  <a:cubicBezTo>
                    <a:pt x="29382" y="11690"/>
                    <a:pt x="29380" y="11690"/>
                    <a:pt x="29378" y="11690"/>
                  </a:cubicBezTo>
                  <a:cubicBezTo>
                    <a:pt x="29377" y="11690"/>
                    <a:pt x="29375" y="11690"/>
                    <a:pt x="29374" y="11690"/>
                  </a:cubicBezTo>
                  <a:cubicBezTo>
                    <a:pt x="28253" y="11690"/>
                    <a:pt x="27787" y="10254"/>
                    <a:pt x="28698" y="9598"/>
                  </a:cubicBezTo>
                  <a:cubicBezTo>
                    <a:pt x="29654" y="8908"/>
                    <a:pt x="29076" y="7500"/>
                    <a:pt x="28049" y="7500"/>
                  </a:cubicBezTo>
                  <a:cubicBezTo>
                    <a:pt x="27926" y="7500"/>
                    <a:pt x="27796" y="7520"/>
                    <a:pt x="27661" y="7564"/>
                  </a:cubicBezTo>
                  <a:cubicBezTo>
                    <a:pt x="27533" y="7606"/>
                    <a:pt x="27408" y="7626"/>
                    <a:pt x="27288" y="7626"/>
                  </a:cubicBezTo>
                  <a:cubicBezTo>
                    <a:pt x="26404" y="7626"/>
                    <a:pt x="25785" y="6582"/>
                    <a:pt x="26369" y="5784"/>
                  </a:cubicBezTo>
                  <a:cubicBezTo>
                    <a:pt x="26984" y="4942"/>
                    <a:pt x="26284" y="3935"/>
                    <a:pt x="25437" y="3935"/>
                  </a:cubicBezTo>
                  <a:cubicBezTo>
                    <a:pt x="25212" y="3935"/>
                    <a:pt x="24977" y="4006"/>
                    <a:pt x="24754" y="4170"/>
                  </a:cubicBezTo>
                  <a:cubicBezTo>
                    <a:pt x="24538" y="4328"/>
                    <a:pt x="24303" y="4398"/>
                    <a:pt x="24076" y="4398"/>
                  </a:cubicBezTo>
                  <a:cubicBezTo>
                    <a:pt x="23354" y="4398"/>
                    <a:pt x="22708" y="3690"/>
                    <a:pt x="22975" y="2877"/>
                  </a:cubicBezTo>
                  <a:cubicBezTo>
                    <a:pt x="23256" y="2023"/>
                    <a:pt x="22568" y="1354"/>
                    <a:pt x="21857" y="1354"/>
                  </a:cubicBezTo>
                  <a:cubicBezTo>
                    <a:pt x="21525" y="1354"/>
                    <a:pt x="21188" y="1500"/>
                    <a:pt x="20942" y="1842"/>
                  </a:cubicBezTo>
                  <a:cubicBezTo>
                    <a:pt x="20702" y="2174"/>
                    <a:pt x="20358" y="2323"/>
                    <a:pt x="20017" y="2323"/>
                  </a:cubicBezTo>
                  <a:cubicBezTo>
                    <a:pt x="19426" y="2323"/>
                    <a:pt x="18847" y="1874"/>
                    <a:pt x="18850" y="1162"/>
                  </a:cubicBezTo>
                  <a:cubicBezTo>
                    <a:pt x="18852" y="419"/>
                    <a:pt x="18266" y="1"/>
                    <a:pt x="17681" y="1"/>
                  </a:cubicBezTo>
                  <a:cubicBezTo>
                    <a:pt x="17226" y="1"/>
                    <a:pt x="16772" y="254"/>
                    <a:pt x="16596" y="804"/>
                  </a:cubicBezTo>
                  <a:cubicBezTo>
                    <a:pt x="16424" y="1338"/>
                    <a:pt x="15960" y="1606"/>
                    <a:pt x="15495" y="1606"/>
                  </a:cubicBezTo>
                  <a:cubicBezTo>
                    <a:pt x="15031" y="1606"/>
                    <a:pt x="14567" y="1338"/>
                    <a:pt x="14396" y="804"/>
                  </a:cubicBezTo>
                  <a:cubicBezTo>
                    <a:pt x="14219" y="254"/>
                    <a:pt x="13765" y="1"/>
                    <a:pt x="133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7"/>
            <p:cNvSpPr/>
            <p:nvPr/>
          </p:nvSpPr>
          <p:spPr>
            <a:xfrm>
              <a:off x="-470522" y="-205576"/>
              <a:ext cx="56167" cy="56203"/>
            </a:xfrm>
            <a:custGeom>
              <a:rect b="b" l="l" r="r" t="t"/>
              <a:pathLst>
                <a:path extrusionOk="0" h="1556" w="1555">
                  <a:moveTo>
                    <a:pt x="777" y="1"/>
                  </a:moveTo>
                  <a:cubicBezTo>
                    <a:pt x="348" y="1"/>
                    <a:pt x="0" y="349"/>
                    <a:pt x="0" y="779"/>
                  </a:cubicBezTo>
                  <a:cubicBezTo>
                    <a:pt x="0" y="1207"/>
                    <a:pt x="348" y="1556"/>
                    <a:pt x="777" y="1556"/>
                  </a:cubicBezTo>
                  <a:cubicBezTo>
                    <a:pt x="1207" y="1556"/>
                    <a:pt x="1555" y="1207"/>
                    <a:pt x="1555" y="779"/>
                  </a:cubicBezTo>
                  <a:cubicBezTo>
                    <a:pt x="1555" y="349"/>
                    <a:pt x="1207" y="1"/>
                    <a:pt x="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7"/>
            <p:cNvSpPr/>
            <p:nvPr/>
          </p:nvSpPr>
          <p:spPr>
            <a:xfrm>
              <a:off x="2863680" y="5237094"/>
              <a:ext cx="56167" cy="56203"/>
            </a:xfrm>
            <a:custGeom>
              <a:rect b="b" l="l" r="r" t="t"/>
              <a:pathLst>
                <a:path extrusionOk="0" h="1556" w="1555">
                  <a:moveTo>
                    <a:pt x="777" y="1"/>
                  </a:moveTo>
                  <a:cubicBezTo>
                    <a:pt x="348" y="1"/>
                    <a:pt x="0" y="349"/>
                    <a:pt x="0" y="779"/>
                  </a:cubicBezTo>
                  <a:cubicBezTo>
                    <a:pt x="0" y="1207"/>
                    <a:pt x="348" y="1555"/>
                    <a:pt x="777" y="1555"/>
                  </a:cubicBezTo>
                  <a:cubicBezTo>
                    <a:pt x="1207" y="1555"/>
                    <a:pt x="1555" y="1207"/>
                    <a:pt x="1555" y="779"/>
                  </a:cubicBezTo>
                  <a:cubicBezTo>
                    <a:pt x="1555" y="349"/>
                    <a:pt x="1207" y="1"/>
                    <a:pt x="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7"/>
            <p:cNvSpPr/>
            <p:nvPr/>
          </p:nvSpPr>
          <p:spPr>
            <a:xfrm>
              <a:off x="1885116" y="-915586"/>
              <a:ext cx="62415" cy="62379"/>
            </a:xfrm>
            <a:custGeom>
              <a:rect b="b" l="l" r="r" t="t"/>
              <a:pathLst>
                <a:path extrusionOk="0" h="1727" w="1728">
                  <a:moveTo>
                    <a:pt x="863" y="0"/>
                  </a:moveTo>
                  <a:cubicBezTo>
                    <a:pt x="387" y="0"/>
                    <a:pt x="1" y="386"/>
                    <a:pt x="1" y="863"/>
                  </a:cubicBezTo>
                  <a:cubicBezTo>
                    <a:pt x="1" y="1340"/>
                    <a:pt x="387" y="1727"/>
                    <a:pt x="863" y="1727"/>
                  </a:cubicBezTo>
                  <a:cubicBezTo>
                    <a:pt x="1341" y="1727"/>
                    <a:pt x="1727" y="1340"/>
                    <a:pt x="1727" y="863"/>
                  </a:cubicBezTo>
                  <a:cubicBezTo>
                    <a:pt x="1727" y="386"/>
                    <a:pt x="1341"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7"/>
            <p:cNvSpPr/>
            <p:nvPr/>
          </p:nvSpPr>
          <p:spPr>
            <a:xfrm>
              <a:off x="683801" y="4943836"/>
              <a:ext cx="62379" cy="62379"/>
            </a:xfrm>
            <a:custGeom>
              <a:rect b="b" l="l" r="r" t="t"/>
              <a:pathLst>
                <a:path extrusionOk="0" h="1727" w="1727">
                  <a:moveTo>
                    <a:pt x="864" y="0"/>
                  </a:moveTo>
                  <a:cubicBezTo>
                    <a:pt x="386" y="0"/>
                    <a:pt x="0" y="387"/>
                    <a:pt x="0" y="863"/>
                  </a:cubicBezTo>
                  <a:cubicBezTo>
                    <a:pt x="0" y="1341"/>
                    <a:pt x="386" y="1727"/>
                    <a:pt x="864" y="1727"/>
                  </a:cubicBezTo>
                  <a:cubicBezTo>
                    <a:pt x="1341" y="1727"/>
                    <a:pt x="1727" y="1341"/>
                    <a:pt x="1727" y="863"/>
                  </a:cubicBezTo>
                  <a:cubicBezTo>
                    <a:pt x="1727" y="387"/>
                    <a:pt x="1341" y="0"/>
                    <a:pt x="8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7"/>
            <p:cNvSpPr/>
            <p:nvPr/>
          </p:nvSpPr>
          <p:spPr>
            <a:xfrm>
              <a:off x="3324354" y="2142224"/>
              <a:ext cx="36" cy="144"/>
            </a:xfrm>
            <a:custGeom>
              <a:rect b="b" l="l" r="r" t="t"/>
              <a:pathLst>
                <a:path extrusionOk="0" fill="none" h="4" w="1">
                  <a:moveTo>
                    <a:pt x="0" y="3"/>
                  </a:moveTo>
                  <a:lnTo>
                    <a:pt x="0"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7"/>
            <p:cNvSpPr/>
            <p:nvPr/>
          </p:nvSpPr>
          <p:spPr>
            <a:xfrm>
              <a:off x="-29352" y="-877841"/>
              <a:ext cx="3347854" cy="2971629"/>
            </a:xfrm>
            <a:custGeom>
              <a:rect b="b" l="l" r="r" t="t"/>
              <a:pathLst>
                <a:path extrusionOk="0" fill="none" h="82271" w="92687">
                  <a:moveTo>
                    <a:pt x="92686" y="82270"/>
                  </a:moveTo>
                  <a:cubicBezTo>
                    <a:pt x="86760" y="36173"/>
                    <a:pt x="47598" y="484"/>
                    <a:pt x="0"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7"/>
            <p:cNvSpPr/>
            <p:nvPr/>
          </p:nvSpPr>
          <p:spPr>
            <a:xfrm>
              <a:off x="-53841" y="-877985"/>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7"/>
            <p:cNvSpPr/>
            <p:nvPr/>
          </p:nvSpPr>
          <p:spPr>
            <a:xfrm>
              <a:off x="-4646" y="2472759"/>
              <a:ext cx="3351141" cy="3470771"/>
            </a:xfrm>
            <a:custGeom>
              <a:rect b="b" l="l" r="r" t="t"/>
              <a:pathLst>
                <a:path extrusionOk="0" fill="none" h="96090" w="92778">
                  <a:moveTo>
                    <a:pt x="1" y="96089"/>
                  </a:moveTo>
                  <a:cubicBezTo>
                    <a:pt x="51153" y="95206"/>
                    <a:pt x="92387" y="53656"/>
                    <a:pt x="92768" y="2381"/>
                  </a:cubicBezTo>
                  <a:cubicBezTo>
                    <a:pt x="92770" y="2143"/>
                    <a:pt x="92778" y="1906"/>
                    <a:pt x="92778" y="1667"/>
                  </a:cubicBezTo>
                  <a:cubicBezTo>
                    <a:pt x="92778" y="1110"/>
                    <a:pt x="92772" y="555"/>
                    <a:pt x="92762"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7"/>
            <p:cNvSpPr/>
            <p:nvPr/>
          </p:nvSpPr>
          <p:spPr>
            <a:xfrm>
              <a:off x="3345412" y="2448052"/>
              <a:ext cx="36" cy="144"/>
            </a:xfrm>
            <a:custGeom>
              <a:rect b="b" l="l" r="r" t="t"/>
              <a:pathLst>
                <a:path extrusionOk="0" fill="none" h="4" w="1">
                  <a:moveTo>
                    <a:pt x="0" y="4"/>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7"/>
            <p:cNvSpPr/>
            <p:nvPr/>
          </p:nvSpPr>
          <p:spPr>
            <a:xfrm>
              <a:off x="2905109" y="1668655"/>
              <a:ext cx="72" cy="144"/>
            </a:xfrm>
            <a:custGeom>
              <a:rect b="b" l="l" r="r" t="t"/>
              <a:pathLst>
                <a:path extrusionOk="0" fill="none" h="4" w="2">
                  <a:moveTo>
                    <a:pt x="1" y="3"/>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7"/>
            <p:cNvSpPr/>
            <p:nvPr/>
          </p:nvSpPr>
          <p:spPr>
            <a:xfrm>
              <a:off x="-29388" y="-558901"/>
              <a:ext cx="2920555" cy="2180817"/>
            </a:xfrm>
            <a:custGeom>
              <a:rect b="b" l="l" r="r" t="t"/>
              <a:pathLst>
                <a:path extrusionOk="0" fill="none" h="60377" w="80857">
                  <a:moveTo>
                    <a:pt x="80857" y="60376"/>
                  </a:moveTo>
                  <a:cubicBezTo>
                    <a:pt x="70181" y="25704"/>
                    <a:pt x="38075" y="426"/>
                    <a:pt x="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7"/>
            <p:cNvSpPr/>
            <p:nvPr/>
          </p:nvSpPr>
          <p:spPr>
            <a:xfrm>
              <a:off x="-53841" y="-559118"/>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7"/>
            <p:cNvSpPr/>
            <p:nvPr/>
          </p:nvSpPr>
          <p:spPr>
            <a:xfrm>
              <a:off x="-4863" y="2195501"/>
              <a:ext cx="3032491" cy="3429052"/>
            </a:xfrm>
            <a:custGeom>
              <a:rect b="b" l="l" r="r" t="t"/>
              <a:pathLst>
                <a:path extrusionOk="0" fill="none" h="94935" w="83956">
                  <a:moveTo>
                    <a:pt x="0" y="94935"/>
                  </a:moveTo>
                  <a:cubicBezTo>
                    <a:pt x="46279" y="94057"/>
                    <a:pt x="83566" y="56458"/>
                    <a:pt x="83945" y="10057"/>
                  </a:cubicBezTo>
                  <a:cubicBezTo>
                    <a:pt x="83948" y="9819"/>
                    <a:pt x="83954" y="9582"/>
                    <a:pt x="83954" y="9343"/>
                  </a:cubicBezTo>
                  <a:cubicBezTo>
                    <a:pt x="83955" y="6222"/>
                    <a:pt x="83786" y="3103"/>
                    <a:pt x="8345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7"/>
            <p:cNvSpPr/>
            <p:nvPr/>
          </p:nvSpPr>
          <p:spPr>
            <a:xfrm>
              <a:off x="3006606" y="2171048"/>
              <a:ext cx="36" cy="144"/>
            </a:xfrm>
            <a:custGeom>
              <a:rect b="b" l="l" r="r" t="t"/>
              <a:pathLst>
                <a:path extrusionOk="0" fill="none" h="4" w="1">
                  <a:moveTo>
                    <a:pt x="0" y="4"/>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7"/>
            <p:cNvSpPr/>
            <p:nvPr/>
          </p:nvSpPr>
          <p:spPr>
            <a:xfrm>
              <a:off x="2683657" y="2797441"/>
              <a:ext cx="36" cy="144"/>
            </a:xfrm>
            <a:custGeom>
              <a:rect b="b" l="l" r="r" t="t"/>
              <a:pathLst>
                <a:path extrusionOk="0" fill="none" h="4" w="1">
                  <a:moveTo>
                    <a:pt x="1" y="3"/>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7"/>
            <p:cNvSpPr/>
            <p:nvPr/>
          </p:nvSpPr>
          <p:spPr>
            <a:xfrm>
              <a:off x="-29244" y="-227717"/>
              <a:ext cx="2725651" cy="2976252"/>
            </a:xfrm>
            <a:custGeom>
              <a:rect b="b" l="l" r="r" t="t"/>
              <a:pathLst>
                <a:path extrusionOk="0" fill="none" h="82399" w="75461">
                  <a:moveTo>
                    <a:pt x="75225" y="82399"/>
                  </a:moveTo>
                  <a:cubicBezTo>
                    <a:pt x="75359" y="80663"/>
                    <a:pt x="75435" y="78912"/>
                    <a:pt x="75451" y="77145"/>
                  </a:cubicBezTo>
                  <a:cubicBezTo>
                    <a:pt x="75453" y="76907"/>
                    <a:pt x="75461" y="76670"/>
                    <a:pt x="75461" y="76431"/>
                  </a:cubicBezTo>
                  <a:cubicBezTo>
                    <a:pt x="75461" y="34542"/>
                    <a:pt x="41767" y="526"/>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7"/>
            <p:cNvSpPr/>
            <p:nvPr/>
          </p:nvSpPr>
          <p:spPr>
            <a:xfrm>
              <a:off x="-53841" y="-227934"/>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7"/>
            <p:cNvSpPr/>
            <p:nvPr/>
          </p:nvSpPr>
          <p:spPr>
            <a:xfrm>
              <a:off x="-53877" y="5293875"/>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7"/>
            <p:cNvSpPr/>
            <p:nvPr/>
          </p:nvSpPr>
          <p:spPr>
            <a:xfrm>
              <a:off x="-5007" y="3479965"/>
              <a:ext cx="2534540" cy="1813368"/>
            </a:xfrm>
            <a:custGeom>
              <a:rect b="b" l="l" r="r" t="t"/>
              <a:pathLst>
                <a:path extrusionOk="0" fill="none" h="50204" w="70170">
                  <a:moveTo>
                    <a:pt x="1" y="50203"/>
                  </a:moveTo>
                  <a:cubicBezTo>
                    <a:pt x="32291" y="49518"/>
                    <a:pt x="59650" y="28812"/>
                    <a:pt x="70170"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7"/>
            <p:cNvSpPr/>
            <p:nvPr/>
          </p:nvSpPr>
          <p:spPr>
            <a:xfrm>
              <a:off x="2537805" y="3456812"/>
              <a:ext cx="72" cy="144"/>
            </a:xfrm>
            <a:custGeom>
              <a:rect b="b" l="l" r="r" t="t"/>
              <a:pathLst>
                <a:path extrusionOk="0" fill="none" h="4" w="2">
                  <a:moveTo>
                    <a:pt x="0" y="4"/>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7"/>
            <p:cNvSpPr/>
            <p:nvPr/>
          </p:nvSpPr>
          <p:spPr>
            <a:xfrm>
              <a:off x="2139943" y="3525331"/>
              <a:ext cx="108" cy="144"/>
            </a:xfrm>
            <a:custGeom>
              <a:rect b="b" l="l" r="r" t="t"/>
              <a:pathLst>
                <a:path extrusionOk="0" fill="none" h="4" w="3">
                  <a:moveTo>
                    <a:pt x="1" y="3"/>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7"/>
            <p:cNvSpPr/>
            <p:nvPr/>
          </p:nvSpPr>
          <p:spPr>
            <a:xfrm>
              <a:off x="-29352" y="115892"/>
              <a:ext cx="2382331" cy="3364722"/>
            </a:xfrm>
            <a:custGeom>
              <a:rect b="b" l="l" r="r" t="t"/>
              <a:pathLst>
                <a:path extrusionOk="0" fill="none" h="93154" w="65956">
                  <a:moveTo>
                    <a:pt x="60604" y="93154"/>
                  </a:moveTo>
                  <a:cubicBezTo>
                    <a:pt x="63951" y="85304"/>
                    <a:pt x="65842" y="76684"/>
                    <a:pt x="65937" y="67632"/>
                  </a:cubicBezTo>
                  <a:cubicBezTo>
                    <a:pt x="65939" y="67394"/>
                    <a:pt x="65955" y="67158"/>
                    <a:pt x="65955" y="66918"/>
                  </a:cubicBezTo>
                  <a:cubicBezTo>
                    <a:pt x="65955" y="30280"/>
                    <a:pt x="36515" y="524"/>
                    <a:pt x="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7"/>
            <p:cNvSpPr/>
            <p:nvPr/>
          </p:nvSpPr>
          <p:spPr>
            <a:xfrm>
              <a:off x="-53841" y="115640"/>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7"/>
            <p:cNvSpPr/>
            <p:nvPr/>
          </p:nvSpPr>
          <p:spPr>
            <a:xfrm>
              <a:off x="-53877" y="4950302"/>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7"/>
            <p:cNvSpPr/>
            <p:nvPr/>
          </p:nvSpPr>
          <p:spPr>
            <a:xfrm>
              <a:off x="-4790" y="4053370"/>
              <a:ext cx="1819473" cy="896282"/>
            </a:xfrm>
            <a:custGeom>
              <a:rect b="b" l="l" r="r" t="t"/>
              <a:pathLst>
                <a:path extrusionOk="0" fill="none" h="24814" w="50373">
                  <a:moveTo>
                    <a:pt x="0" y="24813"/>
                  </a:moveTo>
                  <a:cubicBezTo>
                    <a:pt x="20342" y="24318"/>
                    <a:pt x="38428" y="14750"/>
                    <a:pt x="50373"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7"/>
            <p:cNvSpPr/>
            <p:nvPr/>
          </p:nvSpPr>
          <p:spPr>
            <a:xfrm>
              <a:off x="1830033" y="4034118"/>
              <a:ext cx="108" cy="144"/>
            </a:xfrm>
            <a:custGeom>
              <a:rect b="b" l="l" r="r" t="t"/>
              <a:pathLst>
                <a:path extrusionOk="0" fill="none" h="4" w="3">
                  <a:moveTo>
                    <a:pt x="0" y="4"/>
                  </a:moveTo>
                  <a:lnTo>
                    <a:pt x="2"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7"/>
            <p:cNvSpPr/>
            <p:nvPr/>
          </p:nvSpPr>
          <p:spPr>
            <a:xfrm>
              <a:off x="1965520" y="2049613"/>
              <a:ext cx="72" cy="144"/>
            </a:xfrm>
            <a:custGeom>
              <a:rect b="b" l="l" r="r" t="t"/>
              <a:pathLst>
                <a:path extrusionOk="0" fill="none" h="4" w="2">
                  <a:moveTo>
                    <a:pt x="0" y="1"/>
                  </a:moveTo>
                  <a:lnTo>
                    <a:pt x="2" y="4"/>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7"/>
            <p:cNvSpPr/>
            <p:nvPr/>
          </p:nvSpPr>
          <p:spPr>
            <a:xfrm>
              <a:off x="-29207" y="2097688"/>
              <a:ext cx="2051110" cy="2521212"/>
            </a:xfrm>
            <a:custGeom>
              <a:rect b="b" l="l" r="r" t="t"/>
              <a:pathLst>
                <a:path extrusionOk="0" fill="none" h="69801" w="56786">
                  <a:moveTo>
                    <a:pt x="55525" y="0"/>
                  </a:moveTo>
                  <a:cubicBezTo>
                    <a:pt x="56363" y="3962"/>
                    <a:pt x="56786" y="8001"/>
                    <a:pt x="56783" y="12051"/>
                  </a:cubicBezTo>
                  <a:cubicBezTo>
                    <a:pt x="56783" y="12291"/>
                    <a:pt x="56768" y="12527"/>
                    <a:pt x="56765" y="12765"/>
                  </a:cubicBezTo>
                  <a:cubicBezTo>
                    <a:pt x="56385" y="44010"/>
                    <a:pt x="31210" y="69281"/>
                    <a:pt x="1" y="6980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7"/>
            <p:cNvSpPr/>
            <p:nvPr/>
          </p:nvSpPr>
          <p:spPr>
            <a:xfrm>
              <a:off x="-53841" y="4619117"/>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7"/>
            <p:cNvSpPr/>
            <p:nvPr/>
          </p:nvSpPr>
          <p:spPr>
            <a:xfrm>
              <a:off x="-53877" y="446824"/>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7"/>
            <p:cNvSpPr/>
            <p:nvPr/>
          </p:nvSpPr>
          <p:spPr>
            <a:xfrm>
              <a:off x="-4248" y="447655"/>
              <a:ext cx="1717181" cy="992433"/>
            </a:xfrm>
            <a:custGeom>
              <a:rect b="b" l="l" r="r" t="t"/>
              <a:pathLst>
                <a:path extrusionOk="0" fill="none" h="27476" w="47541">
                  <a:moveTo>
                    <a:pt x="1" y="1"/>
                  </a:moveTo>
                  <a:cubicBezTo>
                    <a:pt x="20109" y="573"/>
                    <a:pt x="37645" y="11420"/>
                    <a:pt x="47540" y="27476"/>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7"/>
            <p:cNvSpPr/>
            <p:nvPr/>
          </p:nvSpPr>
          <p:spPr>
            <a:xfrm>
              <a:off x="1725827" y="1461290"/>
              <a:ext cx="72" cy="108"/>
            </a:xfrm>
            <a:custGeom>
              <a:rect b="b" l="l" r="r" t="t"/>
              <a:pathLst>
                <a:path extrusionOk="0" fill="none" h="3" w="2">
                  <a:moveTo>
                    <a:pt x="0" y="0"/>
                  </a:moveTo>
                  <a:lnTo>
                    <a:pt x="1" y="2"/>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7"/>
            <p:cNvSpPr/>
            <p:nvPr/>
          </p:nvSpPr>
          <p:spPr>
            <a:xfrm>
              <a:off x="1663484" y="2209588"/>
              <a:ext cx="36" cy="72"/>
            </a:xfrm>
            <a:custGeom>
              <a:rect b="b" l="l" r="r" t="t"/>
              <a:pathLst>
                <a:path extrusionOk="0" fill="none" h="2" w="1">
                  <a:moveTo>
                    <a:pt x="1" y="2"/>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7"/>
            <p:cNvSpPr/>
            <p:nvPr/>
          </p:nvSpPr>
          <p:spPr>
            <a:xfrm>
              <a:off x="-29135" y="775805"/>
              <a:ext cx="1682939" cy="1385527"/>
            </a:xfrm>
            <a:custGeom>
              <a:rect b="b" l="l" r="r" t="t"/>
              <a:pathLst>
                <a:path extrusionOk="0" fill="none" h="38359" w="46593">
                  <a:moveTo>
                    <a:pt x="46593" y="38359"/>
                  </a:moveTo>
                  <a:cubicBezTo>
                    <a:pt x="41939" y="16735"/>
                    <a:pt x="22910" y="455"/>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7"/>
            <p:cNvSpPr/>
            <p:nvPr/>
          </p:nvSpPr>
          <p:spPr>
            <a:xfrm>
              <a:off x="-53841" y="775480"/>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7"/>
            <p:cNvSpPr/>
            <p:nvPr/>
          </p:nvSpPr>
          <p:spPr>
            <a:xfrm>
              <a:off x="-53877" y="4290498"/>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7"/>
            <p:cNvSpPr/>
            <p:nvPr/>
          </p:nvSpPr>
          <p:spPr>
            <a:xfrm>
              <a:off x="-4935" y="2557568"/>
              <a:ext cx="1697496" cy="1732026"/>
            </a:xfrm>
            <a:custGeom>
              <a:rect b="b" l="l" r="r" t="t"/>
              <a:pathLst>
                <a:path extrusionOk="0" fill="none" h="47952" w="46996">
                  <a:moveTo>
                    <a:pt x="0" y="47951"/>
                  </a:moveTo>
                  <a:cubicBezTo>
                    <a:pt x="25485" y="47099"/>
                    <a:pt x="45996" y="26656"/>
                    <a:pt x="46964" y="1201"/>
                  </a:cubicBezTo>
                  <a:cubicBezTo>
                    <a:pt x="46979" y="813"/>
                    <a:pt x="46989" y="424"/>
                    <a:pt x="46996" y="33"/>
                  </a:cubicBezTo>
                  <a:lnTo>
                    <a:pt x="46996"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7"/>
            <p:cNvSpPr/>
            <p:nvPr/>
          </p:nvSpPr>
          <p:spPr>
            <a:xfrm>
              <a:off x="1693139" y="2532971"/>
              <a:ext cx="36" cy="181"/>
            </a:xfrm>
            <a:custGeom>
              <a:rect b="b" l="l" r="r" t="t"/>
              <a:pathLst>
                <a:path extrusionOk="0" fill="none" h="5" w="1">
                  <a:moveTo>
                    <a:pt x="1" y="5"/>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7"/>
            <p:cNvSpPr/>
            <p:nvPr/>
          </p:nvSpPr>
          <p:spPr>
            <a:xfrm>
              <a:off x="1248646" y="3038795"/>
              <a:ext cx="72" cy="144"/>
            </a:xfrm>
            <a:custGeom>
              <a:rect b="b" l="l" r="r" t="t"/>
              <a:pathLst>
                <a:path extrusionOk="0" fill="none" h="4" w="2">
                  <a:moveTo>
                    <a:pt x="0" y="4"/>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7"/>
            <p:cNvSpPr/>
            <p:nvPr/>
          </p:nvSpPr>
          <p:spPr>
            <a:xfrm>
              <a:off x="-29207" y="1126313"/>
              <a:ext cx="1371946" cy="1866320"/>
            </a:xfrm>
            <a:custGeom>
              <a:rect b="b" l="l" r="r" t="t"/>
              <a:pathLst>
                <a:path extrusionOk="0" fill="none" h="51670" w="37983">
                  <a:moveTo>
                    <a:pt x="35846" y="51670"/>
                  </a:moveTo>
                  <a:cubicBezTo>
                    <a:pt x="37149" y="47896"/>
                    <a:pt x="37889" y="43859"/>
                    <a:pt x="37965" y="39658"/>
                  </a:cubicBezTo>
                  <a:cubicBezTo>
                    <a:pt x="37970" y="39420"/>
                    <a:pt x="37983" y="39184"/>
                    <a:pt x="37983" y="38944"/>
                  </a:cubicBezTo>
                  <a:cubicBezTo>
                    <a:pt x="37983" y="17753"/>
                    <a:pt x="21065" y="522"/>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7"/>
            <p:cNvSpPr/>
            <p:nvPr/>
          </p:nvSpPr>
          <p:spPr>
            <a:xfrm>
              <a:off x="-53841" y="1125880"/>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7"/>
            <p:cNvSpPr/>
            <p:nvPr/>
          </p:nvSpPr>
          <p:spPr>
            <a:xfrm>
              <a:off x="-53877" y="3940097"/>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7"/>
            <p:cNvSpPr/>
            <p:nvPr/>
          </p:nvSpPr>
          <p:spPr>
            <a:xfrm>
              <a:off x="-5368" y="3419211"/>
              <a:ext cx="1033718" cy="519695"/>
            </a:xfrm>
            <a:custGeom>
              <a:rect b="b" l="l" r="r" t="t"/>
              <a:pathLst>
                <a:path extrusionOk="0" fill="none" h="14388" w="28619">
                  <a:moveTo>
                    <a:pt x="0" y="14387"/>
                  </a:moveTo>
                  <a:cubicBezTo>
                    <a:pt x="11550" y="13909"/>
                    <a:pt x="21798" y="8403"/>
                    <a:pt x="28618"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7"/>
            <p:cNvSpPr/>
            <p:nvPr/>
          </p:nvSpPr>
          <p:spPr>
            <a:xfrm>
              <a:off x="1043448" y="3400140"/>
              <a:ext cx="108" cy="144"/>
            </a:xfrm>
            <a:custGeom>
              <a:rect b="b" l="l" r="r" t="t"/>
              <a:pathLst>
                <a:path extrusionOk="0" fill="none" h="4" w="3">
                  <a:moveTo>
                    <a:pt x="0" y="3"/>
                  </a:moveTo>
                  <a:lnTo>
                    <a:pt x="2"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7"/>
            <p:cNvSpPr/>
            <p:nvPr/>
          </p:nvSpPr>
          <p:spPr>
            <a:xfrm>
              <a:off x="974965" y="2532971"/>
              <a:ext cx="36" cy="144"/>
            </a:xfrm>
            <a:custGeom>
              <a:rect b="b" l="l" r="r" t="t"/>
              <a:pathLst>
                <a:path extrusionOk="0" fill="none" h="4" w="1">
                  <a:moveTo>
                    <a:pt x="1" y="0"/>
                  </a:moveTo>
                  <a:lnTo>
                    <a:pt x="1" y="4"/>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7"/>
            <p:cNvSpPr/>
            <p:nvPr/>
          </p:nvSpPr>
          <p:spPr>
            <a:xfrm>
              <a:off x="-29352" y="2581949"/>
              <a:ext cx="1002908" cy="989905"/>
            </a:xfrm>
            <a:custGeom>
              <a:rect b="b" l="l" r="r" t="t"/>
              <a:pathLst>
                <a:path extrusionOk="0" fill="none" h="27406" w="27766">
                  <a:moveTo>
                    <a:pt x="27766" y="1"/>
                  </a:moveTo>
                  <a:cubicBezTo>
                    <a:pt x="27070" y="14943"/>
                    <a:pt x="14991" y="26904"/>
                    <a:pt x="0" y="27405"/>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7"/>
            <p:cNvSpPr/>
            <p:nvPr/>
          </p:nvSpPr>
          <p:spPr>
            <a:xfrm>
              <a:off x="-53841" y="3572324"/>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7"/>
            <p:cNvSpPr/>
            <p:nvPr/>
          </p:nvSpPr>
          <p:spPr>
            <a:xfrm>
              <a:off x="640927" y="1769538"/>
              <a:ext cx="108" cy="144"/>
            </a:xfrm>
            <a:custGeom>
              <a:rect b="b" l="l" r="r" t="t"/>
              <a:pathLst>
                <a:path extrusionOk="0" fill="none" h="4" w="3">
                  <a:moveTo>
                    <a:pt x="3" y="3"/>
                  </a:moveTo>
                  <a:lnTo>
                    <a:pt x="0"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7"/>
            <p:cNvSpPr/>
            <p:nvPr/>
          </p:nvSpPr>
          <p:spPr>
            <a:xfrm>
              <a:off x="-30038" y="1494159"/>
              <a:ext cx="635315" cy="243991"/>
            </a:xfrm>
            <a:custGeom>
              <a:rect b="b" l="l" r="r" t="t"/>
              <a:pathLst>
                <a:path extrusionOk="0" fill="none" h="6755" w="17589">
                  <a:moveTo>
                    <a:pt x="17588" y="6755"/>
                  </a:moveTo>
                  <a:cubicBezTo>
                    <a:pt x="12807" y="2723"/>
                    <a:pt x="6693" y="219"/>
                    <a:pt x="1"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7"/>
            <p:cNvSpPr/>
            <p:nvPr/>
          </p:nvSpPr>
          <p:spPr>
            <a:xfrm>
              <a:off x="-53841" y="1493654"/>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7"/>
            <p:cNvSpPr/>
            <p:nvPr/>
          </p:nvSpPr>
          <p:spPr>
            <a:xfrm>
              <a:off x="-53877" y="3572324"/>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7"/>
            <p:cNvSpPr/>
            <p:nvPr/>
          </p:nvSpPr>
          <p:spPr>
            <a:xfrm>
              <a:off x="-4754" y="2212478"/>
              <a:ext cx="979755" cy="1358220"/>
            </a:xfrm>
            <a:custGeom>
              <a:rect b="b" l="l" r="r" t="t"/>
              <a:pathLst>
                <a:path extrusionOk="0" fill="none" h="37603" w="27125">
                  <a:moveTo>
                    <a:pt x="0" y="37603"/>
                  </a:moveTo>
                  <a:cubicBezTo>
                    <a:pt x="14888" y="36757"/>
                    <a:pt x="26740" y="24598"/>
                    <a:pt x="27106" y="9587"/>
                  </a:cubicBezTo>
                  <a:cubicBezTo>
                    <a:pt x="27112" y="9349"/>
                    <a:pt x="27125" y="9113"/>
                    <a:pt x="27125" y="8873"/>
                  </a:cubicBezTo>
                  <a:cubicBezTo>
                    <a:pt x="27125" y="5777"/>
                    <a:pt x="26635" y="2794"/>
                    <a:pt x="2573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7"/>
            <p:cNvSpPr/>
            <p:nvPr/>
          </p:nvSpPr>
          <p:spPr>
            <a:xfrm>
              <a:off x="916739" y="2189036"/>
              <a:ext cx="72" cy="144"/>
            </a:xfrm>
            <a:custGeom>
              <a:rect b="b" l="l" r="r" t="t"/>
              <a:pathLst>
                <a:path extrusionOk="0" fill="none" h="4" w="2">
                  <a:moveTo>
                    <a:pt x="2" y="4"/>
                  </a:moveTo>
                  <a:cubicBezTo>
                    <a:pt x="2" y="3"/>
                    <a:pt x="2" y="2"/>
                    <a:pt x="1"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7"/>
            <p:cNvSpPr/>
            <p:nvPr/>
          </p:nvSpPr>
          <p:spPr>
            <a:xfrm>
              <a:off x="-53877" y="1817253"/>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7"/>
            <p:cNvSpPr/>
            <p:nvPr/>
          </p:nvSpPr>
          <p:spPr>
            <a:xfrm>
              <a:off x="-29171" y="1819673"/>
              <a:ext cx="680501" cy="1428257"/>
            </a:xfrm>
            <a:custGeom>
              <a:rect b="b" l="l" r="r" t="t"/>
              <a:pathLst>
                <a:path extrusionOk="0" fill="none" h="39542" w="18840">
                  <a:moveTo>
                    <a:pt x="681" y="0"/>
                  </a:moveTo>
                  <a:cubicBezTo>
                    <a:pt x="10850" y="845"/>
                    <a:pt x="18840" y="9361"/>
                    <a:pt x="18840" y="19748"/>
                  </a:cubicBezTo>
                  <a:cubicBezTo>
                    <a:pt x="18840" y="19988"/>
                    <a:pt x="18831" y="20225"/>
                    <a:pt x="18822" y="20462"/>
                  </a:cubicBezTo>
                  <a:cubicBezTo>
                    <a:pt x="18457" y="30751"/>
                    <a:pt x="10255" y="39040"/>
                    <a:pt x="1" y="3954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7"/>
            <p:cNvSpPr/>
            <p:nvPr/>
          </p:nvSpPr>
          <p:spPr>
            <a:xfrm>
              <a:off x="-53841" y="3248652"/>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7"/>
            <p:cNvSpPr/>
            <p:nvPr/>
          </p:nvSpPr>
          <p:spPr>
            <a:xfrm>
              <a:off x="581510" y="2841183"/>
              <a:ext cx="72" cy="144"/>
            </a:xfrm>
            <a:custGeom>
              <a:rect b="b" l="l" r="r" t="t"/>
              <a:pathLst>
                <a:path extrusionOk="0" fill="none" h="4" w="2">
                  <a:moveTo>
                    <a:pt x="0" y="3"/>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7"/>
            <p:cNvSpPr/>
            <p:nvPr/>
          </p:nvSpPr>
          <p:spPr>
            <a:xfrm>
              <a:off x="-29244" y="1818047"/>
              <a:ext cx="680609" cy="978130"/>
            </a:xfrm>
            <a:custGeom>
              <a:rect b="b" l="l" r="r" t="t"/>
              <a:pathLst>
                <a:path extrusionOk="0" fill="none" h="27080" w="18843">
                  <a:moveTo>
                    <a:pt x="17454" y="27079"/>
                  </a:moveTo>
                  <a:cubicBezTo>
                    <a:pt x="18283" y="24983"/>
                    <a:pt x="18746" y="22760"/>
                    <a:pt x="18824" y="20507"/>
                  </a:cubicBezTo>
                  <a:cubicBezTo>
                    <a:pt x="18833" y="20270"/>
                    <a:pt x="18843" y="20033"/>
                    <a:pt x="18843" y="19793"/>
                  </a:cubicBezTo>
                  <a:cubicBezTo>
                    <a:pt x="18843" y="9175"/>
                    <a:pt x="10493" y="512"/>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7"/>
            <p:cNvSpPr/>
            <p:nvPr/>
          </p:nvSpPr>
          <p:spPr>
            <a:xfrm>
              <a:off x="-53841" y="1817253"/>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7"/>
            <p:cNvSpPr/>
            <p:nvPr/>
          </p:nvSpPr>
          <p:spPr>
            <a:xfrm>
              <a:off x="-53877" y="3248652"/>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7"/>
            <p:cNvSpPr/>
            <p:nvPr/>
          </p:nvSpPr>
          <p:spPr>
            <a:xfrm>
              <a:off x="-6380" y="3103594"/>
              <a:ext cx="373950" cy="142818"/>
            </a:xfrm>
            <a:custGeom>
              <a:rect b="b" l="l" r="r" t="t"/>
              <a:pathLst>
                <a:path extrusionOk="0" fill="none" h="3954" w="10353">
                  <a:moveTo>
                    <a:pt x="1" y="3954"/>
                  </a:moveTo>
                  <a:cubicBezTo>
                    <a:pt x="3759" y="3652"/>
                    <a:pt x="7351" y="2281"/>
                    <a:pt x="10353"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7"/>
            <p:cNvSpPr/>
            <p:nvPr/>
          </p:nvSpPr>
          <p:spPr>
            <a:xfrm>
              <a:off x="386281" y="3088821"/>
              <a:ext cx="108" cy="108"/>
            </a:xfrm>
            <a:custGeom>
              <a:rect b="b" l="l" r="r" t="t"/>
              <a:pathLst>
                <a:path extrusionOk="0" fill="none" h="3" w="3">
                  <a:moveTo>
                    <a:pt x="1" y="2"/>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7"/>
            <p:cNvSpPr/>
            <p:nvPr/>
          </p:nvSpPr>
          <p:spPr>
            <a:xfrm>
              <a:off x="-544965" y="2189072"/>
              <a:ext cx="365137" cy="382294"/>
            </a:xfrm>
            <a:custGeom>
              <a:rect b="b" l="l" r="r" t="t"/>
              <a:pathLst>
                <a:path extrusionOk="0" h="10584" w="10109">
                  <a:moveTo>
                    <a:pt x="3751" y="1"/>
                  </a:moveTo>
                  <a:cubicBezTo>
                    <a:pt x="1493" y="2227"/>
                    <a:pt x="79" y="5297"/>
                    <a:pt x="1" y="8698"/>
                  </a:cubicBezTo>
                  <a:cubicBezTo>
                    <a:pt x="775" y="9294"/>
                    <a:pt x="1729" y="9657"/>
                    <a:pt x="2707" y="9669"/>
                  </a:cubicBezTo>
                  <a:cubicBezTo>
                    <a:pt x="2726" y="9669"/>
                    <a:pt x="2744" y="9670"/>
                    <a:pt x="2762" y="9670"/>
                  </a:cubicBezTo>
                  <a:cubicBezTo>
                    <a:pt x="3432" y="9670"/>
                    <a:pt x="4104" y="9531"/>
                    <a:pt x="4767" y="9531"/>
                  </a:cubicBezTo>
                  <a:cubicBezTo>
                    <a:pt x="5015" y="9531"/>
                    <a:pt x="5262" y="9551"/>
                    <a:pt x="5507" y="9604"/>
                  </a:cubicBezTo>
                  <a:cubicBezTo>
                    <a:pt x="6159" y="9744"/>
                    <a:pt x="6735" y="10115"/>
                    <a:pt x="7356" y="10361"/>
                  </a:cubicBezTo>
                  <a:cubicBezTo>
                    <a:pt x="7688" y="10492"/>
                    <a:pt x="8057" y="10584"/>
                    <a:pt x="8413" y="10584"/>
                  </a:cubicBezTo>
                  <a:cubicBezTo>
                    <a:pt x="8722" y="10584"/>
                    <a:pt x="9022" y="10515"/>
                    <a:pt x="9281" y="10344"/>
                  </a:cubicBezTo>
                  <a:cubicBezTo>
                    <a:pt x="10109" y="9795"/>
                    <a:pt x="10037" y="8490"/>
                    <a:pt x="9455" y="7686"/>
                  </a:cubicBezTo>
                  <a:cubicBezTo>
                    <a:pt x="8872" y="6883"/>
                    <a:pt x="7951" y="6411"/>
                    <a:pt x="7153" y="5821"/>
                  </a:cubicBezTo>
                  <a:cubicBezTo>
                    <a:pt x="5292" y="4448"/>
                    <a:pt x="4066" y="2285"/>
                    <a:pt x="3751"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7"/>
            <p:cNvSpPr/>
            <p:nvPr/>
          </p:nvSpPr>
          <p:spPr>
            <a:xfrm>
              <a:off x="-351362" y="2057631"/>
              <a:ext cx="675083" cy="543245"/>
            </a:xfrm>
            <a:custGeom>
              <a:rect b="b" l="l" r="r" t="t"/>
              <a:pathLst>
                <a:path extrusionOk="0" h="15040" w="18690">
                  <a:moveTo>
                    <a:pt x="7256" y="1"/>
                  </a:moveTo>
                  <a:cubicBezTo>
                    <a:pt x="4566" y="1"/>
                    <a:pt x="2078" y="848"/>
                    <a:pt x="29" y="2281"/>
                  </a:cubicBezTo>
                  <a:cubicBezTo>
                    <a:pt x="1" y="2731"/>
                    <a:pt x="3" y="3184"/>
                    <a:pt x="36" y="3634"/>
                  </a:cubicBezTo>
                  <a:cubicBezTo>
                    <a:pt x="180" y="5513"/>
                    <a:pt x="1035" y="7440"/>
                    <a:pt x="2659" y="8397"/>
                  </a:cubicBezTo>
                  <a:cubicBezTo>
                    <a:pt x="3867" y="9109"/>
                    <a:pt x="5362" y="9219"/>
                    <a:pt x="6554" y="9957"/>
                  </a:cubicBezTo>
                  <a:cubicBezTo>
                    <a:pt x="8195" y="10975"/>
                    <a:pt x="8971" y="12987"/>
                    <a:pt x="10518" y="14144"/>
                  </a:cubicBezTo>
                  <a:cubicBezTo>
                    <a:pt x="11329" y="14749"/>
                    <a:pt x="12332" y="15040"/>
                    <a:pt x="13340" y="15040"/>
                  </a:cubicBezTo>
                  <a:cubicBezTo>
                    <a:pt x="14776" y="15040"/>
                    <a:pt x="16221" y="14449"/>
                    <a:pt x="17135" y="13334"/>
                  </a:cubicBezTo>
                  <a:cubicBezTo>
                    <a:pt x="18689" y="11437"/>
                    <a:pt x="18451" y="8327"/>
                    <a:pt x="16627" y="6688"/>
                  </a:cubicBezTo>
                  <a:cubicBezTo>
                    <a:pt x="15006" y="5231"/>
                    <a:pt x="12503" y="4952"/>
                    <a:pt x="11093" y="3289"/>
                  </a:cubicBezTo>
                  <a:cubicBezTo>
                    <a:pt x="10380" y="2448"/>
                    <a:pt x="10062" y="1388"/>
                    <a:pt x="9899" y="281"/>
                  </a:cubicBezTo>
                  <a:cubicBezTo>
                    <a:pt x="9030" y="95"/>
                    <a:pt x="8144" y="1"/>
                    <a:pt x="7256"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7"/>
            <p:cNvSpPr/>
            <p:nvPr/>
          </p:nvSpPr>
          <p:spPr>
            <a:xfrm>
              <a:off x="-537380" y="2549080"/>
              <a:ext cx="560944" cy="362970"/>
            </a:xfrm>
            <a:custGeom>
              <a:rect b="b" l="l" r="r" t="t"/>
              <a:pathLst>
                <a:path extrusionOk="0" h="10049" w="15530">
                  <a:moveTo>
                    <a:pt x="11888" y="0"/>
                  </a:moveTo>
                  <a:cubicBezTo>
                    <a:pt x="11711" y="0"/>
                    <a:pt x="11533" y="41"/>
                    <a:pt x="11358" y="133"/>
                  </a:cubicBezTo>
                  <a:cubicBezTo>
                    <a:pt x="10806" y="421"/>
                    <a:pt x="10596" y="1097"/>
                    <a:pt x="10171" y="1551"/>
                  </a:cubicBezTo>
                  <a:cubicBezTo>
                    <a:pt x="9696" y="2057"/>
                    <a:pt x="9053" y="2225"/>
                    <a:pt x="8358" y="2225"/>
                  </a:cubicBezTo>
                  <a:cubicBezTo>
                    <a:pt x="7614" y="2225"/>
                    <a:pt x="6809" y="2032"/>
                    <a:pt x="6086" y="1859"/>
                  </a:cubicBezTo>
                  <a:cubicBezTo>
                    <a:pt x="4562" y="1494"/>
                    <a:pt x="3001" y="1311"/>
                    <a:pt x="1436" y="1311"/>
                  </a:cubicBezTo>
                  <a:cubicBezTo>
                    <a:pt x="957" y="1311"/>
                    <a:pt x="479" y="1328"/>
                    <a:pt x="1" y="1362"/>
                  </a:cubicBezTo>
                  <a:cubicBezTo>
                    <a:pt x="700" y="5098"/>
                    <a:pt x="3041" y="8252"/>
                    <a:pt x="6251" y="10049"/>
                  </a:cubicBezTo>
                  <a:cubicBezTo>
                    <a:pt x="6892" y="9704"/>
                    <a:pt x="7453" y="9214"/>
                    <a:pt x="7840" y="8596"/>
                  </a:cubicBezTo>
                  <a:cubicBezTo>
                    <a:pt x="8180" y="8055"/>
                    <a:pt x="8417" y="7416"/>
                    <a:pt x="8935" y="7040"/>
                  </a:cubicBezTo>
                  <a:cubicBezTo>
                    <a:pt x="9272" y="6796"/>
                    <a:pt x="9645" y="6708"/>
                    <a:pt x="10040" y="6708"/>
                  </a:cubicBezTo>
                  <a:cubicBezTo>
                    <a:pt x="11048" y="6708"/>
                    <a:pt x="12197" y="7279"/>
                    <a:pt x="13250" y="7279"/>
                  </a:cubicBezTo>
                  <a:cubicBezTo>
                    <a:pt x="13547" y="7279"/>
                    <a:pt x="13837" y="7234"/>
                    <a:pt x="14113" y="7117"/>
                  </a:cubicBezTo>
                  <a:cubicBezTo>
                    <a:pt x="15105" y="6696"/>
                    <a:pt x="15530" y="5453"/>
                    <a:pt x="15357" y="4389"/>
                  </a:cubicBezTo>
                  <a:cubicBezTo>
                    <a:pt x="15183" y="3326"/>
                    <a:pt x="14553" y="2401"/>
                    <a:pt x="13939" y="1516"/>
                  </a:cubicBezTo>
                  <a:cubicBezTo>
                    <a:pt x="13442" y="796"/>
                    <a:pt x="12671" y="0"/>
                    <a:pt x="11888"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7"/>
            <p:cNvSpPr/>
            <p:nvPr/>
          </p:nvSpPr>
          <p:spPr>
            <a:xfrm>
              <a:off x="87966" y="2093354"/>
              <a:ext cx="193603" cy="155424"/>
            </a:xfrm>
            <a:custGeom>
              <a:rect b="b" l="l" r="r" t="t"/>
              <a:pathLst>
                <a:path extrusionOk="0" h="4303" w="5360">
                  <a:moveTo>
                    <a:pt x="1" y="1"/>
                  </a:moveTo>
                  <a:cubicBezTo>
                    <a:pt x="382" y="1301"/>
                    <a:pt x="1200" y="2476"/>
                    <a:pt x="2313" y="3251"/>
                  </a:cubicBezTo>
                  <a:cubicBezTo>
                    <a:pt x="3205" y="3874"/>
                    <a:pt x="4273" y="4233"/>
                    <a:pt x="5359" y="4302"/>
                  </a:cubicBezTo>
                  <a:cubicBezTo>
                    <a:pt x="4009" y="2418"/>
                    <a:pt x="2163" y="913"/>
                    <a:pt x="1"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7"/>
            <p:cNvSpPr/>
            <p:nvPr/>
          </p:nvSpPr>
          <p:spPr>
            <a:xfrm>
              <a:off x="-252212" y="2832116"/>
              <a:ext cx="377057" cy="137942"/>
            </a:xfrm>
            <a:custGeom>
              <a:rect b="b" l="l" r="r" t="t"/>
              <a:pathLst>
                <a:path extrusionOk="0" h="3819" w="10439">
                  <a:moveTo>
                    <a:pt x="8080" y="0"/>
                  </a:moveTo>
                  <a:cubicBezTo>
                    <a:pt x="6951" y="0"/>
                    <a:pt x="5996" y="993"/>
                    <a:pt x="4862" y="1011"/>
                  </a:cubicBezTo>
                  <a:cubicBezTo>
                    <a:pt x="4851" y="1012"/>
                    <a:pt x="4841" y="1012"/>
                    <a:pt x="4830" y="1012"/>
                  </a:cubicBezTo>
                  <a:cubicBezTo>
                    <a:pt x="3944" y="1012"/>
                    <a:pt x="3060" y="427"/>
                    <a:pt x="2222" y="427"/>
                  </a:cubicBezTo>
                  <a:cubicBezTo>
                    <a:pt x="2018" y="427"/>
                    <a:pt x="1816" y="462"/>
                    <a:pt x="1618" y="548"/>
                  </a:cubicBezTo>
                  <a:cubicBezTo>
                    <a:pt x="899" y="861"/>
                    <a:pt x="612" y="1702"/>
                    <a:pt x="300" y="2421"/>
                  </a:cubicBezTo>
                  <a:cubicBezTo>
                    <a:pt x="216" y="2614"/>
                    <a:pt x="116" y="2799"/>
                    <a:pt x="1" y="2974"/>
                  </a:cubicBezTo>
                  <a:cubicBezTo>
                    <a:pt x="1403" y="3512"/>
                    <a:pt x="2920" y="3818"/>
                    <a:pt x="4511" y="3818"/>
                  </a:cubicBezTo>
                  <a:cubicBezTo>
                    <a:pt x="4516" y="3818"/>
                    <a:pt x="4520" y="3818"/>
                    <a:pt x="4525" y="3818"/>
                  </a:cubicBezTo>
                  <a:cubicBezTo>
                    <a:pt x="6587" y="3818"/>
                    <a:pt x="8618" y="3310"/>
                    <a:pt x="10438" y="2340"/>
                  </a:cubicBezTo>
                  <a:cubicBezTo>
                    <a:pt x="10393" y="2123"/>
                    <a:pt x="10331" y="1911"/>
                    <a:pt x="10251" y="1706"/>
                  </a:cubicBezTo>
                  <a:cubicBezTo>
                    <a:pt x="9899" y="810"/>
                    <a:pt x="9090" y="25"/>
                    <a:pt x="8129" y="1"/>
                  </a:cubicBezTo>
                  <a:cubicBezTo>
                    <a:pt x="8112" y="0"/>
                    <a:pt x="8096" y="0"/>
                    <a:pt x="8080"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7"/>
            <p:cNvSpPr/>
            <p:nvPr/>
          </p:nvSpPr>
          <p:spPr>
            <a:xfrm>
              <a:off x="99127" y="2512418"/>
              <a:ext cx="267830" cy="341876"/>
            </a:xfrm>
            <a:custGeom>
              <a:rect b="b" l="l" r="r" t="t"/>
              <a:pathLst>
                <a:path extrusionOk="0" h="9465" w="7415">
                  <a:moveTo>
                    <a:pt x="7412" y="0"/>
                  </a:moveTo>
                  <a:cubicBezTo>
                    <a:pt x="6398" y="1594"/>
                    <a:pt x="4874" y="2867"/>
                    <a:pt x="3106" y="3538"/>
                  </a:cubicBezTo>
                  <a:cubicBezTo>
                    <a:pt x="2429" y="3795"/>
                    <a:pt x="1712" y="3972"/>
                    <a:pt x="1104" y="4364"/>
                  </a:cubicBezTo>
                  <a:cubicBezTo>
                    <a:pt x="495" y="4757"/>
                    <a:pt x="1" y="5438"/>
                    <a:pt x="91" y="6156"/>
                  </a:cubicBezTo>
                  <a:cubicBezTo>
                    <a:pt x="247" y="7380"/>
                    <a:pt x="1796" y="7798"/>
                    <a:pt x="2645" y="8693"/>
                  </a:cubicBezTo>
                  <a:cubicBezTo>
                    <a:pt x="2862" y="8922"/>
                    <a:pt x="3029" y="9186"/>
                    <a:pt x="3171" y="9464"/>
                  </a:cubicBezTo>
                  <a:cubicBezTo>
                    <a:pt x="5769" y="7151"/>
                    <a:pt x="7414" y="3792"/>
                    <a:pt x="7414" y="39"/>
                  </a:cubicBezTo>
                  <a:cubicBezTo>
                    <a:pt x="7414" y="25"/>
                    <a:pt x="7413" y="13"/>
                    <a:pt x="7412"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7"/>
            <p:cNvSpPr/>
            <p:nvPr/>
          </p:nvSpPr>
          <p:spPr>
            <a:xfrm>
              <a:off x="-545471" y="2067781"/>
              <a:ext cx="912319" cy="871792"/>
            </a:xfrm>
            <a:custGeom>
              <a:rect b="b" l="l" r="r" t="t"/>
              <a:pathLst>
                <a:path extrusionOk="0" h="24136" w="25258">
                  <a:moveTo>
                    <a:pt x="15273" y="0"/>
                  </a:moveTo>
                  <a:cubicBezTo>
                    <a:pt x="15436" y="1107"/>
                    <a:pt x="15755" y="2167"/>
                    <a:pt x="16467" y="3008"/>
                  </a:cubicBezTo>
                  <a:cubicBezTo>
                    <a:pt x="17877" y="4670"/>
                    <a:pt x="20380" y="4950"/>
                    <a:pt x="22001" y="6406"/>
                  </a:cubicBezTo>
                  <a:cubicBezTo>
                    <a:pt x="23826" y="8046"/>
                    <a:pt x="24063" y="11155"/>
                    <a:pt x="22509" y="13052"/>
                  </a:cubicBezTo>
                  <a:cubicBezTo>
                    <a:pt x="21595" y="14167"/>
                    <a:pt x="20150" y="14758"/>
                    <a:pt x="18714" y="14758"/>
                  </a:cubicBezTo>
                  <a:cubicBezTo>
                    <a:pt x="17706" y="14758"/>
                    <a:pt x="16703" y="14467"/>
                    <a:pt x="15893" y="13862"/>
                  </a:cubicBezTo>
                  <a:cubicBezTo>
                    <a:pt x="14345" y="12706"/>
                    <a:pt x="13570" y="10693"/>
                    <a:pt x="11929" y="9676"/>
                  </a:cubicBezTo>
                  <a:cubicBezTo>
                    <a:pt x="10736" y="8938"/>
                    <a:pt x="9241" y="8828"/>
                    <a:pt x="8033" y="8116"/>
                  </a:cubicBezTo>
                  <a:cubicBezTo>
                    <a:pt x="6409" y="7159"/>
                    <a:pt x="5554" y="5232"/>
                    <a:pt x="5410" y="3353"/>
                  </a:cubicBezTo>
                  <a:cubicBezTo>
                    <a:pt x="5377" y="2903"/>
                    <a:pt x="5375" y="2450"/>
                    <a:pt x="5403" y="2000"/>
                  </a:cubicBezTo>
                  <a:lnTo>
                    <a:pt x="5403" y="2000"/>
                  </a:lnTo>
                  <a:cubicBezTo>
                    <a:pt x="4820" y="2406"/>
                    <a:pt x="4272" y="2860"/>
                    <a:pt x="3765" y="3359"/>
                  </a:cubicBezTo>
                  <a:cubicBezTo>
                    <a:pt x="4081" y="5645"/>
                    <a:pt x="5306" y="7806"/>
                    <a:pt x="7167" y="9179"/>
                  </a:cubicBezTo>
                  <a:cubicBezTo>
                    <a:pt x="7965" y="9769"/>
                    <a:pt x="8886" y="10240"/>
                    <a:pt x="9469" y="11044"/>
                  </a:cubicBezTo>
                  <a:cubicBezTo>
                    <a:pt x="10052" y="11848"/>
                    <a:pt x="10123" y="13152"/>
                    <a:pt x="9296" y="13701"/>
                  </a:cubicBezTo>
                  <a:cubicBezTo>
                    <a:pt x="9037" y="13872"/>
                    <a:pt x="8737" y="13941"/>
                    <a:pt x="8427" y="13941"/>
                  </a:cubicBezTo>
                  <a:cubicBezTo>
                    <a:pt x="8071" y="13941"/>
                    <a:pt x="7703" y="13850"/>
                    <a:pt x="7370" y="13718"/>
                  </a:cubicBezTo>
                  <a:cubicBezTo>
                    <a:pt x="6749" y="13473"/>
                    <a:pt x="6173" y="13102"/>
                    <a:pt x="5521" y="12961"/>
                  </a:cubicBezTo>
                  <a:cubicBezTo>
                    <a:pt x="5277" y="12908"/>
                    <a:pt x="5031" y="12889"/>
                    <a:pt x="4784" y="12889"/>
                  </a:cubicBezTo>
                  <a:cubicBezTo>
                    <a:pt x="4122" y="12889"/>
                    <a:pt x="3450" y="13027"/>
                    <a:pt x="2783" y="13027"/>
                  </a:cubicBezTo>
                  <a:cubicBezTo>
                    <a:pt x="2763" y="13027"/>
                    <a:pt x="2743" y="13026"/>
                    <a:pt x="2722" y="13026"/>
                  </a:cubicBezTo>
                  <a:cubicBezTo>
                    <a:pt x="1743" y="13014"/>
                    <a:pt x="790" y="12651"/>
                    <a:pt x="15" y="12056"/>
                  </a:cubicBezTo>
                  <a:cubicBezTo>
                    <a:pt x="12" y="12154"/>
                    <a:pt x="0" y="12249"/>
                    <a:pt x="0" y="12349"/>
                  </a:cubicBezTo>
                  <a:cubicBezTo>
                    <a:pt x="0" y="13149"/>
                    <a:pt x="83" y="13928"/>
                    <a:pt x="225" y="14686"/>
                  </a:cubicBezTo>
                  <a:cubicBezTo>
                    <a:pt x="701" y="14652"/>
                    <a:pt x="1177" y="14635"/>
                    <a:pt x="1654" y="14635"/>
                  </a:cubicBezTo>
                  <a:cubicBezTo>
                    <a:pt x="3220" y="14635"/>
                    <a:pt x="4784" y="14819"/>
                    <a:pt x="6310" y="15184"/>
                  </a:cubicBezTo>
                  <a:cubicBezTo>
                    <a:pt x="7033" y="15357"/>
                    <a:pt x="7838" y="15550"/>
                    <a:pt x="8582" y="15550"/>
                  </a:cubicBezTo>
                  <a:cubicBezTo>
                    <a:pt x="9278" y="15550"/>
                    <a:pt x="9921" y="15382"/>
                    <a:pt x="10396" y="14876"/>
                  </a:cubicBezTo>
                  <a:cubicBezTo>
                    <a:pt x="10821" y="14422"/>
                    <a:pt x="11030" y="13746"/>
                    <a:pt x="11582" y="13458"/>
                  </a:cubicBezTo>
                  <a:cubicBezTo>
                    <a:pt x="11757" y="13366"/>
                    <a:pt x="11935" y="13325"/>
                    <a:pt x="12112" y="13325"/>
                  </a:cubicBezTo>
                  <a:cubicBezTo>
                    <a:pt x="12895" y="13325"/>
                    <a:pt x="13666" y="14121"/>
                    <a:pt x="14163" y="14841"/>
                  </a:cubicBezTo>
                  <a:cubicBezTo>
                    <a:pt x="14777" y="15726"/>
                    <a:pt x="15407" y="16651"/>
                    <a:pt x="15581" y="17714"/>
                  </a:cubicBezTo>
                  <a:cubicBezTo>
                    <a:pt x="15754" y="18778"/>
                    <a:pt x="15329" y="20021"/>
                    <a:pt x="14337" y="20442"/>
                  </a:cubicBezTo>
                  <a:cubicBezTo>
                    <a:pt x="14061" y="20559"/>
                    <a:pt x="13771" y="20604"/>
                    <a:pt x="13474" y="20604"/>
                  </a:cubicBezTo>
                  <a:cubicBezTo>
                    <a:pt x="12421" y="20604"/>
                    <a:pt x="11272" y="20033"/>
                    <a:pt x="10264" y="20033"/>
                  </a:cubicBezTo>
                  <a:cubicBezTo>
                    <a:pt x="9869" y="20033"/>
                    <a:pt x="9496" y="20121"/>
                    <a:pt x="9159" y="20365"/>
                  </a:cubicBezTo>
                  <a:cubicBezTo>
                    <a:pt x="8641" y="20741"/>
                    <a:pt x="8404" y="21380"/>
                    <a:pt x="8064" y="21921"/>
                  </a:cubicBezTo>
                  <a:cubicBezTo>
                    <a:pt x="7677" y="22539"/>
                    <a:pt x="7116" y="23029"/>
                    <a:pt x="6475" y="23374"/>
                  </a:cubicBezTo>
                  <a:cubicBezTo>
                    <a:pt x="7000" y="23667"/>
                    <a:pt x="7551" y="23918"/>
                    <a:pt x="8119" y="24135"/>
                  </a:cubicBezTo>
                  <a:cubicBezTo>
                    <a:pt x="8234" y="23960"/>
                    <a:pt x="8334" y="23775"/>
                    <a:pt x="8418" y="23582"/>
                  </a:cubicBezTo>
                  <a:cubicBezTo>
                    <a:pt x="8731" y="22863"/>
                    <a:pt x="9018" y="22021"/>
                    <a:pt x="9737" y="21709"/>
                  </a:cubicBezTo>
                  <a:cubicBezTo>
                    <a:pt x="9935" y="21623"/>
                    <a:pt x="10137" y="21588"/>
                    <a:pt x="10341" y="21588"/>
                  </a:cubicBezTo>
                  <a:cubicBezTo>
                    <a:pt x="11179" y="21588"/>
                    <a:pt x="12063" y="22173"/>
                    <a:pt x="12949" y="22173"/>
                  </a:cubicBezTo>
                  <a:cubicBezTo>
                    <a:pt x="12960" y="22173"/>
                    <a:pt x="12970" y="22173"/>
                    <a:pt x="12981" y="22172"/>
                  </a:cubicBezTo>
                  <a:cubicBezTo>
                    <a:pt x="14116" y="22154"/>
                    <a:pt x="15071" y="21160"/>
                    <a:pt x="16202" y="21160"/>
                  </a:cubicBezTo>
                  <a:cubicBezTo>
                    <a:pt x="16217" y="21160"/>
                    <a:pt x="16233" y="21160"/>
                    <a:pt x="16249" y="21161"/>
                  </a:cubicBezTo>
                  <a:cubicBezTo>
                    <a:pt x="17209" y="21185"/>
                    <a:pt x="18018" y="21971"/>
                    <a:pt x="18370" y="22867"/>
                  </a:cubicBezTo>
                  <a:cubicBezTo>
                    <a:pt x="18449" y="23072"/>
                    <a:pt x="18512" y="23284"/>
                    <a:pt x="18556" y="23501"/>
                  </a:cubicBezTo>
                  <a:cubicBezTo>
                    <a:pt x="19448" y="23025"/>
                    <a:pt x="20269" y="22441"/>
                    <a:pt x="21018" y="21774"/>
                  </a:cubicBezTo>
                  <a:cubicBezTo>
                    <a:pt x="20876" y="21496"/>
                    <a:pt x="20708" y="21232"/>
                    <a:pt x="20492" y="21003"/>
                  </a:cubicBezTo>
                  <a:cubicBezTo>
                    <a:pt x="19642" y="20108"/>
                    <a:pt x="18093" y="19691"/>
                    <a:pt x="17938" y="18466"/>
                  </a:cubicBezTo>
                  <a:cubicBezTo>
                    <a:pt x="17847" y="17748"/>
                    <a:pt x="18342" y="17067"/>
                    <a:pt x="18950" y="16674"/>
                  </a:cubicBezTo>
                  <a:cubicBezTo>
                    <a:pt x="19558" y="16282"/>
                    <a:pt x="20275" y="16105"/>
                    <a:pt x="20952" y="15848"/>
                  </a:cubicBezTo>
                  <a:cubicBezTo>
                    <a:pt x="22720" y="15177"/>
                    <a:pt x="24244" y="13904"/>
                    <a:pt x="25258" y="12310"/>
                  </a:cubicBezTo>
                  <a:cubicBezTo>
                    <a:pt x="25250" y="9585"/>
                    <a:pt x="24371" y="7070"/>
                    <a:pt x="22896" y="5010"/>
                  </a:cubicBezTo>
                  <a:cubicBezTo>
                    <a:pt x="21810" y="4941"/>
                    <a:pt x="20742" y="4582"/>
                    <a:pt x="19850" y="3959"/>
                  </a:cubicBezTo>
                  <a:cubicBezTo>
                    <a:pt x="18737" y="3184"/>
                    <a:pt x="17919" y="2009"/>
                    <a:pt x="17538" y="709"/>
                  </a:cubicBezTo>
                  <a:cubicBezTo>
                    <a:pt x="16807" y="402"/>
                    <a:pt x="16049" y="165"/>
                    <a:pt x="152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7"/>
            <p:cNvSpPr/>
            <p:nvPr/>
          </p:nvSpPr>
          <p:spPr>
            <a:xfrm>
              <a:off x="509125" y="2924403"/>
              <a:ext cx="53963" cy="116812"/>
            </a:xfrm>
            <a:custGeom>
              <a:rect b="b" l="l" r="r" t="t"/>
              <a:pathLst>
                <a:path extrusionOk="0" h="3234" w="1494">
                  <a:moveTo>
                    <a:pt x="1033" y="0"/>
                  </a:moveTo>
                  <a:cubicBezTo>
                    <a:pt x="946" y="260"/>
                    <a:pt x="788" y="506"/>
                    <a:pt x="619" y="727"/>
                  </a:cubicBezTo>
                  <a:cubicBezTo>
                    <a:pt x="355" y="1074"/>
                    <a:pt x="61" y="1440"/>
                    <a:pt x="31" y="1876"/>
                  </a:cubicBezTo>
                  <a:cubicBezTo>
                    <a:pt x="0" y="2325"/>
                    <a:pt x="267" y="2754"/>
                    <a:pt x="621" y="3033"/>
                  </a:cubicBezTo>
                  <a:cubicBezTo>
                    <a:pt x="715" y="3107"/>
                    <a:pt x="816" y="3175"/>
                    <a:pt x="922" y="3234"/>
                  </a:cubicBezTo>
                  <a:cubicBezTo>
                    <a:pt x="1111" y="3023"/>
                    <a:pt x="1270" y="2783"/>
                    <a:pt x="1380" y="2517"/>
                  </a:cubicBezTo>
                  <a:cubicBezTo>
                    <a:pt x="1233" y="2324"/>
                    <a:pt x="1141" y="2086"/>
                    <a:pt x="1139" y="1842"/>
                  </a:cubicBezTo>
                  <a:cubicBezTo>
                    <a:pt x="1138" y="1514"/>
                    <a:pt x="1278" y="1197"/>
                    <a:pt x="1493" y="949"/>
                  </a:cubicBezTo>
                  <a:cubicBezTo>
                    <a:pt x="1408" y="603"/>
                    <a:pt x="1252" y="280"/>
                    <a:pt x="1033"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7"/>
            <p:cNvSpPr/>
            <p:nvPr/>
          </p:nvSpPr>
          <p:spPr>
            <a:xfrm>
              <a:off x="435151" y="2888644"/>
              <a:ext cx="87880" cy="76141"/>
            </a:xfrm>
            <a:custGeom>
              <a:rect b="b" l="l" r="r" t="t"/>
              <a:pathLst>
                <a:path extrusionOk="0" h="2108" w="2433">
                  <a:moveTo>
                    <a:pt x="1081" y="0"/>
                  </a:moveTo>
                  <a:cubicBezTo>
                    <a:pt x="693" y="0"/>
                    <a:pt x="329" y="94"/>
                    <a:pt x="1" y="250"/>
                  </a:cubicBezTo>
                  <a:cubicBezTo>
                    <a:pt x="2" y="254"/>
                    <a:pt x="4" y="256"/>
                    <a:pt x="5" y="259"/>
                  </a:cubicBezTo>
                  <a:cubicBezTo>
                    <a:pt x="133" y="569"/>
                    <a:pt x="196" y="901"/>
                    <a:pt x="314" y="1214"/>
                  </a:cubicBezTo>
                  <a:cubicBezTo>
                    <a:pt x="432" y="1527"/>
                    <a:pt x="620" y="1833"/>
                    <a:pt x="916" y="1989"/>
                  </a:cubicBezTo>
                  <a:cubicBezTo>
                    <a:pt x="1078" y="2074"/>
                    <a:pt x="1262" y="2107"/>
                    <a:pt x="1445" y="2107"/>
                  </a:cubicBezTo>
                  <a:cubicBezTo>
                    <a:pt x="1522" y="2107"/>
                    <a:pt x="1599" y="2102"/>
                    <a:pt x="1675" y="2091"/>
                  </a:cubicBezTo>
                  <a:cubicBezTo>
                    <a:pt x="1795" y="2075"/>
                    <a:pt x="1916" y="2047"/>
                    <a:pt x="2012" y="1975"/>
                  </a:cubicBezTo>
                  <a:cubicBezTo>
                    <a:pt x="2188" y="1848"/>
                    <a:pt x="2245" y="1616"/>
                    <a:pt x="2284" y="1403"/>
                  </a:cubicBezTo>
                  <a:cubicBezTo>
                    <a:pt x="2346" y="1070"/>
                    <a:pt x="2395" y="734"/>
                    <a:pt x="2432" y="397"/>
                  </a:cubicBezTo>
                  <a:cubicBezTo>
                    <a:pt x="2029" y="139"/>
                    <a:pt x="1560" y="1"/>
                    <a:pt x="108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7"/>
            <p:cNvSpPr/>
            <p:nvPr/>
          </p:nvSpPr>
          <p:spPr>
            <a:xfrm>
              <a:off x="550230" y="2958645"/>
              <a:ext cx="15748" cy="56672"/>
            </a:xfrm>
            <a:custGeom>
              <a:rect b="b" l="l" r="r" t="t"/>
              <a:pathLst>
                <a:path extrusionOk="0" h="1569" w="436">
                  <a:moveTo>
                    <a:pt x="355" y="1"/>
                  </a:moveTo>
                  <a:cubicBezTo>
                    <a:pt x="140" y="249"/>
                    <a:pt x="0" y="566"/>
                    <a:pt x="1" y="894"/>
                  </a:cubicBezTo>
                  <a:cubicBezTo>
                    <a:pt x="3" y="1138"/>
                    <a:pt x="95" y="1376"/>
                    <a:pt x="242" y="1569"/>
                  </a:cubicBezTo>
                  <a:cubicBezTo>
                    <a:pt x="369" y="1263"/>
                    <a:pt x="434" y="934"/>
                    <a:pt x="436" y="603"/>
                  </a:cubicBezTo>
                  <a:cubicBezTo>
                    <a:pt x="436" y="394"/>
                    <a:pt x="403" y="195"/>
                    <a:pt x="355"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7"/>
            <p:cNvSpPr/>
            <p:nvPr/>
          </p:nvSpPr>
          <p:spPr>
            <a:xfrm>
              <a:off x="382452" y="2932169"/>
              <a:ext cx="42585" cy="56564"/>
            </a:xfrm>
            <a:custGeom>
              <a:rect b="b" l="l" r="r" t="t"/>
              <a:pathLst>
                <a:path extrusionOk="0" h="1566" w="1179">
                  <a:moveTo>
                    <a:pt x="388" y="1"/>
                  </a:moveTo>
                  <a:cubicBezTo>
                    <a:pt x="147" y="389"/>
                    <a:pt x="1" y="844"/>
                    <a:pt x="1" y="1336"/>
                  </a:cubicBezTo>
                  <a:cubicBezTo>
                    <a:pt x="1" y="1357"/>
                    <a:pt x="6" y="1377"/>
                    <a:pt x="8" y="1399"/>
                  </a:cubicBezTo>
                  <a:cubicBezTo>
                    <a:pt x="48" y="1428"/>
                    <a:pt x="91" y="1455"/>
                    <a:pt x="136" y="1479"/>
                  </a:cubicBezTo>
                  <a:cubicBezTo>
                    <a:pt x="265" y="1537"/>
                    <a:pt x="403" y="1566"/>
                    <a:pt x="540" y="1566"/>
                  </a:cubicBezTo>
                  <a:cubicBezTo>
                    <a:pt x="716" y="1566"/>
                    <a:pt x="890" y="1519"/>
                    <a:pt x="1045" y="1427"/>
                  </a:cubicBezTo>
                  <a:cubicBezTo>
                    <a:pt x="1088" y="1401"/>
                    <a:pt x="1130" y="1370"/>
                    <a:pt x="1152" y="1325"/>
                  </a:cubicBezTo>
                  <a:cubicBezTo>
                    <a:pt x="1178" y="1271"/>
                    <a:pt x="1171" y="1209"/>
                    <a:pt x="1159" y="1152"/>
                  </a:cubicBezTo>
                  <a:cubicBezTo>
                    <a:pt x="1068" y="685"/>
                    <a:pt x="778" y="269"/>
                    <a:pt x="388"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7"/>
            <p:cNvSpPr/>
            <p:nvPr/>
          </p:nvSpPr>
          <p:spPr>
            <a:xfrm>
              <a:off x="382669" y="2909196"/>
              <a:ext cx="116270" cy="129707"/>
            </a:xfrm>
            <a:custGeom>
              <a:rect b="b" l="l" r="r" t="t"/>
              <a:pathLst>
                <a:path extrusionOk="0" h="3591" w="3219">
                  <a:moveTo>
                    <a:pt x="949" y="0"/>
                  </a:moveTo>
                  <a:cubicBezTo>
                    <a:pt x="726" y="179"/>
                    <a:pt x="534" y="394"/>
                    <a:pt x="381" y="636"/>
                  </a:cubicBezTo>
                  <a:cubicBezTo>
                    <a:pt x="772" y="905"/>
                    <a:pt x="1061" y="1321"/>
                    <a:pt x="1153" y="1787"/>
                  </a:cubicBezTo>
                  <a:cubicBezTo>
                    <a:pt x="1163" y="1844"/>
                    <a:pt x="1171" y="1907"/>
                    <a:pt x="1146" y="1961"/>
                  </a:cubicBezTo>
                  <a:cubicBezTo>
                    <a:pt x="1124" y="2005"/>
                    <a:pt x="1082" y="2037"/>
                    <a:pt x="1039" y="2063"/>
                  </a:cubicBezTo>
                  <a:cubicBezTo>
                    <a:pt x="884" y="2154"/>
                    <a:pt x="709" y="2201"/>
                    <a:pt x="534" y="2201"/>
                  </a:cubicBezTo>
                  <a:cubicBezTo>
                    <a:pt x="397" y="2201"/>
                    <a:pt x="259" y="2172"/>
                    <a:pt x="130" y="2114"/>
                  </a:cubicBezTo>
                  <a:cubicBezTo>
                    <a:pt x="84" y="2091"/>
                    <a:pt x="42" y="2064"/>
                    <a:pt x="0" y="2034"/>
                  </a:cubicBezTo>
                  <a:lnTo>
                    <a:pt x="0" y="2034"/>
                  </a:lnTo>
                  <a:cubicBezTo>
                    <a:pt x="13" y="2550"/>
                    <a:pt x="184" y="3050"/>
                    <a:pt x="490" y="3465"/>
                  </a:cubicBezTo>
                  <a:cubicBezTo>
                    <a:pt x="642" y="3544"/>
                    <a:pt x="813" y="3591"/>
                    <a:pt x="979" y="3591"/>
                  </a:cubicBezTo>
                  <a:cubicBezTo>
                    <a:pt x="1133" y="3591"/>
                    <a:pt x="1283" y="3551"/>
                    <a:pt x="1410" y="3461"/>
                  </a:cubicBezTo>
                  <a:cubicBezTo>
                    <a:pt x="1559" y="3355"/>
                    <a:pt x="1708" y="3185"/>
                    <a:pt x="1875" y="3185"/>
                  </a:cubicBezTo>
                  <a:cubicBezTo>
                    <a:pt x="1900" y="3185"/>
                    <a:pt x="1927" y="3189"/>
                    <a:pt x="1953" y="3198"/>
                  </a:cubicBezTo>
                  <a:cubicBezTo>
                    <a:pt x="2028" y="3223"/>
                    <a:pt x="2085" y="3286"/>
                    <a:pt x="2152" y="3328"/>
                  </a:cubicBezTo>
                  <a:cubicBezTo>
                    <a:pt x="2264" y="3400"/>
                    <a:pt x="2398" y="3416"/>
                    <a:pt x="2533" y="3416"/>
                  </a:cubicBezTo>
                  <a:cubicBezTo>
                    <a:pt x="2580" y="3416"/>
                    <a:pt x="2627" y="3414"/>
                    <a:pt x="2673" y="3412"/>
                  </a:cubicBezTo>
                  <a:cubicBezTo>
                    <a:pt x="2798" y="3405"/>
                    <a:pt x="2928" y="3398"/>
                    <a:pt x="3028" y="3325"/>
                  </a:cubicBezTo>
                  <a:cubicBezTo>
                    <a:pt x="3219" y="3189"/>
                    <a:pt x="3201" y="2889"/>
                    <a:pt x="3076" y="2692"/>
                  </a:cubicBezTo>
                  <a:cubicBezTo>
                    <a:pt x="2776" y="2219"/>
                    <a:pt x="2090" y="2159"/>
                    <a:pt x="1702" y="1754"/>
                  </a:cubicBezTo>
                  <a:cubicBezTo>
                    <a:pt x="1382" y="1420"/>
                    <a:pt x="1324" y="924"/>
                    <a:pt x="1185" y="483"/>
                  </a:cubicBezTo>
                  <a:cubicBezTo>
                    <a:pt x="1132" y="311"/>
                    <a:pt x="1052" y="148"/>
                    <a:pt x="94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7"/>
            <p:cNvSpPr/>
            <p:nvPr/>
          </p:nvSpPr>
          <p:spPr>
            <a:xfrm>
              <a:off x="400404" y="2897674"/>
              <a:ext cx="146033" cy="156941"/>
            </a:xfrm>
            <a:custGeom>
              <a:rect b="b" l="l" r="r" t="t"/>
              <a:pathLst>
                <a:path extrusionOk="0" h="4345" w="4043">
                  <a:moveTo>
                    <a:pt x="963" y="0"/>
                  </a:moveTo>
                  <a:cubicBezTo>
                    <a:pt x="783" y="86"/>
                    <a:pt x="614" y="194"/>
                    <a:pt x="459" y="320"/>
                  </a:cubicBezTo>
                  <a:cubicBezTo>
                    <a:pt x="561" y="468"/>
                    <a:pt x="642" y="630"/>
                    <a:pt x="695" y="803"/>
                  </a:cubicBezTo>
                  <a:cubicBezTo>
                    <a:pt x="833" y="1244"/>
                    <a:pt x="891" y="1740"/>
                    <a:pt x="1212" y="2073"/>
                  </a:cubicBezTo>
                  <a:cubicBezTo>
                    <a:pt x="1600" y="2478"/>
                    <a:pt x="2285" y="2538"/>
                    <a:pt x="2586" y="3012"/>
                  </a:cubicBezTo>
                  <a:cubicBezTo>
                    <a:pt x="2711" y="3209"/>
                    <a:pt x="2728" y="3509"/>
                    <a:pt x="2538" y="3645"/>
                  </a:cubicBezTo>
                  <a:cubicBezTo>
                    <a:pt x="2438" y="3717"/>
                    <a:pt x="2308" y="3726"/>
                    <a:pt x="2184" y="3731"/>
                  </a:cubicBezTo>
                  <a:cubicBezTo>
                    <a:pt x="2136" y="3733"/>
                    <a:pt x="2088" y="3735"/>
                    <a:pt x="2040" y="3735"/>
                  </a:cubicBezTo>
                  <a:cubicBezTo>
                    <a:pt x="1906" y="3735"/>
                    <a:pt x="1773" y="3719"/>
                    <a:pt x="1662" y="3648"/>
                  </a:cubicBezTo>
                  <a:cubicBezTo>
                    <a:pt x="1595" y="3605"/>
                    <a:pt x="1538" y="3543"/>
                    <a:pt x="1462" y="3517"/>
                  </a:cubicBezTo>
                  <a:cubicBezTo>
                    <a:pt x="1436" y="3508"/>
                    <a:pt x="1410" y="3504"/>
                    <a:pt x="1385" y="3504"/>
                  </a:cubicBezTo>
                  <a:cubicBezTo>
                    <a:pt x="1218" y="3504"/>
                    <a:pt x="1070" y="3675"/>
                    <a:pt x="920" y="3780"/>
                  </a:cubicBezTo>
                  <a:cubicBezTo>
                    <a:pt x="792" y="3870"/>
                    <a:pt x="641" y="3910"/>
                    <a:pt x="487" y="3910"/>
                  </a:cubicBezTo>
                  <a:cubicBezTo>
                    <a:pt x="321" y="3910"/>
                    <a:pt x="152" y="3864"/>
                    <a:pt x="0" y="3785"/>
                  </a:cubicBezTo>
                  <a:lnTo>
                    <a:pt x="0" y="3785"/>
                  </a:lnTo>
                  <a:cubicBezTo>
                    <a:pt x="157" y="4000"/>
                    <a:pt x="346" y="4189"/>
                    <a:pt x="561" y="4345"/>
                  </a:cubicBezTo>
                  <a:cubicBezTo>
                    <a:pt x="793" y="4187"/>
                    <a:pt x="1069" y="4093"/>
                    <a:pt x="1349" y="4093"/>
                  </a:cubicBezTo>
                  <a:cubicBezTo>
                    <a:pt x="1382" y="4093"/>
                    <a:pt x="1416" y="4095"/>
                    <a:pt x="1450" y="4098"/>
                  </a:cubicBezTo>
                  <a:cubicBezTo>
                    <a:pt x="1706" y="4120"/>
                    <a:pt x="1958" y="4212"/>
                    <a:pt x="2212" y="4212"/>
                  </a:cubicBezTo>
                  <a:cubicBezTo>
                    <a:pt x="2259" y="4212"/>
                    <a:pt x="2307" y="4209"/>
                    <a:pt x="2354" y="4201"/>
                  </a:cubicBezTo>
                  <a:cubicBezTo>
                    <a:pt x="2582" y="4165"/>
                    <a:pt x="2790" y="4031"/>
                    <a:pt x="3020" y="4021"/>
                  </a:cubicBezTo>
                  <a:cubicBezTo>
                    <a:pt x="3030" y="4021"/>
                    <a:pt x="3040" y="4021"/>
                    <a:pt x="3051" y="4021"/>
                  </a:cubicBezTo>
                  <a:cubicBezTo>
                    <a:pt x="3261" y="4021"/>
                    <a:pt x="3458" y="4128"/>
                    <a:pt x="3612" y="4275"/>
                  </a:cubicBezTo>
                  <a:cubicBezTo>
                    <a:pt x="3727" y="4184"/>
                    <a:pt x="3834" y="4083"/>
                    <a:pt x="3932" y="3974"/>
                  </a:cubicBezTo>
                  <a:cubicBezTo>
                    <a:pt x="3826" y="3915"/>
                    <a:pt x="3725" y="3847"/>
                    <a:pt x="3631" y="3773"/>
                  </a:cubicBezTo>
                  <a:cubicBezTo>
                    <a:pt x="3277" y="3494"/>
                    <a:pt x="3010" y="3065"/>
                    <a:pt x="3041" y="2616"/>
                  </a:cubicBezTo>
                  <a:cubicBezTo>
                    <a:pt x="3071" y="2180"/>
                    <a:pt x="3365" y="1814"/>
                    <a:pt x="3629" y="1467"/>
                  </a:cubicBezTo>
                  <a:cubicBezTo>
                    <a:pt x="3798" y="1246"/>
                    <a:pt x="3956" y="1000"/>
                    <a:pt x="4043" y="740"/>
                  </a:cubicBezTo>
                  <a:cubicBezTo>
                    <a:pt x="3862" y="506"/>
                    <a:pt x="3644" y="306"/>
                    <a:pt x="3396" y="147"/>
                  </a:cubicBezTo>
                  <a:cubicBezTo>
                    <a:pt x="3357" y="484"/>
                    <a:pt x="3310" y="820"/>
                    <a:pt x="3248" y="1153"/>
                  </a:cubicBezTo>
                  <a:cubicBezTo>
                    <a:pt x="3207" y="1366"/>
                    <a:pt x="3150" y="1598"/>
                    <a:pt x="2976" y="1725"/>
                  </a:cubicBezTo>
                  <a:cubicBezTo>
                    <a:pt x="2878" y="1797"/>
                    <a:pt x="2757" y="1825"/>
                    <a:pt x="2638" y="1841"/>
                  </a:cubicBezTo>
                  <a:cubicBezTo>
                    <a:pt x="2562" y="1852"/>
                    <a:pt x="2485" y="1857"/>
                    <a:pt x="2408" y="1857"/>
                  </a:cubicBezTo>
                  <a:cubicBezTo>
                    <a:pt x="2224" y="1857"/>
                    <a:pt x="2040" y="1824"/>
                    <a:pt x="1878" y="1739"/>
                  </a:cubicBezTo>
                  <a:cubicBezTo>
                    <a:pt x="1582" y="1583"/>
                    <a:pt x="1395" y="1277"/>
                    <a:pt x="1276" y="964"/>
                  </a:cubicBezTo>
                  <a:cubicBezTo>
                    <a:pt x="1158" y="651"/>
                    <a:pt x="1095" y="319"/>
                    <a:pt x="967" y="9"/>
                  </a:cubicBezTo>
                  <a:cubicBezTo>
                    <a:pt x="966" y="6"/>
                    <a:pt x="964" y="4"/>
                    <a:pt x="963"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7"/>
            <p:cNvSpPr/>
            <p:nvPr/>
          </p:nvSpPr>
          <p:spPr>
            <a:xfrm>
              <a:off x="420631" y="3042841"/>
              <a:ext cx="110202" cy="29293"/>
            </a:xfrm>
            <a:custGeom>
              <a:rect b="b" l="l" r="r" t="t"/>
              <a:pathLst>
                <a:path extrusionOk="0" h="811" w="3051">
                  <a:moveTo>
                    <a:pt x="2487" y="1"/>
                  </a:moveTo>
                  <a:cubicBezTo>
                    <a:pt x="2477" y="1"/>
                    <a:pt x="2468" y="1"/>
                    <a:pt x="2459" y="1"/>
                  </a:cubicBezTo>
                  <a:cubicBezTo>
                    <a:pt x="2230" y="12"/>
                    <a:pt x="2022" y="146"/>
                    <a:pt x="1793" y="182"/>
                  </a:cubicBezTo>
                  <a:cubicBezTo>
                    <a:pt x="1747" y="189"/>
                    <a:pt x="1700" y="192"/>
                    <a:pt x="1654" y="192"/>
                  </a:cubicBezTo>
                  <a:cubicBezTo>
                    <a:pt x="1400" y="192"/>
                    <a:pt x="1146" y="100"/>
                    <a:pt x="889" y="79"/>
                  </a:cubicBezTo>
                  <a:cubicBezTo>
                    <a:pt x="855" y="76"/>
                    <a:pt x="821" y="74"/>
                    <a:pt x="787" y="74"/>
                  </a:cubicBezTo>
                  <a:cubicBezTo>
                    <a:pt x="508" y="74"/>
                    <a:pt x="232" y="168"/>
                    <a:pt x="0" y="326"/>
                  </a:cubicBezTo>
                  <a:cubicBezTo>
                    <a:pt x="418" y="628"/>
                    <a:pt x="928" y="811"/>
                    <a:pt x="1482" y="811"/>
                  </a:cubicBezTo>
                  <a:cubicBezTo>
                    <a:pt x="2078" y="811"/>
                    <a:pt x="2618" y="598"/>
                    <a:pt x="3051" y="255"/>
                  </a:cubicBezTo>
                  <a:cubicBezTo>
                    <a:pt x="2896" y="108"/>
                    <a:pt x="2697" y="1"/>
                    <a:pt x="2487"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7"/>
            <p:cNvSpPr/>
            <p:nvPr/>
          </p:nvSpPr>
          <p:spPr>
            <a:xfrm>
              <a:off x="667547" y="1825344"/>
              <a:ext cx="316267" cy="146105"/>
            </a:xfrm>
            <a:custGeom>
              <a:rect b="b" l="l" r="r" t="t"/>
              <a:pathLst>
                <a:path extrusionOk="0" h="4045" w="8756">
                  <a:moveTo>
                    <a:pt x="766" y="1"/>
                  </a:moveTo>
                  <a:cubicBezTo>
                    <a:pt x="480" y="259"/>
                    <a:pt x="223" y="548"/>
                    <a:pt x="1" y="862"/>
                  </a:cubicBezTo>
                  <a:cubicBezTo>
                    <a:pt x="584" y="1252"/>
                    <a:pt x="1046" y="1824"/>
                    <a:pt x="1286" y="2483"/>
                  </a:cubicBezTo>
                  <a:cubicBezTo>
                    <a:pt x="1394" y="2780"/>
                    <a:pt x="1461" y="3099"/>
                    <a:pt x="1645" y="3355"/>
                  </a:cubicBezTo>
                  <a:cubicBezTo>
                    <a:pt x="1784" y="3550"/>
                    <a:pt x="2020" y="3698"/>
                    <a:pt x="2249" y="3698"/>
                  </a:cubicBezTo>
                  <a:cubicBezTo>
                    <a:pt x="2322" y="3698"/>
                    <a:pt x="2395" y="3683"/>
                    <a:pt x="2463" y="3650"/>
                  </a:cubicBezTo>
                  <a:cubicBezTo>
                    <a:pt x="2645" y="3563"/>
                    <a:pt x="2774" y="3361"/>
                    <a:pt x="2975" y="3344"/>
                  </a:cubicBezTo>
                  <a:cubicBezTo>
                    <a:pt x="2986" y="3343"/>
                    <a:pt x="2996" y="3343"/>
                    <a:pt x="3007" y="3343"/>
                  </a:cubicBezTo>
                  <a:cubicBezTo>
                    <a:pt x="3266" y="3343"/>
                    <a:pt x="3421" y="3650"/>
                    <a:pt x="3623" y="3828"/>
                  </a:cubicBezTo>
                  <a:cubicBezTo>
                    <a:pt x="3803" y="3987"/>
                    <a:pt x="4031" y="4044"/>
                    <a:pt x="4272" y="4044"/>
                  </a:cubicBezTo>
                  <a:cubicBezTo>
                    <a:pt x="4520" y="4044"/>
                    <a:pt x="4782" y="3984"/>
                    <a:pt x="5019" y="3913"/>
                  </a:cubicBezTo>
                  <a:cubicBezTo>
                    <a:pt x="5911" y="3648"/>
                    <a:pt x="6791" y="3301"/>
                    <a:pt x="7547" y="2759"/>
                  </a:cubicBezTo>
                  <a:cubicBezTo>
                    <a:pt x="8027" y="2414"/>
                    <a:pt x="8437" y="1981"/>
                    <a:pt x="8756" y="1483"/>
                  </a:cubicBezTo>
                  <a:cubicBezTo>
                    <a:pt x="8612" y="1201"/>
                    <a:pt x="8443" y="933"/>
                    <a:pt x="8250" y="682"/>
                  </a:cubicBezTo>
                  <a:cubicBezTo>
                    <a:pt x="8040" y="866"/>
                    <a:pt x="7829" y="1051"/>
                    <a:pt x="7673" y="1269"/>
                  </a:cubicBezTo>
                  <a:cubicBezTo>
                    <a:pt x="7362" y="1708"/>
                    <a:pt x="7201" y="2359"/>
                    <a:pt x="6677" y="2477"/>
                  </a:cubicBezTo>
                  <a:cubicBezTo>
                    <a:pt x="6612" y="2491"/>
                    <a:pt x="6544" y="2496"/>
                    <a:pt x="6475" y="2496"/>
                  </a:cubicBezTo>
                  <a:cubicBezTo>
                    <a:pt x="6314" y="2496"/>
                    <a:pt x="6147" y="2469"/>
                    <a:pt x="5993" y="2469"/>
                  </a:cubicBezTo>
                  <a:cubicBezTo>
                    <a:pt x="5836" y="2469"/>
                    <a:pt x="5693" y="2497"/>
                    <a:pt x="5584" y="2610"/>
                  </a:cubicBezTo>
                  <a:cubicBezTo>
                    <a:pt x="5496" y="2700"/>
                    <a:pt x="5455" y="2831"/>
                    <a:pt x="5356" y="2909"/>
                  </a:cubicBezTo>
                  <a:cubicBezTo>
                    <a:pt x="5270" y="2977"/>
                    <a:pt x="5159" y="2993"/>
                    <a:pt x="5047" y="2993"/>
                  </a:cubicBezTo>
                  <a:cubicBezTo>
                    <a:pt x="5007" y="2993"/>
                    <a:pt x="4966" y="2991"/>
                    <a:pt x="4927" y="2988"/>
                  </a:cubicBezTo>
                  <a:cubicBezTo>
                    <a:pt x="4497" y="2964"/>
                    <a:pt x="4034" y="2926"/>
                    <a:pt x="3709" y="2644"/>
                  </a:cubicBezTo>
                  <a:cubicBezTo>
                    <a:pt x="3475" y="2442"/>
                    <a:pt x="3350" y="2144"/>
                    <a:pt x="3166" y="1895"/>
                  </a:cubicBezTo>
                  <a:cubicBezTo>
                    <a:pt x="2560" y="1072"/>
                    <a:pt x="1328" y="790"/>
                    <a:pt x="76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7"/>
            <p:cNvSpPr/>
            <p:nvPr/>
          </p:nvSpPr>
          <p:spPr>
            <a:xfrm>
              <a:off x="695179" y="1807537"/>
              <a:ext cx="270358" cy="125914"/>
            </a:xfrm>
            <a:custGeom>
              <a:rect b="b" l="l" r="r" t="t"/>
              <a:pathLst>
                <a:path extrusionOk="0" h="3486" w="7485">
                  <a:moveTo>
                    <a:pt x="636" y="1"/>
                  </a:moveTo>
                  <a:cubicBezTo>
                    <a:pt x="412" y="148"/>
                    <a:pt x="199" y="313"/>
                    <a:pt x="1" y="494"/>
                  </a:cubicBezTo>
                  <a:cubicBezTo>
                    <a:pt x="563" y="1283"/>
                    <a:pt x="1794" y="1565"/>
                    <a:pt x="2401" y="2388"/>
                  </a:cubicBezTo>
                  <a:cubicBezTo>
                    <a:pt x="2585" y="2637"/>
                    <a:pt x="2709" y="2935"/>
                    <a:pt x="2944" y="3137"/>
                  </a:cubicBezTo>
                  <a:cubicBezTo>
                    <a:pt x="3269" y="3419"/>
                    <a:pt x="3732" y="3457"/>
                    <a:pt x="4162" y="3481"/>
                  </a:cubicBezTo>
                  <a:cubicBezTo>
                    <a:pt x="4201" y="3484"/>
                    <a:pt x="4241" y="3486"/>
                    <a:pt x="4281" y="3486"/>
                  </a:cubicBezTo>
                  <a:cubicBezTo>
                    <a:pt x="4393" y="3486"/>
                    <a:pt x="4504" y="3470"/>
                    <a:pt x="4590" y="3402"/>
                  </a:cubicBezTo>
                  <a:cubicBezTo>
                    <a:pt x="4689" y="3324"/>
                    <a:pt x="4731" y="3193"/>
                    <a:pt x="4818" y="3103"/>
                  </a:cubicBezTo>
                  <a:cubicBezTo>
                    <a:pt x="4928" y="2990"/>
                    <a:pt x="5071" y="2962"/>
                    <a:pt x="5228" y="2962"/>
                  </a:cubicBezTo>
                  <a:cubicBezTo>
                    <a:pt x="5381" y="2962"/>
                    <a:pt x="5547" y="2989"/>
                    <a:pt x="5706" y="2989"/>
                  </a:cubicBezTo>
                  <a:cubicBezTo>
                    <a:pt x="5776" y="2989"/>
                    <a:pt x="5845" y="2984"/>
                    <a:pt x="5910" y="2969"/>
                  </a:cubicBezTo>
                  <a:cubicBezTo>
                    <a:pt x="6436" y="2851"/>
                    <a:pt x="6597" y="2201"/>
                    <a:pt x="6908" y="1762"/>
                  </a:cubicBezTo>
                  <a:cubicBezTo>
                    <a:pt x="7063" y="1545"/>
                    <a:pt x="7275" y="1359"/>
                    <a:pt x="7485" y="1175"/>
                  </a:cubicBezTo>
                  <a:cubicBezTo>
                    <a:pt x="7289" y="920"/>
                    <a:pt x="7070" y="685"/>
                    <a:pt x="6831" y="471"/>
                  </a:cubicBezTo>
                  <a:cubicBezTo>
                    <a:pt x="6779" y="888"/>
                    <a:pt x="6638" y="1272"/>
                    <a:pt x="6308" y="1519"/>
                  </a:cubicBezTo>
                  <a:cubicBezTo>
                    <a:pt x="6150" y="1636"/>
                    <a:pt x="5963" y="1709"/>
                    <a:pt x="5801" y="1822"/>
                  </a:cubicBezTo>
                  <a:cubicBezTo>
                    <a:pt x="5638" y="1935"/>
                    <a:pt x="5504" y="2088"/>
                    <a:pt x="5322" y="2162"/>
                  </a:cubicBezTo>
                  <a:cubicBezTo>
                    <a:pt x="5222" y="2202"/>
                    <a:pt x="5116" y="2216"/>
                    <a:pt x="5008" y="2216"/>
                  </a:cubicBezTo>
                  <a:cubicBezTo>
                    <a:pt x="4894" y="2216"/>
                    <a:pt x="4779" y="2201"/>
                    <a:pt x="4667" y="2184"/>
                  </a:cubicBezTo>
                  <a:cubicBezTo>
                    <a:pt x="4256" y="2127"/>
                    <a:pt x="3829" y="2064"/>
                    <a:pt x="3483" y="1833"/>
                  </a:cubicBezTo>
                  <a:cubicBezTo>
                    <a:pt x="3246" y="1675"/>
                    <a:pt x="3059" y="1445"/>
                    <a:pt x="2809" y="1309"/>
                  </a:cubicBezTo>
                  <a:cubicBezTo>
                    <a:pt x="2467" y="1124"/>
                    <a:pt x="2050" y="1135"/>
                    <a:pt x="1695" y="979"/>
                  </a:cubicBezTo>
                  <a:cubicBezTo>
                    <a:pt x="1437" y="867"/>
                    <a:pt x="1223" y="672"/>
                    <a:pt x="1027" y="469"/>
                  </a:cubicBezTo>
                  <a:cubicBezTo>
                    <a:pt x="885" y="322"/>
                    <a:pt x="763" y="159"/>
                    <a:pt x="63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7"/>
            <p:cNvSpPr/>
            <p:nvPr/>
          </p:nvSpPr>
          <p:spPr>
            <a:xfrm>
              <a:off x="718115" y="1780735"/>
              <a:ext cx="223800" cy="106843"/>
            </a:xfrm>
            <a:custGeom>
              <a:rect b="b" l="l" r="r" t="t"/>
              <a:pathLst>
                <a:path extrusionOk="0" h="2958" w="6196">
                  <a:moveTo>
                    <a:pt x="3737" y="1"/>
                  </a:moveTo>
                  <a:cubicBezTo>
                    <a:pt x="3721" y="59"/>
                    <a:pt x="3703" y="116"/>
                    <a:pt x="3687" y="172"/>
                  </a:cubicBezTo>
                  <a:cubicBezTo>
                    <a:pt x="3616" y="417"/>
                    <a:pt x="3575" y="708"/>
                    <a:pt x="3737" y="905"/>
                  </a:cubicBezTo>
                  <a:cubicBezTo>
                    <a:pt x="3810" y="992"/>
                    <a:pt x="3912" y="1048"/>
                    <a:pt x="4013" y="1100"/>
                  </a:cubicBezTo>
                  <a:lnTo>
                    <a:pt x="5051" y="1647"/>
                  </a:lnTo>
                  <a:cubicBezTo>
                    <a:pt x="5125" y="1860"/>
                    <a:pt x="4974" y="2102"/>
                    <a:pt x="4771" y="2199"/>
                  </a:cubicBezTo>
                  <a:cubicBezTo>
                    <a:pt x="4657" y="2252"/>
                    <a:pt x="4533" y="2272"/>
                    <a:pt x="4407" y="2272"/>
                  </a:cubicBezTo>
                  <a:cubicBezTo>
                    <a:pt x="4306" y="2272"/>
                    <a:pt x="4203" y="2259"/>
                    <a:pt x="4104" y="2242"/>
                  </a:cubicBezTo>
                  <a:cubicBezTo>
                    <a:pt x="3876" y="2203"/>
                    <a:pt x="3647" y="2140"/>
                    <a:pt x="3465" y="1998"/>
                  </a:cubicBezTo>
                  <a:cubicBezTo>
                    <a:pt x="3275" y="1853"/>
                    <a:pt x="3146" y="1633"/>
                    <a:pt x="2940" y="1510"/>
                  </a:cubicBezTo>
                  <a:cubicBezTo>
                    <a:pt x="2783" y="1417"/>
                    <a:pt x="2608" y="1394"/>
                    <a:pt x="2426" y="1394"/>
                  </a:cubicBezTo>
                  <a:cubicBezTo>
                    <a:pt x="2241" y="1394"/>
                    <a:pt x="2048" y="1418"/>
                    <a:pt x="1860" y="1418"/>
                  </a:cubicBezTo>
                  <a:cubicBezTo>
                    <a:pt x="1754" y="1418"/>
                    <a:pt x="1650" y="1410"/>
                    <a:pt x="1549" y="1387"/>
                  </a:cubicBezTo>
                  <a:cubicBezTo>
                    <a:pt x="1228" y="1312"/>
                    <a:pt x="963" y="1078"/>
                    <a:pt x="781" y="803"/>
                  </a:cubicBezTo>
                  <a:cubicBezTo>
                    <a:pt x="701" y="682"/>
                    <a:pt x="639" y="550"/>
                    <a:pt x="581" y="418"/>
                  </a:cubicBezTo>
                  <a:cubicBezTo>
                    <a:pt x="381" y="513"/>
                    <a:pt x="186" y="621"/>
                    <a:pt x="0" y="742"/>
                  </a:cubicBezTo>
                  <a:cubicBezTo>
                    <a:pt x="128" y="900"/>
                    <a:pt x="250" y="1063"/>
                    <a:pt x="392" y="1210"/>
                  </a:cubicBezTo>
                  <a:cubicBezTo>
                    <a:pt x="588" y="1413"/>
                    <a:pt x="801" y="1608"/>
                    <a:pt x="1060" y="1721"/>
                  </a:cubicBezTo>
                  <a:cubicBezTo>
                    <a:pt x="1415" y="1877"/>
                    <a:pt x="1832" y="1865"/>
                    <a:pt x="2173" y="2050"/>
                  </a:cubicBezTo>
                  <a:cubicBezTo>
                    <a:pt x="2424" y="2186"/>
                    <a:pt x="2611" y="2416"/>
                    <a:pt x="2848" y="2575"/>
                  </a:cubicBezTo>
                  <a:cubicBezTo>
                    <a:pt x="3194" y="2805"/>
                    <a:pt x="3621" y="2869"/>
                    <a:pt x="4032" y="2926"/>
                  </a:cubicBezTo>
                  <a:cubicBezTo>
                    <a:pt x="4144" y="2942"/>
                    <a:pt x="4259" y="2957"/>
                    <a:pt x="4372" y="2957"/>
                  </a:cubicBezTo>
                  <a:cubicBezTo>
                    <a:pt x="4480" y="2957"/>
                    <a:pt x="4586" y="2943"/>
                    <a:pt x="4687" y="2903"/>
                  </a:cubicBezTo>
                  <a:cubicBezTo>
                    <a:pt x="4869" y="2829"/>
                    <a:pt x="5005" y="2676"/>
                    <a:pt x="5166" y="2564"/>
                  </a:cubicBezTo>
                  <a:cubicBezTo>
                    <a:pt x="5325" y="2451"/>
                    <a:pt x="5515" y="2378"/>
                    <a:pt x="5673" y="2260"/>
                  </a:cubicBezTo>
                  <a:cubicBezTo>
                    <a:pt x="6003" y="2014"/>
                    <a:pt x="6144" y="1630"/>
                    <a:pt x="6196" y="1213"/>
                  </a:cubicBezTo>
                  <a:cubicBezTo>
                    <a:pt x="5502" y="592"/>
                    <a:pt x="4652" y="173"/>
                    <a:pt x="373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7"/>
            <p:cNvSpPr/>
            <p:nvPr/>
          </p:nvSpPr>
          <p:spPr>
            <a:xfrm>
              <a:off x="969041" y="1898812"/>
              <a:ext cx="34206" cy="51146"/>
            </a:xfrm>
            <a:custGeom>
              <a:rect b="b" l="l" r="r" t="t"/>
              <a:pathLst>
                <a:path extrusionOk="0" h="1416" w="947">
                  <a:moveTo>
                    <a:pt x="647" y="0"/>
                  </a:moveTo>
                  <a:cubicBezTo>
                    <a:pt x="514" y="110"/>
                    <a:pt x="390" y="229"/>
                    <a:pt x="275" y="356"/>
                  </a:cubicBezTo>
                  <a:cubicBezTo>
                    <a:pt x="134" y="513"/>
                    <a:pt x="1" y="717"/>
                    <a:pt x="60" y="917"/>
                  </a:cubicBezTo>
                  <a:cubicBezTo>
                    <a:pt x="110" y="1087"/>
                    <a:pt x="280" y="1189"/>
                    <a:pt x="443" y="1259"/>
                  </a:cubicBezTo>
                  <a:cubicBezTo>
                    <a:pt x="605" y="1330"/>
                    <a:pt x="774" y="1376"/>
                    <a:pt x="946" y="1416"/>
                  </a:cubicBezTo>
                  <a:cubicBezTo>
                    <a:pt x="914" y="931"/>
                    <a:pt x="813" y="455"/>
                    <a:pt x="647"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7"/>
            <p:cNvSpPr/>
            <p:nvPr/>
          </p:nvSpPr>
          <p:spPr>
            <a:xfrm>
              <a:off x="739101" y="1777485"/>
              <a:ext cx="164165" cy="85352"/>
            </a:xfrm>
            <a:custGeom>
              <a:rect b="b" l="l" r="r" t="t"/>
              <a:pathLst>
                <a:path extrusionOk="0" h="2363" w="4545">
                  <a:moveTo>
                    <a:pt x="2204" y="0"/>
                  </a:moveTo>
                  <a:cubicBezTo>
                    <a:pt x="1444" y="0"/>
                    <a:pt x="690" y="172"/>
                    <a:pt x="0" y="508"/>
                  </a:cubicBezTo>
                  <a:cubicBezTo>
                    <a:pt x="58" y="640"/>
                    <a:pt x="121" y="772"/>
                    <a:pt x="200" y="893"/>
                  </a:cubicBezTo>
                  <a:cubicBezTo>
                    <a:pt x="382" y="1168"/>
                    <a:pt x="647" y="1403"/>
                    <a:pt x="968" y="1477"/>
                  </a:cubicBezTo>
                  <a:cubicBezTo>
                    <a:pt x="1069" y="1500"/>
                    <a:pt x="1173" y="1508"/>
                    <a:pt x="1279" y="1508"/>
                  </a:cubicBezTo>
                  <a:cubicBezTo>
                    <a:pt x="1467" y="1508"/>
                    <a:pt x="1658" y="1484"/>
                    <a:pt x="1843" y="1484"/>
                  </a:cubicBezTo>
                  <a:cubicBezTo>
                    <a:pt x="2026" y="1484"/>
                    <a:pt x="2202" y="1508"/>
                    <a:pt x="2360" y="1601"/>
                  </a:cubicBezTo>
                  <a:cubicBezTo>
                    <a:pt x="2565" y="1723"/>
                    <a:pt x="2694" y="1944"/>
                    <a:pt x="2884" y="2090"/>
                  </a:cubicBezTo>
                  <a:cubicBezTo>
                    <a:pt x="3067" y="2230"/>
                    <a:pt x="3296" y="2293"/>
                    <a:pt x="3523" y="2333"/>
                  </a:cubicBezTo>
                  <a:cubicBezTo>
                    <a:pt x="3621" y="2350"/>
                    <a:pt x="3723" y="2362"/>
                    <a:pt x="3823" y="2362"/>
                  </a:cubicBezTo>
                  <a:cubicBezTo>
                    <a:pt x="3950" y="2362"/>
                    <a:pt x="4075" y="2343"/>
                    <a:pt x="4190" y="2289"/>
                  </a:cubicBezTo>
                  <a:cubicBezTo>
                    <a:pt x="4394" y="2192"/>
                    <a:pt x="4544" y="1951"/>
                    <a:pt x="4470" y="1737"/>
                  </a:cubicBezTo>
                  <a:lnTo>
                    <a:pt x="3432" y="1191"/>
                  </a:lnTo>
                  <a:cubicBezTo>
                    <a:pt x="3332" y="1138"/>
                    <a:pt x="3229" y="1083"/>
                    <a:pt x="3157" y="996"/>
                  </a:cubicBezTo>
                  <a:cubicBezTo>
                    <a:pt x="2994" y="799"/>
                    <a:pt x="3035" y="508"/>
                    <a:pt x="3106" y="263"/>
                  </a:cubicBezTo>
                  <a:cubicBezTo>
                    <a:pt x="3122" y="206"/>
                    <a:pt x="3140" y="149"/>
                    <a:pt x="3156" y="91"/>
                  </a:cubicBezTo>
                  <a:cubicBezTo>
                    <a:pt x="2840" y="30"/>
                    <a:pt x="2522" y="0"/>
                    <a:pt x="2204"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7"/>
            <p:cNvSpPr/>
            <p:nvPr/>
          </p:nvSpPr>
          <p:spPr>
            <a:xfrm>
              <a:off x="648476" y="1856479"/>
              <a:ext cx="355385" cy="149176"/>
            </a:xfrm>
            <a:custGeom>
              <a:rect b="b" l="l" r="r" t="t"/>
              <a:pathLst>
                <a:path extrusionOk="0" h="4130" w="9839">
                  <a:moveTo>
                    <a:pt x="529" y="0"/>
                  </a:moveTo>
                  <a:cubicBezTo>
                    <a:pt x="319" y="297"/>
                    <a:pt x="142" y="616"/>
                    <a:pt x="0" y="951"/>
                  </a:cubicBezTo>
                  <a:cubicBezTo>
                    <a:pt x="285" y="1154"/>
                    <a:pt x="502" y="1480"/>
                    <a:pt x="633" y="1811"/>
                  </a:cubicBezTo>
                  <a:cubicBezTo>
                    <a:pt x="839" y="2330"/>
                    <a:pt x="915" y="2901"/>
                    <a:pt x="1188" y="3387"/>
                  </a:cubicBezTo>
                  <a:cubicBezTo>
                    <a:pt x="1413" y="3790"/>
                    <a:pt x="1845" y="4129"/>
                    <a:pt x="2285" y="4129"/>
                  </a:cubicBezTo>
                  <a:cubicBezTo>
                    <a:pt x="2377" y="4129"/>
                    <a:pt x="2469" y="4115"/>
                    <a:pt x="2560" y="4082"/>
                  </a:cubicBezTo>
                  <a:cubicBezTo>
                    <a:pt x="2718" y="4026"/>
                    <a:pt x="2856" y="3924"/>
                    <a:pt x="3012" y="3860"/>
                  </a:cubicBezTo>
                  <a:cubicBezTo>
                    <a:pt x="3151" y="3805"/>
                    <a:pt x="3297" y="3784"/>
                    <a:pt x="3446" y="3784"/>
                  </a:cubicBezTo>
                  <a:cubicBezTo>
                    <a:pt x="3705" y="3784"/>
                    <a:pt x="3973" y="3847"/>
                    <a:pt x="4230" y="3900"/>
                  </a:cubicBezTo>
                  <a:cubicBezTo>
                    <a:pt x="4583" y="3971"/>
                    <a:pt x="4946" y="4019"/>
                    <a:pt x="5306" y="4019"/>
                  </a:cubicBezTo>
                  <a:cubicBezTo>
                    <a:pt x="5683" y="4019"/>
                    <a:pt x="6057" y="3966"/>
                    <a:pt x="6409" y="3832"/>
                  </a:cubicBezTo>
                  <a:cubicBezTo>
                    <a:pt x="6993" y="3609"/>
                    <a:pt x="7482" y="3176"/>
                    <a:pt x="8073" y="2974"/>
                  </a:cubicBezTo>
                  <a:cubicBezTo>
                    <a:pt x="8307" y="2893"/>
                    <a:pt x="8554" y="2854"/>
                    <a:pt x="8801" y="2854"/>
                  </a:cubicBezTo>
                  <a:cubicBezTo>
                    <a:pt x="9155" y="2854"/>
                    <a:pt x="9510" y="2934"/>
                    <a:pt x="9831" y="3086"/>
                  </a:cubicBezTo>
                  <a:cubicBezTo>
                    <a:pt x="9832" y="3034"/>
                    <a:pt x="9838" y="2984"/>
                    <a:pt x="9838" y="2930"/>
                  </a:cubicBezTo>
                  <a:cubicBezTo>
                    <a:pt x="9838" y="2815"/>
                    <a:pt x="9829" y="2702"/>
                    <a:pt x="9821" y="2588"/>
                  </a:cubicBezTo>
                  <a:cubicBezTo>
                    <a:pt x="9649" y="2548"/>
                    <a:pt x="9479" y="2501"/>
                    <a:pt x="9317" y="2431"/>
                  </a:cubicBezTo>
                  <a:cubicBezTo>
                    <a:pt x="9156" y="2361"/>
                    <a:pt x="8985" y="2259"/>
                    <a:pt x="8935" y="2089"/>
                  </a:cubicBezTo>
                  <a:cubicBezTo>
                    <a:pt x="8876" y="1888"/>
                    <a:pt x="9009" y="1683"/>
                    <a:pt x="9150" y="1528"/>
                  </a:cubicBezTo>
                  <a:cubicBezTo>
                    <a:pt x="9264" y="1401"/>
                    <a:pt x="9389" y="1281"/>
                    <a:pt x="9522" y="1172"/>
                  </a:cubicBezTo>
                  <a:cubicBezTo>
                    <a:pt x="9452" y="984"/>
                    <a:pt x="9373" y="799"/>
                    <a:pt x="9282" y="621"/>
                  </a:cubicBezTo>
                  <a:cubicBezTo>
                    <a:pt x="8965" y="1119"/>
                    <a:pt x="8555" y="1552"/>
                    <a:pt x="8074" y="1897"/>
                  </a:cubicBezTo>
                  <a:cubicBezTo>
                    <a:pt x="7318" y="2439"/>
                    <a:pt x="6438" y="2784"/>
                    <a:pt x="5547" y="3050"/>
                  </a:cubicBezTo>
                  <a:cubicBezTo>
                    <a:pt x="5309" y="3121"/>
                    <a:pt x="5046" y="3181"/>
                    <a:pt x="4797" y="3181"/>
                  </a:cubicBezTo>
                  <a:cubicBezTo>
                    <a:pt x="4557" y="3181"/>
                    <a:pt x="4330" y="3125"/>
                    <a:pt x="4151" y="2966"/>
                  </a:cubicBezTo>
                  <a:cubicBezTo>
                    <a:pt x="3948" y="2787"/>
                    <a:pt x="3794" y="2480"/>
                    <a:pt x="3533" y="2480"/>
                  </a:cubicBezTo>
                  <a:cubicBezTo>
                    <a:pt x="3523" y="2480"/>
                    <a:pt x="3513" y="2480"/>
                    <a:pt x="3502" y="2481"/>
                  </a:cubicBezTo>
                  <a:cubicBezTo>
                    <a:pt x="3302" y="2499"/>
                    <a:pt x="3172" y="2700"/>
                    <a:pt x="2991" y="2788"/>
                  </a:cubicBezTo>
                  <a:cubicBezTo>
                    <a:pt x="2923" y="2821"/>
                    <a:pt x="2851" y="2836"/>
                    <a:pt x="2778" y="2836"/>
                  </a:cubicBezTo>
                  <a:cubicBezTo>
                    <a:pt x="2548" y="2836"/>
                    <a:pt x="2311" y="2687"/>
                    <a:pt x="2172" y="2493"/>
                  </a:cubicBezTo>
                  <a:cubicBezTo>
                    <a:pt x="1988" y="2236"/>
                    <a:pt x="1920" y="1918"/>
                    <a:pt x="1813" y="1621"/>
                  </a:cubicBezTo>
                  <a:cubicBezTo>
                    <a:pt x="1574" y="961"/>
                    <a:pt x="1111" y="390"/>
                    <a:pt x="52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7"/>
            <p:cNvSpPr/>
            <p:nvPr/>
          </p:nvSpPr>
          <p:spPr>
            <a:xfrm>
              <a:off x="713131" y="2113473"/>
              <a:ext cx="64257" cy="28860"/>
            </a:xfrm>
            <a:custGeom>
              <a:rect b="b" l="l" r="r" t="t"/>
              <a:pathLst>
                <a:path extrusionOk="0" h="799" w="1779">
                  <a:moveTo>
                    <a:pt x="256" y="0"/>
                  </a:moveTo>
                  <a:cubicBezTo>
                    <a:pt x="171" y="0"/>
                    <a:pt x="86" y="4"/>
                    <a:pt x="1" y="9"/>
                  </a:cubicBezTo>
                  <a:cubicBezTo>
                    <a:pt x="537" y="384"/>
                    <a:pt x="1141" y="652"/>
                    <a:pt x="1779" y="798"/>
                  </a:cubicBezTo>
                  <a:cubicBezTo>
                    <a:pt x="1698" y="633"/>
                    <a:pt x="1589" y="480"/>
                    <a:pt x="1448" y="363"/>
                  </a:cubicBezTo>
                  <a:cubicBezTo>
                    <a:pt x="1117" y="86"/>
                    <a:pt x="694" y="0"/>
                    <a:pt x="25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7"/>
            <p:cNvSpPr/>
            <p:nvPr/>
          </p:nvSpPr>
          <p:spPr>
            <a:xfrm>
              <a:off x="634931" y="1979251"/>
              <a:ext cx="355168" cy="122844"/>
            </a:xfrm>
            <a:custGeom>
              <a:rect b="b" l="l" r="r" t="t"/>
              <a:pathLst>
                <a:path extrusionOk="0" h="3401" w="9833">
                  <a:moveTo>
                    <a:pt x="1" y="0"/>
                  </a:moveTo>
                  <a:cubicBezTo>
                    <a:pt x="63" y="684"/>
                    <a:pt x="262" y="1348"/>
                    <a:pt x="586" y="1952"/>
                  </a:cubicBezTo>
                  <a:cubicBezTo>
                    <a:pt x="952" y="2087"/>
                    <a:pt x="1296" y="2393"/>
                    <a:pt x="1620" y="2635"/>
                  </a:cubicBezTo>
                  <a:cubicBezTo>
                    <a:pt x="2106" y="2999"/>
                    <a:pt x="2671" y="3243"/>
                    <a:pt x="3269" y="3349"/>
                  </a:cubicBezTo>
                  <a:cubicBezTo>
                    <a:pt x="3457" y="3382"/>
                    <a:pt x="3649" y="3401"/>
                    <a:pt x="3841" y="3401"/>
                  </a:cubicBezTo>
                  <a:cubicBezTo>
                    <a:pt x="4116" y="3401"/>
                    <a:pt x="4391" y="3362"/>
                    <a:pt x="4651" y="3271"/>
                  </a:cubicBezTo>
                  <a:cubicBezTo>
                    <a:pt x="5281" y="3049"/>
                    <a:pt x="5796" y="2531"/>
                    <a:pt x="6456" y="2419"/>
                  </a:cubicBezTo>
                  <a:cubicBezTo>
                    <a:pt x="6550" y="2403"/>
                    <a:pt x="6644" y="2395"/>
                    <a:pt x="6737" y="2395"/>
                  </a:cubicBezTo>
                  <a:cubicBezTo>
                    <a:pt x="7433" y="2395"/>
                    <a:pt x="8103" y="2807"/>
                    <a:pt x="8778" y="3080"/>
                  </a:cubicBezTo>
                  <a:cubicBezTo>
                    <a:pt x="9229" y="2612"/>
                    <a:pt x="9587" y="2064"/>
                    <a:pt x="9833" y="1463"/>
                  </a:cubicBezTo>
                  <a:cubicBezTo>
                    <a:pt x="9651" y="1406"/>
                    <a:pt x="9466" y="1364"/>
                    <a:pt x="9279" y="1338"/>
                  </a:cubicBezTo>
                  <a:cubicBezTo>
                    <a:pt x="9073" y="1311"/>
                    <a:pt x="8866" y="1300"/>
                    <a:pt x="8658" y="1300"/>
                  </a:cubicBezTo>
                  <a:cubicBezTo>
                    <a:pt x="8229" y="1300"/>
                    <a:pt x="7798" y="1347"/>
                    <a:pt x="7371" y="1395"/>
                  </a:cubicBezTo>
                  <a:cubicBezTo>
                    <a:pt x="6632" y="1476"/>
                    <a:pt x="5879" y="1561"/>
                    <a:pt x="5201" y="1865"/>
                  </a:cubicBezTo>
                  <a:cubicBezTo>
                    <a:pt x="4832" y="2030"/>
                    <a:pt x="4490" y="2259"/>
                    <a:pt x="4105" y="2382"/>
                  </a:cubicBezTo>
                  <a:cubicBezTo>
                    <a:pt x="3905" y="2445"/>
                    <a:pt x="3698" y="2475"/>
                    <a:pt x="3490" y="2475"/>
                  </a:cubicBezTo>
                  <a:cubicBezTo>
                    <a:pt x="2726" y="2475"/>
                    <a:pt x="1958" y="2067"/>
                    <a:pt x="1575" y="1400"/>
                  </a:cubicBezTo>
                  <a:cubicBezTo>
                    <a:pt x="1447" y="1177"/>
                    <a:pt x="1354" y="927"/>
                    <a:pt x="1167" y="751"/>
                  </a:cubicBezTo>
                  <a:cubicBezTo>
                    <a:pt x="979" y="575"/>
                    <a:pt x="720" y="497"/>
                    <a:pt x="491" y="379"/>
                  </a:cubicBezTo>
                  <a:cubicBezTo>
                    <a:pt x="306" y="284"/>
                    <a:pt x="146" y="150"/>
                    <a:pt x="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7"/>
            <p:cNvSpPr/>
            <p:nvPr/>
          </p:nvSpPr>
          <p:spPr>
            <a:xfrm>
              <a:off x="656133" y="2049721"/>
              <a:ext cx="295895" cy="96874"/>
            </a:xfrm>
            <a:custGeom>
              <a:rect b="b" l="l" r="r" t="t"/>
              <a:pathLst>
                <a:path extrusionOk="0" h="2682" w="8192">
                  <a:moveTo>
                    <a:pt x="0" y="1"/>
                  </a:moveTo>
                  <a:lnTo>
                    <a:pt x="0" y="1"/>
                  </a:lnTo>
                  <a:cubicBezTo>
                    <a:pt x="381" y="707"/>
                    <a:pt x="922" y="1314"/>
                    <a:pt x="1580" y="1774"/>
                  </a:cubicBezTo>
                  <a:cubicBezTo>
                    <a:pt x="1665" y="1769"/>
                    <a:pt x="1750" y="1765"/>
                    <a:pt x="1835" y="1765"/>
                  </a:cubicBezTo>
                  <a:cubicBezTo>
                    <a:pt x="2274" y="1765"/>
                    <a:pt x="2696" y="1851"/>
                    <a:pt x="3027" y="2128"/>
                  </a:cubicBezTo>
                  <a:cubicBezTo>
                    <a:pt x="3167" y="2245"/>
                    <a:pt x="3276" y="2398"/>
                    <a:pt x="3357" y="2563"/>
                  </a:cubicBezTo>
                  <a:cubicBezTo>
                    <a:pt x="3620" y="2624"/>
                    <a:pt x="3889" y="2663"/>
                    <a:pt x="4158" y="2682"/>
                  </a:cubicBezTo>
                  <a:cubicBezTo>
                    <a:pt x="4230" y="2451"/>
                    <a:pt x="4296" y="2219"/>
                    <a:pt x="4461" y="2050"/>
                  </a:cubicBezTo>
                  <a:cubicBezTo>
                    <a:pt x="4744" y="1758"/>
                    <a:pt x="5209" y="1762"/>
                    <a:pt x="5574" y="1584"/>
                  </a:cubicBezTo>
                  <a:cubicBezTo>
                    <a:pt x="5892" y="1428"/>
                    <a:pt x="6174" y="1120"/>
                    <a:pt x="6515" y="1120"/>
                  </a:cubicBezTo>
                  <a:cubicBezTo>
                    <a:pt x="6540" y="1120"/>
                    <a:pt x="6566" y="1122"/>
                    <a:pt x="6592" y="1126"/>
                  </a:cubicBezTo>
                  <a:cubicBezTo>
                    <a:pt x="6723" y="1143"/>
                    <a:pt x="6841" y="1210"/>
                    <a:pt x="6953" y="1279"/>
                  </a:cubicBezTo>
                  <a:cubicBezTo>
                    <a:pt x="7156" y="1407"/>
                    <a:pt x="7346" y="1550"/>
                    <a:pt x="7525" y="1709"/>
                  </a:cubicBezTo>
                  <a:cubicBezTo>
                    <a:pt x="7763" y="1535"/>
                    <a:pt x="7987" y="1341"/>
                    <a:pt x="8191" y="1129"/>
                  </a:cubicBezTo>
                  <a:cubicBezTo>
                    <a:pt x="7517" y="856"/>
                    <a:pt x="6847" y="444"/>
                    <a:pt x="6151" y="444"/>
                  </a:cubicBezTo>
                  <a:cubicBezTo>
                    <a:pt x="6058" y="444"/>
                    <a:pt x="5964" y="452"/>
                    <a:pt x="5870" y="468"/>
                  </a:cubicBezTo>
                  <a:cubicBezTo>
                    <a:pt x="5210" y="580"/>
                    <a:pt x="4695" y="1098"/>
                    <a:pt x="4065" y="1320"/>
                  </a:cubicBezTo>
                  <a:cubicBezTo>
                    <a:pt x="3805" y="1411"/>
                    <a:pt x="3530" y="1450"/>
                    <a:pt x="3255" y="1450"/>
                  </a:cubicBezTo>
                  <a:cubicBezTo>
                    <a:pt x="3063" y="1450"/>
                    <a:pt x="2871" y="1431"/>
                    <a:pt x="2683" y="1398"/>
                  </a:cubicBezTo>
                  <a:cubicBezTo>
                    <a:pt x="2085" y="1292"/>
                    <a:pt x="1520" y="1048"/>
                    <a:pt x="1034" y="684"/>
                  </a:cubicBezTo>
                  <a:cubicBezTo>
                    <a:pt x="710" y="442"/>
                    <a:pt x="365" y="136"/>
                    <a:pt x="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7"/>
            <p:cNvSpPr/>
            <p:nvPr/>
          </p:nvSpPr>
          <p:spPr>
            <a:xfrm>
              <a:off x="837889" y="2128968"/>
              <a:ext cx="60682" cy="17265"/>
            </a:xfrm>
            <a:custGeom>
              <a:rect b="b" l="l" r="r" t="t"/>
              <a:pathLst>
                <a:path extrusionOk="0" h="478" w="1680">
                  <a:moveTo>
                    <a:pt x="1680" y="0"/>
                  </a:moveTo>
                  <a:cubicBezTo>
                    <a:pt x="1571" y="0"/>
                    <a:pt x="1461" y="7"/>
                    <a:pt x="1353" y="15"/>
                  </a:cubicBezTo>
                  <a:cubicBezTo>
                    <a:pt x="1040" y="40"/>
                    <a:pt x="720" y="67"/>
                    <a:pt x="429" y="185"/>
                  </a:cubicBezTo>
                  <a:cubicBezTo>
                    <a:pt x="267" y="250"/>
                    <a:pt x="120" y="351"/>
                    <a:pt x="0" y="478"/>
                  </a:cubicBezTo>
                  <a:cubicBezTo>
                    <a:pt x="583" y="417"/>
                    <a:pt x="1152" y="256"/>
                    <a:pt x="168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7"/>
            <p:cNvSpPr/>
            <p:nvPr/>
          </p:nvSpPr>
          <p:spPr>
            <a:xfrm>
              <a:off x="634100" y="1890829"/>
              <a:ext cx="369471" cy="177855"/>
            </a:xfrm>
            <a:custGeom>
              <a:rect b="b" l="l" r="r" t="t"/>
              <a:pathLst>
                <a:path extrusionOk="0" h="4924" w="10229">
                  <a:moveTo>
                    <a:pt x="398" y="0"/>
                  </a:moveTo>
                  <a:cubicBezTo>
                    <a:pt x="136" y="627"/>
                    <a:pt x="0" y="1300"/>
                    <a:pt x="1" y="1980"/>
                  </a:cubicBezTo>
                  <a:cubicBezTo>
                    <a:pt x="1" y="2138"/>
                    <a:pt x="11" y="2294"/>
                    <a:pt x="25" y="2448"/>
                  </a:cubicBezTo>
                  <a:cubicBezTo>
                    <a:pt x="169" y="2598"/>
                    <a:pt x="329" y="2731"/>
                    <a:pt x="514" y="2827"/>
                  </a:cubicBezTo>
                  <a:cubicBezTo>
                    <a:pt x="743" y="2945"/>
                    <a:pt x="1001" y="3022"/>
                    <a:pt x="1190" y="3199"/>
                  </a:cubicBezTo>
                  <a:cubicBezTo>
                    <a:pt x="1378" y="3376"/>
                    <a:pt x="1470" y="3625"/>
                    <a:pt x="1598" y="3848"/>
                  </a:cubicBezTo>
                  <a:cubicBezTo>
                    <a:pt x="1981" y="4515"/>
                    <a:pt x="2750" y="4923"/>
                    <a:pt x="3514" y="4923"/>
                  </a:cubicBezTo>
                  <a:cubicBezTo>
                    <a:pt x="3721" y="4923"/>
                    <a:pt x="3929" y="4893"/>
                    <a:pt x="4128" y="4830"/>
                  </a:cubicBezTo>
                  <a:cubicBezTo>
                    <a:pt x="4513" y="4707"/>
                    <a:pt x="4855" y="4478"/>
                    <a:pt x="5224" y="4313"/>
                  </a:cubicBezTo>
                  <a:cubicBezTo>
                    <a:pt x="5903" y="4009"/>
                    <a:pt x="6655" y="3923"/>
                    <a:pt x="7394" y="3843"/>
                  </a:cubicBezTo>
                  <a:cubicBezTo>
                    <a:pt x="7821" y="3795"/>
                    <a:pt x="8252" y="3748"/>
                    <a:pt x="8681" y="3748"/>
                  </a:cubicBezTo>
                  <a:cubicBezTo>
                    <a:pt x="8889" y="3748"/>
                    <a:pt x="9096" y="3759"/>
                    <a:pt x="9302" y="3786"/>
                  </a:cubicBezTo>
                  <a:cubicBezTo>
                    <a:pt x="9490" y="3812"/>
                    <a:pt x="9675" y="3854"/>
                    <a:pt x="9857" y="3911"/>
                  </a:cubicBezTo>
                  <a:cubicBezTo>
                    <a:pt x="10085" y="3347"/>
                    <a:pt x="10211" y="2745"/>
                    <a:pt x="10229" y="2136"/>
                  </a:cubicBezTo>
                  <a:cubicBezTo>
                    <a:pt x="9908" y="1983"/>
                    <a:pt x="9553" y="1903"/>
                    <a:pt x="9199" y="1903"/>
                  </a:cubicBezTo>
                  <a:cubicBezTo>
                    <a:pt x="8952" y="1903"/>
                    <a:pt x="8705" y="1942"/>
                    <a:pt x="8471" y="2023"/>
                  </a:cubicBezTo>
                  <a:cubicBezTo>
                    <a:pt x="7880" y="2226"/>
                    <a:pt x="7391" y="2658"/>
                    <a:pt x="6807" y="2881"/>
                  </a:cubicBezTo>
                  <a:cubicBezTo>
                    <a:pt x="6455" y="3015"/>
                    <a:pt x="6082" y="3068"/>
                    <a:pt x="5704" y="3068"/>
                  </a:cubicBezTo>
                  <a:cubicBezTo>
                    <a:pt x="5345" y="3068"/>
                    <a:pt x="4981" y="3020"/>
                    <a:pt x="4629" y="2949"/>
                  </a:cubicBezTo>
                  <a:cubicBezTo>
                    <a:pt x="4372" y="2897"/>
                    <a:pt x="4104" y="2834"/>
                    <a:pt x="3845" y="2834"/>
                  </a:cubicBezTo>
                  <a:cubicBezTo>
                    <a:pt x="3696" y="2834"/>
                    <a:pt x="3549" y="2855"/>
                    <a:pt x="3410" y="2911"/>
                  </a:cubicBezTo>
                  <a:cubicBezTo>
                    <a:pt x="3254" y="2973"/>
                    <a:pt x="3117" y="3076"/>
                    <a:pt x="2958" y="3131"/>
                  </a:cubicBezTo>
                  <a:cubicBezTo>
                    <a:pt x="2867" y="3164"/>
                    <a:pt x="2774" y="3179"/>
                    <a:pt x="2682" y="3179"/>
                  </a:cubicBezTo>
                  <a:cubicBezTo>
                    <a:pt x="2243" y="3179"/>
                    <a:pt x="1811" y="2839"/>
                    <a:pt x="1586" y="2436"/>
                  </a:cubicBezTo>
                  <a:cubicBezTo>
                    <a:pt x="1313" y="1950"/>
                    <a:pt x="1237" y="1380"/>
                    <a:pt x="1031" y="861"/>
                  </a:cubicBezTo>
                  <a:cubicBezTo>
                    <a:pt x="900" y="529"/>
                    <a:pt x="683" y="203"/>
                    <a:pt x="39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7"/>
            <p:cNvSpPr/>
            <p:nvPr/>
          </p:nvSpPr>
          <p:spPr>
            <a:xfrm>
              <a:off x="806320" y="2090176"/>
              <a:ext cx="121616" cy="57070"/>
            </a:xfrm>
            <a:custGeom>
              <a:rect b="b" l="l" r="r" t="t"/>
              <a:pathLst>
                <a:path extrusionOk="0" h="1580" w="3367">
                  <a:moveTo>
                    <a:pt x="2357" y="0"/>
                  </a:moveTo>
                  <a:cubicBezTo>
                    <a:pt x="2016" y="0"/>
                    <a:pt x="1734" y="308"/>
                    <a:pt x="1416" y="464"/>
                  </a:cubicBezTo>
                  <a:cubicBezTo>
                    <a:pt x="1051" y="642"/>
                    <a:pt x="587" y="638"/>
                    <a:pt x="303" y="930"/>
                  </a:cubicBezTo>
                  <a:cubicBezTo>
                    <a:pt x="138" y="1099"/>
                    <a:pt x="72" y="1331"/>
                    <a:pt x="0" y="1562"/>
                  </a:cubicBezTo>
                  <a:cubicBezTo>
                    <a:pt x="117" y="1569"/>
                    <a:pt x="232" y="1579"/>
                    <a:pt x="351" y="1579"/>
                  </a:cubicBezTo>
                  <a:cubicBezTo>
                    <a:pt x="526" y="1579"/>
                    <a:pt x="700" y="1570"/>
                    <a:pt x="874" y="1552"/>
                  </a:cubicBezTo>
                  <a:cubicBezTo>
                    <a:pt x="994" y="1425"/>
                    <a:pt x="1141" y="1324"/>
                    <a:pt x="1303" y="1259"/>
                  </a:cubicBezTo>
                  <a:cubicBezTo>
                    <a:pt x="1594" y="1141"/>
                    <a:pt x="1914" y="1114"/>
                    <a:pt x="2227" y="1089"/>
                  </a:cubicBezTo>
                  <a:cubicBezTo>
                    <a:pt x="2335" y="1081"/>
                    <a:pt x="2445" y="1076"/>
                    <a:pt x="2554" y="1074"/>
                  </a:cubicBezTo>
                  <a:cubicBezTo>
                    <a:pt x="2839" y="938"/>
                    <a:pt x="3112" y="776"/>
                    <a:pt x="3367" y="589"/>
                  </a:cubicBezTo>
                  <a:cubicBezTo>
                    <a:pt x="3188" y="430"/>
                    <a:pt x="2998" y="287"/>
                    <a:pt x="2795" y="159"/>
                  </a:cubicBezTo>
                  <a:cubicBezTo>
                    <a:pt x="2683" y="90"/>
                    <a:pt x="2565" y="24"/>
                    <a:pt x="2434" y="6"/>
                  </a:cubicBezTo>
                  <a:cubicBezTo>
                    <a:pt x="2408" y="2"/>
                    <a:pt x="2382" y="0"/>
                    <a:pt x="2357"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7"/>
            <p:cNvSpPr/>
            <p:nvPr/>
          </p:nvSpPr>
          <p:spPr>
            <a:xfrm>
              <a:off x="1019862" y="3125519"/>
              <a:ext cx="89758" cy="211483"/>
            </a:xfrm>
            <a:custGeom>
              <a:rect b="b" l="l" r="r" t="t"/>
              <a:pathLst>
                <a:path extrusionOk="0" h="5855" w="2485">
                  <a:moveTo>
                    <a:pt x="956" y="0"/>
                  </a:moveTo>
                  <a:cubicBezTo>
                    <a:pt x="365" y="641"/>
                    <a:pt x="0" y="1494"/>
                    <a:pt x="0" y="2435"/>
                  </a:cubicBezTo>
                  <a:cubicBezTo>
                    <a:pt x="0" y="4032"/>
                    <a:pt x="1043" y="5386"/>
                    <a:pt x="2484" y="5855"/>
                  </a:cubicBezTo>
                  <a:cubicBezTo>
                    <a:pt x="2445" y="5713"/>
                    <a:pt x="2424" y="5568"/>
                    <a:pt x="2421" y="5422"/>
                  </a:cubicBezTo>
                  <a:cubicBezTo>
                    <a:pt x="2419" y="5246"/>
                    <a:pt x="2442" y="5067"/>
                    <a:pt x="2396" y="4897"/>
                  </a:cubicBezTo>
                  <a:cubicBezTo>
                    <a:pt x="2340" y="4693"/>
                    <a:pt x="2188" y="4507"/>
                    <a:pt x="2218" y="4299"/>
                  </a:cubicBezTo>
                  <a:cubicBezTo>
                    <a:pt x="2235" y="4177"/>
                    <a:pt x="2313" y="4074"/>
                    <a:pt x="2368" y="3964"/>
                  </a:cubicBezTo>
                  <a:cubicBezTo>
                    <a:pt x="2422" y="3854"/>
                    <a:pt x="2450" y="3712"/>
                    <a:pt x="2376" y="3614"/>
                  </a:cubicBezTo>
                  <a:cubicBezTo>
                    <a:pt x="2345" y="3573"/>
                    <a:pt x="2298" y="3545"/>
                    <a:pt x="2264" y="3505"/>
                  </a:cubicBezTo>
                  <a:cubicBezTo>
                    <a:pt x="2154" y="3369"/>
                    <a:pt x="2235" y="3163"/>
                    <a:pt x="2184" y="2995"/>
                  </a:cubicBezTo>
                  <a:cubicBezTo>
                    <a:pt x="2125" y="2803"/>
                    <a:pt x="1910" y="2709"/>
                    <a:pt x="1717" y="2652"/>
                  </a:cubicBezTo>
                  <a:cubicBezTo>
                    <a:pt x="1523" y="2594"/>
                    <a:pt x="1306" y="2534"/>
                    <a:pt x="1204" y="2360"/>
                  </a:cubicBezTo>
                  <a:cubicBezTo>
                    <a:pt x="1100" y="2186"/>
                    <a:pt x="1151" y="1958"/>
                    <a:pt x="1088" y="1763"/>
                  </a:cubicBezTo>
                  <a:cubicBezTo>
                    <a:pt x="1046" y="1633"/>
                    <a:pt x="954" y="1526"/>
                    <a:pt x="885" y="1408"/>
                  </a:cubicBezTo>
                  <a:cubicBezTo>
                    <a:pt x="718" y="1125"/>
                    <a:pt x="676" y="786"/>
                    <a:pt x="769" y="471"/>
                  </a:cubicBezTo>
                  <a:cubicBezTo>
                    <a:pt x="817" y="313"/>
                    <a:pt x="898" y="157"/>
                    <a:pt x="95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7"/>
            <p:cNvSpPr/>
            <p:nvPr/>
          </p:nvSpPr>
          <p:spPr>
            <a:xfrm>
              <a:off x="1179801" y="3112949"/>
              <a:ext cx="95393" cy="89830"/>
            </a:xfrm>
            <a:custGeom>
              <a:rect b="b" l="l" r="r" t="t"/>
              <a:pathLst>
                <a:path extrusionOk="0" h="2487" w="2641">
                  <a:moveTo>
                    <a:pt x="1452" y="0"/>
                  </a:moveTo>
                  <a:cubicBezTo>
                    <a:pt x="1398" y="68"/>
                    <a:pt x="1366" y="150"/>
                    <a:pt x="1358" y="236"/>
                  </a:cubicBezTo>
                  <a:cubicBezTo>
                    <a:pt x="1343" y="385"/>
                    <a:pt x="1366" y="543"/>
                    <a:pt x="1305" y="680"/>
                  </a:cubicBezTo>
                  <a:cubicBezTo>
                    <a:pt x="1258" y="784"/>
                    <a:pt x="1169" y="860"/>
                    <a:pt x="1076" y="927"/>
                  </a:cubicBezTo>
                  <a:cubicBezTo>
                    <a:pt x="835" y="1106"/>
                    <a:pt x="562" y="1244"/>
                    <a:pt x="352" y="1458"/>
                  </a:cubicBezTo>
                  <a:cubicBezTo>
                    <a:pt x="141" y="1672"/>
                    <a:pt x="0" y="1994"/>
                    <a:pt x="108" y="2274"/>
                  </a:cubicBezTo>
                  <a:cubicBezTo>
                    <a:pt x="145" y="2371"/>
                    <a:pt x="219" y="2463"/>
                    <a:pt x="321" y="2483"/>
                  </a:cubicBezTo>
                  <a:cubicBezTo>
                    <a:pt x="335" y="2486"/>
                    <a:pt x="349" y="2487"/>
                    <a:pt x="362" y="2487"/>
                  </a:cubicBezTo>
                  <a:cubicBezTo>
                    <a:pt x="529" y="2487"/>
                    <a:pt x="650" y="2290"/>
                    <a:pt x="671" y="2115"/>
                  </a:cubicBezTo>
                  <a:cubicBezTo>
                    <a:pt x="676" y="2078"/>
                    <a:pt x="680" y="2039"/>
                    <a:pt x="705" y="2012"/>
                  </a:cubicBezTo>
                  <a:cubicBezTo>
                    <a:pt x="724" y="1992"/>
                    <a:pt x="745" y="1985"/>
                    <a:pt x="769" y="1985"/>
                  </a:cubicBezTo>
                  <a:cubicBezTo>
                    <a:pt x="832" y="1985"/>
                    <a:pt x="909" y="2037"/>
                    <a:pt x="979" y="2051"/>
                  </a:cubicBezTo>
                  <a:cubicBezTo>
                    <a:pt x="992" y="2053"/>
                    <a:pt x="1005" y="2055"/>
                    <a:pt x="1017" y="2055"/>
                  </a:cubicBezTo>
                  <a:cubicBezTo>
                    <a:pt x="1179" y="2055"/>
                    <a:pt x="1283" y="1845"/>
                    <a:pt x="1436" y="1762"/>
                  </a:cubicBezTo>
                  <a:cubicBezTo>
                    <a:pt x="1494" y="1729"/>
                    <a:pt x="1557" y="1717"/>
                    <a:pt x="1621" y="1717"/>
                  </a:cubicBezTo>
                  <a:cubicBezTo>
                    <a:pt x="1755" y="1717"/>
                    <a:pt x="1899" y="1770"/>
                    <a:pt x="2032" y="1807"/>
                  </a:cubicBezTo>
                  <a:cubicBezTo>
                    <a:pt x="2158" y="1842"/>
                    <a:pt x="2287" y="1856"/>
                    <a:pt x="2417" y="1856"/>
                  </a:cubicBezTo>
                  <a:cubicBezTo>
                    <a:pt x="2491" y="1856"/>
                    <a:pt x="2566" y="1851"/>
                    <a:pt x="2641" y="1843"/>
                  </a:cubicBezTo>
                  <a:cubicBezTo>
                    <a:pt x="2445" y="1120"/>
                    <a:pt x="2029" y="476"/>
                    <a:pt x="1452" y="0"/>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7"/>
            <p:cNvSpPr/>
            <p:nvPr/>
          </p:nvSpPr>
          <p:spPr>
            <a:xfrm>
              <a:off x="1044315" y="3091747"/>
              <a:ext cx="141988" cy="251142"/>
            </a:xfrm>
            <a:custGeom>
              <a:rect b="b" l="l" r="r" t="t"/>
              <a:pathLst>
                <a:path extrusionOk="0" h="6953" w="3931">
                  <a:moveTo>
                    <a:pt x="1667" y="1"/>
                  </a:moveTo>
                  <a:cubicBezTo>
                    <a:pt x="1137" y="199"/>
                    <a:pt x="661" y="519"/>
                    <a:pt x="280" y="935"/>
                  </a:cubicBezTo>
                  <a:cubicBezTo>
                    <a:pt x="221" y="1092"/>
                    <a:pt x="140" y="1248"/>
                    <a:pt x="92" y="1406"/>
                  </a:cubicBezTo>
                  <a:cubicBezTo>
                    <a:pt x="0" y="1721"/>
                    <a:pt x="41" y="2060"/>
                    <a:pt x="208" y="2343"/>
                  </a:cubicBezTo>
                  <a:cubicBezTo>
                    <a:pt x="279" y="2461"/>
                    <a:pt x="370" y="2568"/>
                    <a:pt x="412" y="2698"/>
                  </a:cubicBezTo>
                  <a:cubicBezTo>
                    <a:pt x="475" y="2893"/>
                    <a:pt x="422" y="3120"/>
                    <a:pt x="527" y="3295"/>
                  </a:cubicBezTo>
                  <a:cubicBezTo>
                    <a:pt x="630" y="3470"/>
                    <a:pt x="846" y="3529"/>
                    <a:pt x="1040" y="3587"/>
                  </a:cubicBezTo>
                  <a:cubicBezTo>
                    <a:pt x="1234" y="3644"/>
                    <a:pt x="1448" y="3738"/>
                    <a:pt x="1507" y="3930"/>
                  </a:cubicBezTo>
                  <a:cubicBezTo>
                    <a:pt x="1558" y="4098"/>
                    <a:pt x="1477" y="4304"/>
                    <a:pt x="1588" y="4440"/>
                  </a:cubicBezTo>
                  <a:cubicBezTo>
                    <a:pt x="1621" y="4480"/>
                    <a:pt x="1668" y="4507"/>
                    <a:pt x="1699" y="4549"/>
                  </a:cubicBezTo>
                  <a:cubicBezTo>
                    <a:pt x="1774" y="4647"/>
                    <a:pt x="1745" y="4789"/>
                    <a:pt x="1691" y="4899"/>
                  </a:cubicBezTo>
                  <a:cubicBezTo>
                    <a:pt x="1636" y="5009"/>
                    <a:pt x="1558" y="5112"/>
                    <a:pt x="1541" y="5234"/>
                  </a:cubicBezTo>
                  <a:cubicBezTo>
                    <a:pt x="1511" y="5443"/>
                    <a:pt x="1665" y="5629"/>
                    <a:pt x="1720" y="5832"/>
                  </a:cubicBezTo>
                  <a:cubicBezTo>
                    <a:pt x="1766" y="6002"/>
                    <a:pt x="1742" y="6181"/>
                    <a:pt x="1744" y="6357"/>
                  </a:cubicBezTo>
                  <a:cubicBezTo>
                    <a:pt x="1747" y="6503"/>
                    <a:pt x="1768" y="6648"/>
                    <a:pt x="1807" y="6790"/>
                  </a:cubicBezTo>
                  <a:cubicBezTo>
                    <a:pt x="2071" y="6875"/>
                    <a:pt x="2345" y="6930"/>
                    <a:pt x="2622" y="6953"/>
                  </a:cubicBezTo>
                  <a:cubicBezTo>
                    <a:pt x="2611" y="6866"/>
                    <a:pt x="2612" y="6779"/>
                    <a:pt x="2644" y="6696"/>
                  </a:cubicBezTo>
                  <a:cubicBezTo>
                    <a:pt x="2694" y="6562"/>
                    <a:pt x="2794" y="6452"/>
                    <a:pt x="2885" y="6342"/>
                  </a:cubicBezTo>
                  <a:cubicBezTo>
                    <a:pt x="3931" y="5077"/>
                    <a:pt x="3449" y="4973"/>
                    <a:pt x="3145" y="4973"/>
                  </a:cubicBezTo>
                  <a:cubicBezTo>
                    <a:pt x="3108" y="4973"/>
                    <a:pt x="3075" y="4975"/>
                    <a:pt x="3046" y="4976"/>
                  </a:cubicBezTo>
                  <a:cubicBezTo>
                    <a:pt x="3046" y="4976"/>
                    <a:pt x="3046" y="4976"/>
                    <a:pt x="3045" y="4976"/>
                  </a:cubicBezTo>
                  <a:cubicBezTo>
                    <a:pt x="3003" y="4976"/>
                    <a:pt x="3056" y="4885"/>
                    <a:pt x="3043" y="4843"/>
                  </a:cubicBezTo>
                  <a:cubicBezTo>
                    <a:pt x="3023" y="4779"/>
                    <a:pt x="3201" y="4453"/>
                    <a:pt x="3133" y="4448"/>
                  </a:cubicBezTo>
                  <a:cubicBezTo>
                    <a:pt x="2029" y="4402"/>
                    <a:pt x="2313" y="4190"/>
                    <a:pt x="2067" y="3889"/>
                  </a:cubicBezTo>
                  <a:cubicBezTo>
                    <a:pt x="2003" y="3811"/>
                    <a:pt x="1941" y="3730"/>
                    <a:pt x="1858" y="3674"/>
                  </a:cubicBezTo>
                  <a:cubicBezTo>
                    <a:pt x="1767" y="3609"/>
                    <a:pt x="1644" y="3569"/>
                    <a:pt x="1606" y="3464"/>
                  </a:cubicBezTo>
                  <a:cubicBezTo>
                    <a:pt x="1572" y="3368"/>
                    <a:pt x="1625" y="3265"/>
                    <a:pt x="1687" y="3184"/>
                  </a:cubicBezTo>
                  <a:cubicBezTo>
                    <a:pt x="1796" y="3042"/>
                    <a:pt x="1935" y="2925"/>
                    <a:pt x="2093" y="2840"/>
                  </a:cubicBezTo>
                  <a:cubicBezTo>
                    <a:pt x="2296" y="2734"/>
                    <a:pt x="2561" y="2642"/>
                    <a:pt x="2598" y="2416"/>
                  </a:cubicBezTo>
                  <a:cubicBezTo>
                    <a:pt x="2611" y="2342"/>
                    <a:pt x="2594" y="2267"/>
                    <a:pt x="2598" y="2192"/>
                  </a:cubicBezTo>
                  <a:cubicBezTo>
                    <a:pt x="2609" y="2011"/>
                    <a:pt x="2741" y="1860"/>
                    <a:pt x="2890" y="1757"/>
                  </a:cubicBezTo>
                  <a:cubicBezTo>
                    <a:pt x="3038" y="1652"/>
                    <a:pt x="3207" y="1583"/>
                    <a:pt x="3352" y="1474"/>
                  </a:cubicBezTo>
                  <a:cubicBezTo>
                    <a:pt x="3637" y="1256"/>
                    <a:pt x="3800" y="914"/>
                    <a:pt x="3788" y="555"/>
                  </a:cubicBezTo>
                  <a:cubicBezTo>
                    <a:pt x="3784" y="464"/>
                    <a:pt x="3768" y="372"/>
                    <a:pt x="3716" y="299"/>
                  </a:cubicBezTo>
                  <a:cubicBezTo>
                    <a:pt x="3614" y="152"/>
                    <a:pt x="3414" y="124"/>
                    <a:pt x="3237" y="108"/>
                  </a:cubicBezTo>
                  <a:lnTo>
                    <a:pt x="2701" y="62"/>
                  </a:lnTo>
                  <a:cubicBezTo>
                    <a:pt x="2664" y="59"/>
                    <a:pt x="2626" y="56"/>
                    <a:pt x="2589" y="56"/>
                  </a:cubicBezTo>
                  <a:cubicBezTo>
                    <a:pt x="2544" y="56"/>
                    <a:pt x="2499" y="60"/>
                    <a:pt x="2457" y="74"/>
                  </a:cubicBezTo>
                  <a:cubicBezTo>
                    <a:pt x="2300" y="125"/>
                    <a:pt x="2183" y="301"/>
                    <a:pt x="2025" y="301"/>
                  </a:cubicBezTo>
                  <a:cubicBezTo>
                    <a:pt x="2015" y="301"/>
                    <a:pt x="2005" y="300"/>
                    <a:pt x="1994" y="299"/>
                  </a:cubicBezTo>
                  <a:cubicBezTo>
                    <a:pt x="1847" y="277"/>
                    <a:pt x="1768" y="113"/>
                    <a:pt x="1667" y="1"/>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7"/>
            <p:cNvSpPr/>
            <p:nvPr/>
          </p:nvSpPr>
          <p:spPr>
            <a:xfrm>
              <a:off x="1241061" y="3211557"/>
              <a:ext cx="38757" cy="94201"/>
            </a:xfrm>
            <a:custGeom>
              <a:rect b="b" l="l" r="r" t="t"/>
              <a:pathLst>
                <a:path extrusionOk="0" h="2608" w="1073">
                  <a:moveTo>
                    <a:pt x="1070" y="1"/>
                  </a:moveTo>
                  <a:cubicBezTo>
                    <a:pt x="962" y="184"/>
                    <a:pt x="827" y="349"/>
                    <a:pt x="658" y="479"/>
                  </a:cubicBezTo>
                  <a:cubicBezTo>
                    <a:pt x="464" y="629"/>
                    <a:pt x="225" y="746"/>
                    <a:pt x="117" y="967"/>
                  </a:cubicBezTo>
                  <a:cubicBezTo>
                    <a:pt x="51" y="1100"/>
                    <a:pt x="43" y="1253"/>
                    <a:pt x="35" y="1402"/>
                  </a:cubicBezTo>
                  <a:cubicBezTo>
                    <a:pt x="20" y="1750"/>
                    <a:pt x="9" y="2098"/>
                    <a:pt x="1" y="2447"/>
                  </a:cubicBezTo>
                  <a:cubicBezTo>
                    <a:pt x="0" y="2500"/>
                    <a:pt x="5" y="2554"/>
                    <a:pt x="5" y="2608"/>
                  </a:cubicBezTo>
                  <a:cubicBezTo>
                    <a:pt x="689" y="1933"/>
                    <a:pt x="1073" y="1013"/>
                    <a:pt x="1073" y="52"/>
                  </a:cubicBezTo>
                  <a:cubicBezTo>
                    <a:pt x="1073" y="35"/>
                    <a:pt x="1070" y="18"/>
                    <a:pt x="1070" y="1"/>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7"/>
            <p:cNvSpPr/>
            <p:nvPr/>
          </p:nvSpPr>
          <p:spPr>
            <a:xfrm>
              <a:off x="1101024" y="3083476"/>
              <a:ext cx="178722" cy="259956"/>
            </a:xfrm>
            <a:custGeom>
              <a:rect b="b" l="l" r="r" t="t"/>
              <a:pathLst>
                <a:path extrusionOk="0" h="7197" w="4948">
                  <a:moveTo>
                    <a:pt x="1357" y="0"/>
                  </a:moveTo>
                  <a:cubicBezTo>
                    <a:pt x="933" y="0"/>
                    <a:pt x="506" y="76"/>
                    <a:pt x="97" y="230"/>
                  </a:cubicBezTo>
                  <a:cubicBezTo>
                    <a:pt x="198" y="343"/>
                    <a:pt x="276" y="507"/>
                    <a:pt x="424" y="528"/>
                  </a:cubicBezTo>
                  <a:cubicBezTo>
                    <a:pt x="435" y="530"/>
                    <a:pt x="445" y="530"/>
                    <a:pt x="456" y="530"/>
                  </a:cubicBezTo>
                  <a:cubicBezTo>
                    <a:pt x="613" y="530"/>
                    <a:pt x="730" y="355"/>
                    <a:pt x="887" y="304"/>
                  </a:cubicBezTo>
                  <a:cubicBezTo>
                    <a:pt x="929" y="290"/>
                    <a:pt x="973" y="285"/>
                    <a:pt x="1018" y="285"/>
                  </a:cubicBezTo>
                  <a:cubicBezTo>
                    <a:pt x="1056" y="285"/>
                    <a:pt x="1094" y="288"/>
                    <a:pt x="1131" y="292"/>
                  </a:cubicBezTo>
                  <a:lnTo>
                    <a:pt x="1667" y="339"/>
                  </a:lnTo>
                  <a:cubicBezTo>
                    <a:pt x="1843" y="354"/>
                    <a:pt x="2044" y="382"/>
                    <a:pt x="2145" y="528"/>
                  </a:cubicBezTo>
                  <a:cubicBezTo>
                    <a:pt x="2196" y="602"/>
                    <a:pt x="2214" y="694"/>
                    <a:pt x="2217" y="784"/>
                  </a:cubicBezTo>
                  <a:cubicBezTo>
                    <a:pt x="2229" y="1143"/>
                    <a:pt x="2067" y="1486"/>
                    <a:pt x="1781" y="1704"/>
                  </a:cubicBezTo>
                  <a:cubicBezTo>
                    <a:pt x="1636" y="1813"/>
                    <a:pt x="1466" y="1882"/>
                    <a:pt x="1318" y="1987"/>
                  </a:cubicBezTo>
                  <a:cubicBezTo>
                    <a:pt x="1171" y="2090"/>
                    <a:pt x="1038" y="2241"/>
                    <a:pt x="1028" y="2422"/>
                  </a:cubicBezTo>
                  <a:cubicBezTo>
                    <a:pt x="1024" y="2497"/>
                    <a:pt x="1040" y="2572"/>
                    <a:pt x="1028" y="2646"/>
                  </a:cubicBezTo>
                  <a:cubicBezTo>
                    <a:pt x="990" y="2872"/>
                    <a:pt x="724" y="2963"/>
                    <a:pt x="522" y="3070"/>
                  </a:cubicBezTo>
                  <a:cubicBezTo>
                    <a:pt x="364" y="3155"/>
                    <a:pt x="226" y="3272"/>
                    <a:pt x="116" y="3414"/>
                  </a:cubicBezTo>
                  <a:cubicBezTo>
                    <a:pt x="55" y="3495"/>
                    <a:pt x="1" y="3598"/>
                    <a:pt x="35" y="3694"/>
                  </a:cubicBezTo>
                  <a:cubicBezTo>
                    <a:pt x="73" y="3798"/>
                    <a:pt x="196" y="3840"/>
                    <a:pt x="288" y="3904"/>
                  </a:cubicBezTo>
                  <a:cubicBezTo>
                    <a:pt x="370" y="3960"/>
                    <a:pt x="343" y="4202"/>
                    <a:pt x="346" y="4302"/>
                  </a:cubicBezTo>
                  <a:cubicBezTo>
                    <a:pt x="363" y="4893"/>
                    <a:pt x="564" y="5034"/>
                    <a:pt x="784" y="5034"/>
                  </a:cubicBezTo>
                  <a:cubicBezTo>
                    <a:pt x="983" y="5034"/>
                    <a:pt x="1198" y="4918"/>
                    <a:pt x="1305" y="4918"/>
                  </a:cubicBezTo>
                  <a:cubicBezTo>
                    <a:pt x="1319" y="4918"/>
                    <a:pt x="1330" y="4920"/>
                    <a:pt x="1340" y="4924"/>
                  </a:cubicBezTo>
                  <a:cubicBezTo>
                    <a:pt x="1403" y="4953"/>
                    <a:pt x="1451" y="5007"/>
                    <a:pt x="1473" y="5072"/>
                  </a:cubicBezTo>
                  <a:cubicBezTo>
                    <a:pt x="1486" y="5115"/>
                    <a:pt x="1442" y="5176"/>
                    <a:pt x="1475" y="5205"/>
                  </a:cubicBezTo>
                  <a:cubicBezTo>
                    <a:pt x="1661" y="5374"/>
                    <a:pt x="2118" y="5572"/>
                    <a:pt x="1314" y="6571"/>
                  </a:cubicBezTo>
                  <a:cubicBezTo>
                    <a:pt x="1225" y="6683"/>
                    <a:pt x="1124" y="6791"/>
                    <a:pt x="1073" y="6925"/>
                  </a:cubicBezTo>
                  <a:cubicBezTo>
                    <a:pt x="1041" y="7008"/>
                    <a:pt x="1040" y="7095"/>
                    <a:pt x="1051" y="7182"/>
                  </a:cubicBezTo>
                  <a:cubicBezTo>
                    <a:pt x="1150" y="7190"/>
                    <a:pt x="1250" y="7197"/>
                    <a:pt x="1351" y="7197"/>
                  </a:cubicBezTo>
                  <a:cubicBezTo>
                    <a:pt x="1352" y="7197"/>
                    <a:pt x="1354" y="7197"/>
                    <a:pt x="1355" y="7197"/>
                  </a:cubicBezTo>
                  <a:cubicBezTo>
                    <a:pt x="2301" y="7197"/>
                    <a:pt x="3210" y="6823"/>
                    <a:pt x="3882" y="6155"/>
                  </a:cubicBezTo>
                  <a:cubicBezTo>
                    <a:pt x="3882" y="6100"/>
                    <a:pt x="3877" y="6047"/>
                    <a:pt x="3878" y="5994"/>
                  </a:cubicBezTo>
                  <a:cubicBezTo>
                    <a:pt x="3886" y="5646"/>
                    <a:pt x="3898" y="5296"/>
                    <a:pt x="3913" y="4948"/>
                  </a:cubicBezTo>
                  <a:cubicBezTo>
                    <a:pt x="3920" y="4800"/>
                    <a:pt x="3928" y="4647"/>
                    <a:pt x="3995" y="4513"/>
                  </a:cubicBezTo>
                  <a:cubicBezTo>
                    <a:pt x="4104" y="4293"/>
                    <a:pt x="4342" y="4175"/>
                    <a:pt x="4537" y="4026"/>
                  </a:cubicBezTo>
                  <a:cubicBezTo>
                    <a:pt x="4704" y="3896"/>
                    <a:pt x="4840" y="3730"/>
                    <a:pt x="4948" y="3548"/>
                  </a:cubicBezTo>
                  <a:cubicBezTo>
                    <a:pt x="4942" y="3247"/>
                    <a:pt x="4901" y="2949"/>
                    <a:pt x="4822" y="2659"/>
                  </a:cubicBezTo>
                  <a:cubicBezTo>
                    <a:pt x="4747" y="2667"/>
                    <a:pt x="4673" y="2672"/>
                    <a:pt x="4598" y="2672"/>
                  </a:cubicBezTo>
                  <a:cubicBezTo>
                    <a:pt x="4468" y="2672"/>
                    <a:pt x="4339" y="2658"/>
                    <a:pt x="4213" y="2623"/>
                  </a:cubicBezTo>
                  <a:cubicBezTo>
                    <a:pt x="4080" y="2586"/>
                    <a:pt x="3937" y="2533"/>
                    <a:pt x="3802" y="2533"/>
                  </a:cubicBezTo>
                  <a:cubicBezTo>
                    <a:pt x="3738" y="2533"/>
                    <a:pt x="3675" y="2545"/>
                    <a:pt x="3617" y="2578"/>
                  </a:cubicBezTo>
                  <a:cubicBezTo>
                    <a:pt x="3464" y="2661"/>
                    <a:pt x="3360" y="2871"/>
                    <a:pt x="3198" y="2871"/>
                  </a:cubicBezTo>
                  <a:cubicBezTo>
                    <a:pt x="3186" y="2871"/>
                    <a:pt x="3173" y="2869"/>
                    <a:pt x="3160" y="2867"/>
                  </a:cubicBezTo>
                  <a:cubicBezTo>
                    <a:pt x="3091" y="2853"/>
                    <a:pt x="3013" y="2801"/>
                    <a:pt x="2950" y="2801"/>
                  </a:cubicBezTo>
                  <a:cubicBezTo>
                    <a:pt x="2926" y="2801"/>
                    <a:pt x="2905" y="2808"/>
                    <a:pt x="2886" y="2828"/>
                  </a:cubicBezTo>
                  <a:cubicBezTo>
                    <a:pt x="2861" y="2855"/>
                    <a:pt x="2858" y="2895"/>
                    <a:pt x="2854" y="2931"/>
                  </a:cubicBezTo>
                  <a:cubicBezTo>
                    <a:pt x="2831" y="3106"/>
                    <a:pt x="2711" y="3303"/>
                    <a:pt x="2544" y="3303"/>
                  </a:cubicBezTo>
                  <a:cubicBezTo>
                    <a:pt x="2530" y="3303"/>
                    <a:pt x="2516" y="3302"/>
                    <a:pt x="2502" y="3299"/>
                  </a:cubicBezTo>
                  <a:cubicBezTo>
                    <a:pt x="2401" y="3279"/>
                    <a:pt x="2327" y="3187"/>
                    <a:pt x="2290" y="3090"/>
                  </a:cubicBezTo>
                  <a:cubicBezTo>
                    <a:pt x="2182" y="2810"/>
                    <a:pt x="2323" y="2488"/>
                    <a:pt x="2533" y="2274"/>
                  </a:cubicBezTo>
                  <a:cubicBezTo>
                    <a:pt x="2744" y="2061"/>
                    <a:pt x="3017" y="1920"/>
                    <a:pt x="3258" y="1743"/>
                  </a:cubicBezTo>
                  <a:cubicBezTo>
                    <a:pt x="3350" y="1676"/>
                    <a:pt x="3439" y="1600"/>
                    <a:pt x="3486" y="1496"/>
                  </a:cubicBezTo>
                  <a:cubicBezTo>
                    <a:pt x="3548" y="1359"/>
                    <a:pt x="3524" y="1201"/>
                    <a:pt x="3539" y="1052"/>
                  </a:cubicBezTo>
                  <a:cubicBezTo>
                    <a:pt x="3547" y="966"/>
                    <a:pt x="3579" y="884"/>
                    <a:pt x="3633" y="816"/>
                  </a:cubicBezTo>
                  <a:cubicBezTo>
                    <a:pt x="2981" y="280"/>
                    <a:pt x="2174" y="0"/>
                    <a:pt x="1357"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7"/>
            <p:cNvSpPr/>
            <p:nvPr/>
          </p:nvSpPr>
          <p:spPr>
            <a:xfrm>
              <a:off x="1663412" y="2273990"/>
              <a:ext cx="159795" cy="140543"/>
            </a:xfrm>
            <a:custGeom>
              <a:rect b="b" l="l" r="r" t="t"/>
              <a:pathLst>
                <a:path extrusionOk="0" h="3891" w="4424">
                  <a:moveTo>
                    <a:pt x="800" y="0"/>
                  </a:moveTo>
                  <a:cubicBezTo>
                    <a:pt x="532" y="0"/>
                    <a:pt x="264" y="31"/>
                    <a:pt x="0" y="91"/>
                  </a:cubicBezTo>
                  <a:cubicBezTo>
                    <a:pt x="285" y="574"/>
                    <a:pt x="159" y="1279"/>
                    <a:pt x="499" y="1752"/>
                  </a:cubicBezTo>
                  <a:cubicBezTo>
                    <a:pt x="717" y="2058"/>
                    <a:pt x="1091" y="2207"/>
                    <a:pt x="1380" y="2448"/>
                  </a:cubicBezTo>
                  <a:cubicBezTo>
                    <a:pt x="1675" y="2695"/>
                    <a:pt x="1878" y="3035"/>
                    <a:pt x="2164" y="3292"/>
                  </a:cubicBezTo>
                  <a:cubicBezTo>
                    <a:pt x="2693" y="3768"/>
                    <a:pt x="3407" y="3890"/>
                    <a:pt x="4136" y="3890"/>
                  </a:cubicBezTo>
                  <a:cubicBezTo>
                    <a:pt x="4221" y="3890"/>
                    <a:pt x="4306" y="3889"/>
                    <a:pt x="4390" y="3886"/>
                  </a:cubicBezTo>
                  <a:cubicBezTo>
                    <a:pt x="4424" y="3452"/>
                    <a:pt x="4379" y="3015"/>
                    <a:pt x="4256" y="2598"/>
                  </a:cubicBezTo>
                  <a:cubicBezTo>
                    <a:pt x="4175" y="2554"/>
                    <a:pt x="4091" y="2511"/>
                    <a:pt x="4000" y="2486"/>
                  </a:cubicBezTo>
                  <a:cubicBezTo>
                    <a:pt x="3889" y="2456"/>
                    <a:pt x="3777" y="2446"/>
                    <a:pt x="3664" y="2446"/>
                  </a:cubicBezTo>
                  <a:cubicBezTo>
                    <a:pt x="3374" y="2446"/>
                    <a:pt x="3076" y="2515"/>
                    <a:pt x="2785" y="2515"/>
                  </a:cubicBezTo>
                  <a:cubicBezTo>
                    <a:pt x="2686" y="2515"/>
                    <a:pt x="2588" y="2507"/>
                    <a:pt x="2491" y="2486"/>
                  </a:cubicBezTo>
                  <a:cubicBezTo>
                    <a:pt x="2005" y="2380"/>
                    <a:pt x="1627" y="1908"/>
                    <a:pt x="1627" y="1412"/>
                  </a:cubicBezTo>
                  <a:cubicBezTo>
                    <a:pt x="1627" y="1233"/>
                    <a:pt x="1670" y="1057"/>
                    <a:pt x="1678" y="879"/>
                  </a:cubicBezTo>
                  <a:cubicBezTo>
                    <a:pt x="1690" y="605"/>
                    <a:pt x="1616" y="337"/>
                    <a:pt x="1526" y="75"/>
                  </a:cubicBezTo>
                  <a:cubicBezTo>
                    <a:pt x="1286" y="25"/>
                    <a:pt x="1043" y="0"/>
                    <a:pt x="80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7"/>
            <p:cNvSpPr/>
            <p:nvPr/>
          </p:nvSpPr>
          <p:spPr>
            <a:xfrm>
              <a:off x="1718495" y="2276699"/>
              <a:ext cx="98680" cy="91131"/>
            </a:xfrm>
            <a:custGeom>
              <a:rect b="b" l="l" r="r" t="t"/>
              <a:pathLst>
                <a:path extrusionOk="0" h="2523" w="2732">
                  <a:moveTo>
                    <a:pt x="1" y="1"/>
                  </a:moveTo>
                  <a:lnTo>
                    <a:pt x="1" y="1"/>
                  </a:lnTo>
                  <a:cubicBezTo>
                    <a:pt x="91" y="262"/>
                    <a:pt x="165" y="530"/>
                    <a:pt x="154" y="804"/>
                  </a:cubicBezTo>
                  <a:cubicBezTo>
                    <a:pt x="145" y="982"/>
                    <a:pt x="102" y="1158"/>
                    <a:pt x="102" y="1337"/>
                  </a:cubicBezTo>
                  <a:cubicBezTo>
                    <a:pt x="102" y="1834"/>
                    <a:pt x="480" y="2305"/>
                    <a:pt x="966" y="2412"/>
                  </a:cubicBezTo>
                  <a:cubicBezTo>
                    <a:pt x="1062" y="2433"/>
                    <a:pt x="1160" y="2441"/>
                    <a:pt x="1259" y="2441"/>
                  </a:cubicBezTo>
                  <a:cubicBezTo>
                    <a:pt x="1550" y="2441"/>
                    <a:pt x="1847" y="2372"/>
                    <a:pt x="2138" y="2372"/>
                  </a:cubicBezTo>
                  <a:cubicBezTo>
                    <a:pt x="2251" y="2372"/>
                    <a:pt x="2364" y="2382"/>
                    <a:pt x="2475" y="2412"/>
                  </a:cubicBezTo>
                  <a:cubicBezTo>
                    <a:pt x="2566" y="2436"/>
                    <a:pt x="2649" y="2479"/>
                    <a:pt x="2731" y="2523"/>
                  </a:cubicBezTo>
                  <a:cubicBezTo>
                    <a:pt x="2620" y="2136"/>
                    <a:pt x="2445" y="1771"/>
                    <a:pt x="2214" y="1442"/>
                  </a:cubicBezTo>
                  <a:cubicBezTo>
                    <a:pt x="2165" y="1510"/>
                    <a:pt x="2123" y="1582"/>
                    <a:pt x="2071" y="1647"/>
                  </a:cubicBezTo>
                  <a:cubicBezTo>
                    <a:pt x="1946" y="1801"/>
                    <a:pt x="1807" y="1949"/>
                    <a:pt x="1632" y="2041"/>
                  </a:cubicBezTo>
                  <a:cubicBezTo>
                    <a:pt x="1527" y="2095"/>
                    <a:pt x="1408" y="2128"/>
                    <a:pt x="1292" y="2128"/>
                  </a:cubicBezTo>
                  <a:cubicBezTo>
                    <a:pt x="1211" y="2128"/>
                    <a:pt x="1131" y="2113"/>
                    <a:pt x="1058" y="2078"/>
                  </a:cubicBezTo>
                  <a:cubicBezTo>
                    <a:pt x="824" y="1966"/>
                    <a:pt x="711" y="1686"/>
                    <a:pt x="708" y="1427"/>
                  </a:cubicBezTo>
                  <a:cubicBezTo>
                    <a:pt x="705" y="1167"/>
                    <a:pt x="786" y="915"/>
                    <a:pt x="838" y="660"/>
                  </a:cubicBezTo>
                  <a:cubicBezTo>
                    <a:pt x="865" y="543"/>
                    <a:pt x="879" y="422"/>
                    <a:pt x="880" y="301"/>
                  </a:cubicBezTo>
                  <a:cubicBezTo>
                    <a:pt x="601" y="164"/>
                    <a:pt x="305" y="63"/>
                    <a:pt x="1"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7"/>
            <p:cNvSpPr/>
            <p:nvPr/>
          </p:nvSpPr>
          <p:spPr>
            <a:xfrm>
              <a:off x="1621513" y="2277277"/>
              <a:ext cx="200502" cy="199419"/>
            </a:xfrm>
            <a:custGeom>
              <a:rect b="b" l="l" r="r" t="t"/>
              <a:pathLst>
                <a:path extrusionOk="0" h="5521" w="5551">
                  <a:moveTo>
                    <a:pt x="1160" y="0"/>
                  </a:moveTo>
                  <a:cubicBezTo>
                    <a:pt x="748" y="96"/>
                    <a:pt x="355" y="263"/>
                    <a:pt x="1" y="494"/>
                  </a:cubicBezTo>
                  <a:cubicBezTo>
                    <a:pt x="559" y="1198"/>
                    <a:pt x="885" y="2065"/>
                    <a:pt x="1261" y="2887"/>
                  </a:cubicBezTo>
                  <a:cubicBezTo>
                    <a:pt x="1679" y="3801"/>
                    <a:pt x="2248" y="4727"/>
                    <a:pt x="3168" y="5132"/>
                  </a:cubicBezTo>
                  <a:cubicBezTo>
                    <a:pt x="3723" y="5376"/>
                    <a:pt x="4347" y="5405"/>
                    <a:pt x="4942" y="5520"/>
                  </a:cubicBezTo>
                  <a:cubicBezTo>
                    <a:pt x="5027" y="5397"/>
                    <a:pt x="5103" y="5269"/>
                    <a:pt x="5172" y="5136"/>
                  </a:cubicBezTo>
                  <a:cubicBezTo>
                    <a:pt x="5385" y="4718"/>
                    <a:pt x="5513" y="4263"/>
                    <a:pt x="5550" y="3795"/>
                  </a:cubicBezTo>
                  <a:lnTo>
                    <a:pt x="5550" y="3795"/>
                  </a:lnTo>
                  <a:cubicBezTo>
                    <a:pt x="5466" y="3798"/>
                    <a:pt x="5381" y="3799"/>
                    <a:pt x="5297" y="3799"/>
                  </a:cubicBezTo>
                  <a:cubicBezTo>
                    <a:pt x="4567" y="3799"/>
                    <a:pt x="3853" y="3677"/>
                    <a:pt x="3324" y="3201"/>
                  </a:cubicBezTo>
                  <a:cubicBezTo>
                    <a:pt x="3038" y="2944"/>
                    <a:pt x="2835" y="2604"/>
                    <a:pt x="2540" y="2357"/>
                  </a:cubicBezTo>
                  <a:cubicBezTo>
                    <a:pt x="2251" y="2116"/>
                    <a:pt x="1877" y="1967"/>
                    <a:pt x="1659" y="1661"/>
                  </a:cubicBezTo>
                  <a:cubicBezTo>
                    <a:pt x="1319" y="1188"/>
                    <a:pt x="1445" y="483"/>
                    <a:pt x="116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7"/>
            <p:cNvSpPr/>
            <p:nvPr/>
          </p:nvSpPr>
          <p:spPr>
            <a:xfrm>
              <a:off x="1743923" y="2287571"/>
              <a:ext cx="54505" cy="66027"/>
            </a:xfrm>
            <a:custGeom>
              <a:rect b="b" l="l" r="r" t="t"/>
              <a:pathLst>
                <a:path extrusionOk="0" h="1828" w="1509">
                  <a:moveTo>
                    <a:pt x="175" y="0"/>
                  </a:moveTo>
                  <a:cubicBezTo>
                    <a:pt x="174" y="121"/>
                    <a:pt x="159" y="242"/>
                    <a:pt x="134" y="359"/>
                  </a:cubicBezTo>
                  <a:cubicBezTo>
                    <a:pt x="82" y="614"/>
                    <a:pt x="1" y="866"/>
                    <a:pt x="4" y="1125"/>
                  </a:cubicBezTo>
                  <a:cubicBezTo>
                    <a:pt x="7" y="1385"/>
                    <a:pt x="119" y="1665"/>
                    <a:pt x="354" y="1777"/>
                  </a:cubicBezTo>
                  <a:cubicBezTo>
                    <a:pt x="428" y="1811"/>
                    <a:pt x="507" y="1827"/>
                    <a:pt x="588" y="1827"/>
                  </a:cubicBezTo>
                  <a:cubicBezTo>
                    <a:pt x="705" y="1827"/>
                    <a:pt x="823" y="1794"/>
                    <a:pt x="926" y="1740"/>
                  </a:cubicBezTo>
                  <a:cubicBezTo>
                    <a:pt x="1103" y="1647"/>
                    <a:pt x="1242" y="1499"/>
                    <a:pt x="1367" y="1346"/>
                  </a:cubicBezTo>
                  <a:cubicBezTo>
                    <a:pt x="1419" y="1281"/>
                    <a:pt x="1461" y="1209"/>
                    <a:pt x="1508" y="1140"/>
                  </a:cubicBezTo>
                  <a:cubicBezTo>
                    <a:pt x="1172" y="665"/>
                    <a:pt x="725" y="278"/>
                    <a:pt x="205" y="13"/>
                  </a:cubicBezTo>
                  <a:cubicBezTo>
                    <a:pt x="195" y="9"/>
                    <a:pt x="184" y="6"/>
                    <a:pt x="175"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7"/>
            <p:cNvSpPr/>
            <p:nvPr/>
          </p:nvSpPr>
          <p:spPr>
            <a:xfrm>
              <a:off x="1568163" y="2325642"/>
              <a:ext cx="182803" cy="207076"/>
            </a:xfrm>
            <a:custGeom>
              <a:rect b="b" l="l" r="r" t="t"/>
              <a:pathLst>
                <a:path extrusionOk="0" h="5733" w="5061">
                  <a:moveTo>
                    <a:pt x="580" y="0"/>
                  </a:moveTo>
                  <a:cubicBezTo>
                    <a:pt x="453" y="167"/>
                    <a:pt x="333" y="342"/>
                    <a:pt x="234" y="537"/>
                  </a:cubicBezTo>
                  <a:cubicBezTo>
                    <a:pt x="138" y="725"/>
                    <a:pt x="61" y="921"/>
                    <a:pt x="0" y="1122"/>
                  </a:cubicBezTo>
                  <a:cubicBezTo>
                    <a:pt x="272" y="1323"/>
                    <a:pt x="484" y="1627"/>
                    <a:pt x="638" y="1936"/>
                  </a:cubicBezTo>
                  <a:cubicBezTo>
                    <a:pt x="877" y="2417"/>
                    <a:pt x="1036" y="2948"/>
                    <a:pt x="1382" y="3359"/>
                  </a:cubicBezTo>
                  <a:cubicBezTo>
                    <a:pt x="1782" y="3833"/>
                    <a:pt x="2421" y="4136"/>
                    <a:pt x="2618" y="4724"/>
                  </a:cubicBezTo>
                  <a:cubicBezTo>
                    <a:pt x="2720" y="5028"/>
                    <a:pt x="2674" y="5345"/>
                    <a:pt x="2583" y="5658"/>
                  </a:cubicBezTo>
                  <a:cubicBezTo>
                    <a:pt x="2723" y="5691"/>
                    <a:pt x="2865" y="5716"/>
                    <a:pt x="3008" y="5733"/>
                  </a:cubicBezTo>
                  <a:cubicBezTo>
                    <a:pt x="3077" y="5595"/>
                    <a:pt x="3173" y="5479"/>
                    <a:pt x="3317" y="5430"/>
                  </a:cubicBezTo>
                  <a:cubicBezTo>
                    <a:pt x="3367" y="5413"/>
                    <a:pt x="3418" y="5406"/>
                    <a:pt x="3470" y="5406"/>
                  </a:cubicBezTo>
                  <a:cubicBezTo>
                    <a:pt x="3609" y="5406"/>
                    <a:pt x="3751" y="5459"/>
                    <a:pt x="3880" y="5517"/>
                  </a:cubicBezTo>
                  <a:cubicBezTo>
                    <a:pt x="3984" y="5565"/>
                    <a:pt x="4080" y="5628"/>
                    <a:pt x="4180" y="5684"/>
                  </a:cubicBezTo>
                  <a:cubicBezTo>
                    <a:pt x="4486" y="5617"/>
                    <a:pt x="4782" y="5512"/>
                    <a:pt x="5060" y="5369"/>
                  </a:cubicBezTo>
                  <a:cubicBezTo>
                    <a:pt x="4350" y="5232"/>
                    <a:pt x="3683" y="4860"/>
                    <a:pt x="3218" y="4304"/>
                  </a:cubicBezTo>
                  <a:cubicBezTo>
                    <a:pt x="2718" y="3705"/>
                    <a:pt x="2452" y="2936"/>
                    <a:pt x="1949" y="2339"/>
                  </a:cubicBezTo>
                  <a:cubicBezTo>
                    <a:pt x="1647" y="1981"/>
                    <a:pt x="1258" y="1683"/>
                    <a:pt x="1063" y="1258"/>
                  </a:cubicBezTo>
                  <a:cubicBezTo>
                    <a:pt x="938" y="986"/>
                    <a:pt x="902" y="682"/>
                    <a:pt x="803" y="400"/>
                  </a:cubicBezTo>
                  <a:cubicBezTo>
                    <a:pt x="753" y="257"/>
                    <a:pt x="679" y="115"/>
                    <a:pt x="58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7"/>
            <p:cNvSpPr/>
            <p:nvPr/>
          </p:nvSpPr>
          <p:spPr>
            <a:xfrm>
              <a:off x="1589113" y="2295120"/>
              <a:ext cx="210941" cy="224486"/>
            </a:xfrm>
            <a:custGeom>
              <a:rect b="b" l="l" r="r" t="t"/>
              <a:pathLst>
                <a:path extrusionOk="0" h="6215" w="5840">
                  <a:moveTo>
                    <a:pt x="898" y="0"/>
                  </a:moveTo>
                  <a:cubicBezTo>
                    <a:pt x="618" y="183"/>
                    <a:pt x="365" y="404"/>
                    <a:pt x="146" y="657"/>
                  </a:cubicBezTo>
                  <a:cubicBezTo>
                    <a:pt x="95" y="717"/>
                    <a:pt x="49" y="782"/>
                    <a:pt x="0" y="845"/>
                  </a:cubicBezTo>
                  <a:cubicBezTo>
                    <a:pt x="99" y="960"/>
                    <a:pt x="173" y="1102"/>
                    <a:pt x="223" y="1245"/>
                  </a:cubicBezTo>
                  <a:cubicBezTo>
                    <a:pt x="322" y="1527"/>
                    <a:pt x="358" y="1831"/>
                    <a:pt x="483" y="2103"/>
                  </a:cubicBezTo>
                  <a:cubicBezTo>
                    <a:pt x="678" y="2528"/>
                    <a:pt x="1067" y="2826"/>
                    <a:pt x="1369" y="3184"/>
                  </a:cubicBezTo>
                  <a:cubicBezTo>
                    <a:pt x="1872" y="3781"/>
                    <a:pt x="2138" y="4550"/>
                    <a:pt x="2638" y="5149"/>
                  </a:cubicBezTo>
                  <a:cubicBezTo>
                    <a:pt x="3103" y="5705"/>
                    <a:pt x="3770" y="6077"/>
                    <a:pt x="4480" y="6214"/>
                  </a:cubicBezTo>
                  <a:cubicBezTo>
                    <a:pt x="5031" y="5946"/>
                    <a:pt x="5500" y="5535"/>
                    <a:pt x="5839" y="5026"/>
                  </a:cubicBezTo>
                  <a:cubicBezTo>
                    <a:pt x="5244" y="4911"/>
                    <a:pt x="4620" y="4882"/>
                    <a:pt x="4065" y="4638"/>
                  </a:cubicBezTo>
                  <a:cubicBezTo>
                    <a:pt x="3145" y="4233"/>
                    <a:pt x="2575" y="3307"/>
                    <a:pt x="2158" y="2393"/>
                  </a:cubicBezTo>
                  <a:cubicBezTo>
                    <a:pt x="1782" y="1571"/>
                    <a:pt x="1456" y="704"/>
                    <a:pt x="898"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7"/>
            <p:cNvSpPr/>
            <p:nvPr/>
          </p:nvSpPr>
          <p:spPr>
            <a:xfrm>
              <a:off x="1676812" y="2520907"/>
              <a:ext cx="42369" cy="12859"/>
            </a:xfrm>
            <a:custGeom>
              <a:rect b="b" l="l" r="r" t="t"/>
              <a:pathLst>
                <a:path extrusionOk="0" h="356" w="1173">
                  <a:moveTo>
                    <a:pt x="462" y="1"/>
                  </a:moveTo>
                  <a:cubicBezTo>
                    <a:pt x="411" y="1"/>
                    <a:pt x="359" y="8"/>
                    <a:pt x="309" y="25"/>
                  </a:cubicBezTo>
                  <a:cubicBezTo>
                    <a:pt x="165" y="74"/>
                    <a:pt x="69" y="190"/>
                    <a:pt x="0" y="328"/>
                  </a:cubicBezTo>
                  <a:cubicBezTo>
                    <a:pt x="147" y="346"/>
                    <a:pt x="294" y="355"/>
                    <a:pt x="441" y="355"/>
                  </a:cubicBezTo>
                  <a:cubicBezTo>
                    <a:pt x="686" y="355"/>
                    <a:pt x="931" y="330"/>
                    <a:pt x="1172" y="279"/>
                  </a:cubicBezTo>
                  <a:cubicBezTo>
                    <a:pt x="1072" y="223"/>
                    <a:pt x="976" y="159"/>
                    <a:pt x="872" y="112"/>
                  </a:cubicBezTo>
                  <a:cubicBezTo>
                    <a:pt x="743" y="54"/>
                    <a:pt x="601" y="1"/>
                    <a:pt x="462"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7"/>
            <p:cNvSpPr/>
            <p:nvPr/>
          </p:nvSpPr>
          <p:spPr>
            <a:xfrm>
              <a:off x="1562348" y="2366168"/>
              <a:ext cx="104098" cy="163840"/>
            </a:xfrm>
            <a:custGeom>
              <a:rect b="b" l="l" r="r" t="t"/>
              <a:pathLst>
                <a:path extrusionOk="0" h="4536" w="2882">
                  <a:moveTo>
                    <a:pt x="161" y="0"/>
                  </a:moveTo>
                  <a:cubicBezTo>
                    <a:pt x="101" y="201"/>
                    <a:pt x="59" y="406"/>
                    <a:pt x="34" y="614"/>
                  </a:cubicBezTo>
                  <a:cubicBezTo>
                    <a:pt x="5" y="852"/>
                    <a:pt x="0" y="1092"/>
                    <a:pt x="20" y="1332"/>
                  </a:cubicBezTo>
                  <a:cubicBezTo>
                    <a:pt x="25" y="1397"/>
                    <a:pt x="39" y="1460"/>
                    <a:pt x="47" y="1524"/>
                  </a:cubicBezTo>
                  <a:cubicBezTo>
                    <a:pt x="299" y="1663"/>
                    <a:pt x="522" y="1851"/>
                    <a:pt x="702" y="2076"/>
                  </a:cubicBezTo>
                  <a:cubicBezTo>
                    <a:pt x="847" y="2262"/>
                    <a:pt x="961" y="2470"/>
                    <a:pt x="1074" y="2676"/>
                  </a:cubicBezTo>
                  <a:cubicBezTo>
                    <a:pt x="1328" y="3139"/>
                    <a:pt x="1582" y="3622"/>
                    <a:pt x="1750" y="4120"/>
                  </a:cubicBezTo>
                  <a:cubicBezTo>
                    <a:pt x="1824" y="4165"/>
                    <a:pt x="1894" y="4213"/>
                    <a:pt x="1973" y="4253"/>
                  </a:cubicBezTo>
                  <a:cubicBezTo>
                    <a:pt x="2219" y="4375"/>
                    <a:pt x="2477" y="4470"/>
                    <a:pt x="2744" y="4536"/>
                  </a:cubicBezTo>
                  <a:cubicBezTo>
                    <a:pt x="2835" y="4224"/>
                    <a:pt x="2881" y="3907"/>
                    <a:pt x="2779" y="3603"/>
                  </a:cubicBezTo>
                  <a:cubicBezTo>
                    <a:pt x="2583" y="3015"/>
                    <a:pt x="1943" y="2712"/>
                    <a:pt x="1543" y="2237"/>
                  </a:cubicBezTo>
                  <a:cubicBezTo>
                    <a:pt x="1197" y="1827"/>
                    <a:pt x="1038" y="1295"/>
                    <a:pt x="799" y="814"/>
                  </a:cubicBezTo>
                  <a:cubicBezTo>
                    <a:pt x="645" y="506"/>
                    <a:pt x="433" y="202"/>
                    <a:pt x="16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7"/>
            <p:cNvSpPr/>
            <p:nvPr/>
          </p:nvSpPr>
          <p:spPr>
            <a:xfrm>
              <a:off x="1564046" y="2421215"/>
              <a:ext cx="61512" cy="93804"/>
            </a:xfrm>
            <a:custGeom>
              <a:rect b="b" l="l" r="r" t="t"/>
              <a:pathLst>
                <a:path extrusionOk="0" h="2597" w="1703">
                  <a:moveTo>
                    <a:pt x="0" y="0"/>
                  </a:moveTo>
                  <a:lnTo>
                    <a:pt x="0" y="0"/>
                  </a:lnTo>
                  <a:cubicBezTo>
                    <a:pt x="143" y="1050"/>
                    <a:pt x="741" y="2017"/>
                    <a:pt x="1703" y="2596"/>
                  </a:cubicBezTo>
                  <a:cubicBezTo>
                    <a:pt x="1534" y="2098"/>
                    <a:pt x="1281" y="1614"/>
                    <a:pt x="1027" y="1152"/>
                  </a:cubicBezTo>
                  <a:cubicBezTo>
                    <a:pt x="914" y="946"/>
                    <a:pt x="800" y="738"/>
                    <a:pt x="655" y="552"/>
                  </a:cubicBezTo>
                  <a:cubicBezTo>
                    <a:pt x="475" y="327"/>
                    <a:pt x="252" y="139"/>
                    <a:pt x="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7"/>
            <p:cNvSpPr/>
            <p:nvPr/>
          </p:nvSpPr>
          <p:spPr>
            <a:xfrm>
              <a:off x="1650553" y="1668727"/>
              <a:ext cx="479637" cy="117029"/>
            </a:xfrm>
            <a:custGeom>
              <a:rect b="b" l="l" r="r" t="t"/>
              <a:pathLst>
                <a:path extrusionOk="0" h="3240" w="13279">
                  <a:moveTo>
                    <a:pt x="6146" y="908"/>
                  </a:moveTo>
                  <a:cubicBezTo>
                    <a:pt x="6308" y="908"/>
                    <a:pt x="6470" y="914"/>
                    <a:pt x="6633" y="925"/>
                  </a:cubicBezTo>
                  <a:cubicBezTo>
                    <a:pt x="6889" y="944"/>
                    <a:pt x="7218" y="1056"/>
                    <a:pt x="7212" y="1312"/>
                  </a:cubicBezTo>
                  <a:cubicBezTo>
                    <a:pt x="7207" y="1476"/>
                    <a:pt x="7059" y="1593"/>
                    <a:pt x="6919" y="1676"/>
                  </a:cubicBezTo>
                  <a:cubicBezTo>
                    <a:pt x="6495" y="1922"/>
                    <a:pt x="6008" y="2042"/>
                    <a:pt x="5519" y="2042"/>
                  </a:cubicBezTo>
                  <a:cubicBezTo>
                    <a:pt x="4843" y="2042"/>
                    <a:pt x="4165" y="1813"/>
                    <a:pt x="3651" y="1373"/>
                  </a:cubicBezTo>
                  <a:cubicBezTo>
                    <a:pt x="4448" y="1065"/>
                    <a:pt x="5294" y="908"/>
                    <a:pt x="6146" y="908"/>
                  </a:cubicBezTo>
                  <a:close/>
                  <a:moveTo>
                    <a:pt x="193" y="0"/>
                  </a:moveTo>
                  <a:cubicBezTo>
                    <a:pt x="113" y="262"/>
                    <a:pt x="49" y="530"/>
                    <a:pt x="1" y="800"/>
                  </a:cubicBezTo>
                  <a:cubicBezTo>
                    <a:pt x="1940" y="1206"/>
                    <a:pt x="3579" y="2856"/>
                    <a:pt x="5580" y="3194"/>
                  </a:cubicBezTo>
                  <a:cubicBezTo>
                    <a:pt x="5742" y="3222"/>
                    <a:pt x="5908" y="3239"/>
                    <a:pt x="6073" y="3239"/>
                  </a:cubicBezTo>
                  <a:cubicBezTo>
                    <a:pt x="6298" y="3239"/>
                    <a:pt x="6520" y="3206"/>
                    <a:pt x="6726" y="3118"/>
                  </a:cubicBezTo>
                  <a:cubicBezTo>
                    <a:pt x="7275" y="2884"/>
                    <a:pt x="7604" y="2313"/>
                    <a:pt x="8110" y="1997"/>
                  </a:cubicBezTo>
                  <a:cubicBezTo>
                    <a:pt x="8649" y="1661"/>
                    <a:pt x="9302" y="1654"/>
                    <a:pt x="9949" y="1654"/>
                  </a:cubicBezTo>
                  <a:cubicBezTo>
                    <a:pt x="9977" y="1654"/>
                    <a:pt x="10004" y="1654"/>
                    <a:pt x="10032" y="1654"/>
                  </a:cubicBezTo>
                  <a:cubicBezTo>
                    <a:pt x="10188" y="1654"/>
                    <a:pt x="10343" y="1654"/>
                    <a:pt x="10496" y="1649"/>
                  </a:cubicBezTo>
                  <a:cubicBezTo>
                    <a:pt x="11465" y="1614"/>
                    <a:pt x="12423" y="1346"/>
                    <a:pt x="13279" y="890"/>
                  </a:cubicBezTo>
                  <a:cubicBezTo>
                    <a:pt x="13239" y="647"/>
                    <a:pt x="13184" y="406"/>
                    <a:pt x="13118" y="169"/>
                  </a:cubicBezTo>
                  <a:cubicBezTo>
                    <a:pt x="12123" y="524"/>
                    <a:pt x="11104" y="789"/>
                    <a:pt x="10083" y="789"/>
                  </a:cubicBezTo>
                  <a:cubicBezTo>
                    <a:pt x="9728" y="789"/>
                    <a:pt x="9373" y="757"/>
                    <a:pt x="9019" y="686"/>
                  </a:cubicBezTo>
                  <a:cubicBezTo>
                    <a:pt x="8271" y="534"/>
                    <a:pt x="7561" y="212"/>
                    <a:pt x="6804" y="128"/>
                  </a:cubicBezTo>
                  <a:cubicBezTo>
                    <a:pt x="6653" y="111"/>
                    <a:pt x="6503" y="103"/>
                    <a:pt x="6353" y="103"/>
                  </a:cubicBezTo>
                  <a:cubicBezTo>
                    <a:pt x="5450" y="103"/>
                    <a:pt x="4553" y="373"/>
                    <a:pt x="3649" y="472"/>
                  </a:cubicBezTo>
                  <a:cubicBezTo>
                    <a:pt x="3394" y="500"/>
                    <a:pt x="3139" y="514"/>
                    <a:pt x="2883" y="514"/>
                  </a:cubicBezTo>
                  <a:cubicBezTo>
                    <a:pt x="1965" y="514"/>
                    <a:pt x="1047" y="337"/>
                    <a:pt x="193"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7"/>
            <p:cNvSpPr/>
            <p:nvPr/>
          </p:nvSpPr>
          <p:spPr>
            <a:xfrm>
              <a:off x="1725719" y="1516951"/>
              <a:ext cx="355132" cy="88061"/>
            </a:xfrm>
            <a:custGeom>
              <a:rect b="b" l="l" r="r" t="t"/>
              <a:pathLst>
                <a:path extrusionOk="0" h="2438" w="9832">
                  <a:moveTo>
                    <a:pt x="7152" y="1"/>
                  </a:moveTo>
                  <a:cubicBezTo>
                    <a:pt x="6409" y="245"/>
                    <a:pt x="5690" y="615"/>
                    <a:pt x="4930" y="813"/>
                  </a:cubicBezTo>
                  <a:cubicBezTo>
                    <a:pt x="4519" y="921"/>
                    <a:pt x="4094" y="974"/>
                    <a:pt x="3669" y="974"/>
                  </a:cubicBezTo>
                  <a:cubicBezTo>
                    <a:pt x="2819" y="974"/>
                    <a:pt x="1968" y="763"/>
                    <a:pt x="1218" y="362"/>
                  </a:cubicBezTo>
                  <a:cubicBezTo>
                    <a:pt x="1033" y="467"/>
                    <a:pt x="852" y="578"/>
                    <a:pt x="678" y="700"/>
                  </a:cubicBezTo>
                  <a:cubicBezTo>
                    <a:pt x="445" y="866"/>
                    <a:pt x="223" y="1045"/>
                    <a:pt x="12" y="1239"/>
                  </a:cubicBezTo>
                  <a:cubicBezTo>
                    <a:pt x="9" y="1242"/>
                    <a:pt x="5" y="1246"/>
                    <a:pt x="1" y="1251"/>
                  </a:cubicBezTo>
                  <a:cubicBezTo>
                    <a:pt x="398" y="1470"/>
                    <a:pt x="832" y="1639"/>
                    <a:pt x="1260" y="1795"/>
                  </a:cubicBezTo>
                  <a:cubicBezTo>
                    <a:pt x="2143" y="2113"/>
                    <a:pt x="3056" y="2437"/>
                    <a:pt x="3989" y="2437"/>
                  </a:cubicBezTo>
                  <a:cubicBezTo>
                    <a:pt x="4073" y="2437"/>
                    <a:pt x="4157" y="2434"/>
                    <a:pt x="4242" y="2429"/>
                  </a:cubicBezTo>
                  <a:cubicBezTo>
                    <a:pt x="5134" y="2371"/>
                    <a:pt x="5995" y="1994"/>
                    <a:pt x="6883" y="1994"/>
                  </a:cubicBezTo>
                  <a:cubicBezTo>
                    <a:pt x="6944" y="1994"/>
                    <a:pt x="7005" y="1995"/>
                    <a:pt x="7066" y="1999"/>
                  </a:cubicBezTo>
                  <a:cubicBezTo>
                    <a:pt x="7479" y="2024"/>
                    <a:pt x="7881" y="2140"/>
                    <a:pt x="8290" y="2198"/>
                  </a:cubicBezTo>
                  <a:cubicBezTo>
                    <a:pt x="8453" y="2222"/>
                    <a:pt x="8620" y="2235"/>
                    <a:pt x="8786" y="2235"/>
                  </a:cubicBezTo>
                  <a:cubicBezTo>
                    <a:pt x="9148" y="2235"/>
                    <a:pt x="9509" y="2175"/>
                    <a:pt x="9831" y="2037"/>
                  </a:cubicBezTo>
                  <a:cubicBezTo>
                    <a:pt x="9128" y="1139"/>
                    <a:pt x="8205" y="437"/>
                    <a:pt x="7152"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7"/>
            <p:cNvSpPr/>
            <p:nvPr/>
          </p:nvSpPr>
          <p:spPr>
            <a:xfrm>
              <a:off x="1657560" y="1606240"/>
              <a:ext cx="466815" cy="90986"/>
            </a:xfrm>
            <a:custGeom>
              <a:rect b="b" l="l" r="r" t="t"/>
              <a:pathLst>
                <a:path extrusionOk="0" h="2519" w="12924">
                  <a:moveTo>
                    <a:pt x="842" y="0"/>
                  </a:moveTo>
                  <a:cubicBezTo>
                    <a:pt x="484" y="530"/>
                    <a:pt x="195" y="1108"/>
                    <a:pt x="0" y="1730"/>
                  </a:cubicBezTo>
                  <a:cubicBezTo>
                    <a:pt x="853" y="2067"/>
                    <a:pt x="1769" y="2243"/>
                    <a:pt x="2685" y="2243"/>
                  </a:cubicBezTo>
                  <a:cubicBezTo>
                    <a:pt x="2942" y="2243"/>
                    <a:pt x="3199" y="2229"/>
                    <a:pt x="3455" y="2201"/>
                  </a:cubicBezTo>
                  <a:cubicBezTo>
                    <a:pt x="4358" y="2102"/>
                    <a:pt x="5256" y="1833"/>
                    <a:pt x="6159" y="1833"/>
                  </a:cubicBezTo>
                  <a:cubicBezTo>
                    <a:pt x="6309" y="1833"/>
                    <a:pt x="6459" y="1841"/>
                    <a:pt x="6610" y="1858"/>
                  </a:cubicBezTo>
                  <a:cubicBezTo>
                    <a:pt x="7367" y="1942"/>
                    <a:pt x="8077" y="2264"/>
                    <a:pt x="8825" y="2415"/>
                  </a:cubicBezTo>
                  <a:cubicBezTo>
                    <a:pt x="9180" y="2487"/>
                    <a:pt x="9536" y="2519"/>
                    <a:pt x="9892" y="2519"/>
                  </a:cubicBezTo>
                  <a:cubicBezTo>
                    <a:pt x="10912" y="2519"/>
                    <a:pt x="11930" y="2254"/>
                    <a:pt x="12924" y="1899"/>
                  </a:cubicBezTo>
                  <a:cubicBezTo>
                    <a:pt x="12767" y="1351"/>
                    <a:pt x="12539" y="835"/>
                    <a:pt x="12257" y="354"/>
                  </a:cubicBezTo>
                  <a:cubicBezTo>
                    <a:pt x="12220" y="357"/>
                    <a:pt x="12182" y="366"/>
                    <a:pt x="12144" y="368"/>
                  </a:cubicBezTo>
                  <a:cubicBezTo>
                    <a:pt x="12119" y="369"/>
                    <a:pt x="12094" y="369"/>
                    <a:pt x="12069" y="369"/>
                  </a:cubicBezTo>
                  <a:cubicBezTo>
                    <a:pt x="11632" y="369"/>
                    <a:pt x="11200" y="265"/>
                    <a:pt x="10763" y="226"/>
                  </a:cubicBezTo>
                  <a:cubicBezTo>
                    <a:pt x="10619" y="213"/>
                    <a:pt x="10475" y="207"/>
                    <a:pt x="10330" y="207"/>
                  </a:cubicBezTo>
                  <a:cubicBezTo>
                    <a:pt x="9873" y="207"/>
                    <a:pt x="9415" y="263"/>
                    <a:pt x="8959" y="318"/>
                  </a:cubicBezTo>
                  <a:cubicBezTo>
                    <a:pt x="8587" y="363"/>
                    <a:pt x="8211" y="408"/>
                    <a:pt x="7855" y="530"/>
                  </a:cubicBezTo>
                  <a:cubicBezTo>
                    <a:pt x="7547" y="635"/>
                    <a:pt x="7259" y="796"/>
                    <a:pt x="6945" y="875"/>
                  </a:cubicBezTo>
                  <a:cubicBezTo>
                    <a:pt x="6755" y="923"/>
                    <a:pt x="6561" y="941"/>
                    <a:pt x="6365" y="941"/>
                  </a:cubicBezTo>
                  <a:cubicBezTo>
                    <a:pt x="6126" y="941"/>
                    <a:pt x="5885" y="914"/>
                    <a:pt x="5648" y="885"/>
                  </a:cubicBezTo>
                  <a:cubicBezTo>
                    <a:pt x="4031" y="683"/>
                    <a:pt x="2435" y="348"/>
                    <a:pt x="842"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7"/>
            <p:cNvSpPr/>
            <p:nvPr/>
          </p:nvSpPr>
          <p:spPr>
            <a:xfrm>
              <a:off x="1687974" y="1562065"/>
              <a:ext cx="412310" cy="78200"/>
            </a:xfrm>
            <a:custGeom>
              <a:rect b="b" l="l" r="r" t="t"/>
              <a:pathLst>
                <a:path extrusionOk="0" h="2165" w="11415">
                  <a:moveTo>
                    <a:pt x="1046" y="1"/>
                  </a:moveTo>
                  <a:cubicBezTo>
                    <a:pt x="650" y="365"/>
                    <a:pt x="300" y="775"/>
                    <a:pt x="0" y="1222"/>
                  </a:cubicBezTo>
                  <a:cubicBezTo>
                    <a:pt x="1592" y="1569"/>
                    <a:pt x="3189" y="1905"/>
                    <a:pt x="4806" y="2107"/>
                  </a:cubicBezTo>
                  <a:cubicBezTo>
                    <a:pt x="5043" y="2137"/>
                    <a:pt x="5285" y="2164"/>
                    <a:pt x="5524" y="2164"/>
                  </a:cubicBezTo>
                  <a:cubicBezTo>
                    <a:pt x="5719" y="2164"/>
                    <a:pt x="5913" y="2147"/>
                    <a:pt x="6102" y="2098"/>
                  </a:cubicBezTo>
                  <a:cubicBezTo>
                    <a:pt x="6417" y="2019"/>
                    <a:pt x="6705" y="1858"/>
                    <a:pt x="7013" y="1753"/>
                  </a:cubicBezTo>
                  <a:cubicBezTo>
                    <a:pt x="7368" y="1631"/>
                    <a:pt x="7744" y="1586"/>
                    <a:pt x="8117" y="1541"/>
                  </a:cubicBezTo>
                  <a:cubicBezTo>
                    <a:pt x="8572" y="1486"/>
                    <a:pt x="9030" y="1430"/>
                    <a:pt x="9487" y="1430"/>
                  </a:cubicBezTo>
                  <a:cubicBezTo>
                    <a:pt x="9632" y="1430"/>
                    <a:pt x="9776" y="1436"/>
                    <a:pt x="9920" y="1449"/>
                  </a:cubicBezTo>
                  <a:cubicBezTo>
                    <a:pt x="10358" y="1488"/>
                    <a:pt x="10790" y="1592"/>
                    <a:pt x="11227" y="1592"/>
                  </a:cubicBezTo>
                  <a:cubicBezTo>
                    <a:pt x="11252" y="1592"/>
                    <a:pt x="11277" y="1592"/>
                    <a:pt x="11302" y="1591"/>
                  </a:cubicBezTo>
                  <a:cubicBezTo>
                    <a:pt x="11339" y="1590"/>
                    <a:pt x="11377" y="1580"/>
                    <a:pt x="11415" y="1577"/>
                  </a:cubicBezTo>
                  <a:cubicBezTo>
                    <a:pt x="11277" y="1338"/>
                    <a:pt x="11125" y="1107"/>
                    <a:pt x="10958" y="886"/>
                  </a:cubicBezTo>
                  <a:cubicBezTo>
                    <a:pt x="10933" y="851"/>
                    <a:pt x="10903" y="821"/>
                    <a:pt x="10876" y="787"/>
                  </a:cubicBezTo>
                  <a:cubicBezTo>
                    <a:pt x="10553" y="925"/>
                    <a:pt x="10191" y="985"/>
                    <a:pt x="9829" y="985"/>
                  </a:cubicBezTo>
                  <a:cubicBezTo>
                    <a:pt x="9663" y="985"/>
                    <a:pt x="9497" y="973"/>
                    <a:pt x="9335" y="949"/>
                  </a:cubicBezTo>
                  <a:cubicBezTo>
                    <a:pt x="8927" y="891"/>
                    <a:pt x="8524" y="774"/>
                    <a:pt x="8111" y="749"/>
                  </a:cubicBezTo>
                  <a:cubicBezTo>
                    <a:pt x="8051" y="745"/>
                    <a:pt x="7991" y="744"/>
                    <a:pt x="7931" y="744"/>
                  </a:cubicBezTo>
                  <a:cubicBezTo>
                    <a:pt x="7042" y="744"/>
                    <a:pt x="6180" y="1122"/>
                    <a:pt x="5287" y="1179"/>
                  </a:cubicBezTo>
                  <a:cubicBezTo>
                    <a:pt x="5202" y="1184"/>
                    <a:pt x="5118" y="1187"/>
                    <a:pt x="5034" y="1187"/>
                  </a:cubicBezTo>
                  <a:cubicBezTo>
                    <a:pt x="4101" y="1187"/>
                    <a:pt x="3189" y="864"/>
                    <a:pt x="2305" y="545"/>
                  </a:cubicBezTo>
                  <a:cubicBezTo>
                    <a:pt x="1877" y="390"/>
                    <a:pt x="1443" y="221"/>
                    <a:pt x="104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7"/>
            <p:cNvSpPr/>
            <p:nvPr/>
          </p:nvSpPr>
          <p:spPr>
            <a:xfrm>
              <a:off x="1658102" y="1816025"/>
              <a:ext cx="463528" cy="69423"/>
            </a:xfrm>
            <a:custGeom>
              <a:rect b="b" l="l" r="r" t="t"/>
              <a:pathLst>
                <a:path extrusionOk="0" h="1922" w="12833">
                  <a:moveTo>
                    <a:pt x="1" y="1"/>
                  </a:moveTo>
                  <a:lnTo>
                    <a:pt x="1" y="1"/>
                  </a:lnTo>
                  <a:cubicBezTo>
                    <a:pt x="87" y="264"/>
                    <a:pt x="189" y="522"/>
                    <a:pt x="307" y="773"/>
                  </a:cubicBezTo>
                  <a:cubicBezTo>
                    <a:pt x="1126" y="892"/>
                    <a:pt x="1962" y="911"/>
                    <a:pt x="2801" y="911"/>
                  </a:cubicBezTo>
                  <a:cubicBezTo>
                    <a:pt x="3205" y="911"/>
                    <a:pt x="3609" y="907"/>
                    <a:pt x="4014" y="907"/>
                  </a:cubicBezTo>
                  <a:cubicBezTo>
                    <a:pt x="4560" y="907"/>
                    <a:pt x="5105" y="915"/>
                    <a:pt x="5646" y="953"/>
                  </a:cubicBezTo>
                  <a:cubicBezTo>
                    <a:pt x="7729" y="1101"/>
                    <a:pt x="9801" y="1709"/>
                    <a:pt x="11862" y="1921"/>
                  </a:cubicBezTo>
                  <a:cubicBezTo>
                    <a:pt x="12283" y="1349"/>
                    <a:pt x="12611" y="715"/>
                    <a:pt x="12833" y="40"/>
                  </a:cubicBezTo>
                  <a:cubicBezTo>
                    <a:pt x="12595" y="29"/>
                    <a:pt x="12357" y="24"/>
                    <a:pt x="12118" y="24"/>
                  </a:cubicBezTo>
                  <a:cubicBezTo>
                    <a:pt x="9854" y="24"/>
                    <a:pt x="7540" y="473"/>
                    <a:pt x="5257" y="498"/>
                  </a:cubicBezTo>
                  <a:cubicBezTo>
                    <a:pt x="5192" y="499"/>
                    <a:pt x="5126" y="499"/>
                    <a:pt x="5060" y="499"/>
                  </a:cubicBezTo>
                  <a:cubicBezTo>
                    <a:pt x="3877" y="499"/>
                    <a:pt x="2696" y="391"/>
                    <a:pt x="1517" y="282"/>
                  </a:cubicBezTo>
                  <a:cubicBezTo>
                    <a:pt x="1009" y="235"/>
                    <a:pt x="474" y="176"/>
                    <a:pt x="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7"/>
            <p:cNvSpPr/>
            <p:nvPr/>
          </p:nvSpPr>
          <p:spPr>
            <a:xfrm>
              <a:off x="1694439" y="1885303"/>
              <a:ext cx="348305" cy="71879"/>
            </a:xfrm>
            <a:custGeom>
              <a:rect b="b" l="l" r="r" t="t"/>
              <a:pathLst>
                <a:path extrusionOk="0" h="1990" w="9643">
                  <a:moveTo>
                    <a:pt x="1280" y="1"/>
                  </a:moveTo>
                  <a:cubicBezTo>
                    <a:pt x="854" y="1"/>
                    <a:pt x="427" y="13"/>
                    <a:pt x="1" y="30"/>
                  </a:cubicBezTo>
                  <a:cubicBezTo>
                    <a:pt x="152" y="236"/>
                    <a:pt x="316" y="433"/>
                    <a:pt x="490" y="620"/>
                  </a:cubicBezTo>
                  <a:cubicBezTo>
                    <a:pt x="869" y="575"/>
                    <a:pt x="1248" y="543"/>
                    <a:pt x="1626" y="543"/>
                  </a:cubicBezTo>
                  <a:cubicBezTo>
                    <a:pt x="1934" y="543"/>
                    <a:pt x="2242" y="564"/>
                    <a:pt x="2547" y="617"/>
                  </a:cubicBezTo>
                  <a:cubicBezTo>
                    <a:pt x="3103" y="713"/>
                    <a:pt x="3636" y="908"/>
                    <a:pt x="4173" y="1080"/>
                  </a:cubicBezTo>
                  <a:cubicBezTo>
                    <a:pt x="5599" y="1538"/>
                    <a:pt x="7069" y="1843"/>
                    <a:pt x="8560" y="1990"/>
                  </a:cubicBezTo>
                  <a:cubicBezTo>
                    <a:pt x="8943" y="1787"/>
                    <a:pt x="9304" y="1549"/>
                    <a:pt x="9642" y="1278"/>
                  </a:cubicBezTo>
                  <a:cubicBezTo>
                    <a:pt x="8574" y="1233"/>
                    <a:pt x="7510" y="1088"/>
                    <a:pt x="6468" y="848"/>
                  </a:cubicBezTo>
                  <a:cubicBezTo>
                    <a:pt x="5560" y="637"/>
                    <a:pt x="4669" y="353"/>
                    <a:pt x="3751" y="191"/>
                  </a:cubicBezTo>
                  <a:cubicBezTo>
                    <a:pt x="2936" y="47"/>
                    <a:pt x="2109" y="1"/>
                    <a:pt x="128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7"/>
            <p:cNvSpPr/>
            <p:nvPr/>
          </p:nvSpPr>
          <p:spPr>
            <a:xfrm>
              <a:off x="1669191" y="1843945"/>
              <a:ext cx="417403" cy="87555"/>
            </a:xfrm>
            <a:custGeom>
              <a:rect b="b" l="l" r="r" t="t"/>
              <a:pathLst>
                <a:path extrusionOk="0" h="2424" w="11556">
                  <a:moveTo>
                    <a:pt x="0" y="0"/>
                  </a:moveTo>
                  <a:lnTo>
                    <a:pt x="0" y="0"/>
                  </a:lnTo>
                  <a:cubicBezTo>
                    <a:pt x="193" y="415"/>
                    <a:pt x="427" y="809"/>
                    <a:pt x="700" y="1175"/>
                  </a:cubicBezTo>
                  <a:cubicBezTo>
                    <a:pt x="1125" y="1158"/>
                    <a:pt x="1550" y="1147"/>
                    <a:pt x="1974" y="1147"/>
                  </a:cubicBezTo>
                  <a:cubicBezTo>
                    <a:pt x="2805" y="1147"/>
                    <a:pt x="3633" y="1192"/>
                    <a:pt x="4450" y="1336"/>
                  </a:cubicBezTo>
                  <a:cubicBezTo>
                    <a:pt x="5368" y="1500"/>
                    <a:pt x="6259" y="1782"/>
                    <a:pt x="7167" y="1993"/>
                  </a:cubicBezTo>
                  <a:cubicBezTo>
                    <a:pt x="8210" y="2234"/>
                    <a:pt x="9273" y="2378"/>
                    <a:pt x="10341" y="2423"/>
                  </a:cubicBezTo>
                  <a:cubicBezTo>
                    <a:pt x="10799" y="2052"/>
                    <a:pt x="11207" y="1624"/>
                    <a:pt x="11555" y="1148"/>
                  </a:cubicBezTo>
                  <a:cubicBezTo>
                    <a:pt x="9494" y="937"/>
                    <a:pt x="7422" y="328"/>
                    <a:pt x="5339" y="181"/>
                  </a:cubicBezTo>
                  <a:cubicBezTo>
                    <a:pt x="4793" y="142"/>
                    <a:pt x="4242" y="134"/>
                    <a:pt x="3691" y="134"/>
                  </a:cubicBezTo>
                  <a:cubicBezTo>
                    <a:pt x="3295" y="134"/>
                    <a:pt x="2898" y="138"/>
                    <a:pt x="2502" y="138"/>
                  </a:cubicBezTo>
                  <a:cubicBezTo>
                    <a:pt x="1660" y="138"/>
                    <a:pt x="822" y="119"/>
                    <a:pt x="0"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7"/>
            <p:cNvSpPr/>
            <p:nvPr/>
          </p:nvSpPr>
          <p:spPr>
            <a:xfrm>
              <a:off x="1712138" y="1904916"/>
              <a:ext cx="291488" cy="80403"/>
            </a:xfrm>
            <a:custGeom>
              <a:rect b="b" l="l" r="r" t="t"/>
              <a:pathLst>
                <a:path extrusionOk="0" h="2226" w="8070">
                  <a:moveTo>
                    <a:pt x="1136" y="0"/>
                  </a:moveTo>
                  <a:cubicBezTo>
                    <a:pt x="759" y="0"/>
                    <a:pt x="379" y="32"/>
                    <a:pt x="0" y="77"/>
                  </a:cubicBezTo>
                  <a:cubicBezTo>
                    <a:pt x="1232" y="1396"/>
                    <a:pt x="2981" y="2226"/>
                    <a:pt x="4929" y="2226"/>
                  </a:cubicBezTo>
                  <a:cubicBezTo>
                    <a:pt x="6023" y="2226"/>
                    <a:pt x="7101" y="1959"/>
                    <a:pt x="8070" y="1447"/>
                  </a:cubicBezTo>
                  <a:cubicBezTo>
                    <a:pt x="6579" y="1300"/>
                    <a:pt x="5109" y="995"/>
                    <a:pt x="3683" y="538"/>
                  </a:cubicBezTo>
                  <a:cubicBezTo>
                    <a:pt x="3146" y="365"/>
                    <a:pt x="2613" y="170"/>
                    <a:pt x="2057" y="74"/>
                  </a:cubicBezTo>
                  <a:cubicBezTo>
                    <a:pt x="1752" y="21"/>
                    <a:pt x="1445" y="0"/>
                    <a:pt x="1136"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7"/>
            <p:cNvSpPr/>
            <p:nvPr/>
          </p:nvSpPr>
          <p:spPr>
            <a:xfrm>
              <a:off x="1643076" y="1697587"/>
              <a:ext cx="490799" cy="136497"/>
            </a:xfrm>
            <a:custGeom>
              <a:rect b="b" l="l" r="r" t="t"/>
              <a:pathLst>
                <a:path extrusionOk="0" h="3779" w="13588">
                  <a:moveTo>
                    <a:pt x="209" y="1"/>
                  </a:moveTo>
                  <a:lnTo>
                    <a:pt x="209" y="1"/>
                  </a:lnTo>
                  <a:cubicBezTo>
                    <a:pt x="1" y="1094"/>
                    <a:pt x="73" y="2221"/>
                    <a:pt x="417" y="3280"/>
                  </a:cubicBezTo>
                  <a:cubicBezTo>
                    <a:pt x="891" y="3455"/>
                    <a:pt x="1425" y="3514"/>
                    <a:pt x="1934" y="3561"/>
                  </a:cubicBezTo>
                  <a:cubicBezTo>
                    <a:pt x="3112" y="3670"/>
                    <a:pt x="4293" y="3778"/>
                    <a:pt x="5476" y="3778"/>
                  </a:cubicBezTo>
                  <a:cubicBezTo>
                    <a:pt x="5542" y="3778"/>
                    <a:pt x="5608" y="3778"/>
                    <a:pt x="5673" y="3777"/>
                  </a:cubicBezTo>
                  <a:cubicBezTo>
                    <a:pt x="7957" y="3753"/>
                    <a:pt x="10271" y="3303"/>
                    <a:pt x="12536" y="3303"/>
                  </a:cubicBezTo>
                  <a:cubicBezTo>
                    <a:pt x="12775" y="3303"/>
                    <a:pt x="13012" y="3308"/>
                    <a:pt x="13250" y="3319"/>
                  </a:cubicBezTo>
                  <a:cubicBezTo>
                    <a:pt x="13473" y="2640"/>
                    <a:pt x="13587" y="1931"/>
                    <a:pt x="13587" y="1217"/>
                  </a:cubicBezTo>
                  <a:cubicBezTo>
                    <a:pt x="13587" y="833"/>
                    <a:pt x="13548" y="459"/>
                    <a:pt x="13486" y="91"/>
                  </a:cubicBezTo>
                  <a:cubicBezTo>
                    <a:pt x="12630" y="547"/>
                    <a:pt x="11672" y="815"/>
                    <a:pt x="10703" y="850"/>
                  </a:cubicBezTo>
                  <a:cubicBezTo>
                    <a:pt x="9889" y="878"/>
                    <a:pt x="9009" y="768"/>
                    <a:pt x="8317" y="1198"/>
                  </a:cubicBezTo>
                  <a:cubicBezTo>
                    <a:pt x="7811" y="1514"/>
                    <a:pt x="7482" y="2085"/>
                    <a:pt x="6933" y="2319"/>
                  </a:cubicBezTo>
                  <a:cubicBezTo>
                    <a:pt x="6728" y="2407"/>
                    <a:pt x="6506" y="2440"/>
                    <a:pt x="6282" y="2440"/>
                  </a:cubicBezTo>
                  <a:cubicBezTo>
                    <a:pt x="6116" y="2440"/>
                    <a:pt x="5950" y="2422"/>
                    <a:pt x="5788" y="2394"/>
                  </a:cubicBezTo>
                  <a:cubicBezTo>
                    <a:pt x="3786" y="2057"/>
                    <a:pt x="2147" y="407"/>
                    <a:pt x="209"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7"/>
            <p:cNvSpPr/>
            <p:nvPr/>
          </p:nvSpPr>
          <p:spPr>
            <a:xfrm>
              <a:off x="1782391" y="1701488"/>
              <a:ext cx="128948" cy="40996"/>
            </a:xfrm>
            <a:custGeom>
              <a:rect b="b" l="l" r="r" t="t"/>
              <a:pathLst>
                <a:path extrusionOk="0" h="1135" w="3570">
                  <a:moveTo>
                    <a:pt x="2496" y="1"/>
                  </a:moveTo>
                  <a:cubicBezTo>
                    <a:pt x="1644" y="1"/>
                    <a:pt x="798" y="158"/>
                    <a:pt x="1" y="466"/>
                  </a:cubicBezTo>
                  <a:cubicBezTo>
                    <a:pt x="515" y="906"/>
                    <a:pt x="1193" y="1135"/>
                    <a:pt x="1869" y="1135"/>
                  </a:cubicBezTo>
                  <a:cubicBezTo>
                    <a:pt x="2358" y="1135"/>
                    <a:pt x="2845" y="1015"/>
                    <a:pt x="3269" y="769"/>
                  </a:cubicBezTo>
                  <a:cubicBezTo>
                    <a:pt x="3409" y="687"/>
                    <a:pt x="3557" y="569"/>
                    <a:pt x="3562" y="405"/>
                  </a:cubicBezTo>
                  <a:cubicBezTo>
                    <a:pt x="3569" y="149"/>
                    <a:pt x="3239" y="37"/>
                    <a:pt x="2983" y="18"/>
                  </a:cubicBezTo>
                  <a:cubicBezTo>
                    <a:pt x="2820" y="7"/>
                    <a:pt x="2658" y="1"/>
                    <a:pt x="2496"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7"/>
            <p:cNvSpPr/>
            <p:nvPr/>
          </p:nvSpPr>
          <p:spPr>
            <a:xfrm>
              <a:off x="1816019" y="1497844"/>
              <a:ext cx="116306" cy="21997"/>
            </a:xfrm>
            <a:custGeom>
              <a:rect b="b" l="l" r="r" t="t"/>
              <a:pathLst>
                <a:path extrusionOk="0" h="609" w="3220">
                  <a:moveTo>
                    <a:pt x="2053" y="1"/>
                  </a:moveTo>
                  <a:cubicBezTo>
                    <a:pt x="1335" y="1"/>
                    <a:pt x="649" y="127"/>
                    <a:pt x="1" y="337"/>
                  </a:cubicBezTo>
                  <a:cubicBezTo>
                    <a:pt x="442" y="517"/>
                    <a:pt x="920" y="609"/>
                    <a:pt x="1397" y="609"/>
                  </a:cubicBezTo>
                  <a:cubicBezTo>
                    <a:pt x="1931" y="609"/>
                    <a:pt x="2465" y="493"/>
                    <a:pt x="2945" y="255"/>
                  </a:cubicBezTo>
                  <a:cubicBezTo>
                    <a:pt x="3037" y="210"/>
                    <a:pt x="3129" y="160"/>
                    <a:pt x="3219" y="111"/>
                  </a:cubicBezTo>
                  <a:cubicBezTo>
                    <a:pt x="2835" y="40"/>
                    <a:pt x="2444" y="3"/>
                    <a:pt x="2053"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7"/>
            <p:cNvSpPr/>
            <p:nvPr/>
          </p:nvSpPr>
          <p:spPr>
            <a:xfrm>
              <a:off x="1769713" y="1501817"/>
              <a:ext cx="214300" cy="50315"/>
            </a:xfrm>
            <a:custGeom>
              <a:rect b="b" l="l" r="r" t="t"/>
              <a:pathLst>
                <a:path extrusionOk="0" h="1393" w="5933">
                  <a:moveTo>
                    <a:pt x="4501" y="1"/>
                  </a:moveTo>
                  <a:cubicBezTo>
                    <a:pt x="4411" y="51"/>
                    <a:pt x="4319" y="100"/>
                    <a:pt x="4227" y="145"/>
                  </a:cubicBezTo>
                  <a:cubicBezTo>
                    <a:pt x="3747" y="383"/>
                    <a:pt x="3213" y="499"/>
                    <a:pt x="2679" y="499"/>
                  </a:cubicBezTo>
                  <a:cubicBezTo>
                    <a:pt x="2202" y="499"/>
                    <a:pt x="1725" y="407"/>
                    <a:pt x="1283" y="227"/>
                  </a:cubicBezTo>
                  <a:cubicBezTo>
                    <a:pt x="835" y="372"/>
                    <a:pt x="402" y="551"/>
                    <a:pt x="0" y="781"/>
                  </a:cubicBezTo>
                  <a:cubicBezTo>
                    <a:pt x="750" y="1182"/>
                    <a:pt x="1602" y="1393"/>
                    <a:pt x="2453" y="1393"/>
                  </a:cubicBezTo>
                  <a:cubicBezTo>
                    <a:pt x="2878" y="1393"/>
                    <a:pt x="3302" y="1341"/>
                    <a:pt x="3712" y="1233"/>
                  </a:cubicBezTo>
                  <a:cubicBezTo>
                    <a:pt x="4472" y="1034"/>
                    <a:pt x="5191" y="663"/>
                    <a:pt x="5933" y="420"/>
                  </a:cubicBezTo>
                  <a:cubicBezTo>
                    <a:pt x="5473" y="227"/>
                    <a:pt x="4993" y="87"/>
                    <a:pt x="450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7"/>
            <p:cNvSpPr/>
            <p:nvPr/>
          </p:nvSpPr>
          <p:spPr>
            <a:xfrm>
              <a:off x="1803738" y="3686860"/>
              <a:ext cx="363476" cy="95104"/>
            </a:xfrm>
            <a:custGeom>
              <a:rect b="b" l="l" r="r" t="t"/>
              <a:pathLst>
                <a:path extrusionOk="0" h="2633" w="10063">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7"/>
            <p:cNvSpPr/>
            <p:nvPr/>
          </p:nvSpPr>
          <p:spPr>
            <a:xfrm>
              <a:off x="1829781" y="3634920"/>
              <a:ext cx="316483" cy="83437"/>
            </a:xfrm>
            <a:custGeom>
              <a:rect b="b" l="l" r="r" t="t"/>
              <a:pathLst>
                <a:path extrusionOk="0" h="2310" w="8762">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7"/>
            <p:cNvSpPr/>
            <p:nvPr/>
          </p:nvSpPr>
          <p:spPr>
            <a:xfrm>
              <a:off x="1848419" y="3612525"/>
              <a:ext cx="265049" cy="62090"/>
            </a:xfrm>
            <a:custGeom>
              <a:rect b="b" l="l" r="r" t="t"/>
              <a:pathLst>
                <a:path extrusionOk="0" h="1719" w="7338">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7"/>
            <p:cNvSpPr/>
            <p:nvPr/>
          </p:nvSpPr>
          <p:spPr>
            <a:xfrm>
              <a:off x="1919142" y="3580559"/>
              <a:ext cx="116920" cy="18530"/>
            </a:xfrm>
            <a:custGeom>
              <a:rect b="b" l="l" r="r" t="t"/>
              <a:pathLst>
                <a:path extrusionOk="0" h="513" w="3237">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7"/>
            <p:cNvSpPr/>
            <p:nvPr/>
          </p:nvSpPr>
          <p:spPr>
            <a:xfrm>
              <a:off x="1862000" y="3588469"/>
              <a:ext cx="224486" cy="61548"/>
            </a:xfrm>
            <a:custGeom>
              <a:rect b="b" l="l" r="r" t="t"/>
              <a:pathLst>
                <a:path extrusionOk="0" h="1704" w="6215">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7"/>
            <p:cNvSpPr/>
            <p:nvPr/>
          </p:nvSpPr>
          <p:spPr>
            <a:xfrm>
              <a:off x="1815405" y="3661396"/>
              <a:ext cx="342129" cy="87374"/>
            </a:xfrm>
            <a:custGeom>
              <a:rect b="b" l="l" r="r" t="t"/>
              <a:pathLst>
                <a:path extrusionOk="0" h="2419" w="9472">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7"/>
            <p:cNvSpPr/>
            <p:nvPr/>
          </p:nvSpPr>
          <p:spPr>
            <a:xfrm>
              <a:off x="1801210" y="3801108"/>
              <a:ext cx="340395" cy="83690"/>
            </a:xfrm>
            <a:custGeom>
              <a:rect b="b" l="l" r="r" t="t"/>
              <a:pathLst>
                <a:path extrusionOk="0" h="2317" w="9424">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7"/>
            <p:cNvSpPr/>
            <p:nvPr/>
          </p:nvSpPr>
          <p:spPr>
            <a:xfrm>
              <a:off x="1806086" y="3820576"/>
              <a:ext cx="317495" cy="111719"/>
            </a:xfrm>
            <a:custGeom>
              <a:rect b="b" l="l" r="r" t="t"/>
              <a:pathLst>
                <a:path extrusionOk="0" h="3093" w="879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7"/>
            <p:cNvSpPr/>
            <p:nvPr/>
          </p:nvSpPr>
          <p:spPr>
            <a:xfrm>
              <a:off x="1799259" y="3719224"/>
              <a:ext cx="368135" cy="87988"/>
            </a:xfrm>
            <a:custGeom>
              <a:rect b="b" l="l" r="r" t="t"/>
              <a:pathLst>
                <a:path extrusionOk="0" h="2436" w="10192">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7"/>
            <p:cNvSpPr/>
            <p:nvPr/>
          </p:nvSpPr>
          <p:spPr>
            <a:xfrm>
              <a:off x="1796622" y="3742666"/>
              <a:ext cx="365859" cy="116631"/>
            </a:xfrm>
            <a:custGeom>
              <a:rect b="b" l="l" r="r" t="t"/>
              <a:pathLst>
                <a:path extrusionOk="0" h="3229" w="10129">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7"/>
            <p:cNvSpPr/>
            <p:nvPr/>
          </p:nvSpPr>
          <p:spPr>
            <a:xfrm>
              <a:off x="1821003" y="3855071"/>
              <a:ext cx="240704" cy="95212"/>
            </a:xfrm>
            <a:custGeom>
              <a:rect b="b" l="l" r="r" t="t"/>
              <a:pathLst>
                <a:path extrusionOk="0" h="2636" w="6664">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7"/>
            <p:cNvSpPr/>
            <p:nvPr/>
          </p:nvSpPr>
          <p:spPr>
            <a:xfrm>
              <a:off x="1980546" y="3869483"/>
              <a:ext cx="122916" cy="52591"/>
            </a:xfrm>
            <a:custGeom>
              <a:rect b="b" l="l" r="r" t="t"/>
              <a:pathLst>
                <a:path extrusionOk="0" h="1456" w="3403">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7"/>
            <p:cNvSpPr/>
            <p:nvPr/>
          </p:nvSpPr>
          <p:spPr>
            <a:xfrm>
              <a:off x="1676271" y="3639724"/>
              <a:ext cx="623937" cy="251504"/>
            </a:xfrm>
            <a:custGeom>
              <a:rect b="b" l="l" r="r" t="t"/>
              <a:pathLst>
                <a:path extrusionOk="0" h="6963" w="17274">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7"/>
            <p:cNvSpPr/>
            <p:nvPr/>
          </p:nvSpPr>
          <p:spPr>
            <a:xfrm>
              <a:off x="2525632" y="2980606"/>
              <a:ext cx="216937" cy="42477"/>
            </a:xfrm>
            <a:custGeom>
              <a:rect b="b" l="l" r="r" t="t"/>
              <a:pathLst>
                <a:path extrusionOk="0" h="1176" w="6006">
                  <a:moveTo>
                    <a:pt x="650" y="0"/>
                  </a:moveTo>
                  <a:cubicBezTo>
                    <a:pt x="420" y="129"/>
                    <a:pt x="203" y="281"/>
                    <a:pt x="1" y="450"/>
                  </a:cubicBezTo>
                  <a:cubicBezTo>
                    <a:pt x="1164" y="710"/>
                    <a:pt x="2316" y="1026"/>
                    <a:pt x="3501" y="1138"/>
                  </a:cubicBezTo>
                  <a:cubicBezTo>
                    <a:pt x="3756" y="1162"/>
                    <a:pt x="4015" y="1175"/>
                    <a:pt x="4276" y="1175"/>
                  </a:cubicBezTo>
                  <a:cubicBezTo>
                    <a:pt x="4860" y="1175"/>
                    <a:pt x="5448" y="1110"/>
                    <a:pt x="6005" y="962"/>
                  </a:cubicBezTo>
                  <a:cubicBezTo>
                    <a:pt x="5825" y="750"/>
                    <a:pt x="5624" y="555"/>
                    <a:pt x="5407" y="381"/>
                  </a:cubicBezTo>
                  <a:cubicBezTo>
                    <a:pt x="4932" y="469"/>
                    <a:pt x="4445" y="510"/>
                    <a:pt x="3960" y="510"/>
                  </a:cubicBezTo>
                  <a:cubicBezTo>
                    <a:pt x="3759" y="510"/>
                    <a:pt x="3558" y="503"/>
                    <a:pt x="3358" y="490"/>
                  </a:cubicBezTo>
                  <a:cubicBezTo>
                    <a:pt x="2441" y="426"/>
                    <a:pt x="1541" y="234"/>
                    <a:pt x="650"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7"/>
            <p:cNvSpPr/>
            <p:nvPr/>
          </p:nvSpPr>
          <p:spPr>
            <a:xfrm>
              <a:off x="2498651" y="2996896"/>
              <a:ext cx="255332" cy="48943"/>
            </a:xfrm>
            <a:custGeom>
              <a:rect b="b" l="l" r="r" t="t"/>
              <a:pathLst>
                <a:path extrusionOk="0" h="1355" w="7069">
                  <a:moveTo>
                    <a:pt x="748" y="1"/>
                  </a:moveTo>
                  <a:cubicBezTo>
                    <a:pt x="465" y="239"/>
                    <a:pt x="214" y="512"/>
                    <a:pt x="1" y="813"/>
                  </a:cubicBezTo>
                  <a:cubicBezTo>
                    <a:pt x="922" y="1042"/>
                    <a:pt x="1859" y="1201"/>
                    <a:pt x="2804" y="1291"/>
                  </a:cubicBezTo>
                  <a:cubicBezTo>
                    <a:pt x="3238" y="1331"/>
                    <a:pt x="3679" y="1354"/>
                    <a:pt x="4120" y="1354"/>
                  </a:cubicBezTo>
                  <a:cubicBezTo>
                    <a:pt x="5125" y="1354"/>
                    <a:pt x="6132" y="1235"/>
                    <a:pt x="7069" y="935"/>
                  </a:cubicBezTo>
                  <a:cubicBezTo>
                    <a:pt x="6972" y="787"/>
                    <a:pt x="6866" y="646"/>
                    <a:pt x="6752" y="511"/>
                  </a:cubicBezTo>
                  <a:cubicBezTo>
                    <a:pt x="6194" y="659"/>
                    <a:pt x="5603" y="725"/>
                    <a:pt x="5017" y="725"/>
                  </a:cubicBezTo>
                  <a:cubicBezTo>
                    <a:pt x="4759" y="725"/>
                    <a:pt x="4501" y="712"/>
                    <a:pt x="4247" y="688"/>
                  </a:cubicBezTo>
                  <a:cubicBezTo>
                    <a:pt x="3063" y="576"/>
                    <a:pt x="1910" y="261"/>
                    <a:pt x="748"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7"/>
            <p:cNvSpPr/>
            <p:nvPr/>
          </p:nvSpPr>
          <p:spPr>
            <a:xfrm>
              <a:off x="2474270" y="3051004"/>
              <a:ext cx="295281" cy="41755"/>
            </a:xfrm>
            <a:custGeom>
              <a:rect b="b" l="l" r="r" t="t"/>
              <a:pathLst>
                <a:path extrusionOk="0" h="1156" w="8175">
                  <a:moveTo>
                    <a:pt x="8056" y="1"/>
                  </a:moveTo>
                  <a:cubicBezTo>
                    <a:pt x="7067" y="367"/>
                    <a:pt x="6019" y="586"/>
                    <a:pt x="4967" y="659"/>
                  </a:cubicBezTo>
                  <a:cubicBezTo>
                    <a:pt x="4670" y="680"/>
                    <a:pt x="4373" y="690"/>
                    <a:pt x="4076" y="690"/>
                  </a:cubicBezTo>
                  <a:cubicBezTo>
                    <a:pt x="2773" y="690"/>
                    <a:pt x="1473" y="497"/>
                    <a:pt x="204" y="181"/>
                  </a:cubicBezTo>
                  <a:cubicBezTo>
                    <a:pt x="118" y="396"/>
                    <a:pt x="51" y="616"/>
                    <a:pt x="1" y="842"/>
                  </a:cubicBezTo>
                  <a:cubicBezTo>
                    <a:pt x="1209" y="1016"/>
                    <a:pt x="2423" y="1155"/>
                    <a:pt x="3641" y="1155"/>
                  </a:cubicBezTo>
                  <a:cubicBezTo>
                    <a:pt x="3826" y="1155"/>
                    <a:pt x="4010" y="1152"/>
                    <a:pt x="4195" y="1145"/>
                  </a:cubicBezTo>
                  <a:cubicBezTo>
                    <a:pt x="5559" y="1094"/>
                    <a:pt x="6933" y="836"/>
                    <a:pt x="8175" y="281"/>
                  </a:cubicBezTo>
                  <a:cubicBezTo>
                    <a:pt x="8139" y="187"/>
                    <a:pt x="8098" y="93"/>
                    <a:pt x="8056"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7"/>
            <p:cNvSpPr/>
            <p:nvPr/>
          </p:nvSpPr>
          <p:spPr>
            <a:xfrm>
              <a:off x="2481638" y="3026298"/>
              <a:ext cx="283650" cy="49629"/>
            </a:xfrm>
            <a:custGeom>
              <a:rect b="b" l="l" r="r" t="t"/>
              <a:pathLst>
                <a:path extrusionOk="0" h="1374" w="7853">
                  <a:moveTo>
                    <a:pt x="472" y="0"/>
                  </a:moveTo>
                  <a:cubicBezTo>
                    <a:pt x="282" y="269"/>
                    <a:pt x="123" y="559"/>
                    <a:pt x="0" y="865"/>
                  </a:cubicBezTo>
                  <a:cubicBezTo>
                    <a:pt x="1269" y="1181"/>
                    <a:pt x="2569" y="1374"/>
                    <a:pt x="3872" y="1374"/>
                  </a:cubicBezTo>
                  <a:cubicBezTo>
                    <a:pt x="4169" y="1374"/>
                    <a:pt x="4466" y="1364"/>
                    <a:pt x="4763" y="1343"/>
                  </a:cubicBezTo>
                  <a:cubicBezTo>
                    <a:pt x="5815" y="1269"/>
                    <a:pt x="6863" y="1050"/>
                    <a:pt x="7852" y="685"/>
                  </a:cubicBezTo>
                  <a:cubicBezTo>
                    <a:pt x="7762" y="489"/>
                    <a:pt x="7657" y="301"/>
                    <a:pt x="7540" y="121"/>
                  </a:cubicBezTo>
                  <a:cubicBezTo>
                    <a:pt x="6603" y="421"/>
                    <a:pt x="5596" y="541"/>
                    <a:pt x="4591" y="541"/>
                  </a:cubicBezTo>
                  <a:cubicBezTo>
                    <a:pt x="4150" y="541"/>
                    <a:pt x="3710" y="518"/>
                    <a:pt x="3275" y="477"/>
                  </a:cubicBezTo>
                  <a:cubicBezTo>
                    <a:pt x="2330" y="388"/>
                    <a:pt x="1393" y="228"/>
                    <a:pt x="4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7"/>
            <p:cNvSpPr/>
            <p:nvPr/>
          </p:nvSpPr>
          <p:spPr>
            <a:xfrm>
              <a:off x="2566737" y="2960631"/>
              <a:ext cx="116920" cy="20191"/>
            </a:xfrm>
            <a:custGeom>
              <a:rect b="b" l="l" r="r" t="t"/>
              <a:pathLst>
                <a:path extrusionOk="0" h="559" w="3237">
                  <a:moveTo>
                    <a:pt x="1608" y="0"/>
                  </a:moveTo>
                  <a:cubicBezTo>
                    <a:pt x="1062" y="0"/>
                    <a:pt x="516" y="106"/>
                    <a:pt x="1" y="318"/>
                  </a:cubicBezTo>
                  <a:cubicBezTo>
                    <a:pt x="525" y="479"/>
                    <a:pt x="1073" y="559"/>
                    <a:pt x="1621" y="559"/>
                  </a:cubicBezTo>
                  <a:cubicBezTo>
                    <a:pt x="2166" y="559"/>
                    <a:pt x="2712" y="480"/>
                    <a:pt x="3236" y="327"/>
                  </a:cubicBezTo>
                  <a:cubicBezTo>
                    <a:pt x="2716" y="109"/>
                    <a:pt x="2162" y="0"/>
                    <a:pt x="1608"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7"/>
            <p:cNvSpPr/>
            <p:nvPr/>
          </p:nvSpPr>
          <p:spPr>
            <a:xfrm>
              <a:off x="2549074" y="2972118"/>
              <a:ext cx="171823" cy="26946"/>
            </a:xfrm>
            <a:custGeom>
              <a:rect b="b" l="l" r="r" t="t"/>
              <a:pathLst>
                <a:path extrusionOk="0" h="746" w="4757">
                  <a:moveTo>
                    <a:pt x="490" y="0"/>
                  </a:moveTo>
                  <a:cubicBezTo>
                    <a:pt x="321" y="69"/>
                    <a:pt x="158" y="147"/>
                    <a:pt x="0" y="236"/>
                  </a:cubicBezTo>
                  <a:cubicBezTo>
                    <a:pt x="891" y="469"/>
                    <a:pt x="1791" y="663"/>
                    <a:pt x="2709" y="726"/>
                  </a:cubicBezTo>
                  <a:cubicBezTo>
                    <a:pt x="2907" y="739"/>
                    <a:pt x="3105" y="746"/>
                    <a:pt x="3304" y="746"/>
                  </a:cubicBezTo>
                  <a:cubicBezTo>
                    <a:pt x="3791" y="746"/>
                    <a:pt x="4279" y="705"/>
                    <a:pt x="4757" y="616"/>
                  </a:cubicBezTo>
                  <a:cubicBezTo>
                    <a:pt x="4443" y="366"/>
                    <a:pt x="4095" y="161"/>
                    <a:pt x="3725" y="9"/>
                  </a:cubicBezTo>
                  <a:cubicBezTo>
                    <a:pt x="3201" y="162"/>
                    <a:pt x="2655" y="241"/>
                    <a:pt x="2110" y="241"/>
                  </a:cubicBezTo>
                  <a:cubicBezTo>
                    <a:pt x="1562" y="241"/>
                    <a:pt x="1014" y="161"/>
                    <a:pt x="490"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7"/>
            <p:cNvSpPr/>
            <p:nvPr/>
          </p:nvSpPr>
          <p:spPr>
            <a:xfrm>
              <a:off x="2484528" y="3170561"/>
              <a:ext cx="284373" cy="54830"/>
            </a:xfrm>
            <a:custGeom>
              <a:rect b="b" l="l" r="r" t="t"/>
              <a:pathLst>
                <a:path extrusionOk="0" h="1518" w="7873">
                  <a:moveTo>
                    <a:pt x="7872" y="0"/>
                  </a:moveTo>
                  <a:cubicBezTo>
                    <a:pt x="6885" y="386"/>
                    <a:pt x="5825" y="603"/>
                    <a:pt x="4764" y="670"/>
                  </a:cubicBezTo>
                  <a:cubicBezTo>
                    <a:pt x="4490" y="687"/>
                    <a:pt x="4216" y="696"/>
                    <a:pt x="3943" y="696"/>
                  </a:cubicBezTo>
                  <a:cubicBezTo>
                    <a:pt x="2621" y="696"/>
                    <a:pt x="1302" y="507"/>
                    <a:pt x="1" y="245"/>
                  </a:cubicBezTo>
                  <a:lnTo>
                    <a:pt x="1" y="245"/>
                  </a:lnTo>
                  <a:cubicBezTo>
                    <a:pt x="142" y="554"/>
                    <a:pt x="321" y="844"/>
                    <a:pt x="532" y="1110"/>
                  </a:cubicBezTo>
                  <a:cubicBezTo>
                    <a:pt x="1604" y="1382"/>
                    <a:pt x="2709" y="1518"/>
                    <a:pt x="3815" y="1518"/>
                  </a:cubicBezTo>
                  <a:cubicBezTo>
                    <a:pt x="4980" y="1518"/>
                    <a:pt x="6146" y="1367"/>
                    <a:pt x="7274" y="1066"/>
                  </a:cubicBezTo>
                  <a:cubicBezTo>
                    <a:pt x="7523" y="741"/>
                    <a:pt x="7724" y="382"/>
                    <a:pt x="78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7"/>
            <p:cNvSpPr/>
            <p:nvPr/>
          </p:nvSpPr>
          <p:spPr>
            <a:xfrm>
              <a:off x="2470622" y="3061153"/>
              <a:ext cx="305828" cy="59309"/>
            </a:xfrm>
            <a:custGeom>
              <a:rect b="b" l="l" r="r" t="t"/>
              <a:pathLst>
                <a:path extrusionOk="0" h="1642" w="8467">
                  <a:moveTo>
                    <a:pt x="8276" y="0"/>
                  </a:moveTo>
                  <a:cubicBezTo>
                    <a:pt x="7034" y="555"/>
                    <a:pt x="5660" y="813"/>
                    <a:pt x="4296" y="863"/>
                  </a:cubicBezTo>
                  <a:cubicBezTo>
                    <a:pt x="4109" y="870"/>
                    <a:pt x="3922" y="873"/>
                    <a:pt x="3736" y="873"/>
                  </a:cubicBezTo>
                  <a:cubicBezTo>
                    <a:pt x="2520" y="873"/>
                    <a:pt x="1308" y="734"/>
                    <a:pt x="102" y="559"/>
                  </a:cubicBezTo>
                  <a:cubicBezTo>
                    <a:pt x="42" y="824"/>
                    <a:pt x="8" y="1094"/>
                    <a:pt x="1" y="1366"/>
                  </a:cubicBezTo>
                  <a:cubicBezTo>
                    <a:pt x="1107" y="1535"/>
                    <a:pt x="2223" y="1641"/>
                    <a:pt x="3339" y="1641"/>
                  </a:cubicBezTo>
                  <a:cubicBezTo>
                    <a:pt x="3737" y="1641"/>
                    <a:pt x="4136" y="1628"/>
                    <a:pt x="4534" y="1598"/>
                  </a:cubicBezTo>
                  <a:cubicBezTo>
                    <a:pt x="5880" y="1499"/>
                    <a:pt x="7221" y="1212"/>
                    <a:pt x="8466" y="700"/>
                  </a:cubicBezTo>
                  <a:cubicBezTo>
                    <a:pt x="8423" y="462"/>
                    <a:pt x="8358" y="228"/>
                    <a:pt x="827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7"/>
            <p:cNvSpPr/>
            <p:nvPr/>
          </p:nvSpPr>
          <p:spPr>
            <a:xfrm>
              <a:off x="2525055" y="3231748"/>
              <a:ext cx="200683" cy="37745"/>
            </a:xfrm>
            <a:custGeom>
              <a:rect b="b" l="l" r="r" t="t"/>
              <a:pathLst>
                <a:path extrusionOk="0" h="1045" w="5556">
                  <a:moveTo>
                    <a:pt x="5556" y="0"/>
                  </a:moveTo>
                  <a:cubicBezTo>
                    <a:pt x="4736" y="258"/>
                    <a:pt x="3867" y="364"/>
                    <a:pt x="2983" y="364"/>
                  </a:cubicBezTo>
                  <a:cubicBezTo>
                    <a:pt x="1990" y="364"/>
                    <a:pt x="979" y="230"/>
                    <a:pt x="1" y="27"/>
                  </a:cubicBezTo>
                  <a:lnTo>
                    <a:pt x="1" y="27"/>
                  </a:lnTo>
                  <a:cubicBezTo>
                    <a:pt x="749" y="661"/>
                    <a:pt x="1712" y="1044"/>
                    <a:pt x="2758" y="1044"/>
                  </a:cubicBezTo>
                  <a:cubicBezTo>
                    <a:pt x="2826" y="1044"/>
                    <a:pt x="2896" y="1042"/>
                    <a:pt x="2965" y="1039"/>
                  </a:cubicBezTo>
                  <a:cubicBezTo>
                    <a:pt x="3922" y="994"/>
                    <a:pt x="4834" y="628"/>
                    <a:pt x="555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7"/>
            <p:cNvSpPr/>
            <p:nvPr/>
          </p:nvSpPr>
          <p:spPr>
            <a:xfrm>
              <a:off x="2503708" y="3209029"/>
              <a:ext cx="243557" cy="35903"/>
            </a:xfrm>
            <a:custGeom>
              <a:rect b="b" l="l" r="r" t="t"/>
              <a:pathLst>
                <a:path extrusionOk="0" h="994" w="6743">
                  <a:moveTo>
                    <a:pt x="6743" y="0"/>
                  </a:moveTo>
                  <a:lnTo>
                    <a:pt x="6743" y="0"/>
                  </a:lnTo>
                  <a:cubicBezTo>
                    <a:pt x="5615" y="301"/>
                    <a:pt x="4448" y="452"/>
                    <a:pt x="3282" y="452"/>
                  </a:cubicBezTo>
                  <a:cubicBezTo>
                    <a:pt x="2177" y="452"/>
                    <a:pt x="1073" y="317"/>
                    <a:pt x="1" y="45"/>
                  </a:cubicBezTo>
                  <a:lnTo>
                    <a:pt x="1" y="45"/>
                  </a:lnTo>
                  <a:cubicBezTo>
                    <a:pt x="177" y="268"/>
                    <a:pt x="375" y="472"/>
                    <a:pt x="592" y="656"/>
                  </a:cubicBezTo>
                  <a:cubicBezTo>
                    <a:pt x="1570" y="859"/>
                    <a:pt x="2581" y="993"/>
                    <a:pt x="3574" y="993"/>
                  </a:cubicBezTo>
                  <a:cubicBezTo>
                    <a:pt x="4458" y="993"/>
                    <a:pt x="5328" y="887"/>
                    <a:pt x="6148" y="629"/>
                  </a:cubicBezTo>
                  <a:cubicBezTo>
                    <a:pt x="6366" y="440"/>
                    <a:pt x="6565" y="229"/>
                    <a:pt x="6743"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7"/>
            <p:cNvSpPr/>
            <p:nvPr/>
          </p:nvSpPr>
          <p:spPr>
            <a:xfrm>
              <a:off x="2477665" y="3134441"/>
              <a:ext cx="300229" cy="61260"/>
            </a:xfrm>
            <a:custGeom>
              <a:rect b="b" l="l" r="r" t="t"/>
              <a:pathLst>
                <a:path extrusionOk="0" h="1696" w="8312">
                  <a:moveTo>
                    <a:pt x="8311" y="0"/>
                  </a:moveTo>
                  <a:lnTo>
                    <a:pt x="8311" y="0"/>
                  </a:lnTo>
                  <a:cubicBezTo>
                    <a:pt x="6721" y="789"/>
                    <a:pt x="4942" y="1197"/>
                    <a:pt x="3166" y="1197"/>
                  </a:cubicBezTo>
                  <a:cubicBezTo>
                    <a:pt x="2096" y="1197"/>
                    <a:pt x="1027" y="1049"/>
                    <a:pt x="1" y="747"/>
                  </a:cubicBezTo>
                  <a:lnTo>
                    <a:pt x="1" y="747"/>
                  </a:lnTo>
                  <a:cubicBezTo>
                    <a:pt x="54" y="916"/>
                    <a:pt x="117" y="1083"/>
                    <a:pt x="191" y="1245"/>
                  </a:cubicBezTo>
                  <a:cubicBezTo>
                    <a:pt x="1492" y="1507"/>
                    <a:pt x="2811" y="1696"/>
                    <a:pt x="4133" y="1696"/>
                  </a:cubicBezTo>
                  <a:cubicBezTo>
                    <a:pt x="4406" y="1696"/>
                    <a:pt x="4680" y="1687"/>
                    <a:pt x="4954" y="1670"/>
                  </a:cubicBezTo>
                  <a:cubicBezTo>
                    <a:pt x="6015" y="1603"/>
                    <a:pt x="7075" y="1386"/>
                    <a:pt x="8062" y="999"/>
                  </a:cubicBezTo>
                  <a:cubicBezTo>
                    <a:pt x="8186" y="678"/>
                    <a:pt x="8270" y="342"/>
                    <a:pt x="8311"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7"/>
            <p:cNvSpPr/>
            <p:nvPr/>
          </p:nvSpPr>
          <p:spPr>
            <a:xfrm>
              <a:off x="2470405" y="3086401"/>
              <a:ext cx="308790" cy="53349"/>
            </a:xfrm>
            <a:custGeom>
              <a:rect b="b" l="l" r="r" t="t"/>
              <a:pathLst>
                <a:path extrusionOk="0" h="1477" w="8549">
                  <a:moveTo>
                    <a:pt x="8472" y="1"/>
                  </a:moveTo>
                  <a:cubicBezTo>
                    <a:pt x="7226" y="512"/>
                    <a:pt x="5886" y="799"/>
                    <a:pt x="4540" y="898"/>
                  </a:cubicBezTo>
                  <a:cubicBezTo>
                    <a:pt x="4140" y="928"/>
                    <a:pt x="3739" y="942"/>
                    <a:pt x="3338" y="942"/>
                  </a:cubicBezTo>
                  <a:cubicBezTo>
                    <a:pt x="2224" y="942"/>
                    <a:pt x="1111" y="835"/>
                    <a:pt x="6" y="666"/>
                  </a:cubicBezTo>
                  <a:cubicBezTo>
                    <a:pt x="2" y="775"/>
                    <a:pt x="0" y="885"/>
                    <a:pt x="6" y="996"/>
                  </a:cubicBezTo>
                  <a:cubicBezTo>
                    <a:pt x="8" y="1055"/>
                    <a:pt x="18" y="1112"/>
                    <a:pt x="22" y="1169"/>
                  </a:cubicBezTo>
                  <a:cubicBezTo>
                    <a:pt x="1342" y="1334"/>
                    <a:pt x="2667" y="1476"/>
                    <a:pt x="3994" y="1476"/>
                  </a:cubicBezTo>
                  <a:cubicBezTo>
                    <a:pt x="4179" y="1476"/>
                    <a:pt x="4365" y="1473"/>
                    <a:pt x="4551" y="1467"/>
                  </a:cubicBezTo>
                  <a:cubicBezTo>
                    <a:pt x="5910" y="1425"/>
                    <a:pt x="7281" y="1208"/>
                    <a:pt x="8545" y="725"/>
                  </a:cubicBezTo>
                  <a:cubicBezTo>
                    <a:pt x="8545" y="680"/>
                    <a:pt x="8548" y="635"/>
                    <a:pt x="8545" y="589"/>
                  </a:cubicBezTo>
                  <a:cubicBezTo>
                    <a:pt x="8534" y="391"/>
                    <a:pt x="8510" y="194"/>
                    <a:pt x="8472"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7"/>
            <p:cNvSpPr/>
            <p:nvPr/>
          </p:nvSpPr>
          <p:spPr>
            <a:xfrm>
              <a:off x="2471200" y="3112588"/>
              <a:ext cx="307995" cy="65088"/>
            </a:xfrm>
            <a:custGeom>
              <a:rect b="b" l="l" r="r" t="t"/>
              <a:pathLst>
                <a:path extrusionOk="0" h="1802" w="8527">
                  <a:moveTo>
                    <a:pt x="8523" y="0"/>
                  </a:moveTo>
                  <a:cubicBezTo>
                    <a:pt x="7259" y="483"/>
                    <a:pt x="5888" y="700"/>
                    <a:pt x="4530" y="743"/>
                  </a:cubicBezTo>
                  <a:cubicBezTo>
                    <a:pt x="4344" y="749"/>
                    <a:pt x="4158" y="752"/>
                    <a:pt x="3972" y="752"/>
                  </a:cubicBezTo>
                  <a:cubicBezTo>
                    <a:pt x="2645" y="752"/>
                    <a:pt x="1321" y="610"/>
                    <a:pt x="0" y="445"/>
                  </a:cubicBezTo>
                  <a:lnTo>
                    <a:pt x="0" y="445"/>
                  </a:lnTo>
                  <a:cubicBezTo>
                    <a:pt x="27" y="753"/>
                    <a:pt x="87" y="1057"/>
                    <a:pt x="181" y="1352"/>
                  </a:cubicBezTo>
                  <a:cubicBezTo>
                    <a:pt x="1207" y="1654"/>
                    <a:pt x="2275" y="1802"/>
                    <a:pt x="3345" y="1802"/>
                  </a:cubicBezTo>
                  <a:cubicBezTo>
                    <a:pt x="5121" y="1802"/>
                    <a:pt x="6900" y="1394"/>
                    <a:pt x="8491" y="605"/>
                  </a:cubicBezTo>
                  <a:cubicBezTo>
                    <a:pt x="8515" y="404"/>
                    <a:pt x="8526" y="203"/>
                    <a:pt x="852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7"/>
            <p:cNvSpPr/>
            <p:nvPr/>
          </p:nvSpPr>
          <p:spPr>
            <a:xfrm>
              <a:off x="2529353" y="2849454"/>
              <a:ext cx="182406" cy="517202"/>
            </a:xfrm>
            <a:custGeom>
              <a:rect b="b" l="l" r="r" t="t"/>
              <a:pathLst>
                <a:path extrusionOk="0" h="14319" w="5050">
                  <a:moveTo>
                    <a:pt x="4512" y="1"/>
                  </a:moveTo>
                  <a:cubicBezTo>
                    <a:pt x="4339" y="1"/>
                    <a:pt x="3996" y="216"/>
                    <a:pt x="3248" y="1975"/>
                  </a:cubicBezTo>
                  <a:cubicBezTo>
                    <a:pt x="3103" y="2316"/>
                    <a:pt x="2954" y="2689"/>
                    <a:pt x="2804" y="3087"/>
                  </a:cubicBezTo>
                  <a:cubicBezTo>
                    <a:pt x="2896" y="3090"/>
                    <a:pt x="2987" y="3098"/>
                    <a:pt x="3078" y="3108"/>
                  </a:cubicBezTo>
                  <a:cubicBezTo>
                    <a:pt x="3768" y="1290"/>
                    <a:pt x="4313" y="295"/>
                    <a:pt x="4512" y="266"/>
                  </a:cubicBezTo>
                  <a:lnTo>
                    <a:pt x="4512" y="266"/>
                  </a:lnTo>
                  <a:cubicBezTo>
                    <a:pt x="4671" y="399"/>
                    <a:pt x="4600" y="1512"/>
                    <a:pt x="4213" y="3384"/>
                  </a:cubicBezTo>
                  <a:cubicBezTo>
                    <a:pt x="3987" y="4470"/>
                    <a:pt x="3657" y="5810"/>
                    <a:pt x="3201" y="7367"/>
                  </a:cubicBezTo>
                  <a:cubicBezTo>
                    <a:pt x="2704" y="9065"/>
                    <a:pt x="2222" y="10463"/>
                    <a:pt x="1801" y="11539"/>
                  </a:cubicBezTo>
                  <a:cubicBezTo>
                    <a:pt x="1170" y="13150"/>
                    <a:pt x="678" y="14032"/>
                    <a:pt x="492" y="14059"/>
                  </a:cubicBezTo>
                  <a:cubicBezTo>
                    <a:pt x="339" y="13932"/>
                    <a:pt x="398" y="12905"/>
                    <a:pt x="743" y="11176"/>
                  </a:cubicBezTo>
                  <a:cubicBezTo>
                    <a:pt x="662" y="11135"/>
                    <a:pt x="580" y="11094"/>
                    <a:pt x="503" y="11049"/>
                  </a:cubicBezTo>
                  <a:cubicBezTo>
                    <a:pt x="158" y="12741"/>
                    <a:pt x="0" y="14191"/>
                    <a:pt x="410" y="14310"/>
                  </a:cubicBezTo>
                  <a:cubicBezTo>
                    <a:pt x="428" y="14316"/>
                    <a:pt x="446" y="14318"/>
                    <a:pt x="463" y="14318"/>
                  </a:cubicBezTo>
                  <a:cubicBezTo>
                    <a:pt x="467" y="14318"/>
                    <a:pt x="470" y="14318"/>
                    <a:pt x="473" y="14318"/>
                  </a:cubicBezTo>
                  <a:cubicBezTo>
                    <a:pt x="878" y="14298"/>
                    <a:pt x="1479" y="13084"/>
                    <a:pt x="2062" y="11587"/>
                  </a:cubicBezTo>
                  <a:cubicBezTo>
                    <a:pt x="2598" y="10210"/>
                    <a:pt x="3119" y="8594"/>
                    <a:pt x="3457" y="7442"/>
                  </a:cubicBezTo>
                  <a:cubicBezTo>
                    <a:pt x="3869" y="6032"/>
                    <a:pt x="4214" y="4671"/>
                    <a:pt x="4460" y="3498"/>
                  </a:cubicBezTo>
                  <a:cubicBezTo>
                    <a:pt x="4541" y="3107"/>
                    <a:pt x="4612" y="2737"/>
                    <a:pt x="4670" y="2392"/>
                  </a:cubicBezTo>
                  <a:cubicBezTo>
                    <a:pt x="5049" y="149"/>
                    <a:pt x="4729" y="55"/>
                    <a:pt x="4593" y="15"/>
                  </a:cubicBezTo>
                  <a:cubicBezTo>
                    <a:pt x="4571" y="8"/>
                    <a:pt x="4545" y="1"/>
                    <a:pt x="45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7"/>
            <p:cNvSpPr/>
            <p:nvPr/>
          </p:nvSpPr>
          <p:spPr>
            <a:xfrm>
              <a:off x="2799061" y="1843693"/>
              <a:ext cx="342851" cy="102834"/>
            </a:xfrm>
            <a:custGeom>
              <a:rect b="b" l="l" r="r" t="t"/>
              <a:pathLst>
                <a:path extrusionOk="0" h="2847" w="9492">
                  <a:moveTo>
                    <a:pt x="3133" y="0"/>
                  </a:moveTo>
                  <a:cubicBezTo>
                    <a:pt x="2082" y="0"/>
                    <a:pt x="1030" y="247"/>
                    <a:pt x="87" y="713"/>
                  </a:cubicBezTo>
                  <a:cubicBezTo>
                    <a:pt x="1" y="1239"/>
                    <a:pt x="11" y="1776"/>
                    <a:pt x="114" y="2300"/>
                  </a:cubicBezTo>
                  <a:cubicBezTo>
                    <a:pt x="1499" y="1776"/>
                    <a:pt x="2929" y="1362"/>
                    <a:pt x="4353" y="1362"/>
                  </a:cubicBezTo>
                  <a:cubicBezTo>
                    <a:pt x="4883" y="1362"/>
                    <a:pt x="5413" y="1420"/>
                    <a:pt x="5939" y="1550"/>
                  </a:cubicBezTo>
                  <a:cubicBezTo>
                    <a:pt x="7097" y="1838"/>
                    <a:pt x="8157" y="2467"/>
                    <a:pt x="9282" y="2847"/>
                  </a:cubicBezTo>
                  <a:cubicBezTo>
                    <a:pt x="9404" y="2454"/>
                    <a:pt x="9475" y="2048"/>
                    <a:pt x="9492" y="1638"/>
                  </a:cubicBezTo>
                  <a:cubicBezTo>
                    <a:pt x="7790" y="1514"/>
                    <a:pt x="6179" y="493"/>
                    <a:pt x="4467" y="137"/>
                  </a:cubicBezTo>
                  <a:cubicBezTo>
                    <a:pt x="4028" y="45"/>
                    <a:pt x="3581" y="0"/>
                    <a:pt x="313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7"/>
            <p:cNvSpPr/>
            <p:nvPr/>
          </p:nvSpPr>
          <p:spPr>
            <a:xfrm>
              <a:off x="2851254" y="1723774"/>
              <a:ext cx="182587" cy="60068"/>
            </a:xfrm>
            <a:custGeom>
              <a:rect b="b" l="l" r="r" t="t"/>
              <a:pathLst>
                <a:path extrusionOk="0" h="1663" w="5055">
                  <a:moveTo>
                    <a:pt x="3317" y="1"/>
                  </a:moveTo>
                  <a:cubicBezTo>
                    <a:pt x="2098" y="1"/>
                    <a:pt x="900" y="473"/>
                    <a:pt x="1" y="1360"/>
                  </a:cubicBezTo>
                  <a:cubicBezTo>
                    <a:pt x="528" y="1546"/>
                    <a:pt x="1067" y="1663"/>
                    <a:pt x="1611" y="1663"/>
                  </a:cubicBezTo>
                  <a:cubicBezTo>
                    <a:pt x="1852" y="1663"/>
                    <a:pt x="2095" y="1639"/>
                    <a:pt x="2337" y="1589"/>
                  </a:cubicBezTo>
                  <a:cubicBezTo>
                    <a:pt x="3306" y="1384"/>
                    <a:pt x="4162" y="762"/>
                    <a:pt x="5054" y="332"/>
                  </a:cubicBezTo>
                  <a:cubicBezTo>
                    <a:pt x="4490" y="109"/>
                    <a:pt x="3901" y="1"/>
                    <a:pt x="331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7"/>
            <p:cNvSpPr/>
            <p:nvPr/>
          </p:nvSpPr>
          <p:spPr>
            <a:xfrm>
              <a:off x="2826476" y="1735766"/>
              <a:ext cx="287118" cy="81198"/>
            </a:xfrm>
            <a:custGeom>
              <a:rect b="b" l="l" r="r" t="t"/>
              <a:pathLst>
                <a:path extrusionOk="0" h="2248" w="7949">
                  <a:moveTo>
                    <a:pt x="5739" y="0"/>
                  </a:moveTo>
                  <a:cubicBezTo>
                    <a:pt x="4848" y="430"/>
                    <a:pt x="3992" y="1052"/>
                    <a:pt x="3022" y="1257"/>
                  </a:cubicBezTo>
                  <a:cubicBezTo>
                    <a:pt x="2780" y="1307"/>
                    <a:pt x="2538" y="1331"/>
                    <a:pt x="2296" y="1331"/>
                  </a:cubicBezTo>
                  <a:cubicBezTo>
                    <a:pt x="1753" y="1331"/>
                    <a:pt x="1214" y="1214"/>
                    <a:pt x="687" y="1028"/>
                  </a:cubicBezTo>
                  <a:cubicBezTo>
                    <a:pt x="425" y="1287"/>
                    <a:pt x="195" y="1575"/>
                    <a:pt x="0" y="1886"/>
                  </a:cubicBezTo>
                  <a:cubicBezTo>
                    <a:pt x="794" y="2124"/>
                    <a:pt x="1623" y="2247"/>
                    <a:pt x="2451" y="2247"/>
                  </a:cubicBezTo>
                  <a:cubicBezTo>
                    <a:pt x="2951" y="2247"/>
                    <a:pt x="3452" y="2202"/>
                    <a:pt x="3944" y="2110"/>
                  </a:cubicBezTo>
                  <a:cubicBezTo>
                    <a:pt x="4704" y="1966"/>
                    <a:pt x="5446" y="1717"/>
                    <a:pt x="6217" y="1650"/>
                  </a:cubicBezTo>
                  <a:cubicBezTo>
                    <a:pt x="6364" y="1637"/>
                    <a:pt x="6512" y="1630"/>
                    <a:pt x="6660" y="1630"/>
                  </a:cubicBezTo>
                  <a:cubicBezTo>
                    <a:pt x="7093" y="1630"/>
                    <a:pt x="7524" y="1684"/>
                    <a:pt x="7949" y="1778"/>
                  </a:cubicBezTo>
                  <a:cubicBezTo>
                    <a:pt x="7411" y="974"/>
                    <a:pt x="6640" y="353"/>
                    <a:pt x="573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7"/>
            <p:cNvSpPr/>
            <p:nvPr/>
          </p:nvSpPr>
          <p:spPr>
            <a:xfrm>
              <a:off x="2802167" y="1794642"/>
              <a:ext cx="340178" cy="108252"/>
            </a:xfrm>
            <a:custGeom>
              <a:rect b="b" l="l" r="r" t="t"/>
              <a:pathLst>
                <a:path extrusionOk="0" h="2997" w="9418">
                  <a:moveTo>
                    <a:pt x="7334" y="0"/>
                  </a:moveTo>
                  <a:cubicBezTo>
                    <a:pt x="7186" y="0"/>
                    <a:pt x="7038" y="7"/>
                    <a:pt x="6891" y="20"/>
                  </a:cubicBezTo>
                  <a:cubicBezTo>
                    <a:pt x="6119" y="87"/>
                    <a:pt x="5377" y="336"/>
                    <a:pt x="4617" y="480"/>
                  </a:cubicBezTo>
                  <a:cubicBezTo>
                    <a:pt x="4125" y="572"/>
                    <a:pt x="3624" y="617"/>
                    <a:pt x="3124" y="617"/>
                  </a:cubicBezTo>
                  <a:cubicBezTo>
                    <a:pt x="2296" y="617"/>
                    <a:pt x="1467" y="494"/>
                    <a:pt x="673" y="256"/>
                  </a:cubicBezTo>
                  <a:cubicBezTo>
                    <a:pt x="326" y="807"/>
                    <a:pt x="96" y="1426"/>
                    <a:pt x="1" y="2071"/>
                  </a:cubicBezTo>
                  <a:cubicBezTo>
                    <a:pt x="944" y="1605"/>
                    <a:pt x="1996" y="1359"/>
                    <a:pt x="3047" y="1359"/>
                  </a:cubicBezTo>
                  <a:cubicBezTo>
                    <a:pt x="3495" y="1359"/>
                    <a:pt x="3942" y="1404"/>
                    <a:pt x="4381" y="1495"/>
                  </a:cubicBezTo>
                  <a:cubicBezTo>
                    <a:pt x="6093" y="1852"/>
                    <a:pt x="7704" y="2872"/>
                    <a:pt x="9406" y="2996"/>
                  </a:cubicBezTo>
                  <a:cubicBezTo>
                    <a:pt x="9409" y="2922"/>
                    <a:pt x="9417" y="2849"/>
                    <a:pt x="9417" y="2774"/>
                  </a:cubicBezTo>
                  <a:cubicBezTo>
                    <a:pt x="9418" y="1840"/>
                    <a:pt x="9142" y="926"/>
                    <a:pt x="8622" y="148"/>
                  </a:cubicBezTo>
                  <a:cubicBezTo>
                    <a:pt x="8197" y="54"/>
                    <a:pt x="7766" y="0"/>
                    <a:pt x="7334"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7"/>
            <p:cNvSpPr/>
            <p:nvPr/>
          </p:nvSpPr>
          <p:spPr>
            <a:xfrm>
              <a:off x="2813437" y="1956820"/>
              <a:ext cx="301169" cy="71951"/>
            </a:xfrm>
            <a:custGeom>
              <a:rect b="b" l="l" r="r" t="t"/>
              <a:pathLst>
                <a:path extrusionOk="0" h="1992" w="8338">
                  <a:moveTo>
                    <a:pt x="806" y="0"/>
                  </a:moveTo>
                  <a:cubicBezTo>
                    <a:pt x="530" y="0"/>
                    <a:pt x="258" y="32"/>
                    <a:pt x="1" y="104"/>
                  </a:cubicBezTo>
                  <a:cubicBezTo>
                    <a:pt x="190" y="570"/>
                    <a:pt x="459" y="1001"/>
                    <a:pt x="793" y="1377"/>
                  </a:cubicBezTo>
                  <a:cubicBezTo>
                    <a:pt x="807" y="1372"/>
                    <a:pt x="818" y="1363"/>
                    <a:pt x="831" y="1358"/>
                  </a:cubicBezTo>
                  <a:cubicBezTo>
                    <a:pt x="1109" y="1254"/>
                    <a:pt x="1408" y="1229"/>
                    <a:pt x="1705" y="1229"/>
                  </a:cubicBezTo>
                  <a:cubicBezTo>
                    <a:pt x="1766" y="1229"/>
                    <a:pt x="1828" y="1230"/>
                    <a:pt x="1889" y="1231"/>
                  </a:cubicBezTo>
                  <a:cubicBezTo>
                    <a:pt x="2291" y="1241"/>
                    <a:pt x="2696" y="1275"/>
                    <a:pt x="3085" y="1379"/>
                  </a:cubicBezTo>
                  <a:cubicBezTo>
                    <a:pt x="3400" y="1463"/>
                    <a:pt x="3699" y="1592"/>
                    <a:pt x="4008" y="1693"/>
                  </a:cubicBezTo>
                  <a:cubicBezTo>
                    <a:pt x="4681" y="1911"/>
                    <a:pt x="5378" y="1992"/>
                    <a:pt x="6084" y="1992"/>
                  </a:cubicBezTo>
                  <a:cubicBezTo>
                    <a:pt x="6522" y="1992"/>
                    <a:pt x="6965" y="1961"/>
                    <a:pt x="7407" y="1913"/>
                  </a:cubicBezTo>
                  <a:cubicBezTo>
                    <a:pt x="7767" y="1610"/>
                    <a:pt x="8081" y="1257"/>
                    <a:pt x="8338" y="862"/>
                  </a:cubicBezTo>
                  <a:cubicBezTo>
                    <a:pt x="8262" y="859"/>
                    <a:pt x="8187" y="858"/>
                    <a:pt x="8111" y="858"/>
                  </a:cubicBezTo>
                  <a:cubicBezTo>
                    <a:pt x="7229" y="858"/>
                    <a:pt x="6326" y="1008"/>
                    <a:pt x="5436" y="1008"/>
                  </a:cubicBezTo>
                  <a:cubicBezTo>
                    <a:pt x="5120" y="1008"/>
                    <a:pt x="4806" y="989"/>
                    <a:pt x="4495" y="938"/>
                  </a:cubicBezTo>
                  <a:cubicBezTo>
                    <a:pt x="3568" y="785"/>
                    <a:pt x="2711" y="350"/>
                    <a:pt x="1798" y="126"/>
                  </a:cubicBezTo>
                  <a:cubicBezTo>
                    <a:pt x="1479" y="47"/>
                    <a:pt x="1140" y="0"/>
                    <a:pt x="806"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7"/>
            <p:cNvSpPr/>
            <p:nvPr/>
          </p:nvSpPr>
          <p:spPr>
            <a:xfrm>
              <a:off x="2842044" y="2001176"/>
              <a:ext cx="238934" cy="64799"/>
            </a:xfrm>
            <a:custGeom>
              <a:rect b="b" l="l" r="r" t="t"/>
              <a:pathLst>
                <a:path extrusionOk="0" h="1794" w="6615">
                  <a:moveTo>
                    <a:pt x="925" y="0"/>
                  </a:moveTo>
                  <a:cubicBezTo>
                    <a:pt x="623" y="0"/>
                    <a:pt x="320" y="25"/>
                    <a:pt x="39" y="130"/>
                  </a:cubicBezTo>
                  <a:cubicBezTo>
                    <a:pt x="26" y="134"/>
                    <a:pt x="14" y="143"/>
                    <a:pt x="1" y="148"/>
                  </a:cubicBezTo>
                  <a:cubicBezTo>
                    <a:pt x="869" y="1152"/>
                    <a:pt x="2144" y="1793"/>
                    <a:pt x="3576" y="1793"/>
                  </a:cubicBezTo>
                  <a:cubicBezTo>
                    <a:pt x="3615" y="1793"/>
                    <a:pt x="3653" y="1789"/>
                    <a:pt x="3692" y="1788"/>
                  </a:cubicBezTo>
                  <a:cubicBezTo>
                    <a:pt x="4764" y="1762"/>
                    <a:pt x="5794" y="1372"/>
                    <a:pt x="6615" y="683"/>
                  </a:cubicBezTo>
                  <a:lnTo>
                    <a:pt x="6615" y="683"/>
                  </a:lnTo>
                  <a:cubicBezTo>
                    <a:pt x="6173" y="732"/>
                    <a:pt x="5731" y="763"/>
                    <a:pt x="5292" y="763"/>
                  </a:cubicBezTo>
                  <a:cubicBezTo>
                    <a:pt x="4587" y="763"/>
                    <a:pt x="3889" y="682"/>
                    <a:pt x="3216" y="464"/>
                  </a:cubicBezTo>
                  <a:cubicBezTo>
                    <a:pt x="2907" y="364"/>
                    <a:pt x="2608" y="235"/>
                    <a:pt x="2293" y="150"/>
                  </a:cubicBezTo>
                  <a:cubicBezTo>
                    <a:pt x="1904" y="47"/>
                    <a:pt x="1499" y="12"/>
                    <a:pt x="1097" y="2"/>
                  </a:cubicBezTo>
                  <a:cubicBezTo>
                    <a:pt x="1039" y="1"/>
                    <a:pt x="982" y="0"/>
                    <a:pt x="92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7"/>
            <p:cNvSpPr/>
            <p:nvPr/>
          </p:nvSpPr>
          <p:spPr>
            <a:xfrm>
              <a:off x="2803142" y="1892888"/>
              <a:ext cx="331184" cy="100341"/>
            </a:xfrm>
            <a:custGeom>
              <a:rect b="b" l="l" r="r" t="t"/>
              <a:pathLst>
                <a:path extrusionOk="0" h="2778" w="9169">
                  <a:moveTo>
                    <a:pt x="4099" y="364"/>
                  </a:moveTo>
                  <a:cubicBezTo>
                    <a:pt x="4353" y="364"/>
                    <a:pt x="4607" y="379"/>
                    <a:pt x="4859" y="409"/>
                  </a:cubicBezTo>
                  <a:cubicBezTo>
                    <a:pt x="5200" y="449"/>
                    <a:pt x="5603" y="575"/>
                    <a:pt x="5685" y="908"/>
                  </a:cubicBezTo>
                  <a:cubicBezTo>
                    <a:pt x="5742" y="1140"/>
                    <a:pt x="5602" y="1388"/>
                    <a:pt x="5400" y="1516"/>
                  </a:cubicBezTo>
                  <a:cubicBezTo>
                    <a:pt x="5383" y="1527"/>
                    <a:pt x="5362" y="1534"/>
                    <a:pt x="5344" y="1544"/>
                  </a:cubicBezTo>
                  <a:cubicBezTo>
                    <a:pt x="5205" y="1635"/>
                    <a:pt x="5010" y="1670"/>
                    <a:pt x="4838" y="1675"/>
                  </a:cubicBezTo>
                  <a:cubicBezTo>
                    <a:pt x="4794" y="1677"/>
                    <a:pt x="4751" y="1677"/>
                    <a:pt x="4708" y="1677"/>
                  </a:cubicBezTo>
                  <a:cubicBezTo>
                    <a:pt x="4346" y="1677"/>
                    <a:pt x="3985" y="1629"/>
                    <a:pt x="3637" y="1533"/>
                  </a:cubicBezTo>
                  <a:cubicBezTo>
                    <a:pt x="3327" y="1448"/>
                    <a:pt x="2974" y="1251"/>
                    <a:pt x="2978" y="930"/>
                  </a:cubicBezTo>
                  <a:cubicBezTo>
                    <a:pt x="2979" y="736"/>
                    <a:pt x="3122" y="566"/>
                    <a:pt x="3295" y="480"/>
                  </a:cubicBezTo>
                  <a:cubicBezTo>
                    <a:pt x="3469" y="393"/>
                    <a:pt x="3667" y="376"/>
                    <a:pt x="3861" y="369"/>
                  </a:cubicBezTo>
                  <a:cubicBezTo>
                    <a:pt x="3940" y="366"/>
                    <a:pt x="4019" y="364"/>
                    <a:pt x="4099" y="364"/>
                  </a:cubicBezTo>
                  <a:close/>
                  <a:moveTo>
                    <a:pt x="4239" y="0"/>
                  </a:moveTo>
                  <a:cubicBezTo>
                    <a:pt x="2816" y="0"/>
                    <a:pt x="1386" y="414"/>
                    <a:pt x="1" y="937"/>
                  </a:cubicBezTo>
                  <a:cubicBezTo>
                    <a:pt x="63" y="1259"/>
                    <a:pt x="159" y="1572"/>
                    <a:pt x="286" y="1873"/>
                  </a:cubicBezTo>
                  <a:cubicBezTo>
                    <a:pt x="542" y="1802"/>
                    <a:pt x="814" y="1770"/>
                    <a:pt x="1089" y="1770"/>
                  </a:cubicBezTo>
                  <a:cubicBezTo>
                    <a:pt x="1424" y="1770"/>
                    <a:pt x="1763" y="1817"/>
                    <a:pt x="2083" y="1896"/>
                  </a:cubicBezTo>
                  <a:cubicBezTo>
                    <a:pt x="2996" y="2120"/>
                    <a:pt x="3853" y="2554"/>
                    <a:pt x="4780" y="2708"/>
                  </a:cubicBezTo>
                  <a:cubicBezTo>
                    <a:pt x="5090" y="2759"/>
                    <a:pt x="5404" y="2778"/>
                    <a:pt x="5719" y="2778"/>
                  </a:cubicBezTo>
                  <a:cubicBezTo>
                    <a:pt x="6607" y="2778"/>
                    <a:pt x="7510" y="2628"/>
                    <a:pt x="8391" y="2628"/>
                  </a:cubicBezTo>
                  <a:cubicBezTo>
                    <a:pt x="8468" y="2628"/>
                    <a:pt x="8546" y="2629"/>
                    <a:pt x="8623" y="2632"/>
                  </a:cubicBezTo>
                  <a:cubicBezTo>
                    <a:pt x="8856" y="2276"/>
                    <a:pt x="9039" y="1890"/>
                    <a:pt x="9169" y="1485"/>
                  </a:cubicBezTo>
                  <a:cubicBezTo>
                    <a:pt x="8044" y="1105"/>
                    <a:pt x="6984" y="475"/>
                    <a:pt x="5826" y="188"/>
                  </a:cubicBezTo>
                  <a:cubicBezTo>
                    <a:pt x="5300" y="58"/>
                    <a:pt x="4770" y="0"/>
                    <a:pt x="423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7"/>
            <p:cNvSpPr/>
            <p:nvPr/>
          </p:nvSpPr>
          <p:spPr>
            <a:xfrm>
              <a:off x="2910563" y="1906000"/>
              <a:ext cx="99980" cy="47462"/>
            </a:xfrm>
            <a:custGeom>
              <a:rect b="b" l="l" r="r" t="t"/>
              <a:pathLst>
                <a:path extrusionOk="0" h="1314" w="2768">
                  <a:moveTo>
                    <a:pt x="1117" y="0"/>
                  </a:moveTo>
                  <a:cubicBezTo>
                    <a:pt x="1040" y="0"/>
                    <a:pt x="964" y="2"/>
                    <a:pt x="887" y="5"/>
                  </a:cubicBezTo>
                  <a:cubicBezTo>
                    <a:pt x="693" y="12"/>
                    <a:pt x="494" y="30"/>
                    <a:pt x="321" y="116"/>
                  </a:cubicBezTo>
                  <a:cubicBezTo>
                    <a:pt x="148" y="203"/>
                    <a:pt x="5" y="372"/>
                    <a:pt x="4" y="566"/>
                  </a:cubicBezTo>
                  <a:cubicBezTo>
                    <a:pt x="0" y="888"/>
                    <a:pt x="353" y="1084"/>
                    <a:pt x="663" y="1170"/>
                  </a:cubicBezTo>
                  <a:cubicBezTo>
                    <a:pt x="1009" y="1265"/>
                    <a:pt x="1367" y="1314"/>
                    <a:pt x="1725" y="1314"/>
                  </a:cubicBezTo>
                  <a:cubicBezTo>
                    <a:pt x="1771" y="1314"/>
                    <a:pt x="1818" y="1313"/>
                    <a:pt x="1864" y="1311"/>
                  </a:cubicBezTo>
                  <a:cubicBezTo>
                    <a:pt x="2036" y="1306"/>
                    <a:pt x="2231" y="1271"/>
                    <a:pt x="2370" y="1181"/>
                  </a:cubicBezTo>
                  <a:cubicBezTo>
                    <a:pt x="2388" y="1171"/>
                    <a:pt x="2409" y="1164"/>
                    <a:pt x="2426" y="1152"/>
                  </a:cubicBezTo>
                  <a:cubicBezTo>
                    <a:pt x="2628" y="1024"/>
                    <a:pt x="2768" y="777"/>
                    <a:pt x="2711" y="545"/>
                  </a:cubicBezTo>
                  <a:cubicBezTo>
                    <a:pt x="2630" y="211"/>
                    <a:pt x="2226" y="86"/>
                    <a:pt x="1885" y="46"/>
                  </a:cubicBezTo>
                  <a:cubicBezTo>
                    <a:pt x="1630" y="16"/>
                    <a:pt x="1373" y="0"/>
                    <a:pt x="1117"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7"/>
            <p:cNvSpPr/>
            <p:nvPr/>
          </p:nvSpPr>
          <p:spPr>
            <a:xfrm>
              <a:off x="3276965" y="2223422"/>
              <a:ext cx="85135" cy="55372"/>
            </a:xfrm>
            <a:custGeom>
              <a:rect b="b" l="l" r="r" t="t"/>
              <a:pathLst>
                <a:path extrusionOk="0" h="1533" w="2357">
                  <a:moveTo>
                    <a:pt x="1863" y="1"/>
                  </a:moveTo>
                  <a:cubicBezTo>
                    <a:pt x="971" y="1"/>
                    <a:pt x="225" y="608"/>
                    <a:pt x="0" y="1428"/>
                  </a:cubicBezTo>
                  <a:cubicBezTo>
                    <a:pt x="156" y="1491"/>
                    <a:pt x="321" y="1532"/>
                    <a:pt x="490" y="1532"/>
                  </a:cubicBezTo>
                  <a:cubicBezTo>
                    <a:pt x="511" y="1532"/>
                    <a:pt x="532" y="1532"/>
                    <a:pt x="553" y="1530"/>
                  </a:cubicBezTo>
                  <a:cubicBezTo>
                    <a:pt x="965" y="1504"/>
                    <a:pt x="1346" y="1303"/>
                    <a:pt x="1691" y="1075"/>
                  </a:cubicBezTo>
                  <a:cubicBezTo>
                    <a:pt x="1771" y="1023"/>
                    <a:pt x="1852" y="967"/>
                    <a:pt x="1902" y="885"/>
                  </a:cubicBezTo>
                  <a:cubicBezTo>
                    <a:pt x="1989" y="739"/>
                    <a:pt x="1958" y="546"/>
                    <a:pt x="2045" y="399"/>
                  </a:cubicBezTo>
                  <a:cubicBezTo>
                    <a:pt x="2107" y="297"/>
                    <a:pt x="2217" y="235"/>
                    <a:pt x="2301" y="149"/>
                  </a:cubicBezTo>
                  <a:cubicBezTo>
                    <a:pt x="2323" y="126"/>
                    <a:pt x="2341" y="100"/>
                    <a:pt x="2357" y="72"/>
                  </a:cubicBezTo>
                  <a:cubicBezTo>
                    <a:pt x="2199" y="30"/>
                    <a:pt x="2035" y="1"/>
                    <a:pt x="1863"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7"/>
            <p:cNvSpPr/>
            <p:nvPr/>
          </p:nvSpPr>
          <p:spPr>
            <a:xfrm>
              <a:off x="3292352" y="2317262"/>
              <a:ext cx="68303" cy="46378"/>
            </a:xfrm>
            <a:custGeom>
              <a:rect b="b" l="l" r="r" t="t"/>
              <a:pathLst>
                <a:path extrusionOk="0" h="1284" w="1891">
                  <a:moveTo>
                    <a:pt x="1270" y="1"/>
                  </a:moveTo>
                  <a:cubicBezTo>
                    <a:pt x="1253" y="1"/>
                    <a:pt x="1235" y="2"/>
                    <a:pt x="1218" y="3"/>
                  </a:cubicBezTo>
                  <a:cubicBezTo>
                    <a:pt x="941" y="21"/>
                    <a:pt x="653" y="65"/>
                    <a:pt x="426" y="224"/>
                  </a:cubicBezTo>
                  <a:cubicBezTo>
                    <a:pt x="265" y="336"/>
                    <a:pt x="139" y="497"/>
                    <a:pt x="1" y="638"/>
                  </a:cubicBezTo>
                  <a:cubicBezTo>
                    <a:pt x="356" y="1031"/>
                    <a:pt x="866" y="1283"/>
                    <a:pt x="1437" y="1283"/>
                  </a:cubicBezTo>
                  <a:cubicBezTo>
                    <a:pt x="1590" y="1282"/>
                    <a:pt x="1741" y="1262"/>
                    <a:pt x="1890" y="1225"/>
                  </a:cubicBezTo>
                  <a:cubicBezTo>
                    <a:pt x="1881" y="1207"/>
                    <a:pt x="1874" y="1188"/>
                    <a:pt x="1864" y="1170"/>
                  </a:cubicBezTo>
                  <a:cubicBezTo>
                    <a:pt x="1730" y="956"/>
                    <a:pt x="1526" y="767"/>
                    <a:pt x="1500" y="514"/>
                  </a:cubicBezTo>
                  <a:cubicBezTo>
                    <a:pt x="1491" y="423"/>
                    <a:pt x="1506" y="330"/>
                    <a:pt x="1498" y="238"/>
                  </a:cubicBezTo>
                  <a:cubicBezTo>
                    <a:pt x="1488" y="146"/>
                    <a:pt x="1444" y="48"/>
                    <a:pt x="1358" y="15"/>
                  </a:cubicBezTo>
                  <a:cubicBezTo>
                    <a:pt x="1330" y="4"/>
                    <a:pt x="1300" y="1"/>
                    <a:pt x="1270"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7"/>
            <p:cNvSpPr/>
            <p:nvPr/>
          </p:nvSpPr>
          <p:spPr>
            <a:xfrm>
              <a:off x="3370226" y="2240001"/>
              <a:ext cx="44139" cy="70434"/>
            </a:xfrm>
            <a:custGeom>
              <a:rect b="b" l="l" r="r" t="t"/>
              <a:pathLst>
                <a:path extrusionOk="0" h="1950" w="1222">
                  <a:moveTo>
                    <a:pt x="519" y="1"/>
                  </a:moveTo>
                  <a:cubicBezTo>
                    <a:pt x="332" y="161"/>
                    <a:pt x="197" y="388"/>
                    <a:pt x="74" y="609"/>
                  </a:cubicBezTo>
                  <a:cubicBezTo>
                    <a:pt x="47" y="657"/>
                    <a:pt x="19" y="706"/>
                    <a:pt x="13" y="760"/>
                  </a:cubicBezTo>
                  <a:cubicBezTo>
                    <a:pt x="1" y="854"/>
                    <a:pt x="52" y="943"/>
                    <a:pt x="100" y="1023"/>
                  </a:cubicBezTo>
                  <a:cubicBezTo>
                    <a:pt x="188" y="1169"/>
                    <a:pt x="282" y="1320"/>
                    <a:pt x="427" y="1407"/>
                  </a:cubicBezTo>
                  <a:cubicBezTo>
                    <a:pt x="529" y="1467"/>
                    <a:pt x="648" y="1491"/>
                    <a:pt x="751" y="1550"/>
                  </a:cubicBezTo>
                  <a:cubicBezTo>
                    <a:pt x="916" y="1645"/>
                    <a:pt x="1020" y="1816"/>
                    <a:pt x="1158" y="1949"/>
                  </a:cubicBezTo>
                  <a:cubicBezTo>
                    <a:pt x="1198" y="1797"/>
                    <a:pt x="1219" y="1640"/>
                    <a:pt x="1222" y="1482"/>
                  </a:cubicBezTo>
                  <a:cubicBezTo>
                    <a:pt x="1222" y="884"/>
                    <a:pt x="944" y="356"/>
                    <a:pt x="51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7"/>
            <p:cNvSpPr/>
            <p:nvPr/>
          </p:nvSpPr>
          <p:spPr>
            <a:xfrm>
              <a:off x="3274147" y="2225987"/>
              <a:ext cx="137942" cy="100739"/>
            </a:xfrm>
            <a:custGeom>
              <a:rect b="b" l="l" r="r" t="t"/>
              <a:pathLst>
                <a:path extrusionOk="0" h="2789" w="3819">
                  <a:moveTo>
                    <a:pt x="2435" y="0"/>
                  </a:moveTo>
                  <a:cubicBezTo>
                    <a:pt x="2419" y="29"/>
                    <a:pt x="2401" y="54"/>
                    <a:pt x="2379" y="76"/>
                  </a:cubicBezTo>
                  <a:cubicBezTo>
                    <a:pt x="2295" y="162"/>
                    <a:pt x="2185" y="226"/>
                    <a:pt x="2123" y="328"/>
                  </a:cubicBezTo>
                  <a:cubicBezTo>
                    <a:pt x="2036" y="474"/>
                    <a:pt x="2067" y="667"/>
                    <a:pt x="1980" y="814"/>
                  </a:cubicBezTo>
                  <a:cubicBezTo>
                    <a:pt x="1930" y="896"/>
                    <a:pt x="1849" y="952"/>
                    <a:pt x="1769" y="1004"/>
                  </a:cubicBezTo>
                  <a:cubicBezTo>
                    <a:pt x="1424" y="1232"/>
                    <a:pt x="1043" y="1433"/>
                    <a:pt x="631" y="1458"/>
                  </a:cubicBezTo>
                  <a:cubicBezTo>
                    <a:pt x="610" y="1459"/>
                    <a:pt x="589" y="1460"/>
                    <a:pt x="568" y="1460"/>
                  </a:cubicBezTo>
                  <a:cubicBezTo>
                    <a:pt x="399" y="1460"/>
                    <a:pt x="234" y="1419"/>
                    <a:pt x="78" y="1356"/>
                  </a:cubicBezTo>
                  <a:cubicBezTo>
                    <a:pt x="32" y="1520"/>
                    <a:pt x="1" y="1690"/>
                    <a:pt x="1" y="1869"/>
                  </a:cubicBezTo>
                  <a:cubicBezTo>
                    <a:pt x="1" y="1901"/>
                    <a:pt x="9" y="1930"/>
                    <a:pt x="10" y="1962"/>
                  </a:cubicBezTo>
                  <a:cubicBezTo>
                    <a:pt x="147" y="1993"/>
                    <a:pt x="289" y="2009"/>
                    <a:pt x="430" y="2009"/>
                  </a:cubicBezTo>
                  <a:cubicBezTo>
                    <a:pt x="758" y="2009"/>
                    <a:pt x="1086" y="1924"/>
                    <a:pt x="1366" y="1754"/>
                  </a:cubicBezTo>
                  <a:cubicBezTo>
                    <a:pt x="1500" y="1672"/>
                    <a:pt x="1630" y="1571"/>
                    <a:pt x="1785" y="1550"/>
                  </a:cubicBezTo>
                  <a:cubicBezTo>
                    <a:pt x="1807" y="1547"/>
                    <a:pt x="1828" y="1545"/>
                    <a:pt x="1849" y="1545"/>
                  </a:cubicBezTo>
                  <a:cubicBezTo>
                    <a:pt x="2211" y="1545"/>
                    <a:pt x="2454" y="1971"/>
                    <a:pt x="2786" y="2156"/>
                  </a:cubicBezTo>
                  <a:cubicBezTo>
                    <a:pt x="2962" y="2253"/>
                    <a:pt x="3173" y="2285"/>
                    <a:pt x="3337" y="2404"/>
                  </a:cubicBezTo>
                  <a:cubicBezTo>
                    <a:pt x="3470" y="2502"/>
                    <a:pt x="3555" y="2644"/>
                    <a:pt x="3639" y="2789"/>
                  </a:cubicBezTo>
                  <a:cubicBezTo>
                    <a:pt x="3718" y="2646"/>
                    <a:pt x="3778" y="2494"/>
                    <a:pt x="3818" y="2336"/>
                  </a:cubicBezTo>
                  <a:cubicBezTo>
                    <a:pt x="3680" y="2204"/>
                    <a:pt x="3576" y="2033"/>
                    <a:pt x="3411" y="1937"/>
                  </a:cubicBezTo>
                  <a:cubicBezTo>
                    <a:pt x="3308" y="1878"/>
                    <a:pt x="3189" y="1854"/>
                    <a:pt x="3087" y="1794"/>
                  </a:cubicBezTo>
                  <a:cubicBezTo>
                    <a:pt x="2942" y="1708"/>
                    <a:pt x="2848" y="1556"/>
                    <a:pt x="2760" y="1410"/>
                  </a:cubicBezTo>
                  <a:cubicBezTo>
                    <a:pt x="2712" y="1330"/>
                    <a:pt x="2661" y="1242"/>
                    <a:pt x="2673" y="1148"/>
                  </a:cubicBezTo>
                  <a:cubicBezTo>
                    <a:pt x="2679" y="1094"/>
                    <a:pt x="2707" y="1044"/>
                    <a:pt x="2734" y="996"/>
                  </a:cubicBezTo>
                  <a:cubicBezTo>
                    <a:pt x="2857" y="776"/>
                    <a:pt x="2992" y="549"/>
                    <a:pt x="3180" y="388"/>
                  </a:cubicBezTo>
                  <a:cubicBezTo>
                    <a:pt x="2962" y="205"/>
                    <a:pt x="2709" y="73"/>
                    <a:pt x="2435"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7"/>
            <p:cNvSpPr/>
            <p:nvPr/>
          </p:nvSpPr>
          <p:spPr>
            <a:xfrm>
              <a:off x="3274472" y="2281828"/>
              <a:ext cx="131116" cy="79717"/>
            </a:xfrm>
            <a:custGeom>
              <a:rect b="b" l="l" r="r" t="t"/>
              <a:pathLst>
                <a:path extrusionOk="0" h="2207" w="3630">
                  <a:moveTo>
                    <a:pt x="1840" y="0"/>
                  </a:moveTo>
                  <a:cubicBezTo>
                    <a:pt x="1819" y="0"/>
                    <a:pt x="1798" y="2"/>
                    <a:pt x="1776" y="5"/>
                  </a:cubicBezTo>
                  <a:cubicBezTo>
                    <a:pt x="1621" y="25"/>
                    <a:pt x="1491" y="126"/>
                    <a:pt x="1357" y="208"/>
                  </a:cubicBezTo>
                  <a:cubicBezTo>
                    <a:pt x="1077" y="379"/>
                    <a:pt x="749" y="464"/>
                    <a:pt x="420" y="464"/>
                  </a:cubicBezTo>
                  <a:cubicBezTo>
                    <a:pt x="279" y="464"/>
                    <a:pt x="138" y="448"/>
                    <a:pt x="1" y="417"/>
                  </a:cubicBezTo>
                  <a:lnTo>
                    <a:pt x="1" y="417"/>
                  </a:lnTo>
                  <a:cubicBezTo>
                    <a:pt x="21" y="863"/>
                    <a:pt x="196" y="1288"/>
                    <a:pt x="496" y="1619"/>
                  </a:cubicBezTo>
                  <a:cubicBezTo>
                    <a:pt x="634" y="1479"/>
                    <a:pt x="760" y="1318"/>
                    <a:pt x="921" y="1206"/>
                  </a:cubicBezTo>
                  <a:cubicBezTo>
                    <a:pt x="1148" y="1047"/>
                    <a:pt x="1436" y="1002"/>
                    <a:pt x="1713" y="985"/>
                  </a:cubicBezTo>
                  <a:cubicBezTo>
                    <a:pt x="1730" y="984"/>
                    <a:pt x="1748" y="983"/>
                    <a:pt x="1765" y="983"/>
                  </a:cubicBezTo>
                  <a:cubicBezTo>
                    <a:pt x="1795" y="983"/>
                    <a:pt x="1825" y="986"/>
                    <a:pt x="1853" y="997"/>
                  </a:cubicBezTo>
                  <a:cubicBezTo>
                    <a:pt x="1939" y="1029"/>
                    <a:pt x="1983" y="1127"/>
                    <a:pt x="1993" y="1220"/>
                  </a:cubicBezTo>
                  <a:cubicBezTo>
                    <a:pt x="2001" y="1311"/>
                    <a:pt x="1986" y="1404"/>
                    <a:pt x="1995" y="1496"/>
                  </a:cubicBezTo>
                  <a:cubicBezTo>
                    <a:pt x="2021" y="1748"/>
                    <a:pt x="2225" y="1937"/>
                    <a:pt x="2359" y="2152"/>
                  </a:cubicBezTo>
                  <a:cubicBezTo>
                    <a:pt x="2369" y="2170"/>
                    <a:pt x="2376" y="2189"/>
                    <a:pt x="2384" y="2207"/>
                  </a:cubicBezTo>
                  <a:cubicBezTo>
                    <a:pt x="2917" y="2077"/>
                    <a:pt x="3370" y="1728"/>
                    <a:pt x="3630" y="1245"/>
                  </a:cubicBezTo>
                  <a:cubicBezTo>
                    <a:pt x="3546" y="1100"/>
                    <a:pt x="3461" y="958"/>
                    <a:pt x="3328" y="860"/>
                  </a:cubicBezTo>
                  <a:cubicBezTo>
                    <a:pt x="3164" y="739"/>
                    <a:pt x="2953" y="709"/>
                    <a:pt x="2777" y="611"/>
                  </a:cubicBezTo>
                  <a:cubicBezTo>
                    <a:pt x="2445" y="427"/>
                    <a:pt x="2202" y="0"/>
                    <a:pt x="184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5" name="Google Shape;565;p47"/>
          <p:cNvSpPr txBox="1"/>
          <p:nvPr>
            <p:ph type="ctrTitle"/>
          </p:nvPr>
        </p:nvSpPr>
        <p:spPr>
          <a:xfrm>
            <a:off x="4645325" y="866925"/>
            <a:ext cx="3661200" cy="2052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5200"/>
              <a:buNone/>
              <a:defRPr sz="5200">
                <a:solidFill>
                  <a:schemeClr val="lt1"/>
                </a:solidFill>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p:txBody>
      </p:sp>
      <p:sp>
        <p:nvSpPr>
          <p:cNvPr id="566" name="Google Shape;566;p47"/>
          <p:cNvSpPr txBox="1"/>
          <p:nvPr>
            <p:ph idx="1" type="subTitle"/>
          </p:nvPr>
        </p:nvSpPr>
        <p:spPr>
          <a:xfrm>
            <a:off x="5313862" y="3243050"/>
            <a:ext cx="2760300" cy="915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567" name="Shape 567"/>
        <p:cNvGrpSpPr/>
        <p:nvPr/>
      </p:nvGrpSpPr>
      <p:grpSpPr>
        <a:xfrm>
          <a:off x="0" y="0"/>
          <a:ext cx="0" cy="0"/>
          <a:chOff x="0" y="0"/>
          <a:chExt cx="0" cy="0"/>
        </a:xfrm>
      </p:grpSpPr>
      <p:sp>
        <p:nvSpPr>
          <p:cNvPr id="568" name="Google Shape;568;p48"/>
          <p:cNvSpPr txBox="1"/>
          <p:nvPr>
            <p:ph type="title"/>
          </p:nvPr>
        </p:nvSpPr>
        <p:spPr>
          <a:xfrm>
            <a:off x="5230900" y="2274700"/>
            <a:ext cx="3455700" cy="841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569" name="Google Shape;569;p48"/>
          <p:cNvSpPr txBox="1"/>
          <p:nvPr>
            <p:ph idx="1" type="subTitle"/>
          </p:nvPr>
        </p:nvSpPr>
        <p:spPr>
          <a:xfrm>
            <a:off x="5230900" y="3090650"/>
            <a:ext cx="2760300" cy="9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570" name="Google Shape;570;p48"/>
          <p:cNvSpPr txBox="1"/>
          <p:nvPr>
            <p:ph hasCustomPrompt="1" idx="2" type="title"/>
          </p:nvPr>
        </p:nvSpPr>
        <p:spPr>
          <a:xfrm>
            <a:off x="5230900" y="1293975"/>
            <a:ext cx="2383800" cy="792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571" name="Shape 571"/>
        <p:cNvGrpSpPr/>
        <p:nvPr/>
      </p:nvGrpSpPr>
      <p:grpSpPr>
        <a:xfrm>
          <a:off x="0" y="0"/>
          <a:ext cx="0" cy="0"/>
          <a:chOff x="0" y="0"/>
          <a:chExt cx="0" cy="0"/>
        </a:xfrm>
      </p:grpSpPr>
      <p:sp>
        <p:nvSpPr>
          <p:cNvPr id="572" name="Google Shape;572;p49"/>
          <p:cNvSpPr txBox="1"/>
          <p:nvPr>
            <p:ph idx="1" type="body"/>
          </p:nvPr>
        </p:nvSpPr>
        <p:spPr>
          <a:xfrm>
            <a:off x="696675" y="999150"/>
            <a:ext cx="7652700" cy="30735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chemeClr val="accent2"/>
              </a:buClr>
              <a:buSzPts val="1100"/>
              <a:buFont typeface="Staatliches"/>
              <a:buAutoNum type="arabicPeriod"/>
              <a:defRPr sz="1200">
                <a:solidFill>
                  <a:srgbClr val="FFFFFF"/>
                </a:solidFill>
              </a:defRPr>
            </a:lvl1pPr>
            <a:lvl2pPr indent="-298450" lvl="1" marL="914400" rtl="0">
              <a:spcBef>
                <a:spcPts val="1600"/>
              </a:spcBef>
              <a:spcAft>
                <a:spcPts val="0"/>
              </a:spcAft>
              <a:buClr>
                <a:schemeClr val="dk1"/>
              </a:buClr>
              <a:buSzPts val="1100"/>
              <a:buFont typeface="Muli"/>
              <a:buAutoNum type="alphaLcPeriod"/>
              <a:defRPr>
                <a:solidFill>
                  <a:srgbClr val="FFFFFF"/>
                </a:solidFill>
              </a:defRPr>
            </a:lvl2pPr>
            <a:lvl3pPr indent="-298450" lvl="2" marL="1371600" rtl="0">
              <a:spcBef>
                <a:spcPts val="1600"/>
              </a:spcBef>
              <a:spcAft>
                <a:spcPts val="0"/>
              </a:spcAft>
              <a:buClr>
                <a:schemeClr val="dk1"/>
              </a:buClr>
              <a:buSzPts val="1100"/>
              <a:buFont typeface="Muli"/>
              <a:buAutoNum type="romanLcPeriod"/>
              <a:defRPr>
                <a:solidFill>
                  <a:srgbClr val="FFFFFF"/>
                </a:solidFill>
              </a:defRPr>
            </a:lvl3pPr>
            <a:lvl4pPr indent="-298450" lvl="3" marL="1828800" rtl="0">
              <a:spcBef>
                <a:spcPts val="1600"/>
              </a:spcBef>
              <a:spcAft>
                <a:spcPts val="0"/>
              </a:spcAft>
              <a:buClr>
                <a:schemeClr val="dk1"/>
              </a:buClr>
              <a:buSzPts val="1100"/>
              <a:buFont typeface="Muli"/>
              <a:buAutoNum type="arabicPeriod"/>
              <a:defRPr>
                <a:solidFill>
                  <a:srgbClr val="FFFFFF"/>
                </a:solidFill>
              </a:defRPr>
            </a:lvl4pPr>
            <a:lvl5pPr indent="-298450" lvl="4" marL="2286000" rtl="0">
              <a:spcBef>
                <a:spcPts val="1600"/>
              </a:spcBef>
              <a:spcAft>
                <a:spcPts val="0"/>
              </a:spcAft>
              <a:buClr>
                <a:schemeClr val="dk1"/>
              </a:buClr>
              <a:buSzPts val="1100"/>
              <a:buFont typeface="Muli"/>
              <a:buAutoNum type="alphaLcPeriod"/>
              <a:defRPr>
                <a:solidFill>
                  <a:srgbClr val="FFFFFF"/>
                </a:solidFill>
              </a:defRPr>
            </a:lvl5pPr>
            <a:lvl6pPr indent="-298450" lvl="5" marL="2743200" rtl="0">
              <a:spcBef>
                <a:spcPts val="1600"/>
              </a:spcBef>
              <a:spcAft>
                <a:spcPts val="0"/>
              </a:spcAft>
              <a:buClr>
                <a:schemeClr val="dk1"/>
              </a:buClr>
              <a:buSzPts val="1100"/>
              <a:buFont typeface="Muli"/>
              <a:buAutoNum type="romanLcPeriod"/>
              <a:defRPr>
                <a:solidFill>
                  <a:srgbClr val="FFFFFF"/>
                </a:solidFill>
              </a:defRPr>
            </a:lvl6pPr>
            <a:lvl7pPr indent="-298450" lvl="6" marL="3200400" rtl="0">
              <a:spcBef>
                <a:spcPts val="1600"/>
              </a:spcBef>
              <a:spcAft>
                <a:spcPts val="0"/>
              </a:spcAft>
              <a:buClr>
                <a:schemeClr val="dk1"/>
              </a:buClr>
              <a:buSzPts val="1100"/>
              <a:buFont typeface="Muli"/>
              <a:buAutoNum type="arabicPeriod"/>
              <a:defRPr>
                <a:solidFill>
                  <a:srgbClr val="FFFFFF"/>
                </a:solidFill>
              </a:defRPr>
            </a:lvl7pPr>
            <a:lvl8pPr indent="-298450" lvl="7" marL="3657600" rtl="0">
              <a:spcBef>
                <a:spcPts val="1600"/>
              </a:spcBef>
              <a:spcAft>
                <a:spcPts val="0"/>
              </a:spcAft>
              <a:buClr>
                <a:schemeClr val="dk1"/>
              </a:buClr>
              <a:buSzPts val="1100"/>
              <a:buFont typeface="Muli"/>
              <a:buAutoNum type="alphaLcPeriod"/>
              <a:defRPr>
                <a:solidFill>
                  <a:srgbClr val="FFFFFF"/>
                </a:solidFill>
              </a:defRPr>
            </a:lvl8pPr>
            <a:lvl9pPr indent="-298450" lvl="8" marL="4114800" rtl="0">
              <a:spcBef>
                <a:spcPts val="1600"/>
              </a:spcBef>
              <a:spcAft>
                <a:spcPts val="1600"/>
              </a:spcAft>
              <a:buClr>
                <a:schemeClr val="dk1"/>
              </a:buClr>
              <a:buSzPts val="1100"/>
              <a:buFont typeface="Muli"/>
              <a:buAutoNum type="romanLcPeriod"/>
              <a:defRPr>
                <a:solidFill>
                  <a:srgbClr val="FFFFFF"/>
                </a:solidFill>
              </a:defRPr>
            </a:lvl9pPr>
          </a:lstStyle>
          <a:p/>
        </p:txBody>
      </p:sp>
      <p:sp>
        <p:nvSpPr>
          <p:cNvPr id="573" name="Google Shape;573;p49"/>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574" name="Shape 574"/>
        <p:cNvGrpSpPr/>
        <p:nvPr/>
      </p:nvGrpSpPr>
      <p:grpSpPr>
        <a:xfrm>
          <a:off x="0" y="0"/>
          <a:ext cx="0" cy="0"/>
          <a:chOff x="0" y="0"/>
          <a:chExt cx="0" cy="0"/>
        </a:xfrm>
      </p:grpSpPr>
      <p:sp>
        <p:nvSpPr>
          <p:cNvPr id="575" name="Google Shape;575;p50"/>
          <p:cNvSpPr/>
          <p:nvPr/>
        </p:nvSpPr>
        <p:spPr>
          <a:xfrm>
            <a:off x="663425" y="1182425"/>
            <a:ext cx="3529200" cy="3529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0"/>
          <p:cNvSpPr/>
          <p:nvPr/>
        </p:nvSpPr>
        <p:spPr>
          <a:xfrm>
            <a:off x="1044650" y="1482600"/>
            <a:ext cx="3147900" cy="3147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0"/>
          <p:cNvSpPr/>
          <p:nvPr/>
        </p:nvSpPr>
        <p:spPr>
          <a:xfrm>
            <a:off x="4944825" y="1384650"/>
            <a:ext cx="3529200" cy="3529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0"/>
          <p:cNvSpPr/>
          <p:nvPr/>
        </p:nvSpPr>
        <p:spPr>
          <a:xfrm>
            <a:off x="4951450" y="1482600"/>
            <a:ext cx="3147900" cy="3147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0"/>
          <p:cNvSpPr txBox="1"/>
          <p:nvPr>
            <p:ph idx="1" type="subTitle"/>
          </p:nvPr>
        </p:nvSpPr>
        <p:spPr>
          <a:xfrm>
            <a:off x="5589802" y="2375625"/>
            <a:ext cx="1942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580" name="Google Shape;580;p50"/>
          <p:cNvSpPr txBox="1"/>
          <p:nvPr>
            <p:ph idx="2" type="subTitle"/>
          </p:nvPr>
        </p:nvSpPr>
        <p:spPr>
          <a:xfrm>
            <a:off x="1611702" y="2375625"/>
            <a:ext cx="1942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581" name="Google Shape;581;p50"/>
          <p:cNvSpPr txBox="1"/>
          <p:nvPr>
            <p:ph idx="3" type="subTitle"/>
          </p:nvPr>
        </p:nvSpPr>
        <p:spPr>
          <a:xfrm>
            <a:off x="1611700" y="2791725"/>
            <a:ext cx="1942500" cy="125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582" name="Google Shape;582;p50"/>
          <p:cNvSpPr txBox="1"/>
          <p:nvPr>
            <p:ph idx="4" type="subTitle"/>
          </p:nvPr>
        </p:nvSpPr>
        <p:spPr>
          <a:xfrm>
            <a:off x="5589800" y="2791725"/>
            <a:ext cx="1942500" cy="125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583" name="Google Shape;583;p50"/>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584" name="Shape 584"/>
        <p:cNvGrpSpPr/>
        <p:nvPr/>
      </p:nvGrpSpPr>
      <p:grpSpPr>
        <a:xfrm>
          <a:off x="0" y="0"/>
          <a:ext cx="0" cy="0"/>
          <a:chOff x="0" y="0"/>
          <a:chExt cx="0" cy="0"/>
        </a:xfrm>
      </p:grpSpPr>
      <p:sp>
        <p:nvSpPr>
          <p:cNvPr id="585" name="Google Shape;585;p51"/>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586" name="Shape 586"/>
        <p:cNvGrpSpPr/>
        <p:nvPr/>
      </p:nvGrpSpPr>
      <p:grpSpPr>
        <a:xfrm>
          <a:off x="0" y="0"/>
          <a:ext cx="0" cy="0"/>
          <a:chOff x="0" y="0"/>
          <a:chExt cx="0" cy="0"/>
        </a:xfrm>
      </p:grpSpPr>
      <p:sp>
        <p:nvSpPr>
          <p:cNvPr id="587" name="Google Shape;587;p52"/>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588" name="Google Shape;588;p52"/>
          <p:cNvSpPr txBox="1"/>
          <p:nvPr>
            <p:ph idx="1" type="subTitle"/>
          </p:nvPr>
        </p:nvSpPr>
        <p:spPr>
          <a:xfrm>
            <a:off x="934375" y="1046958"/>
            <a:ext cx="2918100" cy="79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589" name="Google Shape;589;p52"/>
          <p:cNvSpPr txBox="1"/>
          <p:nvPr>
            <p:ph idx="2" type="body"/>
          </p:nvPr>
        </p:nvSpPr>
        <p:spPr>
          <a:xfrm>
            <a:off x="934375" y="1922051"/>
            <a:ext cx="3536100" cy="2336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590" name="Shape 590"/>
        <p:cNvGrpSpPr/>
        <p:nvPr/>
      </p:nvGrpSpPr>
      <p:grpSpPr>
        <a:xfrm>
          <a:off x="0" y="0"/>
          <a:ext cx="0" cy="0"/>
          <a:chOff x="0" y="0"/>
          <a:chExt cx="0" cy="0"/>
        </a:xfrm>
      </p:grpSpPr>
      <p:sp>
        <p:nvSpPr>
          <p:cNvPr id="591" name="Google Shape;591;p53"/>
          <p:cNvSpPr/>
          <p:nvPr/>
        </p:nvSpPr>
        <p:spPr>
          <a:xfrm>
            <a:off x="1142850" y="-857325"/>
            <a:ext cx="6858000" cy="68580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3"/>
          <p:cNvSpPr/>
          <p:nvPr/>
        </p:nvSpPr>
        <p:spPr>
          <a:xfrm>
            <a:off x="1973399" y="-26776"/>
            <a:ext cx="5196900" cy="5196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3" name="Google Shape;593;p53"/>
          <p:cNvGrpSpPr/>
          <p:nvPr/>
        </p:nvGrpSpPr>
        <p:grpSpPr>
          <a:xfrm>
            <a:off x="1762121" y="3001959"/>
            <a:ext cx="604216" cy="560378"/>
            <a:chOff x="8106125" y="1319625"/>
            <a:chExt cx="1109875" cy="1029350"/>
          </a:xfrm>
        </p:grpSpPr>
        <p:sp>
          <p:nvSpPr>
            <p:cNvPr id="594" name="Google Shape;594;p53"/>
            <p:cNvSpPr/>
            <p:nvPr/>
          </p:nvSpPr>
          <p:spPr>
            <a:xfrm>
              <a:off x="8106125" y="1319625"/>
              <a:ext cx="1109875" cy="1029350"/>
            </a:xfrm>
            <a:custGeom>
              <a:rect b="b" l="l" r="r" t="t"/>
              <a:pathLst>
                <a:path extrusionOk="0" h="41174" w="44395">
                  <a:moveTo>
                    <a:pt x="22847" y="0"/>
                  </a:moveTo>
                  <a:cubicBezTo>
                    <a:pt x="19995" y="0"/>
                    <a:pt x="17172" y="590"/>
                    <a:pt x="14556" y="1731"/>
                  </a:cubicBezTo>
                  <a:cubicBezTo>
                    <a:pt x="4898" y="5970"/>
                    <a:pt x="1" y="16817"/>
                    <a:pt x="3216" y="26869"/>
                  </a:cubicBezTo>
                  <a:cubicBezTo>
                    <a:pt x="5992" y="35533"/>
                    <a:pt x="14032" y="41173"/>
                    <a:pt x="22813" y="41173"/>
                  </a:cubicBezTo>
                  <a:cubicBezTo>
                    <a:pt x="24208" y="41173"/>
                    <a:pt x="25622" y="41031"/>
                    <a:pt x="27036" y="40736"/>
                  </a:cubicBezTo>
                  <a:cubicBezTo>
                    <a:pt x="37363" y="38572"/>
                    <a:pt x="44395" y="28973"/>
                    <a:pt x="43313" y="18480"/>
                  </a:cubicBezTo>
                  <a:cubicBezTo>
                    <a:pt x="42231" y="7996"/>
                    <a:pt x="33399" y="10"/>
                    <a:pt x="228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3"/>
            <p:cNvSpPr/>
            <p:nvPr/>
          </p:nvSpPr>
          <p:spPr>
            <a:xfrm>
              <a:off x="8350775" y="1633100"/>
              <a:ext cx="344975" cy="331950"/>
            </a:xfrm>
            <a:custGeom>
              <a:rect b="b" l="l" r="r" t="t"/>
              <a:pathLst>
                <a:path extrusionOk="0" h="13278" w="13799">
                  <a:moveTo>
                    <a:pt x="7160" y="0"/>
                  </a:moveTo>
                  <a:cubicBezTo>
                    <a:pt x="4475" y="0"/>
                    <a:pt x="2056" y="1613"/>
                    <a:pt x="1033" y="4101"/>
                  </a:cubicBezTo>
                  <a:cubicBezTo>
                    <a:pt x="0" y="6580"/>
                    <a:pt x="571" y="9432"/>
                    <a:pt x="2469" y="11330"/>
                  </a:cubicBezTo>
                  <a:cubicBezTo>
                    <a:pt x="3740" y="12602"/>
                    <a:pt x="5440" y="13277"/>
                    <a:pt x="7172" y="13277"/>
                  </a:cubicBezTo>
                  <a:cubicBezTo>
                    <a:pt x="8025" y="13277"/>
                    <a:pt x="8886" y="13113"/>
                    <a:pt x="9707" y="12776"/>
                  </a:cubicBezTo>
                  <a:cubicBezTo>
                    <a:pt x="12185" y="11743"/>
                    <a:pt x="13798" y="9324"/>
                    <a:pt x="13798" y="6639"/>
                  </a:cubicBezTo>
                  <a:cubicBezTo>
                    <a:pt x="13798" y="2970"/>
                    <a:pt x="10828" y="0"/>
                    <a:pt x="7160" y="0"/>
                  </a:cubicBezTo>
                  <a:close/>
                </a:path>
              </a:pathLst>
            </a:custGeom>
            <a:solidFill>
              <a:srgbClr val="FFB8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3"/>
            <p:cNvSpPr/>
            <p:nvPr/>
          </p:nvSpPr>
          <p:spPr>
            <a:xfrm>
              <a:off x="8751050" y="2057225"/>
              <a:ext cx="129100" cy="110750"/>
            </a:xfrm>
            <a:custGeom>
              <a:rect b="b" l="l" r="r" t="t"/>
              <a:pathLst>
                <a:path extrusionOk="0" h="4430" w="5164">
                  <a:moveTo>
                    <a:pt x="2951" y="0"/>
                  </a:moveTo>
                  <a:cubicBezTo>
                    <a:pt x="984" y="0"/>
                    <a:pt x="0" y="2380"/>
                    <a:pt x="1387" y="3777"/>
                  </a:cubicBezTo>
                  <a:cubicBezTo>
                    <a:pt x="1838" y="4228"/>
                    <a:pt x="2392" y="4430"/>
                    <a:pt x="2935" y="4430"/>
                  </a:cubicBezTo>
                  <a:cubicBezTo>
                    <a:pt x="4073" y="4430"/>
                    <a:pt x="5163" y="3545"/>
                    <a:pt x="5163" y="2213"/>
                  </a:cubicBezTo>
                  <a:cubicBezTo>
                    <a:pt x="5163" y="994"/>
                    <a:pt x="4180" y="0"/>
                    <a:pt x="2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3"/>
            <p:cNvSpPr/>
            <p:nvPr/>
          </p:nvSpPr>
          <p:spPr>
            <a:xfrm>
              <a:off x="8824800" y="1485575"/>
              <a:ext cx="129100" cy="110775"/>
            </a:xfrm>
            <a:custGeom>
              <a:rect b="b" l="l" r="r" t="t"/>
              <a:pathLst>
                <a:path extrusionOk="0" h="4431" w="5164">
                  <a:moveTo>
                    <a:pt x="2951" y="0"/>
                  </a:moveTo>
                  <a:cubicBezTo>
                    <a:pt x="984" y="0"/>
                    <a:pt x="1" y="2380"/>
                    <a:pt x="1387" y="3777"/>
                  </a:cubicBezTo>
                  <a:cubicBezTo>
                    <a:pt x="1839" y="4228"/>
                    <a:pt x="2392" y="4430"/>
                    <a:pt x="2936" y="4430"/>
                  </a:cubicBezTo>
                  <a:cubicBezTo>
                    <a:pt x="4073" y="4430"/>
                    <a:pt x="5164" y="3545"/>
                    <a:pt x="5164" y="2213"/>
                  </a:cubicBezTo>
                  <a:cubicBezTo>
                    <a:pt x="5164" y="994"/>
                    <a:pt x="4180" y="0"/>
                    <a:pt x="2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3"/>
            <p:cNvSpPr/>
            <p:nvPr/>
          </p:nvSpPr>
          <p:spPr>
            <a:xfrm>
              <a:off x="8291500" y="1362875"/>
              <a:ext cx="217875" cy="179650"/>
            </a:xfrm>
            <a:custGeom>
              <a:rect b="b" l="l" r="r" t="t"/>
              <a:pathLst>
                <a:path extrusionOk="0" h="7186" w="8715">
                  <a:moveTo>
                    <a:pt x="7141" y="1"/>
                  </a:moveTo>
                  <a:lnTo>
                    <a:pt x="7141" y="1"/>
                  </a:lnTo>
                  <a:cubicBezTo>
                    <a:pt x="4417" y="1201"/>
                    <a:pt x="1978" y="2981"/>
                    <a:pt x="1" y="5213"/>
                  </a:cubicBezTo>
                  <a:cubicBezTo>
                    <a:pt x="850" y="6497"/>
                    <a:pt x="2253" y="7186"/>
                    <a:pt x="3681" y="7186"/>
                  </a:cubicBezTo>
                  <a:cubicBezTo>
                    <a:pt x="4584" y="7186"/>
                    <a:pt x="5497" y="6910"/>
                    <a:pt x="6285" y="6335"/>
                  </a:cubicBezTo>
                  <a:cubicBezTo>
                    <a:pt x="8321" y="4849"/>
                    <a:pt x="8715" y="1978"/>
                    <a:pt x="71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3"/>
            <p:cNvSpPr/>
            <p:nvPr/>
          </p:nvSpPr>
          <p:spPr>
            <a:xfrm>
              <a:off x="8406825" y="2075650"/>
              <a:ext cx="86075" cy="73925"/>
            </a:xfrm>
            <a:custGeom>
              <a:rect b="b" l="l" r="r" t="t"/>
              <a:pathLst>
                <a:path extrusionOk="0" h="2957" w="3443">
                  <a:moveTo>
                    <a:pt x="1967" y="1"/>
                  </a:moveTo>
                  <a:cubicBezTo>
                    <a:pt x="659" y="1"/>
                    <a:pt x="0" y="1594"/>
                    <a:pt x="925" y="2519"/>
                  </a:cubicBezTo>
                  <a:cubicBezTo>
                    <a:pt x="1228" y="2821"/>
                    <a:pt x="1598" y="2957"/>
                    <a:pt x="1962" y="2957"/>
                  </a:cubicBezTo>
                  <a:cubicBezTo>
                    <a:pt x="2719" y="2957"/>
                    <a:pt x="3443" y="2367"/>
                    <a:pt x="3443" y="1476"/>
                  </a:cubicBezTo>
                  <a:cubicBezTo>
                    <a:pt x="3443" y="660"/>
                    <a:pt x="2784" y="1"/>
                    <a:pt x="19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3"/>
            <p:cNvSpPr/>
            <p:nvPr/>
          </p:nvSpPr>
          <p:spPr>
            <a:xfrm>
              <a:off x="9015350" y="1762175"/>
              <a:ext cx="86075" cy="73925"/>
            </a:xfrm>
            <a:custGeom>
              <a:rect b="b" l="l" r="r" t="t"/>
              <a:pathLst>
                <a:path extrusionOk="0" h="2957" w="3443">
                  <a:moveTo>
                    <a:pt x="1968" y="1"/>
                  </a:moveTo>
                  <a:cubicBezTo>
                    <a:pt x="660" y="1"/>
                    <a:pt x="1" y="1594"/>
                    <a:pt x="925" y="2518"/>
                  </a:cubicBezTo>
                  <a:cubicBezTo>
                    <a:pt x="1228" y="2821"/>
                    <a:pt x="1599" y="2956"/>
                    <a:pt x="1962" y="2956"/>
                  </a:cubicBezTo>
                  <a:cubicBezTo>
                    <a:pt x="2719" y="2956"/>
                    <a:pt x="3443" y="2367"/>
                    <a:pt x="3443" y="1476"/>
                  </a:cubicBezTo>
                  <a:cubicBezTo>
                    <a:pt x="3443" y="660"/>
                    <a:pt x="2784" y="1"/>
                    <a:pt x="19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3"/>
            <p:cNvSpPr/>
            <p:nvPr/>
          </p:nvSpPr>
          <p:spPr>
            <a:xfrm>
              <a:off x="8652700" y="1448700"/>
              <a:ext cx="43050" cy="36925"/>
            </a:xfrm>
            <a:custGeom>
              <a:rect b="b" l="l" r="r" t="t"/>
              <a:pathLst>
                <a:path extrusionOk="0" h="1477" w="1722">
                  <a:moveTo>
                    <a:pt x="984" y="0"/>
                  </a:moveTo>
                  <a:cubicBezTo>
                    <a:pt x="335" y="0"/>
                    <a:pt x="0" y="797"/>
                    <a:pt x="462" y="1259"/>
                  </a:cubicBezTo>
                  <a:cubicBezTo>
                    <a:pt x="615" y="1409"/>
                    <a:pt x="801" y="1476"/>
                    <a:pt x="983" y="1476"/>
                  </a:cubicBezTo>
                  <a:cubicBezTo>
                    <a:pt x="1362" y="1476"/>
                    <a:pt x="1721" y="1183"/>
                    <a:pt x="1721" y="738"/>
                  </a:cubicBezTo>
                  <a:cubicBezTo>
                    <a:pt x="1721" y="335"/>
                    <a:pt x="1397" y="0"/>
                    <a:pt x="9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3"/>
            <p:cNvSpPr/>
            <p:nvPr/>
          </p:nvSpPr>
          <p:spPr>
            <a:xfrm>
              <a:off x="8837100" y="1909700"/>
              <a:ext cx="43050" cy="36925"/>
            </a:xfrm>
            <a:custGeom>
              <a:rect b="b" l="l" r="r" t="t"/>
              <a:pathLst>
                <a:path extrusionOk="0" h="1477" w="1722">
                  <a:moveTo>
                    <a:pt x="984" y="0"/>
                  </a:moveTo>
                  <a:cubicBezTo>
                    <a:pt x="335" y="0"/>
                    <a:pt x="0" y="797"/>
                    <a:pt x="463" y="1259"/>
                  </a:cubicBezTo>
                  <a:cubicBezTo>
                    <a:pt x="615" y="1409"/>
                    <a:pt x="801" y="1476"/>
                    <a:pt x="983" y="1476"/>
                  </a:cubicBezTo>
                  <a:cubicBezTo>
                    <a:pt x="1362" y="1476"/>
                    <a:pt x="1721" y="1184"/>
                    <a:pt x="1721" y="738"/>
                  </a:cubicBezTo>
                  <a:cubicBezTo>
                    <a:pt x="1721" y="335"/>
                    <a:pt x="1397" y="0"/>
                    <a:pt x="9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p53"/>
          <p:cNvSpPr txBox="1"/>
          <p:nvPr>
            <p:ph type="title"/>
          </p:nvPr>
        </p:nvSpPr>
        <p:spPr>
          <a:xfrm>
            <a:off x="2962125" y="1581150"/>
            <a:ext cx="3219600" cy="1981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200"/>
              <a:buNone/>
              <a:defRPr sz="60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604" name="Shape 604"/>
        <p:cNvGrpSpPr/>
        <p:nvPr/>
      </p:nvGrpSpPr>
      <p:grpSpPr>
        <a:xfrm>
          <a:off x="0" y="0"/>
          <a:ext cx="0" cy="0"/>
          <a:chOff x="0" y="0"/>
          <a:chExt cx="0" cy="0"/>
        </a:xfrm>
      </p:grpSpPr>
      <p:grpSp>
        <p:nvGrpSpPr>
          <p:cNvPr id="605" name="Google Shape;605;p54"/>
          <p:cNvGrpSpPr/>
          <p:nvPr/>
        </p:nvGrpSpPr>
        <p:grpSpPr>
          <a:xfrm>
            <a:off x="530250" y="-1470000"/>
            <a:ext cx="8083500" cy="8083500"/>
            <a:chOff x="530250" y="-1470000"/>
            <a:chExt cx="8083500" cy="8083500"/>
          </a:xfrm>
        </p:grpSpPr>
        <p:sp>
          <p:nvSpPr>
            <p:cNvPr id="606" name="Google Shape;606;p54"/>
            <p:cNvSpPr/>
            <p:nvPr/>
          </p:nvSpPr>
          <p:spPr>
            <a:xfrm>
              <a:off x="530250" y="-1470000"/>
              <a:ext cx="8083500" cy="808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4"/>
            <p:cNvSpPr/>
            <p:nvPr/>
          </p:nvSpPr>
          <p:spPr>
            <a:xfrm>
              <a:off x="1185900" y="-8143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8" name="Google Shape;608;p54"/>
          <p:cNvSpPr txBox="1"/>
          <p:nvPr>
            <p:ph idx="1" type="body"/>
          </p:nvPr>
        </p:nvSpPr>
        <p:spPr>
          <a:xfrm>
            <a:off x="3168000" y="1800950"/>
            <a:ext cx="2808000" cy="22554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FFFFFF"/>
              </a:buClr>
              <a:buSzPts val="1600"/>
              <a:buChar char="●"/>
              <a:defRPr sz="1600">
                <a:solidFill>
                  <a:srgbClr val="FFFFFF"/>
                </a:solidFill>
              </a:defRPr>
            </a:lvl1pPr>
            <a:lvl2pPr indent="-330200" lvl="1" marL="914400" rtl="0" algn="ctr">
              <a:spcBef>
                <a:spcPts val="1600"/>
              </a:spcBef>
              <a:spcAft>
                <a:spcPts val="0"/>
              </a:spcAft>
              <a:buClr>
                <a:srgbClr val="FFFFFF"/>
              </a:buClr>
              <a:buSzPts val="1600"/>
              <a:buChar char="○"/>
              <a:defRPr sz="1600">
                <a:solidFill>
                  <a:srgbClr val="FFFFFF"/>
                </a:solidFill>
              </a:defRPr>
            </a:lvl2pPr>
            <a:lvl3pPr indent="-330200" lvl="2" marL="1371600" rtl="0" algn="ctr">
              <a:spcBef>
                <a:spcPts val="1600"/>
              </a:spcBef>
              <a:spcAft>
                <a:spcPts val="0"/>
              </a:spcAft>
              <a:buClr>
                <a:srgbClr val="FFFFFF"/>
              </a:buClr>
              <a:buSzPts val="1600"/>
              <a:buChar char="■"/>
              <a:defRPr sz="1600">
                <a:solidFill>
                  <a:srgbClr val="FFFFFF"/>
                </a:solidFill>
              </a:defRPr>
            </a:lvl3pPr>
            <a:lvl4pPr indent="-330200" lvl="3" marL="1828800" rtl="0" algn="ctr">
              <a:spcBef>
                <a:spcPts val="1600"/>
              </a:spcBef>
              <a:spcAft>
                <a:spcPts val="0"/>
              </a:spcAft>
              <a:buClr>
                <a:srgbClr val="FFFFFF"/>
              </a:buClr>
              <a:buSzPts val="1600"/>
              <a:buChar char="●"/>
              <a:defRPr sz="1600">
                <a:solidFill>
                  <a:srgbClr val="FFFFFF"/>
                </a:solidFill>
              </a:defRPr>
            </a:lvl4pPr>
            <a:lvl5pPr indent="-330200" lvl="4" marL="2286000" rtl="0" algn="ctr">
              <a:spcBef>
                <a:spcPts val="1600"/>
              </a:spcBef>
              <a:spcAft>
                <a:spcPts val="0"/>
              </a:spcAft>
              <a:buClr>
                <a:srgbClr val="FFFFFF"/>
              </a:buClr>
              <a:buSzPts val="1600"/>
              <a:buChar char="○"/>
              <a:defRPr sz="1600">
                <a:solidFill>
                  <a:srgbClr val="FFFFFF"/>
                </a:solidFill>
              </a:defRPr>
            </a:lvl5pPr>
            <a:lvl6pPr indent="-330200" lvl="5" marL="2743200" rtl="0" algn="ctr">
              <a:spcBef>
                <a:spcPts val="1600"/>
              </a:spcBef>
              <a:spcAft>
                <a:spcPts val="0"/>
              </a:spcAft>
              <a:buClr>
                <a:srgbClr val="FFFFFF"/>
              </a:buClr>
              <a:buSzPts val="1600"/>
              <a:buChar char="■"/>
              <a:defRPr sz="1600">
                <a:solidFill>
                  <a:srgbClr val="FFFFFF"/>
                </a:solidFill>
              </a:defRPr>
            </a:lvl6pPr>
            <a:lvl7pPr indent="-330200" lvl="6" marL="3200400" rtl="0" algn="ctr">
              <a:spcBef>
                <a:spcPts val="1600"/>
              </a:spcBef>
              <a:spcAft>
                <a:spcPts val="0"/>
              </a:spcAft>
              <a:buClr>
                <a:srgbClr val="FFFFFF"/>
              </a:buClr>
              <a:buSzPts val="1600"/>
              <a:buChar char="●"/>
              <a:defRPr sz="1600">
                <a:solidFill>
                  <a:srgbClr val="FFFFFF"/>
                </a:solidFill>
              </a:defRPr>
            </a:lvl7pPr>
            <a:lvl8pPr indent="-330200" lvl="7" marL="3657600" rtl="0" algn="ctr">
              <a:spcBef>
                <a:spcPts val="1600"/>
              </a:spcBef>
              <a:spcAft>
                <a:spcPts val="0"/>
              </a:spcAft>
              <a:buClr>
                <a:srgbClr val="FFFFFF"/>
              </a:buClr>
              <a:buSzPts val="1600"/>
              <a:buChar char="○"/>
              <a:defRPr sz="1600">
                <a:solidFill>
                  <a:srgbClr val="FFFFFF"/>
                </a:solidFill>
              </a:defRPr>
            </a:lvl8pPr>
            <a:lvl9pPr indent="-330200" lvl="8" marL="4114800" rtl="0" algn="ctr">
              <a:spcBef>
                <a:spcPts val="1600"/>
              </a:spcBef>
              <a:spcAft>
                <a:spcPts val="1600"/>
              </a:spcAft>
              <a:buClr>
                <a:srgbClr val="FFFFFF"/>
              </a:buClr>
              <a:buSzPts val="1600"/>
              <a:buChar char="■"/>
              <a:defRPr sz="1600">
                <a:solidFill>
                  <a:srgbClr val="FFFFFF"/>
                </a:solidFill>
              </a:defRPr>
            </a:lvl9pPr>
          </a:lstStyle>
          <a:p/>
        </p:txBody>
      </p:sp>
      <p:sp>
        <p:nvSpPr>
          <p:cNvPr id="609" name="Google Shape;609;p54"/>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610" name="Shape 610"/>
        <p:cNvGrpSpPr/>
        <p:nvPr/>
      </p:nvGrpSpPr>
      <p:grpSpPr>
        <a:xfrm>
          <a:off x="0" y="0"/>
          <a:ext cx="0" cy="0"/>
          <a:chOff x="0" y="0"/>
          <a:chExt cx="0" cy="0"/>
        </a:xfrm>
      </p:grpSpPr>
      <p:sp>
        <p:nvSpPr>
          <p:cNvPr id="611" name="Google Shape;611;p55"/>
          <p:cNvSpPr txBox="1"/>
          <p:nvPr>
            <p:ph type="title"/>
          </p:nvPr>
        </p:nvSpPr>
        <p:spPr>
          <a:xfrm>
            <a:off x="658325" y="450150"/>
            <a:ext cx="23832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612" name="Shape 612"/>
        <p:cNvGrpSpPr/>
        <p:nvPr/>
      </p:nvGrpSpPr>
      <p:grpSpPr>
        <a:xfrm>
          <a:off x="0" y="0"/>
          <a:ext cx="0" cy="0"/>
          <a:chOff x="0" y="0"/>
          <a:chExt cx="0" cy="0"/>
        </a:xfrm>
      </p:grpSpPr>
      <p:sp>
        <p:nvSpPr>
          <p:cNvPr id="613" name="Google Shape;613;p56"/>
          <p:cNvSpPr/>
          <p:nvPr/>
        </p:nvSpPr>
        <p:spPr>
          <a:xfrm>
            <a:off x="1220250" y="450875"/>
            <a:ext cx="6703500" cy="670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6"/>
          <p:cNvSpPr/>
          <p:nvPr/>
        </p:nvSpPr>
        <p:spPr>
          <a:xfrm>
            <a:off x="1220250" y="-1896025"/>
            <a:ext cx="6703500" cy="670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6"/>
          <p:cNvSpPr txBox="1"/>
          <p:nvPr>
            <p:ph hasCustomPrompt="1" type="title"/>
          </p:nvPr>
        </p:nvSpPr>
        <p:spPr>
          <a:xfrm>
            <a:off x="311700" y="1273400"/>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16" name="Google Shape;616;p5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7" name="Shape 617"/>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TWO_COLUMNS_1">
    <p:bg>
      <p:bgPr>
        <a:blipFill>
          <a:blip r:embed="rId2">
            <a:alphaModFix/>
          </a:blip>
          <a:stretch>
            <a:fillRect/>
          </a:stretch>
        </a:blipFill>
      </p:bgPr>
    </p:bg>
    <p:spTree>
      <p:nvGrpSpPr>
        <p:cNvPr id="618" name="Shape 618"/>
        <p:cNvGrpSpPr/>
        <p:nvPr/>
      </p:nvGrpSpPr>
      <p:grpSpPr>
        <a:xfrm>
          <a:off x="0" y="0"/>
          <a:ext cx="0" cy="0"/>
          <a:chOff x="0" y="0"/>
          <a:chExt cx="0" cy="0"/>
        </a:xfrm>
      </p:grpSpPr>
      <p:sp>
        <p:nvSpPr>
          <p:cNvPr id="619" name="Google Shape;619;p58"/>
          <p:cNvSpPr txBox="1"/>
          <p:nvPr>
            <p:ph idx="1" type="body"/>
          </p:nvPr>
        </p:nvSpPr>
        <p:spPr>
          <a:xfrm>
            <a:off x="5156775" y="2811250"/>
            <a:ext cx="2614800" cy="1422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620" name="Google Shape;620;p58"/>
          <p:cNvSpPr txBox="1"/>
          <p:nvPr>
            <p:ph type="title"/>
          </p:nvPr>
        </p:nvSpPr>
        <p:spPr>
          <a:xfrm>
            <a:off x="5156775" y="1418775"/>
            <a:ext cx="2614800" cy="1292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621" name="Google Shape;621;p58"/>
          <p:cNvSpPr/>
          <p:nvPr/>
        </p:nvSpPr>
        <p:spPr>
          <a:xfrm>
            <a:off x="-1131000" y="-105300"/>
            <a:ext cx="5354100" cy="5354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bg>
      <p:bgPr>
        <a:blipFill>
          <a:blip r:embed="rId2">
            <a:alphaModFix/>
          </a:blip>
          <a:stretch>
            <a:fillRect/>
          </a:stretch>
        </a:blipFill>
      </p:bgPr>
    </p:bg>
    <p:spTree>
      <p:nvGrpSpPr>
        <p:cNvPr id="622" name="Shape 622"/>
        <p:cNvGrpSpPr/>
        <p:nvPr/>
      </p:nvGrpSpPr>
      <p:grpSpPr>
        <a:xfrm>
          <a:off x="0" y="0"/>
          <a:ext cx="0" cy="0"/>
          <a:chOff x="0" y="0"/>
          <a:chExt cx="0" cy="0"/>
        </a:xfrm>
      </p:grpSpPr>
      <p:sp>
        <p:nvSpPr>
          <p:cNvPr id="623" name="Google Shape;623;p59"/>
          <p:cNvSpPr txBox="1"/>
          <p:nvPr>
            <p:ph idx="1" type="subTitle"/>
          </p:nvPr>
        </p:nvSpPr>
        <p:spPr>
          <a:xfrm>
            <a:off x="2832550"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24" name="Google Shape;624;p59"/>
          <p:cNvSpPr txBox="1"/>
          <p:nvPr>
            <p:ph idx="2" type="subTitle"/>
          </p:nvPr>
        </p:nvSpPr>
        <p:spPr>
          <a:xfrm>
            <a:off x="1005175"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25" name="Google Shape;625;p59"/>
          <p:cNvSpPr txBox="1"/>
          <p:nvPr>
            <p:ph idx="3" type="subTitle"/>
          </p:nvPr>
        </p:nvSpPr>
        <p:spPr>
          <a:xfrm>
            <a:off x="1005175"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26" name="Google Shape;626;p59"/>
          <p:cNvSpPr txBox="1"/>
          <p:nvPr>
            <p:ph idx="4" type="subTitle"/>
          </p:nvPr>
        </p:nvSpPr>
        <p:spPr>
          <a:xfrm>
            <a:off x="2832550"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27" name="Google Shape;627;p59"/>
          <p:cNvSpPr txBox="1"/>
          <p:nvPr>
            <p:ph idx="5" type="subTitle"/>
          </p:nvPr>
        </p:nvSpPr>
        <p:spPr>
          <a:xfrm>
            <a:off x="4659925"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28" name="Google Shape;628;p59"/>
          <p:cNvSpPr txBox="1"/>
          <p:nvPr>
            <p:ph idx="6" type="subTitle"/>
          </p:nvPr>
        </p:nvSpPr>
        <p:spPr>
          <a:xfrm>
            <a:off x="6487300"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29" name="Google Shape;629;p59"/>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630" name="Google Shape;630;p59"/>
          <p:cNvSpPr txBox="1"/>
          <p:nvPr>
            <p:ph hasCustomPrompt="1" idx="7" type="title"/>
          </p:nvPr>
        </p:nvSpPr>
        <p:spPr>
          <a:xfrm>
            <a:off x="1207225"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631" name="Google Shape;631;p59"/>
          <p:cNvSpPr txBox="1"/>
          <p:nvPr>
            <p:ph hasCustomPrompt="1" idx="8" type="title"/>
          </p:nvPr>
        </p:nvSpPr>
        <p:spPr>
          <a:xfrm>
            <a:off x="3034600"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632" name="Google Shape;632;p59"/>
          <p:cNvSpPr txBox="1"/>
          <p:nvPr>
            <p:ph hasCustomPrompt="1" idx="9" type="title"/>
          </p:nvPr>
        </p:nvSpPr>
        <p:spPr>
          <a:xfrm>
            <a:off x="4861975"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633" name="Google Shape;633;p59"/>
          <p:cNvSpPr txBox="1"/>
          <p:nvPr>
            <p:ph hasCustomPrompt="1" idx="13" type="title"/>
          </p:nvPr>
        </p:nvSpPr>
        <p:spPr>
          <a:xfrm>
            <a:off x="6689350"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634" name="Google Shape;634;p59"/>
          <p:cNvSpPr txBox="1"/>
          <p:nvPr>
            <p:ph idx="14" type="subTitle"/>
          </p:nvPr>
        </p:nvSpPr>
        <p:spPr>
          <a:xfrm>
            <a:off x="4659925"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35" name="Google Shape;635;p59"/>
          <p:cNvSpPr txBox="1"/>
          <p:nvPr>
            <p:ph idx="15" type="subTitle"/>
          </p:nvPr>
        </p:nvSpPr>
        <p:spPr>
          <a:xfrm>
            <a:off x="6487300"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
    <p:bg>
      <p:bgPr>
        <a:blipFill>
          <a:blip r:embed="rId2">
            <a:alphaModFix/>
          </a:blip>
          <a:stretch>
            <a:fillRect/>
          </a:stretch>
        </a:blipFill>
      </p:bgPr>
    </p:bg>
    <p:spTree>
      <p:nvGrpSpPr>
        <p:cNvPr id="636" name="Shape 636"/>
        <p:cNvGrpSpPr/>
        <p:nvPr/>
      </p:nvGrpSpPr>
      <p:grpSpPr>
        <a:xfrm>
          <a:off x="0" y="0"/>
          <a:ext cx="0" cy="0"/>
          <a:chOff x="0" y="0"/>
          <a:chExt cx="0" cy="0"/>
        </a:xfrm>
      </p:grpSpPr>
      <p:sp>
        <p:nvSpPr>
          <p:cNvPr id="637" name="Google Shape;637;p60"/>
          <p:cNvSpPr/>
          <p:nvPr/>
        </p:nvSpPr>
        <p:spPr>
          <a:xfrm>
            <a:off x="1968425" y="203425"/>
            <a:ext cx="6858300" cy="5924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8" name="Google Shape;638;p60"/>
          <p:cNvGrpSpPr/>
          <p:nvPr/>
        </p:nvGrpSpPr>
        <p:grpSpPr>
          <a:xfrm rot="-1402022">
            <a:off x="1365474" y="885788"/>
            <a:ext cx="2913567" cy="1712888"/>
            <a:chOff x="234575" y="750250"/>
            <a:chExt cx="7168600" cy="4214425"/>
          </a:xfrm>
        </p:grpSpPr>
        <p:sp>
          <p:nvSpPr>
            <p:cNvPr id="639" name="Google Shape;639;p60"/>
            <p:cNvSpPr/>
            <p:nvPr/>
          </p:nvSpPr>
          <p:spPr>
            <a:xfrm>
              <a:off x="234575" y="1500850"/>
              <a:ext cx="2615325" cy="1550900"/>
            </a:xfrm>
            <a:custGeom>
              <a:rect b="b" l="l" r="r" t="t"/>
              <a:pathLst>
                <a:path extrusionOk="0" h="62036" w="104613">
                  <a:moveTo>
                    <a:pt x="73185" y="0"/>
                  </a:moveTo>
                  <a:cubicBezTo>
                    <a:pt x="72367" y="0"/>
                    <a:pt x="71531" y="137"/>
                    <a:pt x="70726" y="287"/>
                  </a:cubicBezTo>
                  <a:cubicBezTo>
                    <a:pt x="42546" y="5569"/>
                    <a:pt x="18357" y="24647"/>
                    <a:pt x="1634" y="47931"/>
                  </a:cubicBezTo>
                  <a:cubicBezTo>
                    <a:pt x="1013" y="48794"/>
                    <a:pt x="384" y="49701"/>
                    <a:pt x="201" y="50748"/>
                  </a:cubicBezTo>
                  <a:cubicBezTo>
                    <a:pt x="0" y="51882"/>
                    <a:pt x="346" y="53036"/>
                    <a:pt x="746" y="54117"/>
                  </a:cubicBezTo>
                  <a:cubicBezTo>
                    <a:pt x="1797" y="56949"/>
                    <a:pt x="3250" y="59617"/>
                    <a:pt x="5060" y="62036"/>
                  </a:cubicBezTo>
                  <a:cubicBezTo>
                    <a:pt x="11398" y="51611"/>
                    <a:pt x="21933" y="44037"/>
                    <a:pt x="33552" y="40321"/>
                  </a:cubicBezTo>
                  <a:cubicBezTo>
                    <a:pt x="38051" y="38881"/>
                    <a:pt x="42796" y="37996"/>
                    <a:pt x="47506" y="37996"/>
                  </a:cubicBezTo>
                  <a:cubicBezTo>
                    <a:pt x="50507" y="37996"/>
                    <a:pt x="53493" y="38355"/>
                    <a:pt x="56392" y="39159"/>
                  </a:cubicBezTo>
                  <a:cubicBezTo>
                    <a:pt x="63843" y="41226"/>
                    <a:pt x="70610" y="46536"/>
                    <a:pt x="73240" y="53807"/>
                  </a:cubicBezTo>
                  <a:cubicBezTo>
                    <a:pt x="78705" y="48692"/>
                    <a:pt x="84030" y="43435"/>
                    <a:pt x="89217" y="38034"/>
                  </a:cubicBezTo>
                  <a:cubicBezTo>
                    <a:pt x="91625" y="35528"/>
                    <a:pt x="94003" y="32993"/>
                    <a:pt x="96346" y="30428"/>
                  </a:cubicBezTo>
                  <a:cubicBezTo>
                    <a:pt x="98152" y="28454"/>
                    <a:pt x="103008" y="24758"/>
                    <a:pt x="103627" y="22176"/>
                  </a:cubicBezTo>
                  <a:cubicBezTo>
                    <a:pt x="104613" y="18061"/>
                    <a:pt x="94627" y="16690"/>
                    <a:pt x="91407" y="14767"/>
                  </a:cubicBezTo>
                  <a:cubicBezTo>
                    <a:pt x="86355" y="11753"/>
                    <a:pt x="82001" y="7611"/>
                    <a:pt x="78264" y="3098"/>
                  </a:cubicBezTo>
                  <a:cubicBezTo>
                    <a:pt x="77376" y="2027"/>
                    <a:pt x="76460" y="891"/>
                    <a:pt x="75174" y="357"/>
                  </a:cubicBezTo>
                  <a:cubicBezTo>
                    <a:pt x="74541" y="95"/>
                    <a:pt x="73869" y="0"/>
                    <a:pt x="731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60"/>
            <p:cNvSpPr/>
            <p:nvPr/>
          </p:nvSpPr>
          <p:spPr>
            <a:xfrm>
              <a:off x="1006350" y="3541875"/>
              <a:ext cx="2536700" cy="1422800"/>
            </a:xfrm>
            <a:custGeom>
              <a:rect b="b" l="l" r="r" t="t"/>
              <a:pathLst>
                <a:path extrusionOk="0" h="56912" w="101468">
                  <a:moveTo>
                    <a:pt x="68222" y="0"/>
                  </a:moveTo>
                  <a:cubicBezTo>
                    <a:pt x="63482" y="0"/>
                    <a:pt x="58743" y="80"/>
                    <a:pt x="54005" y="240"/>
                  </a:cubicBezTo>
                  <a:cubicBezTo>
                    <a:pt x="57293" y="7238"/>
                    <a:pt x="56265" y="15779"/>
                    <a:pt x="52462" y="22511"/>
                  </a:cubicBezTo>
                  <a:cubicBezTo>
                    <a:pt x="48659" y="29243"/>
                    <a:pt x="42371" y="34305"/>
                    <a:pt x="35499" y="37850"/>
                  </a:cubicBezTo>
                  <a:cubicBezTo>
                    <a:pt x="27941" y="41749"/>
                    <a:pt x="19430" y="43951"/>
                    <a:pt x="10951" y="43951"/>
                  </a:cubicBezTo>
                  <a:cubicBezTo>
                    <a:pt x="7268" y="43951"/>
                    <a:pt x="3591" y="43535"/>
                    <a:pt x="1" y="42662"/>
                  </a:cubicBezTo>
                  <a:lnTo>
                    <a:pt x="1" y="42662"/>
                  </a:lnTo>
                  <a:cubicBezTo>
                    <a:pt x="432" y="45651"/>
                    <a:pt x="1294" y="48563"/>
                    <a:pt x="2554" y="51308"/>
                  </a:cubicBezTo>
                  <a:cubicBezTo>
                    <a:pt x="3035" y="52357"/>
                    <a:pt x="3609" y="53417"/>
                    <a:pt x="4553" y="54077"/>
                  </a:cubicBezTo>
                  <a:cubicBezTo>
                    <a:pt x="5424" y="54687"/>
                    <a:pt x="6509" y="54884"/>
                    <a:pt x="7558" y="55054"/>
                  </a:cubicBezTo>
                  <a:cubicBezTo>
                    <a:pt x="14973" y="56266"/>
                    <a:pt x="22546" y="56911"/>
                    <a:pt x="30111" y="56911"/>
                  </a:cubicBezTo>
                  <a:cubicBezTo>
                    <a:pt x="51410" y="56911"/>
                    <a:pt x="72643" y="51799"/>
                    <a:pt x="90094" y="39842"/>
                  </a:cubicBezTo>
                  <a:cubicBezTo>
                    <a:pt x="91336" y="38992"/>
                    <a:pt x="92614" y="38036"/>
                    <a:pt x="93189" y="36644"/>
                  </a:cubicBezTo>
                  <a:cubicBezTo>
                    <a:pt x="93719" y="35359"/>
                    <a:pt x="93564" y="33907"/>
                    <a:pt x="93433" y="32521"/>
                  </a:cubicBezTo>
                  <a:cubicBezTo>
                    <a:pt x="92882" y="26689"/>
                    <a:pt x="93028" y="20682"/>
                    <a:pt x="94465" y="14975"/>
                  </a:cubicBezTo>
                  <a:cubicBezTo>
                    <a:pt x="95381" y="11338"/>
                    <a:pt x="101467" y="3304"/>
                    <a:pt x="97859" y="1093"/>
                  </a:cubicBezTo>
                  <a:cubicBezTo>
                    <a:pt x="96787" y="437"/>
                    <a:pt x="94866" y="276"/>
                    <a:pt x="92857" y="276"/>
                  </a:cubicBezTo>
                  <a:cubicBezTo>
                    <a:pt x="90929" y="276"/>
                    <a:pt x="88921" y="424"/>
                    <a:pt x="87504" y="424"/>
                  </a:cubicBezTo>
                  <a:cubicBezTo>
                    <a:pt x="87279" y="424"/>
                    <a:pt x="87070" y="420"/>
                    <a:pt x="86878" y="412"/>
                  </a:cubicBezTo>
                  <a:cubicBezTo>
                    <a:pt x="83404" y="260"/>
                    <a:pt x="79932" y="149"/>
                    <a:pt x="76457" y="81"/>
                  </a:cubicBezTo>
                  <a:cubicBezTo>
                    <a:pt x="73711" y="27"/>
                    <a:pt x="70967" y="0"/>
                    <a:pt x="682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60"/>
            <p:cNvSpPr/>
            <p:nvPr/>
          </p:nvSpPr>
          <p:spPr>
            <a:xfrm>
              <a:off x="1585425" y="750250"/>
              <a:ext cx="5817750" cy="3064125"/>
            </a:xfrm>
            <a:custGeom>
              <a:rect b="b" l="l" r="r" t="t"/>
              <a:pathLst>
                <a:path extrusionOk="0" h="122565" w="232710">
                  <a:moveTo>
                    <a:pt x="159034" y="0"/>
                  </a:moveTo>
                  <a:cubicBezTo>
                    <a:pt x="142709" y="0"/>
                    <a:pt x="125684" y="1803"/>
                    <a:pt x="110333" y="6762"/>
                  </a:cubicBezTo>
                  <a:cubicBezTo>
                    <a:pt x="74819" y="18226"/>
                    <a:pt x="40258" y="49645"/>
                    <a:pt x="11972" y="76550"/>
                  </a:cubicBezTo>
                  <a:cubicBezTo>
                    <a:pt x="7844" y="80476"/>
                    <a:pt x="3849" y="84306"/>
                    <a:pt x="1" y="87963"/>
                  </a:cubicBezTo>
                  <a:lnTo>
                    <a:pt x="7170" y="105254"/>
                  </a:lnTo>
                  <a:cubicBezTo>
                    <a:pt x="7072" y="105295"/>
                    <a:pt x="7049" y="105308"/>
                    <a:pt x="7058" y="105308"/>
                  </a:cubicBezTo>
                  <a:cubicBezTo>
                    <a:pt x="7074" y="105308"/>
                    <a:pt x="7177" y="105273"/>
                    <a:pt x="7177" y="105273"/>
                  </a:cubicBezTo>
                  <a:lnTo>
                    <a:pt x="14346" y="122564"/>
                  </a:lnTo>
                  <a:cubicBezTo>
                    <a:pt x="19654" y="122428"/>
                    <a:pt x="25184" y="122307"/>
                    <a:pt x="30880" y="122161"/>
                  </a:cubicBezTo>
                  <a:cubicBezTo>
                    <a:pt x="69907" y="121163"/>
                    <a:pt x="116561" y="118916"/>
                    <a:pt x="149768" y="101892"/>
                  </a:cubicBezTo>
                  <a:cubicBezTo>
                    <a:pt x="176854" y="88016"/>
                    <a:pt x="200203" y="61983"/>
                    <a:pt x="214982" y="41522"/>
                  </a:cubicBezTo>
                  <a:cubicBezTo>
                    <a:pt x="226419" y="25683"/>
                    <a:pt x="232710" y="13193"/>
                    <a:pt x="231654" y="12220"/>
                  </a:cubicBezTo>
                  <a:cubicBezTo>
                    <a:pt x="231655" y="12178"/>
                    <a:pt x="231646" y="12138"/>
                    <a:pt x="231627" y="12100"/>
                  </a:cubicBezTo>
                  <a:cubicBezTo>
                    <a:pt x="230974" y="10525"/>
                    <a:pt x="217889" y="6308"/>
                    <a:pt x="199141" y="3307"/>
                  </a:cubicBezTo>
                  <a:cubicBezTo>
                    <a:pt x="187426" y="1417"/>
                    <a:pt x="173505" y="0"/>
                    <a:pt x="1590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60"/>
            <p:cNvSpPr/>
            <p:nvPr/>
          </p:nvSpPr>
          <p:spPr>
            <a:xfrm>
              <a:off x="1585425" y="2664000"/>
              <a:ext cx="772025" cy="1150375"/>
            </a:xfrm>
            <a:custGeom>
              <a:rect b="b" l="l" r="r" t="t"/>
              <a:pathLst>
                <a:path extrusionOk="0" h="46015" w="30881">
                  <a:moveTo>
                    <a:pt x="11972" y="0"/>
                  </a:moveTo>
                  <a:cubicBezTo>
                    <a:pt x="7844" y="3926"/>
                    <a:pt x="3849" y="7756"/>
                    <a:pt x="1" y="11413"/>
                  </a:cubicBezTo>
                  <a:lnTo>
                    <a:pt x="7170" y="28704"/>
                  </a:lnTo>
                  <a:cubicBezTo>
                    <a:pt x="7072" y="28745"/>
                    <a:pt x="7049" y="28758"/>
                    <a:pt x="7058" y="28758"/>
                  </a:cubicBezTo>
                  <a:cubicBezTo>
                    <a:pt x="7074" y="28758"/>
                    <a:pt x="7177" y="28723"/>
                    <a:pt x="7177" y="28723"/>
                  </a:cubicBezTo>
                  <a:lnTo>
                    <a:pt x="14346" y="46014"/>
                  </a:lnTo>
                  <a:cubicBezTo>
                    <a:pt x="19654" y="45878"/>
                    <a:pt x="25184" y="45757"/>
                    <a:pt x="30880" y="45611"/>
                  </a:cubicBezTo>
                  <a:lnTo>
                    <a:pt x="119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60"/>
            <p:cNvSpPr/>
            <p:nvPr/>
          </p:nvSpPr>
          <p:spPr>
            <a:xfrm>
              <a:off x="6563925" y="832925"/>
              <a:ext cx="839250" cy="955425"/>
            </a:xfrm>
            <a:custGeom>
              <a:rect b="b" l="l" r="r" t="t"/>
              <a:pathLst>
                <a:path extrusionOk="0" h="38217" w="33570">
                  <a:moveTo>
                    <a:pt x="1" y="0"/>
                  </a:moveTo>
                  <a:lnTo>
                    <a:pt x="15842" y="38217"/>
                  </a:lnTo>
                  <a:cubicBezTo>
                    <a:pt x="27279" y="22376"/>
                    <a:pt x="33570" y="9887"/>
                    <a:pt x="32515" y="8913"/>
                  </a:cubicBezTo>
                  <a:cubicBezTo>
                    <a:pt x="32515" y="8871"/>
                    <a:pt x="32506" y="8831"/>
                    <a:pt x="32487" y="8795"/>
                  </a:cubicBezTo>
                  <a:cubicBezTo>
                    <a:pt x="31834" y="7218"/>
                    <a:pt x="18749" y="3001"/>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60"/>
            <p:cNvSpPr/>
            <p:nvPr/>
          </p:nvSpPr>
          <p:spPr>
            <a:xfrm>
              <a:off x="4661200" y="1180400"/>
              <a:ext cx="1551700" cy="1367150"/>
            </a:xfrm>
            <a:custGeom>
              <a:rect b="b" l="l" r="r" t="t"/>
              <a:pathLst>
                <a:path extrusionOk="0" h="54686" w="62068">
                  <a:moveTo>
                    <a:pt x="31024" y="1"/>
                  </a:moveTo>
                  <a:cubicBezTo>
                    <a:pt x="27535" y="1"/>
                    <a:pt x="23989" y="673"/>
                    <a:pt x="20566" y="2092"/>
                  </a:cubicBezTo>
                  <a:cubicBezTo>
                    <a:pt x="6620" y="7873"/>
                    <a:pt x="0" y="23865"/>
                    <a:pt x="5783" y="37811"/>
                  </a:cubicBezTo>
                  <a:cubicBezTo>
                    <a:pt x="10146" y="48334"/>
                    <a:pt x="20321" y="54686"/>
                    <a:pt x="31045" y="54686"/>
                  </a:cubicBezTo>
                  <a:cubicBezTo>
                    <a:pt x="34533" y="54686"/>
                    <a:pt x="38080" y="54013"/>
                    <a:pt x="41503" y="52594"/>
                  </a:cubicBezTo>
                  <a:cubicBezTo>
                    <a:pt x="55449" y="46814"/>
                    <a:pt x="62067" y="30822"/>
                    <a:pt x="56286" y="16876"/>
                  </a:cubicBezTo>
                  <a:cubicBezTo>
                    <a:pt x="51923" y="6352"/>
                    <a:pt x="41747" y="1"/>
                    <a:pt x="310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0"/>
            <p:cNvSpPr/>
            <p:nvPr/>
          </p:nvSpPr>
          <p:spPr>
            <a:xfrm>
              <a:off x="4944575" y="1371475"/>
              <a:ext cx="984975" cy="985025"/>
            </a:xfrm>
            <a:custGeom>
              <a:rect b="b" l="l" r="r" t="t"/>
              <a:pathLst>
                <a:path extrusionOk="0" h="39401" w="39399">
                  <a:moveTo>
                    <a:pt x="19700" y="1"/>
                  </a:moveTo>
                  <a:cubicBezTo>
                    <a:pt x="14475" y="1"/>
                    <a:pt x="9464" y="2076"/>
                    <a:pt x="5771" y="5771"/>
                  </a:cubicBezTo>
                  <a:cubicBezTo>
                    <a:pt x="2075" y="9464"/>
                    <a:pt x="1" y="14475"/>
                    <a:pt x="1" y="19700"/>
                  </a:cubicBezTo>
                  <a:cubicBezTo>
                    <a:pt x="1" y="24924"/>
                    <a:pt x="2075" y="29935"/>
                    <a:pt x="5771" y="33630"/>
                  </a:cubicBezTo>
                  <a:cubicBezTo>
                    <a:pt x="9464" y="37324"/>
                    <a:pt x="14475" y="39400"/>
                    <a:pt x="19700" y="39400"/>
                  </a:cubicBezTo>
                  <a:cubicBezTo>
                    <a:pt x="24924" y="39400"/>
                    <a:pt x="29935" y="37324"/>
                    <a:pt x="33629" y="33630"/>
                  </a:cubicBezTo>
                  <a:cubicBezTo>
                    <a:pt x="37324" y="29935"/>
                    <a:pt x="39399" y="24924"/>
                    <a:pt x="39399" y="19700"/>
                  </a:cubicBezTo>
                  <a:cubicBezTo>
                    <a:pt x="39399" y="14475"/>
                    <a:pt x="37324" y="9464"/>
                    <a:pt x="33629" y="5771"/>
                  </a:cubicBezTo>
                  <a:cubicBezTo>
                    <a:pt x="29935" y="2076"/>
                    <a:pt x="24924" y="1"/>
                    <a:pt x="1970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60"/>
            <p:cNvSpPr/>
            <p:nvPr/>
          </p:nvSpPr>
          <p:spPr>
            <a:xfrm>
              <a:off x="3182775" y="1991050"/>
              <a:ext cx="1246400" cy="1098150"/>
            </a:xfrm>
            <a:custGeom>
              <a:rect b="b" l="l" r="r" t="t"/>
              <a:pathLst>
                <a:path extrusionOk="0" h="43926" w="49856">
                  <a:moveTo>
                    <a:pt x="24920" y="1"/>
                  </a:moveTo>
                  <a:cubicBezTo>
                    <a:pt x="22118" y="1"/>
                    <a:pt x="19269" y="541"/>
                    <a:pt x="16519" y="1680"/>
                  </a:cubicBezTo>
                  <a:cubicBezTo>
                    <a:pt x="5316" y="6324"/>
                    <a:pt x="1" y="19172"/>
                    <a:pt x="4644" y="30373"/>
                  </a:cubicBezTo>
                  <a:cubicBezTo>
                    <a:pt x="8148" y="38825"/>
                    <a:pt x="16322" y="43926"/>
                    <a:pt x="24935" y="43926"/>
                  </a:cubicBezTo>
                  <a:cubicBezTo>
                    <a:pt x="27737" y="43926"/>
                    <a:pt x="30586" y="43386"/>
                    <a:pt x="33335" y="42246"/>
                  </a:cubicBezTo>
                  <a:cubicBezTo>
                    <a:pt x="44538" y="37603"/>
                    <a:pt x="49856" y="24757"/>
                    <a:pt x="45210" y="13555"/>
                  </a:cubicBezTo>
                  <a:cubicBezTo>
                    <a:pt x="41706" y="5102"/>
                    <a:pt x="33533" y="1"/>
                    <a:pt x="249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60"/>
            <p:cNvSpPr/>
            <p:nvPr/>
          </p:nvSpPr>
          <p:spPr>
            <a:xfrm>
              <a:off x="3356850" y="2144425"/>
              <a:ext cx="898225" cy="791400"/>
            </a:xfrm>
            <a:custGeom>
              <a:rect b="b" l="l" r="r" t="t"/>
              <a:pathLst>
                <a:path extrusionOk="0" h="31656" w="35929">
                  <a:moveTo>
                    <a:pt x="17960" y="1"/>
                  </a:moveTo>
                  <a:cubicBezTo>
                    <a:pt x="15940" y="1"/>
                    <a:pt x="13887" y="390"/>
                    <a:pt x="11905" y="1211"/>
                  </a:cubicBezTo>
                  <a:cubicBezTo>
                    <a:pt x="3832" y="4558"/>
                    <a:pt x="0" y="13815"/>
                    <a:pt x="3347" y="21887"/>
                  </a:cubicBezTo>
                  <a:cubicBezTo>
                    <a:pt x="5872" y="27979"/>
                    <a:pt x="11763" y="31656"/>
                    <a:pt x="17971" y="31656"/>
                  </a:cubicBezTo>
                  <a:cubicBezTo>
                    <a:pt x="19990" y="31656"/>
                    <a:pt x="22043" y="31267"/>
                    <a:pt x="24025" y="30445"/>
                  </a:cubicBezTo>
                  <a:cubicBezTo>
                    <a:pt x="32097" y="27098"/>
                    <a:pt x="35928" y="17842"/>
                    <a:pt x="32581" y="9768"/>
                  </a:cubicBezTo>
                  <a:cubicBezTo>
                    <a:pt x="30057" y="3677"/>
                    <a:pt x="24167" y="1"/>
                    <a:pt x="1796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8" name="Google Shape;648;p60"/>
          <p:cNvSpPr txBox="1"/>
          <p:nvPr>
            <p:ph type="title"/>
          </p:nvPr>
        </p:nvSpPr>
        <p:spPr>
          <a:xfrm>
            <a:off x="4233750" y="3868000"/>
            <a:ext cx="3114900" cy="472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649" name="Google Shape;649;p60"/>
          <p:cNvSpPr txBox="1"/>
          <p:nvPr>
            <p:ph idx="1" type="subTitle"/>
          </p:nvPr>
        </p:nvSpPr>
        <p:spPr>
          <a:xfrm>
            <a:off x="3810600" y="2003875"/>
            <a:ext cx="3961200" cy="205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Clr>
                <a:schemeClr val="lt1"/>
              </a:buClr>
              <a:buSzPts val="2400"/>
              <a:buNone/>
              <a:defRPr sz="2400">
                <a:solidFill>
                  <a:schemeClr val="lt1"/>
                </a:solidFill>
              </a:defRPr>
            </a:lvl2pPr>
            <a:lvl3pPr lvl="2" rtl="0" algn="ctr">
              <a:lnSpc>
                <a:spcPct val="100000"/>
              </a:lnSpc>
              <a:spcBef>
                <a:spcPts val="0"/>
              </a:spcBef>
              <a:spcAft>
                <a:spcPts val="0"/>
              </a:spcAft>
              <a:buClr>
                <a:schemeClr val="lt1"/>
              </a:buClr>
              <a:buSzPts val="2400"/>
              <a:buNone/>
              <a:defRPr sz="2400">
                <a:solidFill>
                  <a:schemeClr val="lt1"/>
                </a:solidFill>
              </a:defRPr>
            </a:lvl3pPr>
            <a:lvl4pPr lvl="3" rtl="0" algn="ctr">
              <a:lnSpc>
                <a:spcPct val="100000"/>
              </a:lnSpc>
              <a:spcBef>
                <a:spcPts val="0"/>
              </a:spcBef>
              <a:spcAft>
                <a:spcPts val="0"/>
              </a:spcAft>
              <a:buClr>
                <a:schemeClr val="lt1"/>
              </a:buClr>
              <a:buSzPts val="2400"/>
              <a:buNone/>
              <a:defRPr sz="2400">
                <a:solidFill>
                  <a:schemeClr val="lt1"/>
                </a:solidFill>
              </a:defRPr>
            </a:lvl4pPr>
            <a:lvl5pPr lvl="4" rtl="0" algn="ctr">
              <a:lnSpc>
                <a:spcPct val="100000"/>
              </a:lnSpc>
              <a:spcBef>
                <a:spcPts val="0"/>
              </a:spcBef>
              <a:spcAft>
                <a:spcPts val="0"/>
              </a:spcAft>
              <a:buClr>
                <a:schemeClr val="lt1"/>
              </a:buClr>
              <a:buSzPts val="2400"/>
              <a:buNone/>
              <a:defRPr sz="2400">
                <a:solidFill>
                  <a:schemeClr val="lt1"/>
                </a:solidFill>
              </a:defRPr>
            </a:lvl5pPr>
            <a:lvl6pPr lvl="5" rtl="0" algn="ctr">
              <a:lnSpc>
                <a:spcPct val="100000"/>
              </a:lnSpc>
              <a:spcBef>
                <a:spcPts val="0"/>
              </a:spcBef>
              <a:spcAft>
                <a:spcPts val="0"/>
              </a:spcAft>
              <a:buClr>
                <a:schemeClr val="lt1"/>
              </a:buClr>
              <a:buSzPts val="2400"/>
              <a:buNone/>
              <a:defRPr sz="2400">
                <a:solidFill>
                  <a:schemeClr val="lt1"/>
                </a:solidFill>
              </a:defRPr>
            </a:lvl6pPr>
            <a:lvl7pPr lvl="6" rtl="0" algn="ctr">
              <a:lnSpc>
                <a:spcPct val="100000"/>
              </a:lnSpc>
              <a:spcBef>
                <a:spcPts val="0"/>
              </a:spcBef>
              <a:spcAft>
                <a:spcPts val="0"/>
              </a:spcAft>
              <a:buClr>
                <a:schemeClr val="lt1"/>
              </a:buClr>
              <a:buSzPts val="2400"/>
              <a:buNone/>
              <a:defRPr sz="2400">
                <a:solidFill>
                  <a:schemeClr val="lt1"/>
                </a:solidFill>
              </a:defRPr>
            </a:lvl7pPr>
            <a:lvl8pPr lvl="7" rtl="0" algn="ctr">
              <a:lnSpc>
                <a:spcPct val="100000"/>
              </a:lnSpc>
              <a:spcBef>
                <a:spcPts val="0"/>
              </a:spcBef>
              <a:spcAft>
                <a:spcPts val="0"/>
              </a:spcAft>
              <a:buClr>
                <a:schemeClr val="lt1"/>
              </a:buClr>
              <a:buSzPts val="2400"/>
              <a:buNone/>
              <a:defRPr sz="2400">
                <a:solidFill>
                  <a:schemeClr val="lt1"/>
                </a:solidFill>
              </a:defRPr>
            </a:lvl8pPr>
            <a:lvl9pPr lvl="8" rtl="0" algn="ctr">
              <a:lnSpc>
                <a:spcPct val="100000"/>
              </a:lnSpc>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SECTION_TITLE_AND_DESCRIPTION_1_2">
    <p:bg>
      <p:bgPr>
        <a:blipFill>
          <a:blip r:embed="rId2">
            <a:alphaModFix/>
          </a:blip>
          <a:stretch>
            <a:fillRect/>
          </a:stretch>
        </a:blipFill>
      </p:bgPr>
    </p:bg>
    <p:spTree>
      <p:nvGrpSpPr>
        <p:cNvPr id="650" name="Shape 650"/>
        <p:cNvGrpSpPr/>
        <p:nvPr/>
      </p:nvGrpSpPr>
      <p:grpSpPr>
        <a:xfrm>
          <a:off x="0" y="0"/>
          <a:ext cx="0" cy="0"/>
          <a:chOff x="0" y="0"/>
          <a:chExt cx="0" cy="0"/>
        </a:xfrm>
      </p:grpSpPr>
      <p:sp>
        <p:nvSpPr>
          <p:cNvPr id="651" name="Google Shape;651;p61"/>
          <p:cNvSpPr/>
          <p:nvPr/>
        </p:nvSpPr>
        <p:spPr>
          <a:xfrm>
            <a:off x="5668875" y="2958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61"/>
          <p:cNvSpPr/>
          <p:nvPr/>
        </p:nvSpPr>
        <p:spPr>
          <a:xfrm>
            <a:off x="-3564125" y="-2219675"/>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61"/>
          <p:cNvSpPr txBox="1"/>
          <p:nvPr>
            <p:ph idx="1" type="subTitle"/>
          </p:nvPr>
        </p:nvSpPr>
        <p:spPr>
          <a:xfrm>
            <a:off x="3614100" y="36033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654" name="Google Shape;654;p61"/>
          <p:cNvSpPr txBox="1"/>
          <p:nvPr>
            <p:ph idx="2" type="subTitle"/>
          </p:nvPr>
        </p:nvSpPr>
        <p:spPr>
          <a:xfrm>
            <a:off x="6366975" y="36033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655" name="Google Shape;655;p61"/>
          <p:cNvSpPr txBox="1"/>
          <p:nvPr>
            <p:ph idx="3" type="subTitle"/>
          </p:nvPr>
        </p:nvSpPr>
        <p:spPr>
          <a:xfrm>
            <a:off x="861225" y="17745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656" name="Google Shape;656;p61"/>
          <p:cNvSpPr txBox="1"/>
          <p:nvPr>
            <p:ph idx="4" type="subTitle"/>
          </p:nvPr>
        </p:nvSpPr>
        <p:spPr>
          <a:xfrm>
            <a:off x="3614100" y="17772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657" name="Google Shape;657;p61"/>
          <p:cNvSpPr txBox="1"/>
          <p:nvPr>
            <p:ph idx="5" type="subTitle"/>
          </p:nvPr>
        </p:nvSpPr>
        <p:spPr>
          <a:xfrm>
            <a:off x="861225" y="21906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658" name="Google Shape;658;p61"/>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659" name="Google Shape;659;p61"/>
          <p:cNvSpPr txBox="1"/>
          <p:nvPr>
            <p:ph idx="6" type="subTitle"/>
          </p:nvPr>
        </p:nvSpPr>
        <p:spPr>
          <a:xfrm>
            <a:off x="3614100" y="21906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660" name="Google Shape;660;p61"/>
          <p:cNvSpPr txBox="1"/>
          <p:nvPr>
            <p:ph idx="7" type="subTitle"/>
          </p:nvPr>
        </p:nvSpPr>
        <p:spPr>
          <a:xfrm>
            <a:off x="6366975" y="40194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661" name="Google Shape;661;p61"/>
          <p:cNvSpPr txBox="1"/>
          <p:nvPr>
            <p:ph idx="8" type="subTitle"/>
          </p:nvPr>
        </p:nvSpPr>
        <p:spPr>
          <a:xfrm>
            <a:off x="3614100" y="40194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SECTION_TITLE_AND_DESCRIPTION_1_3">
    <p:bg>
      <p:bgPr>
        <a:blipFill>
          <a:blip r:embed="rId2">
            <a:alphaModFix/>
          </a:blip>
          <a:stretch>
            <a:fillRect/>
          </a:stretch>
        </a:blipFill>
      </p:bgPr>
    </p:bg>
    <p:spTree>
      <p:nvGrpSpPr>
        <p:cNvPr id="662" name="Shape 662"/>
        <p:cNvGrpSpPr/>
        <p:nvPr/>
      </p:nvGrpSpPr>
      <p:grpSpPr>
        <a:xfrm>
          <a:off x="0" y="0"/>
          <a:ext cx="0" cy="0"/>
          <a:chOff x="0" y="0"/>
          <a:chExt cx="0" cy="0"/>
        </a:xfrm>
      </p:grpSpPr>
      <p:sp>
        <p:nvSpPr>
          <p:cNvPr id="663" name="Google Shape;663;p62"/>
          <p:cNvSpPr txBox="1"/>
          <p:nvPr>
            <p:ph idx="1" type="subTitle"/>
          </p:nvPr>
        </p:nvSpPr>
        <p:spPr>
          <a:xfrm>
            <a:off x="1005175"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64" name="Google Shape;664;p62"/>
          <p:cNvSpPr txBox="1"/>
          <p:nvPr>
            <p:ph idx="2" type="subTitle"/>
          </p:nvPr>
        </p:nvSpPr>
        <p:spPr>
          <a:xfrm>
            <a:off x="3609900"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65" name="Google Shape;665;p62"/>
          <p:cNvSpPr txBox="1"/>
          <p:nvPr>
            <p:ph idx="3" type="subTitle"/>
          </p:nvPr>
        </p:nvSpPr>
        <p:spPr>
          <a:xfrm>
            <a:off x="6214625"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66" name="Google Shape;666;p62"/>
          <p:cNvSpPr txBox="1"/>
          <p:nvPr>
            <p:ph idx="4" type="subTitle"/>
          </p:nvPr>
        </p:nvSpPr>
        <p:spPr>
          <a:xfrm>
            <a:off x="1005175"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67" name="Google Shape;667;p62"/>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668" name="Google Shape;668;p62"/>
          <p:cNvSpPr txBox="1"/>
          <p:nvPr>
            <p:ph idx="5" type="subTitle"/>
          </p:nvPr>
        </p:nvSpPr>
        <p:spPr>
          <a:xfrm>
            <a:off x="3609900"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69" name="Google Shape;669;p62"/>
          <p:cNvSpPr txBox="1"/>
          <p:nvPr>
            <p:ph idx="6" type="subTitle"/>
          </p:nvPr>
        </p:nvSpPr>
        <p:spPr>
          <a:xfrm>
            <a:off x="6214625"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1">
  <p:cSld name="BIG_NUMBER_1_1">
    <p:bg>
      <p:bgPr>
        <a:blipFill>
          <a:blip r:embed="rId2">
            <a:alphaModFix/>
          </a:blip>
          <a:stretch>
            <a:fillRect/>
          </a:stretch>
        </a:blipFill>
      </p:bgPr>
    </p:bg>
    <p:spTree>
      <p:nvGrpSpPr>
        <p:cNvPr id="670" name="Shape 670"/>
        <p:cNvGrpSpPr/>
        <p:nvPr/>
      </p:nvGrpSpPr>
      <p:grpSpPr>
        <a:xfrm>
          <a:off x="0" y="0"/>
          <a:ext cx="0" cy="0"/>
          <a:chOff x="0" y="0"/>
          <a:chExt cx="0" cy="0"/>
        </a:xfrm>
      </p:grpSpPr>
      <p:sp>
        <p:nvSpPr>
          <p:cNvPr id="671" name="Google Shape;671;p63"/>
          <p:cNvSpPr txBox="1"/>
          <p:nvPr>
            <p:ph hasCustomPrompt="1" type="title"/>
          </p:nvPr>
        </p:nvSpPr>
        <p:spPr>
          <a:xfrm>
            <a:off x="574175" y="9398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72" name="Google Shape;672;p63"/>
          <p:cNvSpPr txBox="1"/>
          <p:nvPr>
            <p:ph idx="1" type="body"/>
          </p:nvPr>
        </p:nvSpPr>
        <p:spPr>
          <a:xfrm>
            <a:off x="795125" y="17975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673" name="Google Shape;673;p63"/>
          <p:cNvSpPr txBox="1"/>
          <p:nvPr>
            <p:ph hasCustomPrompt="1" idx="2" type="title"/>
          </p:nvPr>
        </p:nvSpPr>
        <p:spPr>
          <a:xfrm>
            <a:off x="3335100" y="17018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74" name="Google Shape;674;p63"/>
          <p:cNvSpPr txBox="1"/>
          <p:nvPr>
            <p:ph idx="3" type="body"/>
          </p:nvPr>
        </p:nvSpPr>
        <p:spPr>
          <a:xfrm>
            <a:off x="3556050" y="25595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675" name="Google Shape;675;p63"/>
          <p:cNvSpPr txBox="1"/>
          <p:nvPr>
            <p:ph hasCustomPrompt="1" idx="4" type="title"/>
          </p:nvPr>
        </p:nvSpPr>
        <p:spPr>
          <a:xfrm>
            <a:off x="6096025" y="23876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76" name="Google Shape;676;p63"/>
          <p:cNvSpPr txBox="1"/>
          <p:nvPr>
            <p:ph idx="5" type="body"/>
          </p:nvPr>
        </p:nvSpPr>
        <p:spPr>
          <a:xfrm>
            <a:off x="6316975" y="32453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grpSp>
        <p:nvGrpSpPr>
          <p:cNvPr id="677" name="Google Shape;677;p63"/>
          <p:cNvGrpSpPr/>
          <p:nvPr/>
        </p:nvGrpSpPr>
        <p:grpSpPr>
          <a:xfrm>
            <a:off x="1444333" y="3920592"/>
            <a:ext cx="466895" cy="466877"/>
            <a:chOff x="2238350" y="1686100"/>
            <a:chExt cx="660950" cy="660925"/>
          </a:xfrm>
        </p:grpSpPr>
        <p:sp>
          <p:nvSpPr>
            <p:cNvPr id="678" name="Google Shape;678;p63"/>
            <p:cNvSpPr/>
            <p:nvPr/>
          </p:nvSpPr>
          <p:spPr>
            <a:xfrm>
              <a:off x="2238350" y="1686100"/>
              <a:ext cx="660950" cy="660925"/>
            </a:xfrm>
            <a:custGeom>
              <a:rect b="b" l="l" r="r" t="t"/>
              <a:pathLst>
                <a:path extrusionOk="0" h="26437" w="26438">
                  <a:moveTo>
                    <a:pt x="13219" y="0"/>
                  </a:moveTo>
                  <a:cubicBezTo>
                    <a:pt x="9714" y="0"/>
                    <a:pt x="6352" y="1393"/>
                    <a:pt x="3873" y="3871"/>
                  </a:cubicBezTo>
                  <a:cubicBezTo>
                    <a:pt x="1393" y="6350"/>
                    <a:pt x="1" y="9712"/>
                    <a:pt x="1" y="13218"/>
                  </a:cubicBezTo>
                  <a:cubicBezTo>
                    <a:pt x="1" y="16723"/>
                    <a:pt x="1393" y="20086"/>
                    <a:pt x="3873" y="22564"/>
                  </a:cubicBezTo>
                  <a:cubicBezTo>
                    <a:pt x="6352" y="25044"/>
                    <a:pt x="9714" y="26437"/>
                    <a:pt x="13219" y="26437"/>
                  </a:cubicBezTo>
                  <a:cubicBezTo>
                    <a:pt x="16725" y="26437"/>
                    <a:pt x="20086" y="25044"/>
                    <a:pt x="22566" y="22564"/>
                  </a:cubicBezTo>
                  <a:cubicBezTo>
                    <a:pt x="25044" y="20086"/>
                    <a:pt x="26437" y="16723"/>
                    <a:pt x="26437" y="13218"/>
                  </a:cubicBezTo>
                  <a:cubicBezTo>
                    <a:pt x="26437" y="9712"/>
                    <a:pt x="25044" y="6350"/>
                    <a:pt x="22566" y="3871"/>
                  </a:cubicBezTo>
                  <a:cubicBezTo>
                    <a:pt x="20086" y="1393"/>
                    <a:pt x="16725" y="0"/>
                    <a:pt x="132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63"/>
            <p:cNvSpPr/>
            <p:nvPr/>
          </p:nvSpPr>
          <p:spPr>
            <a:xfrm>
              <a:off x="2365450" y="1819175"/>
              <a:ext cx="114550" cy="107800"/>
            </a:xfrm>
            <a:custGeom>
              <a:rect b="b" l="l" r="r" t="t"/>
              <a:pathLst>
                <a:path extrusionOk="0" h="4312" w="4582">
                  <a:moveTo>
                    <a:pt x="2309" y="0"/>
                  </a:moveTo>
                  <a:cubicBezTo>
                    <a:pt x="1666" y="0"/>
                    <a:pt x="1043" y="289"/>
                    <a:pt x="627" y="807"/>
                  </a:cubicBezTo>
                  <a:cubicBezTo>
                    <a:pt x="82" y="1488"/>
                    <a:pt x="0" y="2430"/>
                    <a:pt x="420" y="3193"/>
                  </a:cubicBezTo>
                  <a:cubicBezTo>
                    <a:pt x="801" y="3888"/>
                    <a:pt x="1528" y="4311"/>
                    <a:pt x="2309" y="4311"/>
                  </a:cubicBezTo>
                  <a:cubicBezTo>
                    <a:pt x="2387" y="4311"/>
                    <a:pt x="2466" y="4307"/>
                    <a:pt x="2545" y="4298"/>
                  </a:cubicBezTo>
                  <a:cubicBezTo>
                    <a:pt x="3728" y="4170"/>
                    <a:pt x="4582" y="3104"/>
                    <a:pt x="4451" y="1921"/>
                  </a:cubicBezTo>
                  <a:cubicBezTo>
                    <a:pt x="4356" y="1054"/>
                    <a:pt x="3749" y="330"/>
                    <a:pt x="2912" y="87"/>
                  </a:cubicBezTo>
                  <a:cubicBezTo>
                    <a:pt x="2713" y="29"/>
                    <a:pt x="2510" y="0"/>
                    <a:pt x="23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63"/>
            <p:cNvSpPr/>
            <p:nvPr/>
          </p:nvSpPr>
          <p:spPr>
            <a:xfrm>
              <a:off x="2502425" y="1740575"/>
              <a:ext cx="66675" cy="62725"/>
            </a:xfrm>
            <a:custGeom>
              <a:rect b="b" l="l" r="r" t="t"/>
              <a:pathLst>
                <a:path extrusionOk="0" h="2509" w="2667">
                  <a:moveTo>
                    <a:pt x="1345" y="0"/>
                  </a:moveTo>
                  <a:cubicBezTo>
                    <a:pt x="970" y="0"/>
                    <a:pt x="608" y="168"/>
                    <a:pt x="365" y="469"/>
                  </a:cubicBezTo>
                  <a:cubicBezTo>
                    <a:pt x="47" y="866"/>
                    <a:pt x="0" y="1414"/>
                    <a:pt x="244" y="1857"/>
                  </a:cubicBezTo>
                  <a:cubicBezTo>
                    <a:pt x="467" y="2262"/>
                    <a:pt x="889" y="2508"/>
                    <a:pt x="1343" y="2508"/>
                  </a:cubicBezTo>
                  <a:cubicBezTo>
                    <a:pt x="1389" y="2508"/>
                    <a:pt x="1435" y="2506"/>
                    <a:pt x="1481" y="2501"/>
                  </a:cubicBezTo>
                  <a:cubicBezTo>
                    <a:pt x="2170" y="2425"/>
                    <a:pt x="2666" y="1806"/>
                    <a:pt x="2591" y="1117"/>
                  </a:cubicBezTo>
                  <a:cubicBezTo>
                    <a:pt x="2535" y="613"/>
                    <a:pt x="2180" y="192"/>
                    <a:pt x="1695" y="50"/>
                  </a:cubicBezTo>
                  <a:cubicBezTo>
                    <a:pt x="1579" y="16"/>
                    <a:pt x="1461" y="0"/>
                    <a:pt x="13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63"/>
            <p:cNvSpPr/>
            <p:nvPr/>
          </p:nvSpPr>
          <p:spPr>
            <a:xfrm>
              <a:off x="2639625" y="1819125"/>
              <a:ext cx="27625" cy="23200"/>
            </a:xfrm>
            <a:custGeom>
              <a:rect b="b" l="l" r="r" t="t"/>
              <a:pathLst>
                <a:path extrusionOk="0" h="928" w="1105">
                  <a:moveTo>
                    <a:pt x="495" y="1"/>
                  </a:moveTo>
                  <a:cubicBezTo>
                    <a:pt x="239" y="1"/>
                    <a:pt x="1" y="219"/>
                    <a:pt x="34" y="515"/>
                  </a:cubicBezTo>
                  <a:cubicBezTo>
                    <a:pt x="59" y="751"/>
                    <a:pt x="259" y="927"/>
                    <a:pt x="492" y="927"/>
                  </a:cubicBezTo>
                  <a:cubicBezTo>
                    <a:pt x="509" y="927"/>
                    <a:pt x="526" y="926"/>
                    <a:pt x="544" y="924"/>
                  </a:cubicBezTo>
                  <a:cubicBezTo>
                    <a:pt x="954" y="879"/>
                    <a:pt x="1104" y="361"/>
                    <a:pt x="782" y="104"/>
                  </a:cubicBezTo>
                  <a:cubicBezTo>
                    <a:pt x="693" y="33"/>
                    <a:pt x="593" y="1"/>
                    <a:pt x="4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63"/>
          <p:cNvGrpSpPr/>
          <p:nvPr/>
        </p:nvGrpSpPr>
        <p:grpSpPr>
          <a:xfrm>
            <a:off x="7803509" y="377043"/>
            <a:ext cx="1879757" cy="1113913"/>
            <a:chOff x="7803509" y="377043"/>
            <a:chExt cx="1879757" cy="1113913"/>
          </a:xfrm>
        </p:grpSpPr>
        <p:sp>
          <p:nvSpPr>
            <p:cNvPr id="683" name="Google Shape;683;p63"/>
            <p:cNvSpPr/>
            <p:nvPr/>
          </p:nvSpPr>
          <p:spPr>
            <a:xfrm>
              <a:off x="8187538" y="697310"/>
              <a:ext cx="1095056" cy="286530"/>
            </a:xfrm>
            <a:custGeom>
              <a:rect b="b" l="l" r="r" t="t"/>
              <a:pathLst>
                <a:path extrusionOk="0" h="2633" w="10063">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63"/>
            <p:cNvSpPr/>
            <p:nvPr/>
          </p:nvSpPr>
          <p:spPr>
            <a:xfrm>
              <a:off x="8265998" y="540822"/>
              <a:ext cx="953481" cy="251380"/>
            </a:xfrm>
            <a:custGeom>
              <a:rect b="b" l="l" r="r" t="t"/>
              <a:pathLst>
                <a:path extrusionOk="0" h="2310" w="8762">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63"/>
            <p:cNvSpPr/>
            <p:nvPr/>
          </p:nvSpPr>
          <p:spPr>
            <a:xfrm>
              <a:off x="8322150" y="473352"/>
              <a:ext cx="798521" cy="187066"/>
            </a:xfrm>
            <a:custGeom>
              <a:rect b="b" l="l" r="r" t="t"/>
              <a:pathLst>
                <a:path extrusionOk="0" h="1719" w="7338">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63"/>
            <p:cNvSpPr/>
            <p:nvPr/>
          </p:nvSpPr>
          <p:spPr>
            <a:xfrm>
              <a:off x="8535221" y="377043"/>
              <a:ext cx="352250" cy="55826"/>
            </a:xfrm>
            <a:custGeom>
              <a:rect b="b" l="l" r="r" t="t"/>
              <a:pathLst>
                <a:path extrusionOk="0" h="513" w="3237">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63"/>
            <p:cNvSpPr/>
            <p:nvPr/>
          </p:nvSpPr>
          <p:spPr>
            <a:xfrm>
              <a:off x="8363067" y="400875"/>
              <a:ext cx="676316" cy="185434"/>
            </a:xfrm>
            <a:custGeom>
              <a:rect b="b" l="l" r="r" t="t"/>
              <a:pathLst>
                <a:path extrusionOk="0" h="1704" w="6215">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63"/>
            <p:cNvSpPr/>
            <p:nvPr/>
          </p:nvSpPr>
          <p:spPr>
            <a:xfrm>
              <a:off x="8222687" y="620590"/>
              <a:ext cx="1030743" cy="263242"/>
            </a:xfrm>
            <a:custGeom>
              <a:rect b="b" l="l" r="r" t="t"/>
              <a:pathLst>
                <a:path extrusionOk="0" h="2419" w="9472">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63"/>
            <p:cNvSpPr/>
            <p:nvPr/>
          </p:nvSpPr>
          <p:spPr>
            <a:xfrm>
              <a:off x="8179921" y="1041518"/>
              <a:ext cx="1025520" cy="252142"/>
            </a:xfrm>
            <a:custGeom>
              <a:rect b="b" l="l" r="r" t="t"/>
              <a:pathLst>
                <a:path extrusionOk="0" h="2317" w="9424">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3"/>
            <p:cNvSpPr/>
            <p:nvPr/>
          </p:nvSpPr>
          <p:spPr>
            <a:xfrm>
              <a:off x="8194612" y="1100174"/>
              <a:ext cx="956528" cy="336588"/>
            </a:xfrm>
            <a:custGeom>
              <a:rect b="b" l="l" r="r" t="t"/>
              <a:pathLst>
                <a:path extrusionOk="0" h="3093" w="879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3"/>
            <p:cNvSpPr/>
            <p:nvPr/>
          </p:nvSpPr>
          <p:spPr>
            <a:xfrm>
              <a:off x="8174044" y="794816"/>
              <a:ext cx="1109093" cy="265092"/>
            </a:xfrm>
            <a:custGeom>
              <a:rect b="b" l="l" r="r" t="t"/>
              <a:pathLst>
                <a:path extrusionOk="0" h="2436" w="10192">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3"/>
            <p:cNvSpPr/>
            <p:nvPr/>
          </p:nvSpPr>
          <p:spPr>
            <a:xfrm>
              <a:off x="8166100" y="865442"/>
              <a:ext cx="1102238" cy="351388"/>
            </a:xfrm>
            <a:custGeom>
              <a:rect b="b" l="l" r="r" t="t"/>
              <a:pathLst>
                <a:path extrusionOk="0" h="3229" w="10129">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3"/>
            <p:cNvSpPr/>
            <p:nvPr/>
          </p:nvSpPr>
          <p:spPr>
            <a:xfrm>
              <a:off x="8239555" y="1204100"/>
              <a:ext cx="725176" cy="286856"/>
            </a:xfrm>
            <a:custGeom>
              <a:rect b="b" l="l" r="r" t="t"/>
              <a:pathLst>
                <a:path extrusionOk="0" h="2636" w="6664">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63"/>
            <p:cNvSpPr/>
            <p:nvPr/>
          </p:nvSpPr>
          <p:spPr>
            <a:xfrm>
              <a:off x="8720217" y="1247521"/>
              <a:ext cx="370314" cy="158446"/>
            </a:xfrm>
            <a:custGeom>
              <a:rect b="b" l="l" r="r" t="t"/>
              <a:pathLst>
                <a:path extrusionOk="0" h="1456" w="3403">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63"/>
            <p:cNvSpPr/>
            <p:nvPr/>
          </p:nvSpPr>
          <p:spPr>
            <a:xfrm>
              <a:off x="7803509" y="555296"/>
              <a:ext cx="1879757" cy="757731"/>
            </a:xfrm>
            <a:custGeom>
              <a:rect b="b" l="l" r="r" t="t"/>
              <a:pathLst>
                <a:path extrusionOk="0" h="6963" w="17274">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SECTION_TITLE_AND_DESCRIPTION_1_3_1">
    <p:bg>
      <p:bgPr>
        <a:blipFill>
          <a:blip r:embed="rId2">
            <a:alphaModFix/>
          </a:blip>
          <a:stretch>
            <a:fillRect/>
          </a:stretch>
        </a:blipFill>
      </p:bgPr>
    </p:bg>
    <p:spTree>
      <p:nvGrpSpPr>
        <p:cNvPr id="696" name="Shape 696"/>
        <p:cNvGrpSpPr/>
        <p:nvPr/>
      </p:nvGrpSpPr>
      <p:grpSpPr>
        <a:xfrm>
          <a:off x="0" y="0"/>
          <a:ext cx="0" cy="0"/>
          <a:chOff x="0" y="0"/>
          <a:chExt cx="0" cy="0"/>
        </a:xfrm>
      </p:grpSpPr>
      <p:sp>
        <p:nvSpPr>
          <p:cNvPr id="697" name="Google Shape;697;p64"/>
          <p:cNvSpPr txBox="1"/>
          <p:nvPr>
            <p:ph idx="1" type="subTitle"/>
          </p:nvPr>
        </p:nvSpPr>
        <p:spPr>
          <a:xfrm>
            <a:off x="6214625"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98" name="Google Shape;698;p64"/>
          <p:cNvSpPr txBox="1"/>
          <p:nvPr>
            <p:ph idx="2" type="subTitle"/>
          </p:nvPr>
        </p:nvSpPr>
        <p:spPr>
          <a:xfrm>
            <a:off x="3609900"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699" name="Google Shape;699;p64"/>
          <p:cNvSpPr txBox="1"/>
          <p:nvPr>
            <p:ph idx="3" type="subTitle"/>
          </p:nvPr>
        </p:nvSpPr>
        <p:spPr>
          <a:xfrm>
            <a:off x="1005175"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700" name="Google Shape;700;p64"/>
          <p:cNvSpPr txBox="1"/>
          <p:nvPr>
            <p:ph idx="4" type="subTitle"/>
          </p:nvPr>
        </p:nvSpPr>
        <p:spPr>
          <a:xfrm>
            <a:off x="6214625"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701" name="Google Shape;701;p64"/>
          <p:cNvSpPr txBox="1"/>
          <p:nvPr>
            <p:ph idx="5" type="subTitle"/>
          </p:nvPr>
        </p:nvSpPr>
        <p:spPr>
          <a:xfrm>
            <a:off x="3609900"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702" name="Google Shape;702;p64"/>
          <p:cNvSpPr txBox="1"/>
          <p:nvPr>
            <p:ph idx="6" type="subTitle"/>
          </p:nvPr>
        </p:nvSpPr>
        <p:spPr>
          <a:xfrm>
            <a:off x="1005175"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703" name="Google Shape;703;p64"/>
          <p:cNvSpPr txBox="1"/>
          <p:nvPr>
            <p:ph idx="7" type="subTitle"/>
          </p:nvPr>
        </p:nvSpPr>
        <p:spPr>
          <a:xfrm>
            <a:off x="1005175"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704" name="Google Shape;704;p64"/>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705" name="Google Shape;705;p64"/>
          <p:cNvSpPr txBox="1"/>
          <p:nvPr>
            <p:ph idx="8" type="subTitle"/>
          </p:nvPr>
        </p:nvSpPr>
        <p:spPr>
          <a:xfrm>
            <a:off x="3609900"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706" name="Google Shape;706;p64"/>
          <p:cNvSpPr txBox="1"/>
          <p:nvPr>
            <p:ph idx="9" type="subTitle"/>
          </p:nvPr>
        </p:nvSpPr>
        <p:spPr>
          <a:xfrm>
            <a:off x="6214625"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707" name="Google Shape;707;p64"/>
          <p:cNvSpPr txBox="1"/>
          <p:nvPr>
            <p:ph idx="13" type="subTitle"/>
          </p:nvPr>
        </p:nvSpPr>
        <p:spPr>
          <a:xfrm>
            <a:off x="1005175"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708" name="Google Shape;708;p64"/>
          <p:cNvSpPr txBox="1"/>
          <p:nvPr>
            <p:ph idx="14" type="subTitle"/>
          </p:nvPr>
        </p:nvSpPr>
        <p:spPr>
          <a:xfrm>
            <a:off x="3609900"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709" name="Google Shape;709;p64"/>
          <p:cNvSpPr txBox="1"/>
          <p:nvPr>
            <p:ph idx="15" type="subTitle"/>
          </p:nvPr>
        </p:nvSpPr>
        <p:spPr>
          <a:xfrm>
            <a:off x="6214625"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SECTION_TITLE_AND_DESCRIPTION_1_3_1_1_1">
    <p:bg>
      <p:bgPr>
        <a:blipFill>
          <a:blip r:embed="rId2">
            <a:alphaModFix/>
          </a:blip>
          <a:stretch>
            <a:fillRect/>
          </a:stretch>
        </a:blipFill>
      </p:bgPr>
    </p:bg>
    <p:spTree>
      <p:nvGrpSpPr>
        <p:cNvPr id="710" name="Shape 710"/>
        <p:cNvGrpSpPr/>
        <p:nvPr/>
      </p:nvGrpSpPr>
      <p:grpSpPr>
        <a:xfrm>
          <a:off x="0" y="0"/>
          <a:ext cx="0" cy="0"/>
          <a:chOff x="0" y="0"/>
          <a:chExt cx="0" cy="0"/>
        </a:xfrm>
      </p:grpSpPr>
      <p:sp>
        <p:nvSpPr>
          <p:cNvPr id="711" name="Google Shape;711;p65"/>
          <p:cNvSpPr txBox="1"/>
          <p:nvPr>
            <p:ph idx="1" type="body"/>
          </p:nvPr>
        </p:nvSpPr>
        <p:spPr>
          <a:xfrm>
            <a:off x="5723475" y="2445525"/>
            <a:ext cx="2463900" cy="15930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1"/>
              </a:buClr>
              <a:buSzPts val="1800"/>
              <a:buChar char="●"/>
              <a:defRPr>
                <a:solidFill>
                  <a:schemeClr val="lt1"/>
                </a:solidFill>
              </a:defRPr>
            </a:lvl1pPr>
            <a:lvl2pPr indent="-317500" lvl="1" marL="914400" rtl="0">
              <a:lnSpc>
                <a:spcPct val="100000"/>
              </a:lnSpc>
              <a:spcBef>
                <a:spcPts val="0"/>
              </a:spcBef>
              <a:spcAft>
                <a:spcPts val="0"/>
              </a:spcAft>
              <a:buClr>
                <a:schemeClr val="lt1"/>
              </a:buClr>
              <a:buSzPts val="1400"/>
              <a:buChar char="○"/>
              <a:defRPr>
                <a:solidFill>
                  <a:schemeClr val="lt1"/>
                </a:solidFill>
              </a:defRPr>
            </a:lvl2pPr>
            <a:lvl3pPr indent="-317500" lvl="2" marL="1371600" rtl="0">
              <a:lnSpc>
                <a:spcPct val="100000"/>
              </a:lnSpc>
              <a:spcBef>
                <a:spcPts val="0"/>
              </a:spcBef>
              <a:spcAft>
                <a:spcPts val="0"/>
              </a:spcAft>
              <a:buClr>
                <a:schemeClr val="lt1"/>
              </a:buClr>
              <a:buSzPts val="1400"/>
              <a:buChar char="■"/>
              <a:defRPr>
                <a:solidFill>
                  <a:schemeClr val="lt1"/>
                </a:solidFill>
              </a:defRPr>
            </a:lvl3pPr>
            <a:lvl4pPr indent="-317500" lvl="3" marL="1828800" rtl="0">
              <a:lnSpc>
                <a:spcPct val="100000"/>
              </a:lnSpc>
              <a:spcBef>
                <a:spcPts val="0"/>
              </a:spcBef>
              <a:spcAft>
                <a:spcPts val="0"/>
              </a:spcAft>
              <a:buClr>
                <a:schemeClr val="lt1"/>
              </a:buClr>
              <a:buSzPts val="1400"/>
              <a:buChar char="●"/>
              <a:defRPr>
                <a:solidFill>
                  <a:schemeClr val="lt1"/>
                </a:solidFill>
              </a:defRPr>
            </a:lvl4pPr>
            <a:lvl5pPr indent="-317500" lvl="4" marL="2286000" rtl="0">
              <a:lnSpc>
                <a:spcPct val="100000"/>
              </a:lnSpc>
              <a:spcBef>
                <a:spcPts val="0"/>
              </a:spcBef>
              <a:spcAft>
                <a:spcPts val="0"/>
              </a:spcAft>
              <a:buClr>
                <a:schemeClr val="lt1"/>
              </a:buClr>
              <a:buSzPts val="1400"/>
              <a:buChar char="○"/>
              <a:defRPr>
                <a:solidFill>
                  <a:schemeClr val="lt1"/>
                </a:solidFill>
              </a:defRPr>
            </a:lvl5pPr>
            <a:lvl6pPr indent="-317500" lvl="5" marL="2743200" rtl="0">
              <a:lnSpc>
                <a:spcPct val="100000"/>
              </a:lnSpc>
              <a:spcBef>
                <a:spcPts val="0"/>
              </a:spcBef>
              <a:spcAft>
                <a:spcPts val="0"/>
              </a:spcAft>
              <a:buClr>
                <a:schemeClr val="lt1"/>
              </a:buClr>
              <a:buSzPts val="1400"/>
              <a:buChar char="■"/>
              <a:defRPr>
                <a:solidFill>
                  <a:schemeClr val="lt1"/>
                </a:solidFill>
              </a:defRPr>
            </a:lvl6pPr>
            <a:lvl7pPr indent="-317500" lvl="6" marL="3200400" rtl="0">
              <a:lnSpc>
                <a:spcPct val="100000"/>
              </a:lnSpc>
              <a:spcBef>
                <a:spcPts val="0"/>
              </a:spcBef>
              <a:spcAft>
                <a:spcPts val="0"/>
              </a:spcAft>
              <a:buClr>
                <a:schemeClr val="lt1"/>
              </a:buClr>
              <a:buSzPts val="1400"/>
              <a:buChar char="●"/>
              <a:defRPr>
                <a:solidFill>
                  <a:schemeClr val="lt1"/>
                </a:solidFill>
              </a:defRPr>
            </a:lvl7pPr>
            <a:lvl8pPr indent="-317500" lvl="7" marL="3657600" rtl="0">
              <a:lnSpc>
                <a:spcPct val="100000"/>
              </a:lnSpc>
              <a:spcBef>
                <a:spcPts val="0"/>
              </a:spcBef>
              <a:spcAft>
                <a:spcPts val="0"/>
              </a:spcAft>
              <a:buClr>
                <a:schemeClr val="lt1"/>
              </a:buClr>
              <a:buSzPts val="1400"/>
              <a:buChar char="○"/>
              <a:defRPr>
                <a:solidFill>
                  <a:schemeClr val="lt1"/>
                </a:solidFill>
              </a:defRPr>
            </a:lvl8pPr>
            <a:lvl9pPr indent="-317500" lvl="8" marL="4114800" rtl="0">
              <a:lnSpc>
                <a:spcPct val="100000"/>
              </a:lnSpc>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blipFill>
          <a:blip r:embed="rId2">
            <a:alphaModFix/>
          </a:blip>
          <a:stretch>
            <a:fillRect/>
          </a:stretch>
        </a:blipFill>
      </p:bgPr>
    </p:bg>
    <p:spTree>
      <p:nvGrpSpPr>
        <p:cNvPr id="712" name="Shape 712"/>
        <p:cNvGrpSpPr/>
        <p:nvPr/>
      </p:nvGrpSpPr>
      <p:grpSpPr>
        <a:xfrm>
          <a:off x="0" y="0"/>
          <a:ext cx="0" cy="0"/>
          <a:chOff x="0" y="0"/>
          <a:chExt cx="0" cy="0"/>
        </a:xfrm>
      </p:grpSpPr>
      <p:sp>
        <p:nvSpPr>
          <p:cNvPr id="713" name="Google Shape;713;p66"/>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bg>
      <p:bgPr>
        <a:blipFill>
          <a:blip r:embed="rId2">
            <a:alphaModFix/>
          </a:blip>
          <a:stretch>
            <a:fillRect/>
          </a:stretch>
        </a:blipFill>
      </p:bgPr>
    </p:bg>
    <p:spTree>
      <p:nvGrpSpPr>
        <p:cNvPr id="714" name="Shape 714"/>
        <p:cNvGrpSpPr/>
        <p:nvPr/>
      </p:nvGrpSpPr>
      <p:grpSpPr>
        <a:xfrm>
          <a:off x="0" y="0"/>
          <a:ext cx="0" cy="0"/>
          <a:chOff x="0" y="0"/>
          <a:chExt cx="0" cy="0"/>
        </a:xfrm>
      </p:grpSpPr>
      <p:sp>
        <p:nvSpPr>
          <p:cNvPr id="715" name="Google Shape;715;p67"/>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TITLE_ONLY_1_1_1_1">
    <p:bg>
      <p:bgPr>
        <a:blipFill>
          <a:blip r:embed="rId2">
            <a:alphaModFix/>
          </a:blip>
          <a:stretch>
            <a:fillRect/>
          </a:stretch>
        </a:blipFill>
      </p:bgPr>
    </p:bg>
    <p:spTree>
      <p:nvGrpSpPr>
        <p:cNvPr id="716" name="Shape 716"/>
        <p:cNvGrpSpPr/>
        <p:nvPr/>
      </p:nvGrpSpPr>
      <p:grpSpPr>
        <a:xfrm>
          <a:off x="0" y="0"/>
          <a:ext cx="0" cy="0"/>
          <a:chOff x="0" y="0"/>
          <a:chExt cx="0" cy="0"/>
        </a:xfrm>
      </p:grpSpPr>
      <p:sp>
        <p:nvSpPr>
          <p:cNvPr id="717" name="Google Shape;717;p68"/>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718" name="Google Shape;718;p68"/>
          <p:cNvSpPr txBox="1"/>
          <p:nvPr>
            <p:ph idx="1" type="body"/>
          </p:nvPr>
        </p:nvSpPr>
        <p:spPr>
          <a:xfrm>
            <a:off x="7200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719" name="Google Shape;719;p68"/>
          <p:cNvSpPr txBox="1"/>
          <p:nvPr>
            <p:ph idx="2" type="subTitle"/>
          </p:nvPr>
        </p:nvSpPr>
        <p:spPr>
          <a:xfrm>
            <a:off x="877886" y="1056225"/>
            <a:ext cx="3684600" cy="393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p:txBody>
      </p:sp>
      <p:sp>
        <p:nvSpPr>
          <p:cNvPr id="720" name="Google Shape;720;p68"/>
          <p:cNvSpPr txBox="1"/>
          <p:nvPr>
            <p:ph idx="3" type="body"/>
          </p:nvPr>
        </p:nvSpPr>
        <p:spPr>
          <a:xfrm>
            <a:off x="49326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ONLY_1_1_1">
    <p:bg>
      <p:bgPr>
        <a:blipFill>
          <a:blip r:embed="rId2">
            <a:alphaModFix/>
          </a:blip>
          <a:stretch>
            <a:fillRect/>
          </a:stretch>
        </a:blipFill>
      </p:bgPr>
    </p:bg>
    <p:spTree>
      <p:nvGrpSpPr>
        <p:cNvPr id="721" name="Shape 721"/>
        <p:cNvGrpSpPr/>
        <p:nvPr/>
      </p:nvGrpSpPr>
      <p:grpSpPr>
        <a:xfrm>
          <a:off x="0" y="0"/>
          <a:ext cx="0" cy="0"/>
          <a:chOff x="0" y="0"/>
          <a:chExt cx="0" cy="0"/>
        </a:xfrm>
      </p:grpSpPr>
      <p:sp>
        <p:nvSpPr>
          <p:cNvPr id="722" name="Google Shape;722;p69"/>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723" name="Google Shape;723;p69"/>
          <p:cNvSpPr txBox="1"/>
          <p:nvPr>
            <p:ph idx="1" type="body"/>
          </p:nvPr>
        </p:nvSpPr>
        <p:spPr>
          <a:xfrm>
            <a:off x="7200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724" name="Google Shape;724;p69"/>
          <p:cNvSpPr txBox="1"/>
          <p:nvPr>
            <p:ph idx="2" type="subTitle"/>
          </p:nvPr>
        </p:nvSpPr>
        <p:spPr>
          <a:xfrm>
            <a:off x="877886" y="1056225"/>
            <a:ext cx="3684600" cy="393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HEADER_1">
    <p:bg>
      <p:bgPr>
        <a:blipFill>
          <a:blip r:embed="rId2">
            <a:alphaModFix/>
          </a:blip>
          <a:stretch>
            <a:fillRect/>
          </a:stretch>
        </a:blipFill>
      </p:bgPr>
    </p:bg>
    <p:spTree>
      <p:nvGrpSpPr>
        <p:cNvPr id="725" name="Shape 725"/>
        <p:cNvGrpSpPr/>
        <p:nvPr/>
      </p:nvGrpSpPr>
      <p:grpSpPr>
        <a:xfrm>
          <a:off x="0" y="0"/>
          <a:ext cx="0" cy="0"/>
          <a:chOff x="0" y="0"/>
          <a:chExt cx="0" cy="0"/>
        </a:xfrm>
      </p:grpSpPr>
      <p:sp>
        <p:nvSpPr>
          <p:cNvPr id="726" name="Google Shape;726;p70"/>
          <p:cNvSpPr txBox="1"/>
          <p:nvPr>
            <p:ph type="title"/>
          </p:nvPr>
        </p:nvSpPr>
        <p:spPr>
          <a:xfrm>
            <a:off x="2844150" y="730250"/>
            <a:ext cx="34557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200"/>
              <a:buNone/>
              <a:defRPr sz="42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727" name="Google Shape;727;p70"/>
          <p:cNvSpPr txBox="1"/>
          <p:nvPr>
            <p:ph idx="1" type="subTitle"/>
          </p:nvPr>
        </p:nvSpPr>
        <p:spPr>
          <a:xfrm>
            <a:off x="2952150" y="1572050"/>
            <a:ext cx="3239700" cy="149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sp>
        <p:nvSpPr>
          <p:cNvPr id="728" name="Google Shape;728;p70"/>
          <p:cNvSpPr txBox="1"/>
          <p:nvPr/>
        </p:nvSpPr>
        <p:spPr>
          <a:xfrm>
            <a:off x="3154800" y="3579475"/>
            <a:ext cx="2834400" cy="683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000">
                <a:solidFill>
                  <a:schemeClr val="accent4"/>
                </a:solidFill>
                <a:latin typeface="Rajdhani"/>
                <a:ea typeface="Rajdhani"/>
                <a:cs typeface="Rajdhani"/>
                <a:sym typeface="Rajdhani"/>
              </a:rPr>
              <a:t>CREDITS: This presentation template was created by </a:t>
            </a:r>
            <a:r>
              <a:rPr lang="en" sz="1000">
                <a:solidFill>
                  <a:schemeClr val="accent4"/>
                </a:solidFill>
                <a:uFill>
                  <a:noFill/>
                </a:uFill>
                <a:latin typeface="Rajdhani"/>
                <a:ea typeface="Rajdhani"/>
                <a:cs typeface="Rajdhani"/>
                <a:sym typeface="Rajdhani"/>
                <a:hlinkClick r:id="rId3">
                  <a:extLst>
                    <a:ext uri="{A12FA001-AC4F-418D-AE19-62706E023703}">
                      <ahyp:hlinkClr val="tx"/>
                    </a:ext>
                  </a:extLst>
                </a:hlinkClick>
              </a:rPr>
              <a:t>Slidesgo</a:t>
            </a:r>
            <a:r>
              <a:rPr lang="en" sz="1000">
                <a:solidFill>
                  <a:schemeClr val="accent4"/>
                </a:solidFill>
                <a:latin typeface="Rajdhani"/>
                <a:ea typeface="Rajdhani"/>
                <a:cs typeface="Rajdhani"/>
                <a:sym typeface="Rajdhani"/>
              </a:rPr>
              <a:t>, including icons by </a:t>
            </a:r>
            <a:r>
              <a:rPr lang="en" sz="1000">
                <a:solidFill>
                  <a:schemeClr val="accent4"/>
                </a:solidFill>
                <a:uFill>
                  <a:noFill/>
                </a:uFill>
                <a:latin typeface="Rajdhani"/>
                <a:ea typeface="Rajdhani"/>
                <a:cs typeface="Rajdhani"/>
                <a:sym typeface="Rajdhani"/>
                <a:hlinkClick r:id="rId4">
                  <a:extLst>
                    <a:ext uri="{A12FA001-AC4F-418D-AE19-62706E023703}">
                      <ahyp:hlinkClr val="tx"/>
                    </a:ext>
                  </a:extLst>
                </a:hlinkClick>
              </a:rPr>
              <a:t>Flaticon</a:t>
            </a:r>
            <a:r>
              <a:rPr lang="en" sz="1000">
                <a:solidFill>
                  <a:schemeClr val="accent4"/>
                </a:solidFill>
                <a:latin typeface="Rajdhani"/>
                <a:ea typeface="Rajdhani"/>
                <a:cs typeface="Rajdhani"/>
                <a:sym typeface="Rajdhani"/>
              </a:rPr>
              <a:t>, and infographics &amp; images by </a:t>
            </a:r>
            <a:r>
              <a:rPr lang="en" sz="1000">
                <a:solidFill>
                  <a:schemeClr val="accent4"/>
                </a:solidFill>
                <a:uFill>
                  <a:noFill/>
                </a:uFill>
                <a:latin typeface="Rajdhani"/>
                <a:ea typeface="Rajdhani"/>
                <a:cs typeface="Rajdhani"/>
                <a:sym typeface="Rajdhani"/>
                <a:hlinkClick r:id="rId5">
                  <a:extLst>
                    <a:ext uri="{A12FA001-AC4F-418D-AE19-62706E023703}">
                      <ahyp:hlinkClr val="tx"/>
                    </a:ext>
                  </a:extLst>
                </a:hlinkClick>
              </a:rPr>
              <a:t>Freepik</a:t>
            </a:r>
            <a:r>
              <a:rPr lang="en" sz="1000">
                <a:solidFill>
                  <a:schemeClr val="accent4"/>
                </a:solidFill>
                <a:latin typeface="Rajdhani"/>
                <a:ea typeface="Rajdhani"/>
                <a:cs typeface="Rajdhani"/>
                <a:sym typeface="Rajdhani"/>
              </a:rPr>
              <a:t>. </a:t>
            </a:r>
            <a:endParaRPr sz="1000">
              <a:solidFill>
                <a:schemeClr val="accent4"/>
              </a:solidFill>
              <a:latin typeface="Rajdhani"/>
              <a:ea typeface="Rajdhani"/>
              <a:cs typeface="Rajdhani"/>
              <a:sym typeface="Rajdhani"/>
            </a:endParaRPr>
          </a:p>
          <a:p>
            <a:pPr indent="0" lvl="0" marL="0" rtl="0" algn="ctr">
              <a:spcBef>
                <a:spcPts val="300"/>
              </a:spcBef>
              <a:spcAft>
                <a:spcPts val="0"/>
              </a:spcAft>
              <a:buNone/>
            </a:pPr>
            <a:r>
              <a:t/>
            </a:r>
            <a:endParaRPr sz="1000">
              <a:solidFill>
                <a:schemeClr val="accent4"/>
              </a:solidFill>
              <a:latin typeface="Rajdhani"/>
              <a:ea typeface="Rajdhani"/>
              <a:cs typeface="Rajdhani"/>
              <a:sym typeface="Rajdhan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SECTION_TITLE_AND_DESCRIPTION_1_3_1_1_1_2_1_1">
    <p:bg>
      <p:bgPr>
        <a:blipFill>
          <a:blip r:embed="rId2">
            <a:alphaModFix/>
          </a:blip>
          <a:stretch>
            <a:fillRect/>
          </a:stretch>
        </a:blipFill>
      </p:bgPr>
    </p:bg>
    <p:spTree>
      <p:nvGrpSpPr>
        <p:cNvPr id="729" name="Shape 729"/>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ONLY_1_1_1_2">
    <p:bg>
      <p:bgPr>
        <a:blipFill>
          <a:blip r:embed="rId2">
            <a:alphaModFix/>
          </a:blip>
          <a:stretch>
            <a:fillRect/>
          </a:stretch>
        </a:blipFill>
      </p:bgPr>
    </p:bg>
    <p:spTree>
      <p:nvGrpSpPr>
        <p:cNvPr id="730" name="Shape 73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ONLY_1_2">
    <p:bg>
      <p:bgPr>
        <a:blipFill>
          <a:blip r:embed="rId2">
            <a:alphaModFix/>
          </a:blip>
          <a:stretch>
            <a:fillRect/>
          </a:stretch>
        </a:blipFill>
      </p:bgPr>
    </p:bg>
    <p:spTree>
      <p:nvGrpSpPr>
        <p:cNvPr id="731" name="Shape 731"/>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TITLE_AND_TWO_COLUMNS_1_1">
    <p:bg>
      <p:bgPr>
        <a:blipFill>
          <a:blip r:embed="rId2">
            <a:alphaModFix/>
          </a:blip>
          <a:stretch>
            <a:fillRect/>
          </a:stretch>
        </a:blipFill>
      </p:bgPr>
    </p:bg>
    <p:spTree>
      <p:nvGrpSpPr>
        <p:cNvPr id="732" name="Shape 732"/>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5">
  <p:cSld name="SECTION_TITLE_AND_DESCRIPTION_1_4_1_2">
    <p:bg>
      <p:bgPr>
        <a:blipFill>
          <a:blip r:embed="rId2">
            <a:alphaModFix/>
          </a:blip>
          <a:stretch>
            <a:fillRect/>
          </a:stretch>
        </a:blipFill>
      </p:bgPr>
    </p:bg>
    <p:spTree>
      <p:nvGrpSpPr>
        <p:cNvPr id="733" name="Shape 733"/>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leaf)">
  <p:cSld name="TITLE_AND_BODY_1">
    <p:spTree>
      <p:nvGrpSpPr>
        <p:cNvPr id="734" name="Shape 734"/>
        <p:cNvGrpSpPr/>
        <p:nvPr/>
      </p:nvGrpSpPr>
      <p:grpSpPr>
        <a:xfrm>
          <a:off x="0" y="0"/>
          <a:ext cx="0" cy="0"/>
          <a:chOff x="0" y="0"/>
          <a:chExt cx="0" cy="0"/>
        </a:xfrm>
      </p:grpSpPr>
      <p:sp>
        <p:nvSpPr>
          <p:cNvPr id="735" name="Google Shape;735;p76"/>
          <p:cNvSpPr/>
          <p:nvPr/>
        </p:nvSpPr>
        <p:spPr>
          <a:xfrm>
            <a:off x="-275" y="-56"/>
            <a:ext cx="9144000" cy="5143500"/>
          </a:xfrm>
          <a:prstGeom prst="rect">
            <a:avLst/>
          </a:prstGeom>
          <a:noFill/>
          <a:ln cap="flat" cmpd="sng" w="228600">
            <a:solidFill>
              <a:srgbClr val="8EC64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76"/>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7" name="Google Shape;737;p76"/>
          <p:cNvSpPr txBox="1"/>
          <p:nvPr>
            <p:ph idx="1" type="body"/>
          </p:nvPr>
        </p:nvSpPr>
        <p:spPr>
          <a:xfrm>
            <a:off x="2257425" y="1709141"/>
            <a:ext cx="6153300" cy="31596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Char char="●"/>
              <a:defRPr sz="2400"/>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pic>
        <p:nvPicPr>
          <p:cNvPr descr="File:Green leaf leaves.jpg" id="738" name="Google Shape;738;p76"/>
          <p:cNvPicPr preferRelativeResize="0"/>
          <p:nvPr/>
        </p:nvPicPr>
        <p:blipFill rotWithShape="1">
          <a:blip r:embed="rId2">
            <a:alphaModFix/>
          </a:blip>
          <a:srcRect b="19584" l="23060" r="25498" t="43020"/>
          <a:stretch/>
        </p:blipFill>
        <p:spPr>
          <a:xfrm rot="10800000">
            <a:off x="-118827" y="644588"/>
            <a:ext cx="2061926" cy="843094"/>
          </a:xfrm>
          <a:prstGeom prst="rect">
            <a:avLst/>
          </a:prstGeom>
          <a:noFill/>
          <a:ln>
            <a:noFill/>
          </a:ln>
        </p:spPr>
      </p:pic>
      <p:sp>
        <p:nvSpPr>
          <p:cNvPr id="739" name="Google Shape;739;p76"/>
          <p:cNvSpPr txBox="1"/>
          <p:nvPr>
            <p:ph idx="12" type="sldNum"/>
          </p:nvPr>
        </p:nvSpPr>
        <p:spPr>
          <a:xfrm>
            <a:off x="8480577" y="4749844"/>
            <a:ext cx="452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743" name="Shape 743"/>
        <p:cNvGrpSpPr/>
        <p:nvPr/>
      </p:nvGrpSpPr>
      <p:grpSpPr>
        <a:xfrm>
          <a:off x="0" y="0"/>
          <a:ext cx="0" cy="0"/>
          <a:chOff x="0" y="0"/>
          <a:chExt cx="0" cy="0"/>
        </a:xfrm>
      </p:grpSpPr>
      <p:grpSp>
        <p:nvGrpSpPr>
          <p:cNvPr id="744" name="Google Shape;744;p78"/>
          <p:cNvGrpSpPr/>
          <p:nvPr/>
        </p:nvGrpSpPr>
        <p:grpSpPr>
          <a:xfrm>
            <a:off x="-648268" y="-915586"/>
            <a:ext cx="4062633" cy="6859116"/>
            <a:chOff x="-648268" y="-915586"/>
            <a:chExt cx="4062633" cy="6859116"/>
          </a:xfrm>
        </p:grpSpPr>
        <p:sp>
          <p:nvSpPr>
            <p:cNvPr id="745" name="Google Shape;745;p78"/>
            <p:cNvSpPr/>
            <p:nvPr/>
          </p:nvSpPr>
          <p:spPr>
            <a:xfrm>
              <a:off x="-648268" y="1965670"/>
              <a:ext cx="1119395" cy="1086742"/>
            </a:xfrm>
            <a:custGeom>
              <a:rect b="b" l="l" r="r" t="t"/>
              <a:pathLst>
                <a:path extrusionOk="0" h="30087" w="30991">
                  <a:moveTo>
                    <a:pt x="13309" y="1"/>
                  </a:moveTo>
                  <a:cubicBezTo>
                    <a:pt x="12724" y="1"/>
                    <a:pt x="12139" y="419"/>
                    <a:pt x="12142" y="1162"/>
                  </a:cubicBezTo>
                  <a:cubicBezTo>
                    <a:pt x="12144" y="1874"/>
                    <a:pt x="11565" y="2323"/>
                    <a:pt x="10974" y="2323"/>
                  </a:cubicBezTo>
                  <a:cubicBezTo>
                    <a:pt x="10634" y="2323"/>
                    <a:pt x="10290" y="2174"/>
                    <a:pt x="10050" y="1842"/>
                  </a:cubicBezTo>
                  <a:cubicBezTo>
                    <a:pt x="9804" y="1500"/>
                    <a:pt x="9466" y="1354"/>
                    <a:pt x="9134" y="1354"/>
                  </a:cubicBezTo>
                  <a:cubicBezTo>
                    <a:pt x="8422" y="1354"/>
                    <a:pt x="7734" y="2023"/>
                    <a:pt x="8015" y="2877"/>
                  </a:cubicBezTo>
                  <a:cubicBezTo>
                    <a:pt x="8283" y="3690"/>
                    <a:pt x="7638" y="4398"/>
                    <a:pt x="6915" y="4398"/>
                  </a:cubicBezTo>
                  <a:cubicBezTo>
                    <a:pt x="6688" y="4398"/>
                    <a:pt x="6453" y="4328"/>
                    <a:pt x="6236" y="4170"/>
                  </a:cubicBezTo>
                  <a:cubicBezTo>
                    <a:pt x="6013" y="4006"/>
                    <a:pt x="5778" y="3935"/>
                    <a:pt x="5554" y="3935"/>
                  </a:cubicBezTo>
                  <a:cubicBezTo>
                    <a:pt x="4707" y="3935"/>
                    <a:pt x="4005" y="4942"/>
                    <a:pt x="4622" y="5784"/>
                  </a:cubicBezTo>
                  <a:cubicBezTo>
                    <a:pt x="5206" y="6582"/>
                    <a:pt x="4588" y="7626"/>
                    <a:pt x="3703" y="7626"/>
                  </a:cubicBezTo>
                  <a:cubicBezTo>
                    <a:pt x="3583" y="7626"/>
                    <a:pt x="3457" y="7606"/>
                    <a:pt x="3330" y="7564"/>
                  </a:cubicBezTo>
                  <a:cubicBezTo>
                    <a:pt x="3195" y="7520"/>
                    <a:pt x="3065" y="7500"/>
                    <a:pt x="2942" y="7500"/>
                  </a:cubicBezTo>
                  <a:cubicBezTo>
                    <a:pt x="1915" y="7500"/>
                    <a:pt x="1337" y="8908"/>
                    <a:pt x="2294" y="9598"/>
                  </a:cubicBezTo>
                  <a:cubicBezTo>
                    <a:pt x="3203" y="10254"/>
                    <a:pt x="2738" y="11690"/>
                    <a:pt x="1618" y="11690"/>
                  </a:cubicBezTo>
                  <a:cubicBezTo>
                    <a:pt x="1616" y="11690"/>
                    <a:pt x="1615" y="11690"/>
                    <a:pt x="1614" y="11690"/>
                  </a:cubicBezTo>
                  <a:cubicBezTo>
                    <a:pt x="1612" y="11690"/>
                    <a:pt x="1610" y="11690"/>
                    <a:pt x="1608" y="11690"/>
                  </a:cubicBezTo>
                  <a:cubicBezTo>
                    <a:pt x="292" y="11690"/>
                    <a:pt x="1" y="13541"/>
                    <a:pt x="1256" y="13944"/>
                  </a:cubicBezTo>
                  <a:cubicBezTo>
                    <a:pt x="2325" y="14287"/>
                    <a:pt x="2325" y="15800"/>
                    <a:pt x="1256" y="16143"/>
                  </a:cubicBezTo>
                  <a:cubicBezTo>
                    <a:pt x="1" y="16546"/>
                    <a:pt x="292" y="18398"/>
                    <a:pt x="1609" y="18398"/>
                  </a:cubicBezTo>
                  <a:cubicBezTo>
                    <a:pt x="1611" y="18398"/>
                    <a:pt x="1612" y="18398"/>
                    <a:pt x="1614" y="18398"/>
                  </a:cubicBezTo>
                  <a:cubicBezTo>
                    <a:pt x="1616" y="18398"/>
                    <a:pt x="1617" y="18398"/>
                    <a:pt x="1619" y="18398"/>
                  </a:cubicBezTo>
                  <a:cubicBezTo>
                    <a:pt x="2738" y="18398"/>
                    <a:pt x="3203" y="19834"/>
                    <a:pt x="2294" y="20489"/>
                  </a:cubicBezTo>
                  <a:cubicBezTo>
                    <a:pt x="1337" y="21179"/>
                    <a:pt x="1915" y="22588"/>
                    <a:pt x="2943" y="22588"/>
                  </a:cubicBezTo>
                  <a:cubicBezTo>
                    <a:pt x="3066" y="22588"/>
                    <a:pt x="3195" y="22567"/>
                    <a:pt x="3330" y="22523"/>
                  </a:cubicBezTo>
                  <a:cubicBezTo>
                    <a:pt x="3458" y="22481"/>
                    <a:pt x="3584" y="22462"/>
                    <a:pt x="3704" y="22462"/>
                  </a:cubicBezTo>
                  <a:cubicBezTo>
                    <a:pt x="4588" y="22462"/>
                    <a:pt x="5206" y="23505"/>
                    <a:pt x="4622" y="24302"/>
                  </a:cubicBezTo>
                  <a:cubicBezTo>
                    <a:pt x="4006" y="25144"/>
                    <a:pt x="4707" y="26151"/>
                    <a:pt x="5554" y="26151"/>
                  </a:cubicBezTo>
                  <a:cubicBezTo>
                    <a:pt x="5778" y="26151"/>
                    <a:pt x="6013" y="26080"/>
                    <a:pt x="6236" y="25917"/>
                  </a:cubicBezTo>
                  <a:cubicBezTo>
                    <a:pt x="6453" y="25758"/>
                    <a:pt x="6688" y="25688"/>
                    <a:pt x="6915" y="25688"/>
                  </a:cubicBezTo>
                  <a:cubicBezTo>
                    <a:pt x="7638" y="25688"/>
                    <a:pt x="8283" y="26398"/>
                    <a:pt x="8015" y="27209"/>
                  </a:cubicBezTo>
                  <a:cubicBezTo>
                    <a:pt x="7734" y="28064"/>
                    <a:pt x="8423" y="28733"/>
                    <a:pt x="9134" y="28733"/>
                  </a:cubicBezTo>
                  <a:cubicBezTo>
                    <a:pt x="9466" y="28733"/>
                    <a:pt x="9804" y="28587"/>
                    <a:pt x="10050" y="28246"/>
                  </a:cubicBezTo>
                  <a:cubicBezTo>
                    <a:pt x="10290" y="27913"/>
                    <a:pt x="10634" y="27764"/>
                    <a:pt x="10974" y="27764"/>
                  </a:cubicBezTo>
                  <a:cubicBezTo>
                    <a:pt x="11565" y="27764"/>
                    <a:pt x="12144" y="28213"/>
                    <a:pt x="12142" y="28926"/>
                  </a:cubicBezTo>
                  <a:cubicBezTo>
                    <a:pt x="12139" y="29668"/>
                    <a:pt x="12724" y="30086"/>
                    <a:pt x="13309" y="30086"/>
                  </a:cubicBezTo>
                  <a:cubicBezTo>
                    <a:pt x="13765" y="30086"/>
                    <a:pt x="14219" y="29833"/>
                    <a:pt x="14396" y="29283"/>
                  </a:cubicBezTo>
                  <a:cubicBezTo>
                    <a:pt x="14567" y="28748"/>
                    <a:pt x="15031" y="28481"/>
                    <a:pt x="15495" y="28481"/>
                  </a:cubicBezTo>
                  <a:cubicBezTo>
                    <a:pt x="15960" y="28481"/>
                    <a:pt x="16424" y="28748"/>
                    <a:pt x="16596" y="29283"/>
                  </a:cubicBezTo>
                  <a:cubicBezTo>
                    <a:pt x="16772" y="29833"/>
                    <a:pt x="17226" y="30086"/>
                    <a:pt x="17682" y="30086"/>
                  </a:cubicBezTo>
                  <a:cubicBezTo>
                    <a:pt x="18266" y="30086"/>
                    <a:pt x="18852" y="29668"/>
                    <a:pt x="18850" y="28926"/>
                  </a:cubicBezTo>
                  <a:cubicBezTo>
                    <a:pt x="18847" y="28213"/>
                    <a:pt x="19426" y="27764"/>
                    <a:pt x="20017" y="27764"/>
                  </a:cubicBezTo>
                  <a:cubicBezTo>
                    <a:pt x="20357" y="27764"/>
                    <a:pt x="20702" y="27913"/>
                    <a:pt x="20942" y="28246"/>
                  </a:cubicBezTo>
                  <a:cubicBezTo>
                    <a:pt x="21188" y="28587"/>
                    <a:pt x="21525" y="28733"/>
                    <a:pt x="21857" y="28733"/>
                  </a:cubicBezTo>
                  <a:cubicBezTo>
                    <a:pt x="22568" y="28733"/>
                    <a:pt x="23256" y="28064"/>
                    <a:pt x="22975" y="27209"/>
                  </a:cubicBezTo>
                  <a:cubicBezTo>
                    <a:pt x="22708" y="26398"/>
                    <a:pt x="23353" y="25688"/>
                    <a:pt x="24076" y="25688"/>
                  </a:cubicBezTo>
                  <a:cubicBezTo>
                    <a:pt x="24303" y="25688"/>
                    <a:pt x="24538" y="25758"/>
                    <a:pt x="24754" y="25917"/>
                  </a:cubicBezTo>
                  <a:cubicBezTo>
                    <a:pt x="24978" y="26080"/>
                    <a:pt x="25212" y="26151"/>
                    <a:pt x="25437" y="26151"/>
                  </a:cubicBezTo>
                  <a:cubicBezTo>
                    <a:pt x="26284" y="26151"/>
                    <a:pt x="26985" y="25144"/>
                    <a:pt x="26369" y="24302"/>
                  </a:cubicBezTo>
                  <a:cubicBezTo>
                    <a:pt x="25785" y="23505"/>
                    <a:pt x="26403" y="22462"/>
                    <a:pt x="27287" y="22462"/>
                  </a:cubicBezTo>
                  <a:cubicBezTo>
                    <a:pt x="27407" y="22462"/>
                    <a:pt x="27533" y="22481"/>
                    <a:pt x="27661" y="22523"/>
                  </a:cubicBezTo>
                  <a:cubicBezTo>
                    <a:pt x="27795" y="22567"/>
                    <a:pt x="27925" y="22588"/>
                    <a:pt x="28048" y="22588"/>
                  </a:cubicBezTo>
                  <a:cubicBezTo>
                    <a:pt x="29076" y="22588"/>
                    <a:pt x="29654" y="21179"/>
                    <a:pt x="28698" y="20489"/>
                  </a:cubicBezTo>
                  <a:cubicBezTo>
                    <a:pt x="27788" y="19834"/>
                    <a:pt x="28253" y="18398"/>
                    <a:pt x="29373" y="18398"/>
                  </a:cubicBezTo>
                  <a:cubicBezTo>
                    <a:pt x="29375" y="18398"/>
                    <a:pt x="29376" y="18398"/>
                    <a:pt x="29378" y="18398"/>
                  </a:cubicBezTo>
                  <a:cubicBezTo>
                    <a:pt x="29379" y="18398"/>
                    <a:pt x="29381" y="18398"/>
                    <a:pt x="29383" y="18398"/>
                  </a:cubicBezTo>
                  <a:cubicBezTo>
                    <a:pt x="30698" y="18398"/>
                    <a:pt x="30991" y="16546"/>
                    <a:pt x="29735" y="16143"/>
                  </a:cubicBezTo>
                  <a:cubicBezTo>
                    <a:pt x="28665" y="15800"/>
                    <a:pt x="28665" y="14287"/>
                    <a:pt x="29735" y="13944"/>
                  </a:cubicBezTo>
                  <a:cubicBezTo>
                    <a:pt x="30991" y="13541"/>
                    <a:pt x="30698" y="11690"/>
                    <a:pt x="29384" y="11690"/>
                  </a:cubicBezTo>
                  <a:cubicBezTo>
                    <a:pt x="29382" y="11690"/>
                    <a:pt x="29380" y="11690"/>
                    <a:pt x="29378" y="11690"/>
                  </a:cubicBezTo>
                  <a:cubicBezTo>
                    <a:pt x="29377" y="11690"/>
                    <a:pt x="29375" y="11690"/>
                    <a:pt x="29374" y="11690"/>
                  </a:cubicBezTo>
                  <a:cubicBezTo>
                    <a:pt x="28253" y="11690"/>
                    <a:pt x="27787" y="10254"/>
                    <a:pt x="28698" y="9598"/>
                  </a:cubicBezTo>
                  <a:cubicBezTo>
                    <a:pt x="29654" y="8908"/>
                    <a:pt x="29076" y="7500"/>
                    <a:pt x="28049" y="7500"/>
                  </a:cubicBezTo>
                  <a:cubicBezTo>
                    <a:pt x="27926" y="7500"/>
                    <a:pt x="27796" y="7520"/>
                    <a:pt x="27661" y="7564"/>
                  </a:cubicBezTo>
                  <a:cubicBezTo>
                    <a:pt x="27533" y="7606"/>
                    <a:pt x="27408" y="7626"/>
                    <a:pt x="27288" y="7626"/>
                  </a:cubicBezTo>
                  <a:cubicBezTo>
                    <a:pt x="26404" y="7626"/>
                    <a:pt x="25785" y="6582"/>
                    <a:pt x="26369" y="5784"/>
                  </a:cubicBezTo>
                  <a:cubicBezTo>
                    <a:pt x="26984" y="4942"/>
                    <a:pt x="26284" y="3935"/>
                    <a:pt x="25437" y="3935"/>
                  </a:cubicBezTo>
                  <a:cubicBezTo>
                    <a:pt x="25212" y="3935"/>
                    <a:pt x="24977" y="4006"/>
                    <a:pt x="24754" y="4170"/>
                  </a:cubicBezTo>
                  <a:cubicBezTo>
                    <a:pt x="24538" y="4328"/>
                    <a:pt x="24303" y="4398"/>
                    <a:pt x="24076" y="4398"/>
                  </a:cubicBezTo>
                  <a:cubicBezTo>
                    <a:pt x="23354" y="4398"/>
                    <a:pt x="22708" y="3690"/>
                    <a:pt x="22975" y="2877"/>
                  </a:cubicBezTo>
                  <a:cubicBezTo>
                    <a:pt x="23256" y="2023"/>
                    <a:pt x="22568" y="1354"/>
                    <a:pt x="21857" y="1354"/>
                  </a:cubicBezTo>
                  <a:cubicBezTo>
                    <a:pt x="21525" y="1354"/>
                    <a:pt x="21188" y="1500"/>
                    <a:pt x="20942" y="1842"/>
                  </a:cubicBezTo>
                  <a:cubicBezTo>
                    <a:pt x="20702" y="2174"/>
                    <a:pt x="20358" y="2323"/>
                    <a:pt x="20017" y="2323"/>
                  </a:cubicBezTo>
                  <a:cubicBezTo>
                    <a:pt x="19426" y="2323"/>
                    <a:pt x="18847" y="1874"/>
                    <a:pt x="18850" y="1162"/>
                  </a:cubicBezTo>
                  <a:cubicBezTo>
                    <a:pt x="18852" y="419"/>
                    <a:pt x="18266" y="1"/>
                    <a:pt x="17681" y="1"/>
                  </a:cubicBezTo>
                  <a:cubicBezTo>
                    <a:pt x="17226" y="1"/>
                    <a:pt x="16772" y="254"/>
                    <a:pt x="16596" y="804"/>
                  </a:cubicBezTo>
                  <a:cubicBezTo>
                    <a:pt x="16424" y="1338"/>
                    <a:pt x="15960" y="1606"/>
                    <a:pt x="15495" y="1606"/>
                  </a:cubicBezTo>
                  <a:cubicBezTo>
                    <a:pt x="15031" y="1606"/>
                    <a:pt x="14567" y="1338"/>
                    <a:pt x="14396" y="804"/>
                  </a:cubicBezTo>
                  <a:cubicBezTo>
                    <a:pt x="14219" y="254"/>
                    <a:pt x="13765" y="1"/>
                    <a:pt x="133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8"/>
            <p:cNvSpPr/>
            <p:nvPr/>
          </p:nvSpPr>
          <p:spPr>
            <a:xfrm>
              <a:off x="-470522" y="-205576"/>
              <a:ext cx="56167" cy="56203"/>
            </a:xfrm>
            <a:custGeom>
              <a:rect b="b" l="l" r="r" t="t"/>
              <a:pathLst>
                <a:path extrusionOk="0" h="1556" w="1555">
                  <a:moveTo>
                    <a:pt x="777" y="1"/>
                  </a:moveTo>
                  <a:cubicBezTo>
                    <a:pt x="348" y="1"/>
                    <a:pt x="0" y="349"/>
                    <a:pt x="0" y="779"/>
                  </a:cubicBezTo>
                  <a:cubicBezTo>
                    <a:pt x="0" y="1207"/>
                    <a:pt x="348" y="1556"/>
                    <a:pt x="777" y="1556"/>
                  </a:cubicBezTo>
                  <a:cubicBezTo>
                    <a:pt x="1207" y="1556"/>
                    <a:pt x="1555" y="1207"/>
                    <a:pt x="1555" y="779"/>
                  </a:cubicBezTo>
                  <a:cubicBezTo>
                    <a:pt x="1555" y="349"/>
                    <a:pt x="1207" y="1"/>
                    <a:pt x="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78"/>
            <p:cNvSpPr/>
            <p:nvPr/>
          </p:nvSpPr>
          <p:spPr>
            <a:xfrm>
              <a:off x="2863680" y="5237094"/>
              <a:ext cx="56167" cy="56203"/>
            </a:xfrm>
            <a:custGeom>
              <a:rect b="b" l="l" r="r" t="t"/>
              <a:pathLst>
                <a:path extrusionOk="0" h="1556" w="1555">
                  <a:moveTo>
                    <a:pt x="777" y="1"/>
                  </a:moveTo>
                  <a:cubicBezTo>
                    <a:pt x="348" y="1"/>
                    <a:pt x="0" y="349"/>
                    <a:pt x="0" y="779"/>
                  </a:cubicBezTo>
                  <a:cubicBezTo>
                    <a:pt x="0" y="1207"/>
                    <a:pt x="348" y="1555"/>
                    <a:pt x="777" y="1555"/>
                  </a:cubicBezTo>
                  <a:cubicBezTo>
                    <a:pt x="1207" y="1555"/>
                    <a:pt x="1555" y="1207"/>
                    <a:pt x="1555" y="779"/>
                  </a:cubicBezTo>
                  <a:cubicBezTo>
                    <a:pt x="1555" y="349"/>
                    <a:pt x="1207" y="1"/>
                    <a:pt x="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8"/>
            <p:cNvSpPr/>
            <p:nvPr/>
          </p:nvSpPr>
          <p:spPr>
            <a:xfrm>
              <a:off x="1885116" y="-915586"/>
              <a:ext cx="62415" cy="62379"/>
            </a:xfrm>
            <a:custGeom>
              <a:rect b="b" l="l" r="r" t="t"/>
              <a:pathLst>
                <a:path extrusionOk="0" h="1727" w="1728">
                  <a:moveTo>
                    <a:pt x="863" y="0"/>
                  </a:moveTo>
                  <a:cubicBezTo>
                    <a:pt x="387" y="0"/>
                    <a:pt x="1" y="386"/>
                    <a:pt x="1" y="863"/>
                  </a:cubicBezTo>
                  <a:cubicBezTo>
                    <a:pt x="1" y="1340"/>
                    <a:pt x="387" y="1727"/>
                    <a:pt x="863" y="1727"/>
                  </a:cubicBezTo>
                  <a:cubicBezTo>
                    <a:pt x="1341" y="1727"/>
                    <a:pt x="1727" y="1340"/>
                    <a:pt x="1727" y="863"/>
                  </a:cubicBezTo>
                  <a:cubicBezTo>
                    <a:pt x="1727" y="386"/>
                    <a:pt x="1341"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8"/>
            <p:cNvSpPr/>
            <p:nvPr/>
          </p:nvSpPr>
          <p:spPr>
            <a:xfrm>
              <a:off x="683801" y="4943836"/>
              <a:ext cx="62379" cy="62379"/>
            </a:xfrm>
            <a:custGeom>
              <a:rect b="b" l="l" r="r" t="t"/>
              <a:pathLst>
                <a:path extrusionOk="0" h="1727" w="1727">
                  <a:moveTo>
                    <a:pt x="864" y="0"/>
                  </a:moveTo>
                  <a:cubicBezTo>
                    <a:pt x="386" y="0"/>
                    <a:pt x="0" y="387"/>
                    <a:pt x="0" y="863"/>
                  </a:cubicBezTo>
                  <a:cubicBezTo>
                    <a:pt x="0" y="1341"/>
                    <a:pt x="386" y="1727"/>
                    <a:pt x="864" y="1727"/>
                  </a:cubicBezTo>
                  <a:cubicBezTo>
                    <a:pt x="1341" y="1727"/>
                    <a:pt x="1727" y="1341"/>
                    <a:pt x="1727" y="863"/>
                  </a:cubicBezTo>
                  <a:cubicBezTo>
                    <a:pt x="1727" y="387"/>
                    <a:pt x="1341" y="0"/>
                    <a:pt x="8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8"/>
            <p:cNvSpPr/>
            <p:nvPr/>
          </p:nvSpPr>
          <p:spPr>
            <a:xfrm>
              <a:off x="3324354" y="2142224"/>
              <a:ext cx="36" cy="144"/>
            </a:xfrm>
            <a:custGeom>
              <a:rect b="b" l="l" r="r" t="t"/>
              <a:pathLst>
                <a:path extrusionOk="0" fill="none" h="4" w="1">
                  <a:moveTo>
                    <a:pt x="0" y="3"/>
                  </a:moveTo>
                  <a:lnTo>
                    <a:pt x="0"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8"/>
            <p:cNvSpPr/>
            <p:nvPr/>
          </p:nvSpPr>
          <p:spPr>
            <a:xfrm>
              <a:off x="-29352" y="-877841"/>
              <a:ext cx="3347854" cy="2971629"/>
            </a:xfrm>
            <a:custGeom>
              <a:rect b="b" l="l" r="r" t="t"/>
              <a:pathLst>
                <a:path extrusionOk="0" fill="none" h="82271" w="92687">
                  <a:moveTo>
                    <a:pt x="92686" y="82270"/>
                  </a:moveTo>
                  <a:cubicBezTo>
                    <a:pt x="86760" y="36173"/>
                    <a:pt x="47598" y="484"/>
                    <a:pt x="0"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8"/>
            <p:cNvSpPr/>
            <p:nvPr/>
          </p:nvSpPr>
          <p:spPr>
            <a:xfrm>
              <a:off x="-53841" y="-877985"/>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8"/>
            <p:cNvSpPr/>
            <p:nvPr/>
          </p:nvSpPr>
          <p:spPr>
            <a:xfrm>
              <a:off x="-4646" y="2472759"/>
              <a:ext cx="3351141" cy="3470771"/>
            </a:xfrm>
            <a:custGeom>
              <a:rect b="b" l="l" r="r" t="t"/>
              <a:pathLst>
                <a:path extrusionOk="0" fill="none" h="96090" w="92778">
                  <a:moveTo>
                    <a:pt x="1" y="96089"/>
                  </a:moveTo>
                  <a:cubicBezTo>
                    <a:pt x="51153" y="95206"/>
                    <a:pt x="92387" y="53656"/>
                    <a:pt x="92768" y="2381"/>
                  </a:cubicBezTo>
                  <a:cubicBezTo>
                    <a:pt x="92770" y="2143"/>
                    <a:pt x="92778" y="1906"/>
                    <a:pt x="92778" y="1667"/>
                  </a:cubicBezTo>
                  <a:cubicBezTo>
                    <a:pt x="92778" y="1110"/>
                    <a:pt x="92772" y="555"/>
                    <a:pt x="92762"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78"/>
            <p:cNvSpPr/>
            <p:nvPr/>
          </p:nvSpPr>
          <p:spPr>
            <a:xfrm>
              <a:off x="3345412" y="2448052"/>
              <a:ext cx="36" cy="144"/>
            </a:xfrm>
            <a:custGeom>
              <a:rect b="b" l="l" r="r" t="t"/>
              <a:pathLst>
                <a:path extrusionOk="0" fill="none" h="4" w="1">
                  <a:moveTo>
                    <a:pt x="0" y="4"/>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78"/>
            <p:cNvSpPr/>
            <p:nvPr/>
          </p:nvSpPr>
          <p:spPr>
            <a:xfrm>
              <a:off x="2905109" y="1668655"/>
              <a:ext cx="72" cy="144"/>
            </a:xfrm>
            <a:custGeom>
              <a:rect b="b" l="l" r="r" t="t"/>
              <a:pathLst>
                <a:path extrusionOk="0" fill="none" h="4" w="2">
                  <a:moveTo>
                    <a:pt x="1" y="3"/>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78"/>
            <p:cNvSpPr/>
            <p:nvPr/>
          </p:nvSpPr>
          <p:spPr>
            <a:xfrm>
              <a:off x="-29388" y="-558901"/>
              <a:ext cx="2920555" cy="2180817"/>
            </a:xfrm>
            <a:custGeom>
              <a:rect b="b" l="l" r="r" t="t"/>
              <a:pathLst>
                <a:path extrusionOk="0" fill="none" h="60377" w="80857">
                  <a:moveTo>
                    <a:pt x="80857" y="60376"/>
                  </a:moveTo>
                  <a:cubicBezTo>
                    <a:pt x="70181" y="25704"/>
                    <a:pt x="38075" y="426"/>
                    <a:pt x="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8"/>
            <p:cNvSpPr/>
            <p:nvPr/>
          </p:nvSpPr>
          <p:spPr>
            <a:xfrm>
              <a:off x="-53841" y="-559118"/>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8"/>
            <p:cNvSpPr/>
            <p:nvPr/>
          </p:nvSpPr>
          <p:spPr>
            <a:xfrm>
              <a:off x="-4863" y="2195501"/>
              <a:ext cx="3032491" cy="3429052"/>
            </a:xfrm>
            <a:custGeom>
              <a:rect b="b" l="l" r="r" t="t"/>
              <a:pathLst>
                <a:path extrusionOk="0" fill="none" h="94935" w="83956">
                  <a:moveTo>
                    <a:pt x="0" y="94935"/>
                  </a:moveTo>
                  <a:cubicBezTo>
                    <a:pt x="46279" y="94057"/>
                    <a:pt x="83566" y="56458"/>
                    <a:pt x="83945" y="10057"/>
                  </a:cubicBezTo>
                  <a:cubicBezTo>
                    <a:pt x="83948" y="9819"/>
                    <a:pt x="83954" y="9582"/>
                    <a:pt x="83954" y="9343"/>
                  </a:cubicBezTo>
                  <a:cubicBezTo>
                    <a:pt x="83955" y="6222"/>
                    <a:pt x="83786" y="3103"/>
                    <a:pt x="8345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8"/>
            <p:cNvSpPr/>
            <p:nvPr/>
          </p:nvSpPr>
          <p:spPr>
            <a:xfrm>
              <a:off x="3006606" y="2171048"/>
              <a:ext cx="36" cy="144"/>
            </a:xfrm>
            <a:custGeom>
              <a:rect b="b" l="l" r="r" t="t"/>
              <a:pathLst>
                <a:path extrusionOk="0" fill="none" h="4" w="1">
                  <a:moveTo>
                    <a:pt x="0" y="4"/>
                  </a:moveTo>
                  <a:lnTo>
                    <a:pt x="0"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8"/>
            <p:cNvSpPr/>
            <p:nvPr/>
          </p:nvSpPr>
          <p:spPr>
            <a:xfrm>
              <a:off x="2683657" y="2797441"/>
              <a:ext cx="36" cy="144"/>
            </a:xfrm>
            <a:custGeom>
              <a:rect b="b" l="l" r="r" t="t"/>
              <a:pathLst>
                <a:path extrusionOk="0" fill="none" h="4" w="1">
                  <a:moveTo>
                    <a:pt x="1" y="3"/>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8"/>
            <p:cNvSpPr/>
            <p:nvPr/>
          </p:nvSpPr>
          <p:spPr>
            <a:xfrm>
              <a:off x="-29244" y="-227717"/>
              <a:ext cx="2725651" cy="2976252"/>
            </a:xfrm>
            <a:custGeom>
              <a:rect b="b" l="l" r="r" t="t"/>
              <a:pathLst>
                <a:path extrusionOk="0" fill="none" h="82399" w="75461">
                  <a:moveTo>
                    <a:pt x="75225" y="82399"/>
                  </a:moveTo>
                  <a:cubicBezTo>
                    <a:pt x="75359" y="80663"/>
                    <a:pt x="75435" y="78912"/>
                    <a:pt x="75451" y="77145"/>
                  </a:cubicBezTo>
                  <a:cubicBezTo>
                    <a:pt x="75453" y="76907"/>
                    <a:pt x="75461" y="76670"/>
                    <a:pt x="75461" y="76431"/>
                  </a:cubicBezTo>
                  <a:cubicBezTo>
                    <a:pt x="75461" y="34542"/>
                    <a:pt x="41767" y="526"/>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8"/>
            <p:cNvSpPr/>
            <p:nvPr/>
          </p:nvSpPr>
          <p:spPr>
            <a:xfrm>
              <a:off x="-53841" y="-227934"/>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8"/>
            <p:cNvSpPr/>
            <p:nvPr/>
          </p:nvSpPr>
          <p:spPr>
            <a:xfrm>
              <a:off x="-53877" y="5293875"/>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8"/>
            <p:cNvSpPr/>
            <p:nvPr/>
          </p:nvSpPr>
          <p:spPr>
            <a:xfrm>
              <a:off x="-5007" y="3479965"/>
              <a:ext cx="2534540" cy="1813368"/>
            </a:xfrm>
            <a:custGeom>
              <a:rect b="b" l="l" r="r" t="t"/>
              <a:pathLst>
                <a:path extrusionOk="0" fill="none" h="50204" w="70170">
                  <a:moveTo>
                    <a:pt x="1" y="50203"/>
                  </a:moveTo>
                  <a:cubicBezTo>
                    <a:pt x="32291" y="49518"/>
                    <a:pt x="59650" y="28812"/>
                    <a:pt x="70170"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8"/>
            <p:cNvSpPr/>
            <p:nvPr/>
          </p:nvSpPr>
          <p:spPr>
            <a:xfrm>
              <a:off x="2537805" y="3456812"/>
              <a:ext cx="72" cy="144"/>
            </a:xfrm>
            <a:custGeom>
              <a:rect b="b" l="l" r="r" t="t"/>
              <a:pathLst>
                <a:path extrusionOk="0" fill="none" h="4" w="2">
                  <a:moveTo>
                    <a:pt x="0" y="4"/>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8"/>
            <p:cNvSpPr/>
            <p:nvPr/>
          </p:nvSpPr>
          <p:spPr>
            <a:xfrm>
              <a:off x="2139943" y="3525331"/>
              <a:ext cx="108" cy="144"/>
            </a:xfrm>
            <a:custGeom>
              <a:rect b="b" l="l" r="r" t="t"/>
              <a:pathLst>
                <a:path extrusionOk="0" fill="none" h="4" w="3">
                  <a:moveTo>
                    <a:pt x="1" y="3"/>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8"/>
            <p:cNvSpPr/>
            <p:nvPr/>
          </p:nvSpPr>
          <p:spPr>
            <a:xfrm>
              <a:off x="-29352" y="115892"/>
              <a:ext cx="2382331" cy="3364722"/>
            </a:xfrm>
            <a:custGeom>
              <a:rect b="b" l="l" r="r" t="t"/>
              <a:pathLst>
                <a:path extrusionOk="0" fill="none" h="93154" w="65956">
                  <a:moveTo>
                    <a:pt x="60604" y="93154"/>
                  </a:moveTo>
                  <a:cubicBezTo>
                    <a:pt x="63951" y="85304"/>
                    <a:pt x="65842" y="76684"/>
                    <a:pt x="65937" y="67632"/>
                  </a:cubicBezTo>
                  <a:cubicBezTo>
                    <a:pt x="65939" y="67394"/>
                    <a:pt x="65955" y="67158"/>
                    <a:pt x="65955" y="66918"/>
                  </a:cubicBezTo>
                  <a:cubicBezTo>
                    <a:pt x="65955" y="30280"/>
                    <a:pt x="36515" y="524"/>
                    <a:pt x="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8"/>
            <p:cNvSpPr/>
            <p:nvPr/>
          </p:nvSpPr>
          <p:spPr>
            <a:xfrm>
              <a:off x="-53841" y="115640"/>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8"/>
            <p:cNvSpPr/>
            <p:nvPr/>
          </p:nvSpPr>
          <p:spPr>
            <a:xfrm>
              <a:off x="-53877" y="4950302"/>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78"/>
            <p:cNvSpPr/>
            <p:nvPr/>
          </p:nvSpPr>
          <p:spPr>
            <a:xfrm>
              <a:off x="-4790" y="4053370"/>
              <a:ext cx="1819473" cy="896282"/>
            </a:xfrm>
            <a:custGeom>
              <a:rect b="b" l="l" r="r" t="t"/>
              <a:pathLst>
                <a:path extrusionOk="0" fill="none" h="24814" w="50373">
                  <a:moveTo>
                    <a:pt x="0" y="24813"/>
                  </a:moveTo>
                  <a:cubicBezTo>
                    <a:pt x="20342" y="24318"/>
                    <a:pt x="38428" y="14750"/>
                    <a:pt x="50373"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8"/>
            <p:cNvSpPr/>
            <p:nvPr/>
          </p:nvSpPr>
          <p:spPr>
            <a:xfrm>
              <a:off x="1830033" y="4034118"/>
              <a:ext cx="108" cy="144"/>
            </a:xfrm>
            <a:custGeom>
              <a:rect b="b" l="l" r="r" t="t"/>
              <a:pathLst>
                <a:path extrusionOk="0" fill="none" h="4" w="3">
                  <a:moveTo>
                    <a:pt x="0" y="4"/>
                  </a:moveTo>
                  <a:lnTo>
                    <a:pt x="2"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8"/>
            <p:cNvSpPr/>
            <p:nvPr/>
          </p:nvSpPr>
          <p:spPr>
            <a:xfrm>
              <a:off x="1965520" y="2049613"/>
              <a:ext cx="72" cy="144"/>
            </a:xfrm>
            <a:custGeom>
              <a:rect b="b" l="l" r="r" t="t"/>
              <a:pathLst>
                <a:path extrusionOk="0" fill="none" h="4" w="2">
                  <a:moveTo>
                    <a:pt x="0" y="1"/>
                  </a:moveTo>
                  <a:lnTo>
                    <a:pt x="2" y="4"/>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8"/>
            <p:cNvSpPr/>
            <p:nvPr/>
          </p:nvSpPr>
          <p:spPr>
            <a:xfrm>
              <a:off x="-29207" y="2097688"/>
              <a:ext cx="2051110" cy="2521212"/>
            </a:xfrm>
            <a:custGeom>
              <a:rect b="b" l="l" r="r" t="t"/>
              <a:pathLst>
                <a:path extrusionOk="0" fill="none" h="69801" w="56786">
                  <a:moveTo>
                    <a:pt x="55525" y="0"/>
                  </a:moveTo>
                  <a:cubicBezTo>
                    <a:pt x="56363" y="3962"/>
                    <a:pt x="56786" y="8001"/>
                    <a:pt x="56783" y="12051"/>
                  </a:cubicBezTo>
                  <a:cubicBezTo>
                    <a:pt x="56783" y="12291"/>
                    <a:pt x="56768" y="12527"/>
                    <a:pt x="56765" y="12765"/>
                  </a:cubicBezTo>
                  <a:cubicBezTo>
                    <a:pt x="56385" y="44010"/>
                    <a:pt x="31210" y="69281"/>
                    <a:pt x="1" y="6980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8"/>
            <p:cNvSpPr/>
            <p:nvPr/>
          </p:nvSpPr>
          <p:spPr>
            <a:xfrm>
              <a:off x="-53841" y="4619117"/>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78"/>
            <p:cNvSpPr/>
            <p:nvPr/>
          </p:nvSpPr>
          <p:spPr>
            <a:xfrm>
              <a:off x="-53877" y="446824"/>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8"/>
            <p:cNvSpPr/>
            <p:nvPr/>
          </p:nvSpPr>
          <p:spPr>
            <a:xfrm>
              <a:off x="-4248" y="447655"/>
              <a:ext cx="1717181" cy="992433"/>
            </a:xfrm>
            <a:custGeom>
              <a:rect b="b" l="l" r="r" t="t"/>
              <a:pathLst>
                <a:path extrusionOk="0" fill="none" h="27476" w="47541">
                  <a:moveTo>
                    <a:pt x="1" y="1"/>
                  </a:moveTo>
                  <a:cubicBezTo>
                    <a:pt x="20109" y="573"/>
                    <a:pt x="37645" y="11420"/>
                    <a:pt x="47540" y="27476"/>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8"/>
            <p:cNvSpPr/>
            <p:nvPr/>
          </p:nvSpPr>
          <p:spPr>
            <a:xfrm>
              <a:off x="1725827" y="1461290"/>
              <a:ext cx="72" cy="108"/>
            </a:xfrm>
            <a:custGeom>
              <a:rect b="b" l="l" r="r" t="t"/>
              <a:pathLst>
                <a:path extrusionOk="0" fill="none" h="3" w="2">
                  <a:moveTo>
                    <a:pt x="0" y="0"/>
                  </a:moveTo>
                  <a:lnTo>
                    <a:pt x="1" y="2"/>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8"/>
            <p:cNvSpPr/>
            <p:nvPr/>
          </p:nvSpPr>
          <p:spPr>
            <a:xfrm>
              <a:off x="1663484" y="2209588"/>
              <a:ext cx="36" cy="72"/>
            </a:xfrm>
            <a:custGeom>
              <a:rect b="b" l="l" r="r" t="t"/>
              <a:pathLst>
                <a:path extrusionOk="0" fill="none" h="2" w="1">
                  <a:moveTo>
                    <a:pt x="1" y="2"/>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78"/>
            <p:cNvSpPr/>
            <p:nvPr/>
          </p:nvSpPr>
          <p:spPr>
            <a:xfrm>
              <a:off x="-29135" y="775805"/>
              <a:ext cx="1682939" cy="1385527"/>
            </a:xfrm>
            <a:custGeom>
              <a:rect b="b" l="l" r="r" t="t"/>
              <a:pathLst>
                <a:path extrusionOk="0" fill="none" h="38359" w="46593">
                  <a:moveTo>
                    <a:pt x="46593" y="38359"/>
                  </a:moveTo>
                  <a:cubicBezTo>
                    <a:pt x="41939" y="16735"/>
                    <a:pt x="22910" y="455"/>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78"/>
            <p:cNvSpPr/>
            <p:nvPr/>
          </p:nvSpPr>
          <p:spPr>
            <a:xfrm>
              <a:off x="-53841" y="775480"/>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8"/>
            <p:cNvSpPr/>
            <p:nvPr/>
          </p:nvSpPr>
          <p:spPr>
            <a:xfrm>
              <a:off x="-53877" y="4290498"/>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78"/>
            <p:cNvSpPr/>
            <p:nvPr/>
          </p:nvSpPr>
          <p:spPr>
            <a:xfrm>
              <a:off x="-4935" y="2557568"/>
              <a:ext cx="1697496" cy="1732026"/>
            </a:xfrm>
            <a:custGeom>
              <a:rect b="b" l="l" r="r" t="t"/>
              <a:pathLst>
                <a:path extrusionOk="0" fill="none" h="47952" w="46996">
                  <a:moveTo>
                    <a:pt x="0" y="47951"/>
                  </a:moveTo>
                  <a:cubicBezTo>
                    <a:pt x="25485" y="47099"/>
                    <a:pt x="45996" y="26656"/>
                    <a:pt x="46964" y="1201"/>
                  </a:cubicBezTo>
                  <a:cubicBezTo>
                    <a:pt x="46979" y="813"/>
                    <a:pt x="46989" y="424"/>
                    <a:pt x="46996" y="33"/>
                  </a:cubicBezTo>
                  <a:lnTo>
                    <a:pt x="46996"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78"/>
            <p:cNvSpPr/>
            <p:nvPr/>
          </p:nvSpPr>
          <p:spPr>
            <a:xfrm>
              <a:off x="1693139" y="2532971"/>
              <a:ext cx="36" cy="181"/>
            </a:xfrm>
            <a:custGeom>
              <a:rect b="b" l="l" r="r" t="t"/>
              <a:pathLst>
                <a:path extrusionOk="0" fill="none" h="5" w="1">
                  <a:moveTo>
                    <a:pt x="1" y="5"/>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8"/>
            <p:cNvSpPr/>
            <p:nvPr/>
          </p:nvSpPr>
          <p:spPr>
            <a:xfrm>
              <a:off x="1248646" y="3038795"/>
              <a:ext cx="72" cy="144"/>
            </a:xfrm>
            <a:custGeom>
              <a:rect b="b" l="l" r="r" t="t"/>
              <a:pathLst>
                <a:path extrusionOk="0" fill="none" h="4" w="2">
                  <a:moveTo>
                    <a:pt x="0" y="4"/>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8"/>
            <p:cNvSpPr/>
            <p:nvPr/>
          </p:nvSpPr>
          <p:spPr>
            <a:xfrm>
              <a:off x="-29207" y="1126313"/>
              <a:ext cx="1371946" cy="1866320"/>
            </a:xfrm>
            <a:custGeom>
              <a:rect b="b" l="l" r="r" t="t"/>
              <a:pathLst>
                <a:path extrusionOk="0" fill="none" h="51670" w="37983">
                  <a:moveTo>
                    <a:pt x="35846" y="51670"/>
                  </a:moveTo>
                  <a:cubicBezTo>
                    <a:pt x="37149" y="47896"/>
                    <a:pt x="37889" y="43859"/>
                    <a:pt x="37965" y="39658"/>
                  </a:cubicBezTo>
                  <a:cubicBezTo>
                    <a:pt x="37970" y="39420"/>
                    <a:pt x="37983" y="39184"/>
                    <a:pt x="37983" y="38944"/>
                  </a:cubicBezTo>
                  <a:cubicBezTo>
                    <a:pt x="37983" y="17753"/>
                    <a:pt x="21065" y="522"/>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8"/>
            <p:cNvSpPr/>
            <p:nvPr/>
          </p:nvSpPr>
          <p:spPr>
            <a:xfrm>
              <a:off x="-53841" y="1125880"/>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8"/>
            <p:cNvSpPr/>
            <p:nvPr/>
          </p:nvSpPr>
          <p:spPr>
            <a:xfrm>
              <a:off x="-53877" y="3940097"/>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8"/>
            <p:cNvSpPr/>
            <p:nvPr/>
          </p:nvSpPr>
          <p:spPr>
            <a:xfrm>
              <a:off x="-5368" y="3419211"/>
              <a:ext cx="1033718" cy="519695"/>
            </a:xfrm>
            <a:custGeom>
              <a:rect b="b" l="l" r="r" t="t"/>
              <a:pathLst>
                <a:path extrusionOk="0" fill="none" h="14388" w="28619">
                  <a:moveTo>
                    <a:pt x="0" y="14387"/>
                  </a:moveTo>
                  <a:cubicBezTo>
                    <a:pt x="11550" y="13909"/>
                    <a:pt x="21798" y="8403"/>
                    <a:pt x="28618"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8"/>
            <p:cNvSpPr/>
            <p:nvPr/>
          </p:nvSpPr>
          <p:spPr>
            <a:xfrm>
              <a:off x="1043448" y="3400140"/>
              <a:ext cx="108" cy="144"/>
            </a:xfrm>
            <a:custGeom>
              <a:rect b="b" l="l" r="r" t="t"/>
              <a:pathLst>
                <a:path extrusionOk="0" fill="none" h="4" w="3">
                  <a:moveTo>
                    <a:pt x="0" y="3"/>
                  </a:moveTo>
                  <a:lnTo>
                    <a:pt x="2"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8"/>
            <p:cNvSpPr/>
            <p:nvPr/>
          </p:nvSpPr>
          <p:spPr>
            <a:xfrm>
              <a:off x="974965" y="2532971"/>
              <a:ext cx="36" cy="144"/>
            </a:xfrm>
            <a:custGeom>
              <a:rect b="b" l="l" r="r" t="t"/>
              <a:pathLst>
                <a:path extrusionOk="0" fill="none" h="4" w="1">
                  <a:moveTo>
                    <a:pt x="1" y="0"/>
                  </a:moveTo>
                  <a:lnTo>
                    <a:pt x="1" y="4"/>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78"/>
            <p:cNvSpPr/>
            <p:nvPr/>
          </p:nvSpPr>
          <p:spPr>
            <a:xfrm>
              <a:off x="-29352" y="2581949"/>
              <a:ext cx="1002908" cy="989905"/>
            </a:xfrm>
            <a:custGeom>
              <a:rect b="b" l="l" r="r" t="t"/>
              <a:pathLst>
                <a:path extrusionOk="0" fill="none" h="27406" w="27766">
                  <a:moveTo>
                    <a:pt x="27766" y="1"/>
                  </a:moveTo>
                  <a:cubicBezTo>
                    <a:pt x="27070" y="14943"/>
                    <a:pt x="14991" y="26904"/>
                    <a:pt x="0" y="27405"/>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8"/>
            <p:cNvSpPr/>
            <p:nvPr/>
          </p:nvSpPr>
          <p:spPr>
            <a:xfrm>
              <a:off x="-53841" y="3572324"/>
              <a:ext cx="108" cy="36"/>
            </a:xfrm>
            <a:custGeom>
              <a:rect b="b" l="l" r="r" t="t"/>
              <a:pathLst>
                <a:path extrusionOk="0" fill="none" h="1" w="3">
                  <a:moveTo>
                    <a:pt x="3" y="0"/>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8"/>
            <p:cNvSpPr/>
            <p:nvPr/>
          </p:nvSpPr>
          <p:spPr>
            <a:xfrm>
              <a:off x="640927" y="1769538"/>
              <a:ext cx="108" cy="144"/>
            </a:xfrm>
            <a:custGeom>
              <a:rect b="b" l="l" r="r" t="t"/>
              <a:pathLst>
                <a:path extrusionOk="0" fill="none" h="4" w="3">
                  <a:moveTo>
                    <a:pt x="3" y="3"/>
                  </a:moveTo>
                  <a:lnTo>
                    <a:pt x="0"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78"/>
            <p:cNvSpPr/>
            <p:nvPr/>
          </p:nvSpPr>
          <p:spPr>
            <a:xfrm>
              <a:off x="-30038" y="1494159"/>
              <a:ext cx="635315" cy="243991"/>
            </a:xfrm>
            <a:custGeom>
              <a:rect b="b" l="l" r="r" t="t"/>
              <a:pathLst>
                <a:path extrusionOk="0" fill="none" h="6755" w="17589">
                  <a:moveTo>
                    <a:pt x="17588" y="6755"/>
                  </a:moveTo>
                  <a:cubicBezTo>
                    <a:pt x="12807" y="2723"/>
                    <a:pt x="6693" y="219"/>
                    <a:pt x="1"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78"/>
            <p:cNvSpPr/>
            <p:nvPr/>
          </p:nvSpPr>
          <p:spPr>
            <a:xfrm>
              <a:off x="-53841" y="1493654"/>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78"/>
            <p:cNvSpPr/>
            <p:nvPr/>
          </p:nvSpPr>
          <p:spPr>
            <a:xfrm>
              <a:off x="-53877" y="3572324"/>
              <a:ext cx="108" cy="36"/>
            </a:xfrm>
            <a:custGeom>
              <a:rect b="b" l="l" r="r" t="t"/>
              <a:pathLst>
                <a:path extrusionOk="0" fill="none" h="1" w="3">
                  <a:moveTo>
                    <a:pt x="1" y="0"/>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78"/>
            <p:cNvSpPr/>
            <p:nvPr/>
          </p:nvSpPr>
          <p:spPr>
            <a:xfrm>
              <a:off x="-4754" y="2212478"/>
              <a:ext cx="979755" cy="1358220"/>
            </a:xfrm>
            <a:custGeom>
              <a:rect b="b" l="l" r="r" t="t"/>
              <a:pathLst>
                <a:path extrusionOk="0" fill="none" h="37603" w="27125">
                  <a:moveTo>
                    <a:pt x="0" y="37603"/>
                  </a:moveTo>
                  <a:cubicBezTo>
                    <a:pt x="14888" y="36757"/>
                    <a:pt x="26740" y="24598"/>
                    <a:pt x="27106" y="9587"/>
                  </a:cubicBezTo>
                  <a:cubicBezTo>
                    <a:pt x="27112" y="9349"/>
                    <a:pt x="27125" y="9113"/>
                    <a:pt x="27125" y="8873"/>
                  </a:cubicBezTo>
                  <a:cubicBezTo>
                    <a:pt x="27125" y="5777"/>
                    <a:pt x="26635" y="2794"/>
                    <a:pt x="25730"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78"/>
            <p:cNvSpPr/>
            <p:nvPr/>
          </p:nvSpPr>
          <p:spPr>
            <a:xfrm>
              <a:off x="916739" y="2189036"/>
              <a:ext cx="72" cy="144"/>
            </a:xfrm>
            <a:custGeom>
              <a:rect b="b" l="l" r="r" t="t"/>
              <a:pathLst>
                <a:path extrusionOk="0" fill="none" h="4" w="2">
                  <a:moveTo>
                    <a:pt x="2" y="4"/>
                  </a:moveTo>
                  <a:cubicBezTo>
                    <a:pt x="2" y="3"/>
                    <a:pt x="2" y="2"/>
                    <a:pt x="1" y="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78"/>
            <p:cNvSpPr/>
            <p:nvPr/>
          </p:nvSpPr>
          <p:spPr>
            <a:xfrm>
              <a:off x="-53877" y="1817253"/>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8"/>
            <p:cNvSpPr/>
            <p:nvPr/>
          </p:nvSpPr>
          <p:spPr>
            <a:xfrm>
              <a:off x="-29171" y="1819673"/>
              <a:ext cx="680501" cy="1428257"/>
            </a:xfrm>
            <a:custGeom>
              <a:rect b="b" l="l" r="r" t="t"/>
              <a:pathLst>
                <a:path extrusionOk="0" fill="none" h="39542" w="18840">
                  <a:moveTo>
                    <a:pt x="681" y="0"/>
                  </a:moveTo>
                  <a:cubicBezTo>
                    <a:pt x="10850" y="845"/>
                    <a:pt x="18840" y="9361"/>
                    <a:pt x="18840" y="19748"/>
                  </a:cubicBezTo>
                  <a:cubicBezTo>
                    <a:pt x="18840" y="19988"/>
                    <a:pt x="18831" y="20225"/>
                    <a:pt x="18822" y="20462"/>
                  </a:cubicBezTo>
                  <a:cubicBezTo>
                    <a:pt x="18457" y="30751"/>
                    <a:pt x="10255" y="39040"/>
                    <a:pt x="1" y="39541"/>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78"/>
            <p:cNvSpPr/>
            <p:nvPr/>
          </p:nvSpPr>
          <p:spPr>
            <a:xfrm>
              <a:off x="-53841" y="3248652"/>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78"/>
            <p:cNvSpPr/>
            <p:nvPr/>
          </p:nvSpPr>
          <p:spPr>
            <a:xfrm>
              <a:off x="581510" y="2841183"/>
              <a:ext cx="72" cy="144"/>
            </a:xfrm>
            <a:custGeom>
              <a:rect b="b" l="l" r="r" t="t"/>
              <a:pathLst>
                <a:path extrusionOk="0" fill="none" h="4" w="2">
                  <a:moveTo>
                    <a:pt x="0" y="3"/>
                  </a:moveTo>
                  <a:lnTo>
                    <a:pt x="1"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8"/>
            <p:cNvSpPr/>
            <p:nvPr/>
          </p:nvSpPr>
          <p:spPr>
            <a:xfrm>
              <a:off x="-29244" y="1818047"/>
              <a:ext cx="680609" cy="978130"/>
            </a:xfrm>
            <a:custGeom>
              <a:rect b="b" l="l" r="r" t="t"/>
              <a:pathLst>
                <a:path extrusionOk="0" fill="none" h="27080" w="18843">
                  <a:moveTo>
                    <a:pt x="17454" y="27079"/>
                  </a:moveTo>
                  <a:cubicBezTo>
                    <a:pt x="18283" y="24983"/>
                    <a:pt x="18746" y="22760"/>
                    <a:pt x="18824" y="20507"/>
                  </a:cubicBezTo>
                  <a:cubicBezTo>
                    <a:pt x="18833" y="20270"/>
                    <a:pt x="18843" y="20033"/>
                    <a:pt x="18843" y="19793"/>
                  </a:cubicBezTo>
                  <a:cubicBezTo>
                    <a:pt x="18843" y="9175"/>
                    <a:pt x="10493" y="512"/>
                    <a:pt x="1"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8"/>
            <p:cNvSpPr/>
            <p:nvPr/>
          </p:nvSpPr>
          <p:spPr>
            <a:xfrm>
              <a:off x="-53841" y="1817253"/>
              <a:ext cx="108" cy="36"/>
            </a:xfrm>
            <a:custGeom>
              <a:rect b="b" l="l" r="r" t="t"/>
              <a:pathLst>
                <a:path extrusionOk="0" fill="none" h="1" w="3">
                  <a:moveTo>
                    <a:pt x="3" y="1"/>
                  </a:moveTo>
                  <a:lnTo>
                    <a:pt x="1"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8"/>
            <p:cNvSpPr/>
            <p:nvPr/>
          </p:nvSpPr>
          <p:spPr>
            <a:xfrm>
              <a:off x="-53877" y="3248652"/>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78"/>
            <p:cNvSpPr/>
            <p:nvPr/>
          </p:nvSpPr>
          <p:spPr>
            <a:xfrm>
              <a:off x="-6380" y="3103594"/>
              <a:ext cx="373950" cy="142818"/>
            </a:xfrm>
            <a:custGeom>
              <a:rect b="b" l="l" r="r" t="t"/>
              <a:pathLst>
                <a:path extrusionOk="0" fill="none" h="3954" w="10353">
                  <a:moveTo>
                    <a:pt x="1" y="3954"/>
                  </a:moveTo>
                  <a:cubicBezTo>
                    <a:pt x="3759" y="3652"/>
                    <a:pt x="7351" y="2281"/>
                    <a:pt x="10353" y="0"/>
                  </a:cubicBez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8"/>
            <p:cNvSpPr/>
            <p:nvPr/>
          </p:nvSpPr>
          <p:spPr>
            <a:xfrm>
              <a:off x="386281" y="3088821"/>
              <a:ext cx="108" cy="108"/>
            </a:xfrm>
            <a:custGeom>
              <a:rect b="b" l="l" r="r" t="t"/>
              <a:pathLst>
                <a:path extrusionOk="0" fill="none" h="3" w="3">
                  <a:moveTo>
                    <a:pt x="1" y="2"/>
                  </a:moveTo>
                  <a:lnTo>
                    <a:pt x="3" y="0"/>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8"/>
            <p:cNvSpPr/>
            <p:nvPr/>
          </p:nvSpPr>
          <p:spPr>
            <a:xfrm>
              <a:off x="-544965" y="2189072"/>
              <a:ext cx="365137" cy="382294"/>
            </a:xfrm>
            <a:custGeom>
              <a:rect b="b" l="l" r="r" t="t"/>
              <a:pathLst>
                <a:path extrusionOk="0" h="10584" w="10109">
                  <a:moveTo>
                    <a:pt x="3751" y="1"/>
                  </a:moveTo>
                  <a:cubicBezTo>
                    <a:pt x="1493" y="2227"/>
                    <a:pt x="79" y="5297"/>
                    <a:pt x="1" y="8698"/>
                  </a:cubicBezTo>
                  <a:cubicBezTo>
                    <a:pt x="775" y="9294"/>
                    <a:pt x="1729" y="9657"/>
                    <a:pt x="2707" y="9669"/>
                  </a:cubicBezTo>
                  <a:cubicBezTo>
                    <a:pt x="2726" y="9669"/>
                    <a:pt x="2744" y="9670"/>
                    <a:pt x="2762" y="9670"/>
                  </a:cubicBezTo>
                  <a:cubicBezTo>
                    <a:pt x="3432" y="9670"/>
                    <a:pt x="4104" y="9531"/>
                    <a:pt x="4767" y="9531"/>
                  </a:cubicBezTo>
                  <a:cubicBezTo>
                    <a:pt x="5015" y="9531"/>
                    <a:pt x="5262" y="9551"/>
                    <a:pt x="5507" y="9604"/>
                  </a:cubicBezTo>
                  <a:cubicBezTo>
                    <a:pt x="6159" y="9744"/>
                    <a:pt x="6735" y="10115"/>
                    <a:pt x="7356" y="10361"/>
                  </a:cubicBezTo>
                  <a:cubicBezTo>
                    <a:pt x="7688" y="10492"/>
                    <a:pt x="8057" y="10584"/>
                    <a:pt x="8413" y="10584"/>
                  </a:cubicBezTo>
                  <a:cubicBezTo>
                    <a:pt x="8722" y="10584"/>
                    <a:pt x="9022" y="10515"/>
                    <a:pt x="9281" y="10344"/>
                  </a:cubicBezTo>
                  <a:cubicBezTo>
                    <a:pt x="10109" y="9795"/>
                    <a:pt x="10037" y="8490"/>
                    <a:pt x="9455" y="7686"/>
                  </a:cubicBezTo>
                  <a:cubicBezTo>
                    <a:pt x="8872" y="6883"/>
                    <a:pt x="7951" y="6411"/>
                    <a:pt x="7153" y="5821"/>
                  </a:cubicBezTo>
                  <a:cubicBezTo>
                    <a:pt x="5292" y="4448"/>
                    <a:pt x="4066" y="2285"/>
                    <a:pt x="3751"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8"/>
            <p:cNvSpPr/>
            <p:nvPr/>
          </p:nvSpPr>
          <p:spPr>
            <a:xfrm>
              <a:off x="-351362" y="2057631"/>
              <a:ext cx="675083" cy="543245"/>
            </a:xfrm>
            <a:custGeom>
              <a:rect b="b" l="l" r="r" t="t"/>
              <a:pathLst>
                <a:path extrusionOk="0" h="15040" w="18690">
                  <a:moveTo>
                    <a:pt x="7256" y="1"/>
                  </a:moveTo>
                  <a:cubicBezTo>
                    <a:pt x="4566" y="1"/>
                    <a:pt x="2078" y="848"/>
                    <a:pt x="29" y="2281"/>
                  </a:cubicBezTo>
                  <a:cubicBezTo>
                    <a:pt x="1" y="2731"/>
                    <a:pt x="3" y="3184"/>
                    <a:pt x="36" y="3634"/>
                  </a:cubicBezTo>
                  <a:cubicBezTo>
                    <a:pt x="180" y="5513"/>
                    <a:pt x="1035" y="7440"/>
                    <a:pt x="2659" y="8397"/>
                  </a:cubicBezTo>
                  <a:cubicBezTo>
                    <a:pt x="3867" y="9109"/>
                    <a:pt x="5362" y="9219"/>
                    <a:pt x="6554" y="9957"/>
                  </a:cubicBezTo>
                  <a:cubicBezTo>
                    <a:pt x="8195" y="10975"/>
                    <a:pt x="8971" y="12987"/>
                    <a:pt x="10518" y="14144"/>
                  </a:cubicBezTo>
                  <a:cubicBezTo>
                    <a:pt x="11329" y="14749"/>
                    <a:pt x="12332" y="15040"/>
                    <a:pt x="13340" y="15040"/>
                  </a:cubicBezTo>
                  <a:cubicBezTo>
                    <a:pt x="14776" y="15040"/>
                    <a:pt x="16221" y="14449"/>
                    <a:pt x="17135" y="13334"/>
                  </a:cubicBezTo>
                  <a:cubicBezTo>
                    <a:pt x="18689" y="11437"/>
                    <a:pt x="18451" y="8327"/>
                    <a:pt x="16627" y="6688"/>
                  </a:cubicBezTo>
                  <a:cubicBezTo>
                    <a:pt x="15006" y="5231"/>
                    <a:pt x="12503" y="4952"/>
                    <a:pt x="11093" y="3289"/>
                  </a:cubicBezTo>
                  <a:cubicBezTo>
                    <a:pt x="10380" y="2448"/>
                    <a:pt x="10062" y="1388"/>
                    <a:pt x="9899" y="281"/>
                  </a:cubicBezTo>
                  <a:cubicBezTo>
                    <a:pt x="9030" y="95"/>
                    <a:pt x="8144" y="1"/>
                    <a:pt x="7256"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8"/>
            <p:cNvSpPr/>
            <p:nvPr/>
          </p:nvSpPr>
          <p:spPr>
            <a:xfrm>
              <a:off x="-537380" y="2549080"/>
              <a:ext cx="560944" cy="362970"/>
            </a:xfrm>
            <a:custGeom>
              <a:rect b="b" l="l" r="r" t="t"/>
              <a:pathLst>
                <a:path extrusionOk="0" h="10049" w="15530">
                  <a:moveTo>
                    <a:pt x="11888" y="0"/>
                  </a:moveTo>
                  <a:cubicBezTo>
                    <a:pt x="11711" y="0"/>
                    <a:pt x="11533" y="41"/>
                    <a:pt x="11358" y="133"/>
                  </a:cubicBezTo>
                  <a:cubicBezTo>
                    <a:pt x="10806" y="421"/>
                    <a:pt x="10596" y="1097"/>
                    <a:pt x="10171" y="1551"/>
                  </a:cubicBezTo>
                  <a:cubicBezTo>
                    <a:pt x="9696" y="2057"/>
                    <a:pt x="9053" y="2225"/>
                    <a:pt x="8358" y="2225"/>
                  </a:cubicBezTo>
                  <a:cubicBezTo>
                    <a:pt x="7614" y="2225"/>
                    <a:pt x="6809" y="2032"/>
                    <a:pt x="6086" y="1859"/>
                  </a:cubicBezTo>
                  <a:cubicBezTo>
                    <a:pt x="4562" y="1494"/>
                    <a:pt x="3001" y="1311"/>
                    <a:pt x="1436" y="1311"/>
                  </a:cubicBezTo>
                  <a:cubicBezTo>
                    <a:pt x="957" y="1311"/>
                    <a:pt x="479" y="1328"/>
                    <a:pt x="1" y="1362"/>
                  </a:cubicBezTo>
                  <a:cubicBezTo>
                    <a:pt x="700" y="5098"/>
                    <a:pt x="3041" y="8252"/>
                    <a:pt x="6251" y="10049"/>
                  </a:cubicBezTo>
                  <a:cubicBezTo>
                    <a:pt x="6892" y="9704"/>
                    <a:pt x="7453" y="9214"/>
                    <a:pt x="7840" y="8596"/>
                  </a:cubicBezTo>
                  <a:cubicBezTo>
                    <a:pt x="8180" y="8055"/>
                    <a:pt x="8417" y="7416"/>
                    <a:pt x="8935" y="7040"/>
                  </a:cubicBezTo>
                  <a:cubicBezTo>
                    <a:pt x="9272" y="6796"/>
                    <a:pt x="9645" y="6708"/>
                    <a:pt x="10040" y="6708"/>
                  </a:cubicBezTo>
                  <a:cubicBezTo>
                    <a:pt x="11048" y="6708"/>
                    <a:pt x="12197" y="7279"/>
                    <a:pt x="13250" y="7279"/>
                  </a:cubicBezTo>
                  <a:cubicBezTo>
                    <a:pt x="13547" y="7279"/>
                    <a:pt x="13837" y="7234"/>
                    <a:pt x="14113" y="7117"/>
                  </a:cubicBezTo>
                  <a:cubicBezTo>
                    <a:pt x="15105" y="6696"/>
                    <a:pt x="15530" y="5453"/>
                    <a:pt x="15357" y="4389"/>
                  </a:cubicBezTo>
                  <a:cubicBezTo>
                    <a:pt x="15183" y="3326"/>
                    <a:pt x="14553" y="2401"/>
                    <a:pt x="13939" y="1516"/>
                  </a:cubicBezTo>
                  <a:cubicBezTo>
                    <a:pt x="13442" y="796"/>
                    <a:pt x="12671" y="0"/>
                    <a:pt x="11888"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8"/>
            <p:cNvSpPr/>
            <p:nvPr/>
          </p:nvSpPr>
          <p:spPr>
            <a:xfrm>
              <a:off x="87966" y="2093354"/>
              <a:ext cx="193603" cy="155424"/>
            </a:xfrm>
            <a:custGeom>
              <a:rect b="b" l="l" r="r" t="t"/>
              <a:pathLst>
                <a:path extrusionOk="0" h="4303" w="5360">
                  <a:moveTo>
                    <a:pt x="1" y="1"/>
                  </a:moveTo>
                  <a:cubicBezTo>
                    <a:pt x="382" y="1301"/>
                    <a:pt x="1200" y="2476"/>
                    <a:pt x="2313" y="3251"/>
                  </a:cubicBezTo>
                  <a:cubicBezTo>
                    <a:pt x="3205" y="3874"/>
                    <a:pt x="4273" y="4233"/>
                    <a:pt x="5359" y="4302"/>
                  </a:cubicBezTo>
                  <a:cubicBezTo>
                    <a:pt x="4009" y="2418"/>
                    <a:pt x="2163" y="913"/>
                    <a:pt x="1" y="1"/>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8"/>
            <p:cNvSpPr/>
            <p:nvPr/>
          </p:nvSpPr>
          <p:spPr>
            <a:xfrm>
              <a:off x="-252212" y="2832116"/>
              <a:ext cx="377057" cy="137942"/>
            </a:xfrm>
            <a:custGeom>
              <a:rect b="b" l="l" r="r" t="t"/>
              <a:pathLst>
                <a:path extrusionOk="0" h="3819" w="10439">
                  <a:moveTo>
                    <a:pt x="8080" y="0"/>
                  </a:moveTo>
                  <a:cubicBezTo>
                    <a:pt x="6951" y="0"/>
                    <a:pt x="5996" y="993"/>
                    <a:pt x="4862" y="1011"/>
                  </a:cubicBezTo>
                  <a:cubicBezTo>
                    <a:pt x="4851" y="1012"/>
                    <a:pt x="4841" y="1012"/>
                    <a:pt x="4830" y="1012"/>
                  </a:cubicBezTo>
                  <a:cubicBezTo>
                    <a:pt x="3944" y="1012"/>
                    <a:pt x="3060" y="427"/>
                    <a:pt x="2222" y="427"/>
                  </a:cubicBezTo>
                  <a:cubicBezTo>
                    <a:pt x="2018" y="427"/>
                    <a:pt x="1816" y="462"/>
                    <a:pt x="1618" y="548"/>
                  </a:cubicBezTo>
                  <a:cubicBezTo>
                    <a:pt x="899" y="861"/>
                    <a:pt x="612" y="1702"/>
                    <a:pt x="300" y="2421"/>
                  </a:cubicBezTo>
                  <a:cubicBezTo>
                    <a:pt x="216" y="2614"/>
                    <a:pt x="116" y="2799"/>
                    <a:pt x="1" y="2974"/>
                  </a:cubicBezTo>
                  <a:cubicBezTo>
                    <a:pt x="1403" y="3512"/>
                    <a:pt x="2920" y="3818"/>
                    <a:pt x="4511" y="3818"/>
                  </a:cubicBezTo>
                  <a:cubicBezTo>
                    <a:pt x="4516" y="3818"/>
                    <a:pt x="4520" y="3818"/>
                    <a:pt x="4525" y="3818"/>
                  </a:cubicBezTo>
                  <a:cubicBezTo>
                    <a:pt x="6587" y="3818"/>
                    <a:pt x="8618" y="3310"/>
                    <a:pt x="10438" y="2340"/>
                  </a:cubicBezTo>
                  <a:cubicBezTo>
                    <a:pt x="10393" y="2123"/>
                    <a:pt x="10331" y="1911"/>
                    <a:pt x="10251" y="1706"/>
                  </a:cubicBezTo>
                  <a:cubicBezTo>
                    <a:pt x="9899" y="810"/>
                    <a:pt x="9090" y="25"/>
                    <a:pt x="8129" y="1"/>
                  </a:cubicBezTo>
                  <a:cubicBezTo>
                    <a:pt x="8112" y="0"/>
                    <a:pt x="8096" y="0"/>
                    <a:pt x="8080"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8"/>
            <p:cNvSpPr/>
            <p:nvPr/>
          </p:nvSpPr>
          <p:spPr>
            <a:xfrm>
              <a:off x="99127" y="2512418"/>
              <a:ext cx="267830" cy="341876"/>
            </a:xfrm>
            <a:custGeom>
              <a:rect b="b" l="l" r="r" t="t"/>
              <a:pathLst>
                <a:path extrusionOk="0" h="9465" w="7415">
                  <a:moveTo>
                    <a:pt x="7412" y="0"/>
                  </a:moveTo>
                  <a:cubicBezTo>
                    <a:pt x="6398" y="1594"/>
                    <a:pt x="4874" y="2867"/>
                    <a:pt x="3106" y="3538"/>
                  </a:cubicBezTo>
                  <a:cubicBezTo>
                    <a:pt x="2429" y="3795"/>
                    <a:pt x="1712" y="3972"/>
                    <a:pt x="1104" y="4364"/>
                  </a:cubicBezTo>
                  <a:cubicBezTo>
                    <a:pt x="495" y="4757"/>
                    <a:pt x="1" y="5438"/>
                    <a:pt x="91" y="6156"/>
                  </a:cubicBezTo>
                  <a:cubicBezTo>
                    <a:pt x="247" y="7380"/>
                    <a:pt x="1796" y="7798"/>
                    <a:pt x="2645" y="8693"/>
                  </a:cubicBezTo>
                  <a:cubicBezTo>
                    <a:pt x="2862" y="8922"/>
                    <a:pt x="3029" y="9186"/>
                    <a:pt x="3171" y="9464"/>
                  </a:cubicBezTo>
                  <a:cubicBezTo>
                    <a:pt x="5769" y="7151"/>
                    <a:pt x="7414" y="3792"/>
                    <a:pt x="7414" y="39"/>
                  </a:cubicBezTo>
                  <a:cubicBezTo>
                    <a:pt x="7414" y="25"/>
                    <a:pt x="7413" y="13"/>
                    <a:pt x="7412" y="0"/>
                  </a:cubicBezTo>
                  <a:close/>
                </a:path>
              </a:pathLst>
            </a:custGeom>
            <a:solidFill>
              <a:srgbClr val="FF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8"/>
            <p:cNvSpPr/>
            <p:nvPr/>
          </p:nvSpPr>
          <p:spPr>
            <a:xfrm>
              <a:off x="-545471" y="2067781"/>
              <a:ext cx="912319" cy="871792"/>
            </a:xfrm>
            <a:custGeom>
              <a:rect b="b" l="l" r="r" t="t"/>
              <a:pathLst>
                <a:path extrusionOk="0" h="24136" w="25258">
                  <a:moveTo>
                    <a:pt x="15273" y="0"/>
                  </a:moveTo>
                  <a:cubicBezTo>
                    <a:pt x="15436" y="1107"/>
                    <a:pt x="15755" y="2167"/>
                    <a:pt x="16467" y="3008"/>
                  </a:cubicBezTo>
                  <a:cubicBezTo>
                    <a:pt x="17877" y="4670"/>
                    <a:pt x="20380" y="4950"/>
                    <a:pt x="22001" y="6406"/>
                  </a:cubicBezTo>
                  <a:cubicBezTo>
                    <a:pt x="23826" y="8046"/>
                    <a:pt x="24063" y="11155"/>
                    <a:pt x="22509" y="13052"/>
                  </a:cubicBezTo>
                  <a:cubicBezTo>
                    <a:pt x="21595" y="14167"/>
                    <a:pt x="20150" y="14758"/>
                    <a:pt x="18714" y="14758"/>
                  </a:cubicBezTo>
                  <a:cubicBezTo>
                    <a:pt x="17706" y="14758"/>
                    <a:pt x="16703" y="14467"/>
                    <a:pt x="15893" y="13862"/>
                  </a:cubicBezTo>
                  <a:cubicBezTo>
                    <a:pt x="14345" y="12706"/>
                    <a:pt x="13570" y="10693"/>
                    <a:pt x="11929" y="9676"/>
                  </a:cubicBezTo>
                  <a:cubicBezTo>
                    <a:pt x="10736" y="8938"/>
                    <a:pt x="9241" y="8828"/>
                    <a:pt x="8033" y="8116"/>
                  </a:cubicBezTo>
                  <a:cubicBezTo>
                    <a:pt x="6409" y="7159"/>
                    <a:pt x="5554" y="5232"/>
                    <a:pt x="5410" y="3353"/>
                  </a:cubicBezTo>
                  <a:cubicBezTo>
                    <a:pt x="5377" y="2903"/>
                    <a:pt x="5375" y="2450"/>
                    <a:pt x="5403" y="2000"/>
                  </a:cubicBezTo>
                  <a:lnTo>
                    <a:pt x="5403" y="2000"/>
                  </a:lnTo>
                  <a:cubicBezTo>
                    <a:pt x="4820" y="2406"/>
                    <a:pt x="4272" y="2860"/>
                    <a:pt x="3765" y="3359"/>
                  </a:cubicBezTo>
                  <a:cubicBezTo>
                    <a:pt x="4081" y="5645"/>
                    <a:pt x="5306" y="7806"/>
                    <a:pt x="7167" y="9179"/>
                  </a:cubicBezTo>
                  <a:cubicBezTo>
                    <a:pt x="7965" y="9769"/>
                    <a:pt x="8886" y="10240"/>
                    <a:pt x="9469" y="11044"/>
                  </a:cubicBezTo>
                  <a:cubicBezTo>
                    <a:pt x="10052" y="11848"/>
                    <a:pt x="10123" y="13152"/>
                    <a:pt x="9296" y="13701"/>
                  </a:cubicBezTo>
                  <a:cubicBezTo>
                    <a:pt x="9037" y="13872"/>
                    <a:pt x="8737" y="13941"/>
                    <a:pt x="8427" y="13941"/>
                  </a:cubicBezTo>
                  <a:cubicBezTo>
                    <a:pt x="8071" y="13941"/>
                    <a:pt x="7703" y="13850"/>
                    <a:pt x="7370" y="13718"/>
                  </a:cubicBezTo>
                  <a:cubicBezTo>
                    <a:pt x="6749" y="13473"/>
                    <a:pt x="6173" y="13102"/>
                    <a:pt x="5521" y="12961"/>
                  </a:cubicBezTo>
                  <a:cubicBezTo>
                    <a:pt x="5277" y="12908"/>
                    <a:pt x="5031" y="12889"/>
                    <a:pt x="4784" y="12889"/>
                  </a:cubicBezTo>
                  <a:cubicBezTo>
                    <a:pt x="4122" y="12889"/>
                    <a:pt x="3450" y="13027"/>
                    <a:pt x="2783" y="13027"/>
                  </a:cubicBezTo>
                  <a:cubicBezTo>
                    <a:pt x="2763" y="13027"/>
                    <a:pt x="2743" y="13026"/>
                    <a:pt x="2722" y="13026"/>
                  </a:cubicBezTo>
                  <a:cubicBezTo>
                    <a:pt x="1743" y="13014"/>
                    <a:pt x="790" y="12651"/>
                    <a:pt x="15" y="12056"/>
                  </a:cubicBezTo>
                  <a:cubicBezTo>
                    <a:pt x="12" y="12154"/>
                    <a:pt x="0" y="12249"/>
                    <a:pt x="0" y="12349"/>
                  </a:cubicBezTo>
                  <a:cubicBezTo>
                    <a:pt x="0" y="13149"/>
                    <a:pt x="83" y="13928"/>
                    <a:pt x="225" y="14686"/>
                  </a:cubicBezTo>
                  <a:cubicBezTo>
                    <a:pt x="701" y="14652"/>
                    <a:pt x="1177" y="14635"/>
                    <a:pt x="1654" y="14635"/>
                  </a:cubicBezTo>
                  <a:cubicBezTo>
                    <a:pt x="3220" y="14635"/>
                    <a:pt x="4784" y="14819"/>
                    <a:pt x="6310" y="15184"/>
                  </a:cubicBezTo>
                  <a:cubicBezTo>
                    <a:pt x="7033" y="15357"/>
                    <a:pt x="7838" y="15550"/>
                    <a:pt x="8582" y="15550"/>
                  </a:cubicBezTo>
                  <a:cubicBezTo>
                    <a:pt x="9278" y="15550"/>
                    <a:pt x="9921" y="15382"/>
                    <a:pt x="10396" y="14876"/>
                  </a:cubicBezTo>
                  <a:cubicBezTo>
                    <a:pt x="10821" y="14422"/>
                    <a:pt x="11030" y="13746"/>
                    <a:pt x="11582" y="13458"/>
                  </a:cubicBezTo>
                  <a:cubicBezTo>
                    <a:pt x="11757" y="13366"/>
                    <a:pt x="11935" y="13325"/>
                    <a:pt x="12112" y="13325"/>
                  </a:cubicBezTo>
                  <a:cubicBezTo>
                    <a:pt x="12895" y="13325"/>
                    <a:pt x="13666" y="14121"/>
                    <a:pt x="14163" y="14841"/>
                  </a:cubicBezTo>
                  <a:cubicBezTo>
                    <a:pt x="14777" y="15726"/>
                    <a:pt x="15407" y="16651"/>
                    <a:pt x="15581" y="17714"/>
                  </a:cubicBezTo>
                  <a:cubicBezTo>
                    <a:pt x="15754" y="18778"/>
                    <a:pt x="15329" y="20021"/>
                    <a:pt x="14337" y="20442"/>
                  </a:cubicBezTo>
                  <a:cubicBezTo>
                    <a:pt x="14061" y="20559"/>
                    <a:pt x="13771" y="20604"/>
                    <a:pt x="13474" y="20604"/>
                  </a:cubicBezTo>
                  <a:cubicBezTo>
                    <a:pt x="12421" y="20604"/>
                    <a:pt x="11272" y="20033"/>
                    <a:pt x="10264" y="20033"/>
                  </a:cubicBezTo>
                  <a:cubicBezTo>
                    <a:pt x="9869" y="20033"/>
                    <a:pt x="9496" y="20121"/>
                    <a:pt x="9159" y="20365"/>
                  </a:cubicBezTo>
                  <a:cubicBezTo>
                    <a:pt x="8641" y="20741"/>
                    <a:pt x="8404" y="21380"/>
                    <a:pt x="8064" y="21921"/>
                  </a:cubicBezTo>
                  <a:cubicBezTo>
                    <a:pt x="7677" y="22539"/>
                    <a:pt x="7116" y="23029"/>
                    <a:pt x="6475" y="23374"/>
                  </a:cubicBezTo>
                  <a:cubicBezTo>
                    <a:pt x="7000" y="23667"/>
                    <a:pt x="7551" y="23918"/>
                    <a:pt x="8119" y="24135"/>
                  </a:cubicBezTo>
                  <a:cubicBezTo>
                    <a:pt x="8234" y="23960"/>
                    <a:pt x="8334" y="23775"/>
                    <a:pt x="8418" y="23582"/>
                  </a:cubicBezTo>
                  <a:cubicBezTo>
                    <a:pt x="8731" y="22863"/>
                    <a:pt x="9018" y="22021"/>
                    <a:pt x="9737" y="21709"/>
                  </a:cubicBezTo>
                  <a:cubicBezTo>
                    <a:pt x="9935" y="21623"/>
                    <a:pt x="10137" y="21588"/>
                    <a:pt x="10341" y="21588"/>
                  </a:cubicBezTo>
                  <a:cubicBezTo>
                    <a:pt x="11179" y="21588"/>
                    <a:pt x="12063" y="22173"/>
                    <a:pt x="12949" y="22173"/>
                  </a:cubicBezTo>
                  <a:cubicBezTo>
                    <a:pt x="12960" y="22173"/>
                    <a:pt x="12970" y="22173"/>
                    <a:pt x="12981" y="22172"/>
                  </a:cubicBezTo>
                  <a:cubicBezTo>
                    <a:pt x="14116" y="22154"/>
                    <a:pt x="15071" y="21160"/>
                    <a:pt x="16202" y="21160"/>
                  </a:cubicBezTo>
                  <a:cubicBezTo>
                    <a:pt x="16217" y="21160"/>
                    <a:pt x="16233" y="21160"/>
                    <a:pt x="16249" y="21161"/>
                  </a:cubicBezTo>
                  <a:cubicBezTo>
                    <a:pt x="17209" y="21185"/>
                    <a:pt x="18018" y="21971"/>
                    <a:pt x="18370" y="22867"/>
                  </a:cubicBezTo>
                  <a:cubicBezTo>
                    <a:pt x="18449" y="23072"/>
                    <a:pt x="18512" y="23284"/>
                    <a:pt x="18556" y="23501"/>
                  </a:cubicBezTo>
                  <a:cubicBezTo>
                    <a:pt x="19448" y="23025"/>
                    <a:pt x="20269" y="22441"/>
                    <a:pt x="21018" y="21774"/>
                  </a:cubicBezTo>
                  <a:cubicBezTo>
                    <a:pt x="20876" y="21496"/>
                    <a:pt x="20708" y="21232"/>
                    <a:pt x="20492" y="21003"/>
                  </a:cubicBezTo>
                  <a:cubicBezTo>
                    <a:pt x="19642" y="20108"/>
                    <a:pt x="18093" y="19691"/>
                    <a:pt x="17938" y="18466"/>
                  </a:cubicBezTo>
                  <a:cubicBezTo>
                    <a:pt x="17847" y="17748"/>
                    <a:pt x="18342" y="17067"/>
                    <a:pt x="18950" y="16674"/>
                  </a:cubicBezTo>
                  <a:cubicBezTo>
                    <a:pt x="19558" y="16282"/>
                    <a:pt x="20275" y="16105"/>
                    <a:pt x="20952" y="15848"/>
                  </a:cubicBezTo>
                  <a:cubicBezTo>
                    <a:pt x="22720" y="15177"/>
                    <a:pt x="24244" y="13904"/>
                    <a:pt x="25258" y="12310"/>
                  </a:cubicBezTo>
                  <a:cubicBezTo>
                    <a:pt x="25250" y="9585"/>
                    <a:pt x="24371" y="7070"/>
                    <a:pt x="22896" y="5010"/>
                  </a:cubicBezTo>
                  <a:cubicBezTo>
                    <a:pt x="21810" y="4941"/>
                    <a:pt x="20742" y="4582"/>
                    <a:pt x="19850" y="3959"/>
                  </a:cubicBezTo>
                  <a:cubicBezTo>
                    <a:pt x="18737" y="3184"/>
                    <a:pt x="17919" y="2009"/>
                    <a:pt x="17538" y="709"/>
                  </a:cubicBezTo>
                  <a:cubicBezTo>
                    <a:pt x="16807" y="402"/>
                    <a:pt x="16049" y="165"/>
                    <a:pt x="152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8"/>
            <p:cNvSpPr/>
            <p:nvPr/>
          </p:nvSpPr>
          <p:spPr>
            <a:xfrm>
              <a:off x="509125" y="2924403"/>
              <a:ext cx="53963" cy="116812"/>
            </a:xfrm>
            <a:custGeom>
              <a:rect b="b" l="l" r="r" t="t"/>
              <a:pathLst>
                <a:path extrusionOk="0" h="3234" w="1494">
                  <a:moveTo>
                    <a:pt x="1033" y="0"/>
                  </a:moveTo>
                  <a:cubicBezTo>
                    <a:pt x="946" y="260"/>
                    <a:pt x="788" y="506"/>
                    <a:pt x="619" y="727"/>
                  </a:cubicBezTo>
                  <a:cubicBezTo>
                    <a:pt x="355" y="1074"/>
                    <a:pt x="61" y="1440"/>
                    <a:pt x="31" y="1876"/>
                  </a:cubicBezTo>
                  <a:cubicBezTo>
                    <a:pt x="0" y="2325"/>
                    <a:pt x="267" y="2754"/>
                    <a:pt x="621" y="3033"/>
                  </a:cubicBezTo>
                  <a:cubicBezTo>
                    <a:pt x="715" y="3107"/>
                    <a:pt x="816" y="3175"/>
                    <a:pt x="922" y="3234"/>
                  </a:cubicBezTo>
                  <a:cubicBezTo>
                    <a:pt x="1111" y="3023"/>
                    <a:pt x="1270" y="2783"/>
                    <a:pt x="1380" y="2517"/>
                  </a:cubicBezTo>
                  <a:cubicBezTo>
                    <a:pt x="1233" y="2324"/>
                    <a:pt x="1141" y="2086"/>
                    <a:pt x="1139" y="1842"/>
                  </a:cubicBezTo>
                  <a:cubicBezTo>
                    <a:pt x="1138" y="1514"/>
                    <a:pt x="1278" y="1197"/>
                    <a:pt x="1493" y="949"/>
                  </a:cubicBezTo>
                  <a:cubicBezTo>
                    <a:pt x="1408" y="603"/>
                    <a:pt x="1252" y="280"/>
                    <a:pt x="1033"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8"/>
            <p:cNvSpPr/>
            <p:nvPr/>
          </p:nvSpPr>
          <p:spPr>
            <a:xfrm>
              <a:off x="435151" y="2888644"/>
              <a:ext cx="87880" cy="76141"/>
            </a:xfrm>
            <a:custGeom>
              <a:rect b="b" l="l" r="r" t="t"/>
              <a:pathLst>
                <a:path extrusionOk="0" h="2108" w="2433">
                  <a:moveTo>
                    <a:pt x="1081" y="0"/>
                  </a:moveTo>
                  <a:cubicBezTo>
                    <a:pt x="693" y="0"/>
                    <a:pt x="329" y="94"/>
                    <a:pt x="1" y="250"/>
                  </a:cubicBezTo>
                  <a:cubicBezTo>
                    <a:pt x="2" y="254"/>
                    <a:pt x="4" y="256"/>
                    <a:pt x="5" y="259"/>
                  </a:cubicBezTo>
                  <a:cubicBezTo>
                    <a:pt x="133" y="569"/>
                    <a:pt x="196" y="901"/>
                    <a:pt x="314" y="1214"/>
                  </a:cubicBezTo>
                  <a:cubicBezTo>
                    <a:pt x="432" y="1527"/>
                    <a:pt x="620" y="1833"/>
                    <a:pt x="916" y="1989"/>
                  </a:cubicBezTo>
                  <a:cubicBezTo>
                    <a:pt x="1078" y="2074"/>
                    <a:pt x="1262" y="2107"/>
                    <a:pt x="1445" y="2107"/>
                  </a:cubicBezTo>
                  <a:cubicBezTo>
                    <a:pt x="1522" y="2107"/>
                    <a:pt x="1599" y="2102"/>
                    <a:pt x="1675" y="2091"/>
                  </a:cubicBezTo>
                  <a:cubicBezTo>
                    <a:pt x="1795" y="2075"/>
                    <a:pt x="1916" y="2047"/>
                    <a:pt x="2012" y="1975"/>
                  </a:cubicBezTo>
                  <a:cubicBezTo>
                    <a:pt x="2188" y="1848"/>
                    <a:pt x="2245" y="1616"/>
                    <a:pt x="2284" y="1403"/>
                  </a:cubicBezTo>
                  <a:cubicBezTo>
                    <a:pt x="2346" y="1070"/>
                    <a:pt x="2395" y="734"/>
                    <a:pt x="2432" y="397"/>
                  </a:cubicBezTo>
                  <a:cubicBezTo>
                    <a:pt x="2029" y="139"/>
                    <a:pt x="1560" y="1"/>
                    <a:pt x="108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8"/>
            <p:cNvSpPr/>
            <p:nvPr/>
          </p:nvSpPr>
          <p:spPr>
            <a:xfrm>
              <a:off x="550230" y="2958645"/>
              <a:ext cx="15748" cy="56672"/>
            </a:xfrm>
            <a:custGeom>
              <a:rect b="b" l="l" r="r" t="t"/>
              <a:pathLst>
                <a:path extrusionOk="0" h="1569" w="436">
                  <a:moveTo>
                    <a:pt x="355" y="1"/>
                  </a:moveTo>
                  <a:cubicBezTo>
                    <a:pt x="140" y="249"/>
                    <a:pt x="0" y="566"/>
                    <a:pt x="1" y="894"/>
                  </a:cubicBezTo>
                  <a:cubicBezTo>
                    <a:pt x="3" y="1138"/>
                    <a:pt x="95" y="1376"/>
                    <a:pt x="242" y="1569"/>
                  </a:cubicBezTo>
                  <a:cubicBezTo>
                    <a:pt x="369" y="1263"/>
                    <a:pt x="434" y="934"/>
                    <a:pt x="436" y="603"/>
                  </a:cubicBezTo>
                  <a:cubicBezTo>
                    <a:pt x="436" y="394"/>
                    <a:pt x="403" y="195"/>
                    <a:pt x="355"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8"/>
            <p:cNvSpPr/>
            <p:nvPr/>
          </p:nvSpPr>
          <p:spPr>
            <a:xfrm>
              <a:off x="382452" y="2932169"/>
              <a:ext cx="42585" cy="56564"/>
            </a:xfrm>
            <a:custGeom>
              <a:rect b="b" l="l" r="r" t="t"/>
              <a:pathLst>
                <a:path extrusionOk="0" h="1566" w="1179">
                  <a:moveTo>
                    <a:pt x="388" y="1"/>
                  </a:moveTo>
                  <a:cubicBezTo>
                    <a:pt x="147" y="389"/>
                    <a:pt x="1" y="844"/>
                    <a:pt x="1" y="1336"/>
                  </a:cubicBezTo>
                  <a:cubicBezTo>
                    <a:pt x="1" y="1357"/>
                    <a:pt x="6" y="1377"/>
                    <a:pt x="8" y="1399"/>
                  </a:cubicBezTo>
                  <a:cubicBezTo>
                    <a:pt x="48" y="1428"/>
                    <a:pt x="91" y="1455"/>
                    <a:pt x="136" y="1479"/>
                  </a:cubicBezTo>
                  <a:cubicBezTo>
                    <a:pt x="265" y="1537"/>
                    <a:pt x="403" y="1566"/>
                    <a:pt x="540" y="1566"/>
                  </a:cubicBezTo>
                  <a:cubicBezTo>
                    <a:pt x="716" y="1566"/>
                    <a:pt x="890" y="1519"/>
                    <a:pt x="1045" y="1427"/>
                  </a:cubicBezTo>
                  <a:cubicBezTo>
                    <a:pt x="1088" y="1401"/>
                    <a:pt x="1130" y="1370"/>
                    <a:pt x="1152" y="1325"/>
                  </a:cubicBezTo>
                  <a:cubicBezTo>
                    <a:pt x="1178" y="1271"/>
                    <a:pt x="1171" y="1209"/>
                    <a:pt x="1159" y="1152"/>
                  </a:cubicBezTo>
                  <a:cubicBezTo>
                    <a:pt x="1068" y="685"/>
                    <a:pt x="778" y="269"/>
                    <a:pt x="388"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8"/>
            <p:cNvSpPr/>
            <p:nvPr/>
          </p:nvSpPr>
          <p:spPr>
            <a:xfrm>
              <a:off x="382669" y="2909196"/>
              <a:ext cx="116270" cy="129707"/>
            </a:xfrm>
            <a:custGeom>
              <a:rect b="b" l="l" r="r" t="t"/>
              <a:pathLst>
                <a:path extrusionOk="0" h="3591" w="3219">
                  <a:moveTo>
                    <a:pt x="949" y="0"/>
                  </a:moveTo>
                  <a:cubicBezTo>
                    <a:pt x="726" y="179"/>
                    <a:pt x="534" y="394"/>
                    <a:pt x="381" y="636"/>
                  </a:cubicBezTo>
                  <a:cubicBezTo>
                    <a:pt x="772" y="905"/>
                    <a:pt x="1061" y="1321"/>
                    <a:pt x="1153" y="1787"/>
                  </a:cubicBezTo>
                  <a:cubicBezTo>
                    <a:pt x="1163" y="1844"/>
                    <a:pt x="1171" y="1907"/>
                    <a:pt x="1146" y="1961"/>
                  </a:cubicBezTo>
                  <a:cubicBezTo>
                    <a:pt x="1124" y="2005"/>
                    <a:pt x="1082" y="2037"/>
                    <a:pt x="1039" y="2063"/>
                  </a:cubicBezTo>
                  <a:cubicBezTo>
                    <a:pt x="884" y="2154"/>
                    <a:pt x="709" y="2201"/>
                    <a:pt x="534" y="2201"/>
                  </a:cubicBezTo>
                  <a:cubicBezTo>
                    <a:pt x="397" y="2201"/>
                    <a:pt x="259" y="2172"/>
                    <a:pt x="130" y="2114"/>
                  </a:cubicBezTo>
                  <a:cubicBezTo>
                    <a:pt x="84" y="2091"/>
                    <a:pt x="42" y="2064"/>
                    <a:pt x="0" y="2034"/>
                  </a:cubicBezTo>
                  <a:lnTo>
                    <a:pt x="0" y="2034"/>
                  </a:lnTo>
                  <a:cubicBezTo>
                    <a:pt x="13" y="2550"/>
                    <a:pt x="184" y="3050"/>
                    <a:pt x="490" y="3465"/>
                  </a:cubicBezTo>
                  <a:cubicBezTo>
                    <a:pt x="642" y="3544"/>
                    <a:pt x="813" y="3591"/>
                    <a:pt x="979" y="3591"/>
                  </a:cubicBezTo>
                  <a:cubicBezTo>
                    <a:pt x="1133" y="3591"/>
                    <a:pt x="1283" y="3551"/>
                    <a:pt x="1410" y="3461"/>
                  </a:cubicBezTo>
                  <a:cubicBezTo>
                    <a:pt x="1559" y="3355"/>
                    <a:pt x="1708" y="3185"/>
                    <a:pt x="1875" y="3185"/>
                  </a:cubicBezTo>
                  <a:cubicBezTo>
                    <a:pt x="1900" y="3185"/>
                    <a:pt x="1927" y="3189"/>
                    <a:pt x="1953" y="3198"/>
                  </a:cubicBezTo>
                  <a:cubicBezTo>
                    <a:pt x="2028" y="3223"/>
                    <a:pt x="2085" y="3286"/>
                    <a:pt x="2152" y="3328"/>
                  </a:cubicBezTo>
                  <a:cubicBezTo>
                    <a:pt x="2264" y="3400"/>
                    <a:pt x="2398" y="3416"/>
                    <a:pt x="2533" y="3416"/>
                  </a:cubicBezTo>
                  <a:cubicBezTo>
                    <a:pt x="2580" y="3416"/>
                    <a:pt x="2627" y="3414"/>
                    <a:pt x="2673" y="3412"/>
                  </a:cubicBezTo>
                  <a:cubicBezTo>
                    <a:pt x="2798" y="3405"/>
                    <a:pt x="2928" y="3398"/>
                    <a:pt x="3028" y="3325"/>
                  </a:cubicBezTo>
                  <a:cubicBezTo>
                    <a:pt x="3219" y="3189"/>
                    <a:pt x="3201" y="2889"/>
                    <a:pt x="3076" y="2692"/>
                  </a:cubicBezTo>
                  <a:cubicBezTo>
                    <a:pt x="2776" y="2219"/>
                    <a:pt x="2090" y="2159"/>
                    <a:pt x="1702" y="1754"/>
                  </a:cubicBezTo>
                  <a:cubicBezTo>
                    <a:pt x="1382" y="1420"/>
                    <a:pt x="1324" y="924"/>
                    <a:pt x="1185" y="483"/>
                  </a:cubicBezTo>
                  <a:cubicBezTo>
                    <a:pt x="1132" y="311"/>
                    <a:pt x="1052" y="148"/>
                    <a:pt x="94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8"/>
            <p:cNvSpPr/>
            <p:nvPr/>
          </p:nvSpPr>
          <p:spPr>
            <a:xfrm>
              <a:off x="400404" y="2897674"/>
              <a:ext cx="146033" cy="156941"/>
            </a:xfrm>
            <a:custGeom>
              <a:rect b="b" l="l" r="r" t="t"/>
              <a:pathLst>
                <a:path extrusionOk="0" h="4345" w="4043">
                  <a:moveTo>
                    <a:pt x="963" y="0"/>
                  </a:moveTo>
                  <a:cubicBezTo>
                    <a:pt x="783" y="86"/>
                    <a:pt x="614" y="194"/>
                    <a:pt x="459" y="320"/>
                  </a:cubicBezTo>
                  <a:cubicBezTo>
                    <a:pt x="561" y="468"/>
                    <a:pt x="642" y="630"/>
                    <a:pt x="695" y="803"/>
                  </a:cubicBezTo>
                  <a:cubicBezTo>
                    <a:pt x="833" y="1244"/>
                    <a:pt x="891" y="1740"/>
                    <a:pt x="1212" y="2073"/>
                  </a:cubicBezTo>
                  <a:cubicBezTo>
                    <a:pt x="1600" y="2478"/>
                    <a:pt x="2285" y="2538"/>
                    <a:pt x="2586" y="3012"/>
                  </a:cubicBezTo>
                  <a:cubicBezTo>
                    <a:pt x="2711" y="3209"/>
                    <a:pt x="2728" y="3509"/>
                    <a:pt x="2538" y="3645"/>
                  </a:cubicBezTo>
                  <a:cubicBezTo>
                    <a:pt x="2438" y="3717"/>
                    <a:pt x="2308" y="3726"/>
                    <a:pt x="2184" y="3731"/>
                  </a:cubicBezTo>
                  <a:cubicBezTo>
                    <a:pt x="2136" y="3733"/>
                    <a:pt x="2088" y="3735"/>
                    <a:pt x="2040" y="3735"/>
                  </a:cubicBezTo>
                  <a:cubicBezTo>
                    <a:pt x="1906" y="3735"/>
                    <a:pt x="1773" y="3719"/>
                    <a:pt x="1662" y="3648"/>
                  </a:cubicBezTo>
                  <a:cubicBezTo>
                    <a:pt x="1595" y="3605"/>
                    <a:pt x="1538" y="3543"/>
                    <a:pt x="1462" y="3517"/>
                  </a:cubicBezTo>
                  <a:cubicBezTo>
                    <a:pt x="1436" y="3508"/>
                    <a:pt x="1410" y="3504"/>
                    <a:pt x="1385" y="3504"/>
                  </a:cubicBezTo>
                  <a:cubicBezTo>
                    <a:pt x="1218" y="3504"/>
                    <a:pt x="1070" y="3675"/>
                    <a:pt x="920" y="3780"/>
                  </a:cubicBezTo>
                  <a:cubicBezTo>
                    <a:pt x="792" y="3870"/>
                    <a:pt x="641" y="3910"/>
                    <a:pt x="487" y="3910"/>
                  </a:cubicBezTo>
                  <a:cubicBezTo>
                    <a:pt x="321" y="3910"/>
                    <a:pt x="152" y="3864"/>
                    <a:pt x="0" y="3785"/>
                  </a:cubicBezTo>
                  <a:lnTo>
                    <a:pt x="0" y="3785"/>
                  </a:lnTo>
                  <a:cubicBezTo>
                    <a:pt x="157" y="4000"/>
                    <a:pt x="346" y="4189"/>
                    <a:pt x="561" y="4345"/>
                  </a:cubicBezTo>
                  <a:cubicBezTo>
                    <a:pt x="793" y="4187"/>
                    <a:pt x="1069" y="4093"/>
                    <a:pt x="1349" y="4093"/>
                  </a:cubicBezTo>
                  <a:cubicBezTo>
                    <a:pt x="1382" y="4093"/>
                    <a:pt x="1416" y="4095"/>
                    <a:pt x="1450" y="4098"/>
                  </a:cubicBezTo>
                  <a:cubicBezTo>
                    <a:pt x="1706" y="4120"/>
                    <a:pt x="1958" y="4212"/>
                    <a:pt x="2212" y="4212"/>
                  </a:cubicBezTo>
                  <a:cubicBezTo>
                    <a:pt x="2259" y="4212"/>
                    <a:pt x="2307" y="4209"/>
                    <a:pt x="2354" y="4201"/>
                  </a:cubicBezTo>
                  <a:cubicBezTo>
                    <a:pt x="2582" y="4165"/>
                    <a:pt x="2790" y="4031"/>
                    <a:pt x="3020" y="4021"/>
                  </a:cubicBezTo>
                  <a:cubicBezTo>
                    <a:pt x="3030" y="4021"/>
                    <a:pt x="3040" y="4021"/>
                    <a:pt x="3051" y="4021"/>
                  </a:cubicBezTo>
                  <a:cubicBezTo>
                    <a:pt x="3261" y="4021"/>
                    <a:pt x="3458" y="4128"/>
                    <a:pt x="3612" y="4275"/>
                  </a:cubicBezTo>
                  <a:cubicBezTo>
                    <a:pt x="3727" y="4184"/>
                    <a:pt x="3834" y="4083"/>
                    <a:pt x="3932" y="3974"/>
                  </a:cubicBezTo>
                  <a:cubicBezTo>
                    <a:pt x="3826" y="3915"/>
                    <a:pt x="3725" y="3847"/>
                    <a:pt x="3631" y="3773"/>
                  </a:cubicBezTo>
                  <a:cubicBezTo>
                    <a:pt x="3277" y="3494"/>
                    <a:pt x="3010" y="3065"/>
                    <a:pt x="3041" y="2616"/>
                  </a:cubicBezTo>
                  <a:cubicBezTo>
                    <a:pt x="3071" y="2180"/>
                    <a:pt x="3365" y="1814"/>
                    <a:pt x="3629" y="1467"/>
                  </a:cubicBezTo>
                  <a:cubicBezTo>
                    <a:pt x="3798" y="1246"/>
                    <a:pt x="3956" y="1000"/>
                    <a:pt x="4043" y="740"/>
                  </a:cubicBezTo>
                  <a:cubicBezTo>
                    <a:pt x="3862" y="506"/>
                    <a:pt x="3644" y="306"/>
                    <a:pt x="3396" y="147"/>
                  </a:cubicBezTo>
                  <a:cubicBezTo>
                    <a:pt x="3357" y="484"/>
                    <a:pt x="3310" y="820"/>
                    <a:pt x="3248" y="1153"/>
                  </a:cubicBezTo>
                  <a:cubicBezTo>
                    <a:pt x="3207" y="1366"/>
                    <a:pt x="3150" y="1598"/>
                    <a:pt x="2976" y="1725"/>
                  </a:cubicBezTo>
                  <a:cubicBezTo>
                    <a:pt x="2878" y="1797"/>
                    <a:pt x="2757" y="1825"/>
                    <a:pt x="2638" y="1841"/>
                  </a:cubicBezTo>
                  <a:cubicBezTo>
                    <a:pt x="2562" y="1852"/>
                    <a:pt x="2485" y="1857"/>
                    <a:pt x="2408" y="1857"/>
                  </a:cubicBezTo>
                  <a:cubicBezTo>
                    <a:pt x="2224" y="1857"/>
                    <a:pt x="2040" y="1824"/>
                    <a:pt x="1878" y="1739"/>
                  </a:cubicBezTo>
                  <a:cubicBezTo>
                    <a:pt x="1582" y="1583"/>
                    <a:pt x="1395" y="1277"/>
                    <a:pt x="1276" y="964"/>
                  </a:cubicBezTo>
                  <a:cubicBezTo>
                    <a:pt x="1158" y="651"/>
                    <a:pt x="1095" y="319"/>
                    <a:pt x="967" y="9"/>
                  </a:cubicBezTo>
                  <a:cubicBezTo>
                    <a:pt x="966" y="6"/>
                    <a:pt x="964" y="4"/>
                    <a:pt x="963"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8"/>
            <p:cNvSpPr/>
            <p:nvPr/>
          </p:nvSpPr>
          <p:spPr>
            <a:xfrm>
              <a:off x="420631" y="3042841"/>
              <a:ext cx="110202" cy="29293"/>
            </a:xfrm>
            <a:custGeom>
              <a:rect b="b" l="l" r="r" t="t"/>
              <a:pathLst>
                <a:path extrusionOk="0" h="811" w="3051">
                  <a:moveTo>
                    <a:pt x="2487" y="1"/>
                  </a:moveTo>
                  <a:cubicBezTo>
                    <a:pt x="2477" y="1"/>
                    <a:pt x="2468" y="1"/>
                    <a:pt x="2459" y="1"/>
                  </a:cubicBezTo>
                  <a:cubicBezTo>
                    <a:pt x="2230" y="12"/>
                    <a:pt x="2022" y="146"/>
                    <a:pt x="1793" y="182"/>
                  </a:cubicBezTo>
                  <a:cubicBezTo>
                    <a:pt x="1747" y="189"/>
                    <a:pt x="1700" y="192"/>
                    <a:pt x="1654" y="192"/>
                  </a:cubicBezTo>
                  <a:cubicBezTo>
                    <a:pt x="1400" y="192"/>
                    <a:pt x="1146" y="100"/>
                    <a:pt x="889" y="79"/>
                  </a:cubicBezTo>
                  <a:cubicBezTo>
                    <a:pt x="855" y="76"/>
                    <a:pt x="821" y="74"/>
                    <a:pt x="787" y="74"/>
                  </a:cubicBezTo>
                  <a:cubicBezTo>
                    <a:pt x="508" y="74"/>
                    <a:pt x="232" y="168"/>
                    <a:pt x="0" y="326"/>
                  </a:cubicBezTo>
                  <a:cubicBezTo>
                    <a:pt x="418" y="628"/>
                    <a:pt x="928" y="811"/>
                    <a:pt x="1482" y="811"/>
                  </a:cubicBezTo>
                  <a:cubicBezTo>
                    <a:pt x="2078" y="811"/>
                    <a:pt x="2618" y="598"/>
                    <a:pt x="3051" y="255"/>
                  </a:cubicBezTo>
                  <a:cubicBezTo>
                    <a:pt x="2896" y="108"/>
                    <a:pt x="2697" y="1"/>
                    <a:pt x="2487"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8"/>
            <p:cNvSpPr/>
            <p:nvPr/>
          </p:nvSpPr>
          <p:spPr>
            <a:xfrm>
              <a:off x="667547" y="1825344"/>
              <a:ext cx="316267" cy="146105"/>
            </a:xfrm>
            <a:custGeom>
              <a:rect b="b" l="l" r="r" t="t"/>
              <a:pathLst>
                <a:path extrusionOk="0" h="4045" w="8756">
                  <a:moveTo>
                    <a:pt x="766" y="1"/>
                  </a:moveTo>
                  <a:cubicBezTo>
                    <a:pt x="480" y="259"/>
                    <a:pt x="223" y="548"/>
                    <a:pt x="1" y="862"/>
                  </a:cubicBezTo>
                  <a:cubicBezTo>
                    <a:pt x="584" y="1252"/>
                    <a:pt x="1046" y="1824"/>
                    <a:pt x="1286" y="2483"/>
                  </a:cubicBezTo>
                  <a:cubicBezTo>
                    <a:pt x="1394" y="2780"/>
                    <a:pt x="1461" y="3099"/>
                    <a:pt x="1645" y="3355"/>
                  </a:cubicBezTo>
                  <a:cubicBezTo>
                    <a:pt x="1784" y="3550"/>
                    <a:pt x="2020" y="3698"/>
                    <a:pt x="2249" y="3698"/>
                  </a:cubicBezTo>
                  <a:cubicBezTo>
                    <a:pt x="2322" y="3698"/>
                    <a:pt x="2395" y="3683"/>
                    <a:pt x="2463" y="3650"/>
                  </a:cubicBezTo>
                  <a:cubicBezTo>
                    <a:pt x="2645" y="3563"/>
                    <a:pt x="2774" y="3361"/>
                    <a:pt x="2975" y="3344"/>
                  </a:cubicBezTo>
                  <a:cubicBezTo>
                    <a:pt x="2986" y="3343"/>
                    <a:pt x="2996" y="3343"/>
                    <a:pt x="3007" y="3343"/>
                  </a:cubicBezTo>
                  <a:cubicBezTo>
                    <a:pt x="3266" y="3343"/>
                    <a:pt x="3421" y="3650"/>
                    <a:pt x="3623" y="3828"/>
                  </a:cubicBezTo>
                  <a:cubicBezTo>
                    <a:pt x="3803" y="3987"/>
                    <a:pt x="4031" y="4044"/>
                    <a:pt x="4272" y="4044"/>
                  </a:cubicBezTo>
                  <a:cubicBezTo>
                    <a:pt x="4520" y="4044"/>
                    <a:pt x="4782" y="3984"/>
                    <a:pt x="5019" y="3913"/>
                  </a:cubicBezTo>
                  <a:cubicBezTo>
                    <a:pt x="5911" y="3648"/>
                    <a:pt x="6791" y="3301"/>
                    <a:pt x="7547" y="2759"/>
                  </a:cubicBezTo>
                  <a:cubicBezTo>
                    <a:pt x="8027" y="2414"/>
                    <a:pt x="8437" y="1981"/>
                    <a:pt x="8756" y="1483"/>
                  </a:cubicBezTo>
                  <a:cubicBezTo>
                    <a:pt x="8612" y="1201"/>
                    <a:pt x="8443" y="933"/>
                    <a:pt x="8250" y="682"/>
                  </a:cubicBezTo>
                  <a:cubicBezTo>
                    <a:pt x="8040" y="866"/>
                    <a:pt x="7829" y="1051"/>
                    <a:pt x="7673" y="1269"/>
                  </a:cubicBezTo>
                  <a:cubicBezTo>
                    <a:pt x="7362" y="1708"/>
                    <a:pt x="7201" y="2359"/>
                    <a:pt x="6677" y="2477"/>
                  </a:cubicBezTo>
                  <a:cubicBezTo>
                    <a:pt x="6612" y="2491"/>
                    <a:pt x="6544" y="2496"/>
                    <a:pt x="6475" y="2496"/>
                  </a:cubicBezTo>
                  <a:cubicBezTo>
                    <a:pt x="6314" y="2496"/>
                    <a:pt x="6147" y="2469"/>
                    <a:pt x="5993" y="2469"/>
                  </a:cubicBezTo>
                  <a:cubicBezTo>
                    <a:pt x="5836" y="2469"/>
                    <a:pt x="5693" y="2497"/>
                    <a:pt x="5584" y="2610"/>
                  </a:cubicBezTo>
                  <a:cubicBezTo>
                    <a:pt x="5496" y="2700"/>
                    <a:pt x="5455" y="2831"/>
                    <a:pt x="5356" y="2909"/>
                  </a:cubicBezTo>
                  <a:cubicBezTo>
                    <a:pt x="5270" y="2977"/>
                    <a:pt x="5159" y="2993"/>
                    <a:pt x="5047" y="2993"/>
                  </a:cubicBezTo>
                  <a:cubicBezTo>
                    <a:pt x="5007" y="2993"/>
                    <a:pt x="4966" y="2991"/>
                    <a:pt x="4927" y="2988"/>
                  </a:cubicBezTo>
                  <a:cubicBezTo>
                    <a:pt x="4497" y="2964"/>
                    <a:pt x="4034" y="2926"/>
                    <a:pt x="3709" y="2644"/>
                  </a:cubicBezTo>
                  <a:cubicBezTo>
                    <a:pt x="3475" y="2442"/>
                    <a:pt x="3350" y="2144"/>
                    <a:pt x="3166" y="1895"/>
                  </a:cubicBezTo>
                  <a:cubicBezTo>
                    <a:pt x="2560" y="1072"/>
                    <a:pt x="1328" y="790"/>
                    <a:pt x="76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8"/>
            <p:cNvSpPr/>
            <p:nvPr/>
          </p:nvSpPr>
          <p:spPr>
            <a:xfrm>
              <a:off x="695179" y="1807537"/>
              <a:ext cx="270358" cy="125914"/>
            </a:xfrm>
            <a:custGeom>
              <a:rect b="b" l="l" r="r" t="t"/>
              <a:pathLst>
                <a:path extrusionOk="0" h="3486" w="7485">
                  <a:moveTo>
                    <a:pt x="636" y="1"/>
                  </a:moveTo>
                  <a:cubicBezTo>
                    <a:pt x="412" y="148"/>
                    <a:pt x="199" y="313"/>
                    <a:pt x="1" y="494"/>
                  </a:cubicBezTo>
                  <a:cubicBezTo>
                    <a:pt x="563" y="1283"/>
                    <a:pt x="1794" y="1565"/>
                    <a:pt x="2401" y="2388"/>
                  </a:cubicBezTo>
                  <a:cubicBezTo>
                    <a:pt x="2585" y="2637"/>
                    <a:pt x="2709" y="2935"/>
                    <a:pt x="2944" y="3137"/>
                  </a:cubicBezTo>
                  <a:cubicBezTo>
                    <a:pt x="3269" y="3419"/>
                    <a:pt x="3732" y="3457"/>
                    <a:pt x="4162" y="3481"/>
                  </a:cubicBezTo>
                  <a:cubicBezTo>
                    <a:pt x="4201" y="3484"/>
                    <a:pt x="4241" y="3486"/>
                    <a:pt x="4281" y="3486"/>
                  </a:cubicBezTo>
                  <a:cubicBezTo>
                    <a:pt x="4393" y="3486"/>
                    <a:pt x="4504" y="3470"/>
                    <a:pt x="4590" y="3402"/>
                  </a:cubicBezTo>
                  <a:cubicBezTo>
                    <a:pt x="4689" y="3324"/>
                    <a:pt x="4731" y="3193"/>
                    <a:pt x="4818" y="3103"/>
                  </a:cubicBezTo>
                  <a:cubicBezTo>
                    <a:pt x="4928" y="2990"/>
                    <a:pt x="5071" y="2962"/>
                    <a:pt x="5228" y="2962"/>
                  </a:cubicBezTo>
                  <a:cubicBezTo>
                    <a:pt x="5381" y="2962"/>
                    <a:pt x="5547" y="2989"/>
                    <a:pt x="5706" y="2989"/>
                  </a:cubicBezTo>
                  <a:cubicBezTo>
                    <a:pt x="5776" y="2989"/>
                    <a:pt x="5845" y="2984"/>
                    <a:pt x="5910" y="2969"/>
                  </a:cubicBezTo>
                  <a:cubicBezTo>
                    <a:pt x="6436" y="2851"/>
                    <a:pt x="6597" y="2201"/>
                    <a:pt x="6908" y="1762"/>
                  </a:cubicBezTo>
                  <a:cubicBezTo>
                    <a:pt x="7063" y="1545"/>
                    <a:pt x="7275" y="1359"/>
                    <a:pt x="7485" y="1175"/>
                  </a:cubicBezTo>
                  <a:cubicBezTo>
                    <a:pt x="7289" y="920"/>
                    <a:pt x="7070" y="685"/>
                    <a:pt x="6831" y="471"/>
                  </a:cubicBezTo>
                  <a:cubicBezTo>
                    <a:pt x="6779" y="888"/>
                    <a:pt x="6638" y="1272"/>
                    <a:pt x="6308" y="1519"/>
                  </a:cubicBezTo>
                  <a:cubicBezTo>
                    <a:pt x="6150" y="1636"/>
                    <a:pt x="5963" y="1709"/>
                    <a:pt x="5801" y="1822"/>
                  </a:cubicBezTo>
                  <a:cubicBezTo>
                    <a:pt x="5638" y="1935"/>
                    <a:pt x="5504" y="2088"/>
                    <a:pt x="5322" y="2162"/>
                  </a:cubicBezTo>
                  <a:cubicBezTo>
                    <a:pt x="5222" y="2202"/>
                    <a:pt x="5116" y="2216"/>
                    <a:pt x="5008" y="2216"/>
                  </a:cubicBezTo>
                  <a:cubicBezTo>
                    <a:pt x="4894" y="2216"/>
                    <a:pt x="4779" y="2201"/>
                    <a:pt x="4667" y="2184"/>
                  </a:cubicBezTo>
                  <a:cubicBezTo>
                    <a:pt x="4256" y="2127"/>
                    <a:pt x="3829" y="2064"/>
                    <a:pt x="3483" y="1833"/>
                  </a:cubicBezTo>
                  <a:cubicBezTo>
                    <a:pt x="3246" y="1675"/>
                    <a:pt x="3059" y="1445"/>
                    <a:pt x="2809" y="1309"/>
                  </a:cubicBezTo>
                  <a:cubicBezTo>
                    <a:pt x="2467" y="1124"/>
                    <a:pt x="2050" y="1135"/>
                    <a:pt x="1695" y="979"/>
                  </a:cubicBezTo>
                  <a:cubicBezTo>
                    <a:pt x="1437" y="867"/>
                    <a:pt x="1223" y="672"/>
                    <a:pt x="1027" y="469"/>
                  </a:cubicBezTo>
                  <a:cubicBezTo>
                    <a:pt x="885" y="322"/>
                    <a:pt x="763" y="159"/>
                    <a:pt x="63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8"/>
            <p:cNvSpPr/>
            <p:nvPr/>
          </p:nvSpPr>
          <p:spPr>
            <a:xfrm>
              <a:off x="718115" y="1780735"/>
              <a:ext cx="223800" cy="106843"/>
            </a:xfrm>
            <a:custGeom>
              <a:rect b="b" l="l" r="r" t="t"/>
              <a:pathLst>
                <a:path extrusionOk="0" h="2958" w="6196">
                  <a:moveTo>
                    <a:pt x="3737" y="1"/>
                  </a:moveTo>
                  <a:cubicBezTo>
                    <a:pt x="3721" y="59"/>
                    <a:pt x="3703" y="116"/>
                    <a:pt x="3687" y="172"/>
                  </a:cubicBezTo>
                  <a:cubicBezTo>
                    <a:pt x="3616" y="417"/>
                    <a:pt x="3575" y="708"/>
                    <a:pt x="3737" y="905"/>
                  </a:cubicBezTo>
                  <a:cubicBezTo>
                    <a:pt x="3810" y="992"/>
                    <a:pt x="3912" y="1048"/>
                    <a:pt x="4013" y="1100"/>
                  </a:cubicBezTo>
                  <a:lnTo>
                    <a:pt x="5051" y="1647"/>
                  </a:lnTo>
                  <a:cubicBezTo>
                    <a:pt x="5125" y="1860"/>
                    <a:pt x="4974" y="2102"/>
                    <a:pt x="4771" y="2199"/>
                  </a:cubicBezTo>
                  <a:cubicBezTo>
                    <a:pt x="4657" y="2252"/>
                    <a:pt x="4533" y="2272"/>
                    <a:pt x="4407" y="2272"/>
                  </a:cubicBezTo>
                  <a:cubicBezTo>
                    <a:pt x="4306" y="2272"/>
                    <a:pt x="4203" y="2259"/>
                    <a:pt x="4104" y="2242"/>
                  </a:cubicBezTo>
                  <a:cubicBezTo>
                    <a:pt x="3876" y="2203"/>
                    <a:pt x="3647" y="2140"/>
                    <a:pt x="3465" y="1998"/>
                  </a:cubicBezTo>
                  <a:cubicBezTo>
                    <a:pt x="3275" y="1853"/>
                    <a:pt x="3146" y="1633"/>
                    <a:pt x="2940" y="1510"/>
                  </a:cubicBezTo>
                  <a:cubicBezTo>
                    <a:pt x="2783" y="1417"/>
                    <a:pt x="2608" y="1394"/>
                    <a:pt x="2426" y="1394"/>
                  </a:cubicBezTo>
                  <a:cubicBezTo>
                    <a:pt x="2241" y="1394"/>
                    <a:pt x="2048" y="1418"/>
                    <a:pt x="1860" y="1418"/>
                  </a:cubicBezTo>
                  <a:cubicBezTo>
                    <a:pt x="1754" y="1418"/>
                    <a:pt x="1650" y="1410"/>
                    <a:pt x="1549" y="1387"/>
                  </a:cubicBezTo>
                  <a:cubicBezTo>
                    <a:pt x="1228" y="1312"/>
                    <a:pt x="963" y="1078"/>
                    <a:pt x="781" y="803"/>
                  </a:cubicBezTo>
                  <a:cubicBezTo>
                    <a:pt x="701" y="682"/>
                    <a:pt x="639" y="550"/>
                    <a:pt x="581" y="418"/>
                  </a:cubicBezTo>
                  <a:cubicBezTo>
                    <a:pt x="381" y="513"/>
                    <a:pt x="186" y="621"/>
                    <a:pt x="0" y="742"/>
                  </a:cubicBezTo>
                  <a:cubicBezTo>
                    <a:pt x="128" y="900"/>
                    <a:pt x="250" y="1063"/>
                    <a:pt x="392" y="1210"/>
                  </a:cubicBezTo>
                  <a:cubicBezTo>
                    <a:pt x="588" y="1413"/>
                    <a:pt x="801" y="1608"/>
                    <a:pt x="1060" y="1721"/>
                  </a:cubicBezTo>
                  <a:cubicBezTo>
                    <a:pt x="1415" y="1877"/>
                    <a:pt x="1832" y="1865"/>
                    <a:pt x="2173" y="2050"/>
                  </a:cubicBezTo>
                  <a:cubicBezTo>
                    <a:pt x="2424" y="2186"/>
                    <a:pt x="2611" y="2416"/>
                    <a:pt x="2848" y="2575"/>
                  </a:cubicBezTo>
                  <a:cubicBezTo>
                    <a:pt x="3194" y="2805"/>
                    <a:pt x="3621" y="2869"/>
                    <a:pt x="4032" y="2926"/>
                  </a:cubicBezTo>
                  <a:cubicBezTo>
                    <a:pt x="4144" y="2942"/>
                    <a:pt x="4259" y="2957"/>
                    <a:pt x="4372" y="2957"/>
                  </a:cubicBezTo>
                  <a:cubicBezTo>
                    <a:pt x="4480" y="2957"/>
                    <a:pt x="4586" y="2943"/>
                    <a:pt x="4687" y="2903"/>
                  </a:cubicBezTo>
                  <a:cubicBezTo>
                    <a:pt x="4869" y="2829"/>
                    <a:pt x="5005" y="2676"/>
                    <a:pt x="5166" y="2564"/>
                  </a:cubicBezTo>
                  <a:cubicBezTo>
                    <a:pt x="5325" y="2451"/>
                    <a:pt x="5515" y="2378"/>
                    <a:pt x="5673" y="2260"/>
                  </a:cubicBezTo>
                  <a:cubicBezTo>
                    <a:pt x="6003" y="2014"/>
                    <a:pt x="6144" y="1630"/>
                    <a:pt x="6196" y="1213"/>
                  </a:cubicBezTo>
                  <a:cubicBezTo>
                    <a:pt x="5502" y="592"/>
                    <a:pt x="4652" y="173"/>
                    <a:pt x="373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8"/>
            <p:cNvSpPr/>
            <p:nvPr/>
          </p:nvSpPr>
          <p:spPr>
            <a:xfrm>
              <a:off x="969041" y="1898812"/>
              <a:ext cx="34206" cy="51146"/>
            </a:xfrm>
            <a:custGeom>
              <a:rect b="b" l="l" r="r" t="t"/>
              <a:pathLst>
                <a:path extrusionOk="0" h="1416" w="947">
                  <a:moveTo>
                    <a:pt x="647" y="0"/>
                  </a:moveTo>
                  <a:cubicBezTo>
                    <a:pt x="514" y="110"/>
                    <a:pt x="390" y="229"/>
                    <a:pt x="275" y="356"/>
                  </a:cubicBezTo>
                  <a:cubicBezTo>
                    <a:pt x="134" y="513"/>
                    <a:pt x="1" y="717"/>
                    <a:pt x="60" y="917"/>
                  </a:cubicBezTo>
                  <a:cubicBezTo>
                    <a:pt x="110" y="1087"/>
                    <a:pt x="280" y="1189"/>
                    <a:pt x="443" y="1259"/>
                  </a:cubicBezTo>
                  <a:cubicBezTo>
                    <a:pt x="605" y="1330"/>
                    <a:pt x="774" y="1376"/>
                    <a:pt x="946" y="1416"/>
                  </a:cubicBezTo>
                  <a:cubicBezTo>
                    <a:pt x="914" y="931"/>
                    <a:pt x="813" y="455"/>
                    <a:pt x="647"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8"/>
            <p:cNvSpPr/>
            <p:nvPr/>
          </p:nvSpPr>
          <p:spPr>
            <a:xfrm>
              <a:off x="739101" y="1777485"/>
              <a:ext cx="164165" cy="85352"/>
            </a:xfrm>
            <a:custGeom>
              <a:rect b="b" l="l" r="r" t="t"/>
              <a:pathLst>
                <a:path extrusionOk="0" h="2363" w="4545">
                  <a:moveTo>
                    <a:pt x="2204" y="0"/>
                  </a:moveTo>
                  <a:cubicBezTo>
                    <a:pt x="1444" y="0"/>
                    <a:pt x="690" y="172"/>
                    <a:pt x="0" y="508"/>
                  </a:cubicBezTo>
                  <a:cubicBezTo>
                    <a:pt x="58" y="640"/>
                    <a:pt x="121" y="772"/>
                    <a:pt x="200" y="893"/>
                  </a:cubicBezTo>
                  <a:cubicBezTo>
                    <a:pt x="382" y="1168"/>
                    <a:pt x="647" y="1403"/>
                    <a:pt x="968" y="1477"/>
                  </a:cubicBezTo>
                  <a:cubicBezTo>
                    <a:pt x="1069" y="1500"/>
                    <a:pt x="1173" y="1508"/>
                    <a:pt x="1279" y="1508"/>
                  </a:cubicBezTo>
                  <a:cubicBezTo>
                    <a:pt x="1467" y="1508"/>
                    <a:pt x="1658" y="1484"/>
                    <a:pt x="1843" y="1484"/>
                  </a:cubicBezTo>
                  <a:cubicBezTo>
                    <a:pt x="2026" y="1484"/>
                    <a:pt x="2202" y="1508"/>
                    <a:pt x="2360" y="1601"/>
                  </a:cubicBezTo>
                  <a:cubicBezTo>
                    <a:pt x="2565" y="1723"/>
                    <a:pt x="2694" y="1944"/>
                    <a:pt x="2884" y="2090"/>
                  </a:cubicBezTo>
                  <a:cubicBezTo>
                    <a:pt x="3067" y="2230"/>
                    <a:pt x="3296" y="2293"/>
                    <a:pt x="3523" y="2333"/>
                  </a:cubicBezTo>
                  <a:cubicBezTo>
                    <a:pt x="3621" y="2350"/>
                    <a:pt x="3723" y="2362"/>
                    <a:pt x="3823" y="2362"/>
                  </a:cubicBezTo>
                  <a:cubicBezTo>
                    <a:pt x="3950" y="2362"/>
                    <a:pt x="4075" y="2343"/>
                    <a:pt x="4190" y="2289"/>
                  </a:cubicBezTo>
                  <a:cubicBezTo>
                    <a:pt x="4394" y="2192"/>
                    <a:pt x="4544" y="1951"/>
                    <a:pt x="4470" y="1737"/>
                  </a:cubicBezTo>
                  <a:lnTo>
                    <a:pt x="3432" y="1191"/>
                  </a:lnTo>
                  <a:cubicBezTo>
                    <a:pt x="3332" y="1138"/>
                    <a:pt x="3229" y="1083"/>
                    <a:pt x="3157" y="996"/>
                  </a:cubicBezTo>
                  <a:cubicBezTo>
                    <a:pt x="2994" y="799"/>
                    <a:pt x="3035" y="508"/>
                    <a:pt x="3106" y="263"/>
                  </a:cubicBezTo>
                  <a:cubicBezTo>
                    <a:pt x="3122" y="206"/>
                    <a:pt x="3140" y="149"/>
                    <a:pt x="3156" y="91"/>
                  </a:cubicBezTo>
                  <a:cubicBezTo>
                    <a:pt x="2840" y="30"/>
                    <a:pt x="2522" y="0"/>
                    <a:pt x="2204"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8"/>
            <p:cNvSpPr/>
            <p:nvPr/>
          </p:nvSpPr>
          <p:spPr>
            <a:xfrm>
              <a:off x="648476" y="1856479"/>
              <a:ext cx="355385" cy="149176"/>
            </a:xfrm>
            <a:custGeom>
              <a:rect b="b" l="l" r="r" t="t"/>
              <a:pathLst>
                <a:path extrusionOk="0" h="4130" w="9839">
                  <a:moveTo>
                    <a:pt x="529" y="0"/>
                  </a:moveTo>
                  <a:cubicBezTo>
                    <a:pt x="319" y="297"/>
                    <a:pt x="142" y="616"/>
                    <a:pt x="0" y="951"/>
                  </a:cubicBezTo>
                  <a:cubicBezTo>
                    <a:pt x="285" y="1154"/>
                    <a:pt x="502" y="1480"/>
                    <a:pt x="633" y="1811"/>
                  </a:cubicBezTo>
                  <a:cubicBezTo>
                    <a:pt x="839" y="2330"/>
                    <a:pt x="915" y="2901"/>
                    <a:pt x="1188" y="3387"/>
                  </a:cubicBezTo>
                  <a:cubicBezTo>
                    <a:pt x="1413" y="3790"/>
                    <a:pt x="1845" y="4129"/>
                    <a:pt x="2285" y="4129"/>
                  </a:cubicBezTo>
                  <a:cubicBezTo>
                    <a:pt x="2377" y="4129"/>
                    <a:pt x="2469" y="4115"/>
                    <a:pt x="2560" y="4082"/>
                  </a:cubicBezTo>
                  <a:cubicBezTo>
                    <a:pt x="2718" y="4026"/>
                    <a:pt x="2856" y="3924"/>
                    <a:pt x="3012" y="3860"/>
                  </a:cubicBezTo>
                  <a:cubicBezTo>
                    <a:pt x="3151" y="3805"/>
                    <a:pt x="3297" y="3784"/>
                    <a:pt x="3446" y="3784"/>
                  </a:cubicBezTo>
                  <a:cubicBezTo>
                    <a:pt x="3705" y="3784"/>
                    <a:pt x="3973" y="3847"/>
                    <a:pt x="4230" y="3900"/>
                  </a:cubicBezTo>
                  <a:cubicBezTo>
                    <a:pt x="4583" y="3971"/>
                    <a:pt x="4946" y="4019"/>
                    <a:pt x="5306" y="4019"/>
                  </a:cubicBezTo>
                  <a:cubicBezTo>
                    <a:pt x="5683" y="4019"/>
                    <a:pt x="6057" y="3966"/>
                    <a:pt x="6409" y="3832"/>
                  </a:cubicBezTo>
                  <a:cubicBezTo>
                    <a:pt x="6993" y="3609"/>
                    <a:pt x="7482" y="3176"/>
                    <a:pt x="8073" y="2974"/>
                  </a:cubicBezTo>
                  <a:cubicBezTo>
                    <a:pt x="8307" y="2893"/>
                    <a:pt x="8554" y="2854"/>
                    <a:pt x="8801" y="2854"/>
                  </a:cubicBezTo>
                  <a:cubicBezTo>
                    <a:pt x="9155" y="2854"/>
                    <a:pt x="9510" y="2934"/>
                    <a:pt x="9831" y="3086"/>
                  </a:cubicBezTo>
                  <a:cubicBezTo>
                    <a:pt x="9832" y="3034"/>
                    <a:pt x="9838" y="2984"/>
                    <a:pt x="9838" y="2930"/>
                  </a:cubicBezTo>
                  <a:cubicBezTo>
                    <a:pt x="9838" y="2815"/>
                    <a:pt x="9829" y="2702"/>
                    <a:pt x="9821" y="2588"/>
                  </a:cubicBezTo>
                  <a:cubicBezTo>
                    <a:pt x="9649" y="2548"/>
                    <a:pt x="9479" y="2501"/>
                    <a:pt x="9317" y="2431"/>
                  </a:cubicBezTo>
                  <a:cubicBezTo>
                    <a:pt x="9156" y="2361"/>
                    <a:pt x="8985" y="2259"/>
                    <a:pt x="8935" y="2089"/>
                  </a:cubicBezTo>
                  <a:cubicBezTo>
                    <a:pt x="8876" y="1888"/>
                    <a:pt x="9009" y="1683"/>
                    <a:pt x="9150" y="1528"/>
                  </a:cubicBezTo>
                  <a:cubicBezTo>
                    <a:pt x="9264" y="1401"/>
                    <a:pt x="9389" y="1281"/>
                    <a:pt x="9522" y="1172"/>
                  </a:cubicBezTo>
                  <a:cubicBezTo>
                    <a:pt x="9452" y="984"/>
                    <a:pt x="9373" y="799"/>
                    <a:pt x="9282" y="621"/>
                  </a:cubicBezTo>
                  <a:cubicBezTo>
                    <a:pt x="8965" y="1119"/>
                    <a:pt x="8555" y="1552"/>
                    <a:pt x="8074" y="1897"/>
                  </a:cubicBezTo>
                  <a:cubicBezTo>
                    <a:pt x="7318" y="2439"/>
                    <a:pt x="6438" y="2784"/>
                    <a:pt x="5547" y="3050"/>
                  </a:cubicBezTo>
                  <a:cubicBezTo>
                    <a:pt x="5309" y="3121"/>
                    <a:pt x="5046" y="3181"/>
                    <a:pt x="4797" y="3181"/>
                  </a:cubicBezTo>
                  <a:cubicBezTo>
                    <a:pt x="4557" y="3181"/>
                    <a:pt x="4330" y="3125"/>
                    <a:pt x="4151" y="2966"/>
                  </a:cubicBezTo>
                  <a:cubicBezTo>
                    <a:pt x="3948" y="2787"/>
                    <a:pt x="3794" y="2480"/>
                    <a:pt x="3533" y="2480"/>
                  </a:cubicBezTo>
                  <a:cubicBezTo>
                    <a:pt x="3523" y="2480"/>
                    <a:pt x="3513" y="2480"/>
                    <a:pt x="3502" y="2481"/>
                  </a:cubicBezTo>
                  <a:cubicBezTo>
                    <a:pt x="3302" y="2499"/>
                    <a:pt x="3172" y="2700"/>
                    <a:pt x="2991" y="2788"/>
                  </a:cubicBezTo>
                  <a:cubicBezTo>
                    <a:pt x="2923" y="2821"/>
                    <a:pt x="2851" y="2836"/>
                    <a:pt x="2778" y="2836"/>
                  </a:cubicBezTo>
                  <a:cubicBezTo>
                    <a:pt x="2548" y="2836"/>
                    <a:pt x="2311" y="2687"/>
                    <a:pt x="2172" y="2493"/>
                  </a:cubicBezTo>
                  <a:cubicBezTo>
                    <a:pt x="1988" y="2236"/>
                    <a:pt x="1920" y="1918"/>
                    <a:pt x="1813" y="1621"/>
                  </a:cubicBezTo>
                  <a:cubicBezTo>
                    <a:pt x="1574" y="961"/>
                    <a:pt x="1111" y="390"/>
                    <a:pt x="52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8"/>
            <p:cNvSpPr/>
            <p:nvPr/>
          </p:nvSpPr>
          <p:spPr>
            <a:xfrm>
              <a:off x="713131" y="2113473"/>
              <a:ext cx="64257" cy="28860"/>
            </a:xfrm>
            <a:custGeom>
              <a:rect b="b" l="l" r="r" t="t"/>
              <a:pathLst>
                <a:path extrusionOk="0" h="799" w="1779">
                  <a:moveTo>
                    <a:pt x="256" y="0"/>
                  </a:moveTo>
                  <a:cubicBezTo>
                    <a:pt x="171" y="0"/>
                    <a:pt x="86" y="4"/>
                    <a:pt x="1" y="9"/>
                  </a:cubicBezTo>
                  <a:cubicBezTo>
                    <a:pt x="537" y="384"/>
                    <a:pt x="1141" y="652"/>
                    <a:pt x="1779" y="798"/>
                  </a:cubicBezTo>
                  <a:cubicBezTo>
                    <a:pt x="1698" y="633"/>
                    <a:pt x="1589" y="480"/>
                    <a:pt x="1448" y="363"/>
                  </a:cubicBezTo>
                  <a:cubicBezTo>
                    <a:pt x="1117" y="86"/>
                    <a:pt x="694" y="0"/>
                    <a:pt x="25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8"/>
            <p:cNvSpPr/>
            <p:nvPr/>
          </p:nvSpPr>
          <p:spPr>
            <a:xfrm>
              <a:off x="634931" y="1979251"/>
              <a:ext cx="355168" cy="122844"/>
            </a:xfrm>
            <a:custGeom>
              <a:rect b="b" l="l" r="r" t="t"/>
              <a:pathLst>
                <a:path extrusionOk="0" h="3401" w="9833">
                  <a:moveTo>
                    <a:pt x="1" y="0"/>
                  </a:moveTo>
                  <a:cubicBezTo>
                    <a:pt x="63" y="684"/>
                    <a:pt x="262" y="1348"/>
                    <a:pt x="586" y="1952"/>
                  </a:cubicBezTo>
                  <a:cubicBezTo>
                    <a:pt x="952" y="2087"/>
                    <a:pt x="1296" y="2393"/>
                    <a:pt x="1620" y="2635"/>
                  </a:cubicBezTo>
                  <a:cubicBezTo>
                    <a:pt x="2106" y="2999"/>
                    <a:pt x="2671" y="3243"/>
                    <a:pt x="3269" y="3349"/>
                  </a:cubicBezTo>
                  <a:cubicBezTo>
                    <a:pt x="3457" y="3382"/>
                    <a:pt x="3649" y="3401"/>
                    <a:pt x="3841" y="3401"/>
                  </a:cubicBezTo>
                  <a:cubicBezTo>
                    <a:pt x="4116" y="3401"/>
                    <a:pt x="4391" y="3362"/>
                    <a:pt x="4651" y="3271"/>
                  </a:cubicBezTo>
                  <a:cubicBezTo>
                    <a:pt x="5281" y="3049"/>
                    <a:pt x="5796" y="2531"/>
                    <a:pt x="6456" y="2419"/>
                  </a:cubicBezTo>
                  <a:cubicBezTo>
                    <a:pt x="6550" y="2403"/>
                    <a:pt x="6644" y="2395"/>
                    <a:pt x="6737" y="2395"/>
                  </a:cubicBezTo>
                  <a:cubicBezTo>
                    <a:pt x="7433" y="2395"/>
                    <a:pt x="8103" y="2807"/>
                    <a:pt x="8778" y="3080"/>
                  </a:cubicBezTo>
                  <a:cubicBezTo>
                    <a:pt x="9229" y="2612"/>
                    <a:pt x="9587" y="2064"/>
                    <a:pt x="9833" y="1463"/>
                  </a:cubicBezTo>
                  <a:cubicBezTo>
                    <a:pt x="9651" y="1406"/>
                    <a:pt x="9466" y="1364"/>
                    <a:pt x="9279" y="1338"/>
                  </a:cubicBezTo>
                  <a:cubicBezTo>
                    <a:pt x="9073" y="1311"/>
                    <a:pt x="8866" y="1300"/>
                    <a:pt x="8658" y="1300"/>
                  </a:cubicBezTo>
                  <a:cubicBezTo>
                    <a:pt x="8229" y="1300"/>
                    <a:pt x="7798" y="1347"/>
                    <a:pt x="7371" y="1395"/>
                  </a:cubicBezTo>
                  <a:cubicBezTo>
                    <a:pt x="6632" y="1476"/>
                    <a:pt x="5879" y="1561"/>
                    <a:pt x="5201" y="1865"/>
                  </a:cubicBezTo>
                  <a:cubicBezTo>
                    <a:pt x="4832" y="2030"/>
                    <a:pt x="4490" y="2259"/>
                    <a:pt x="4105" y="2382"/>
                  </a:cubicBezTo>
                  <a:cubicBezTo>
                    <a:pt x="3905" y="2445"/>
                    <a:pt x="3698" y="2475"/>
                    <a:pt x="3490" y="2475"/>
                  </a:cubicBezTo>
                  <a:cubicBezTo>
                    <a:pt x="2726" y="2475"/>
                    <a:pt x="1958" y="2067"/>
                    <a:pt x="1575" y="1400"/>
                  </a:cubicBezTo>
                  <a:cubicBezTo>
                    <a:pt x="1447" y="1177"/>
                    <a:pt x="1354" y="927"/>
                    <a:pt x="1167" y="751"/>
                  </a:cubicBezTo>
                  <a:cubicBezTo>
                    <a:pt x="979" y="575"/>
                    <a:pt x="720" y="497"/>
                    <a:pt x="491" y="379"/>
                  </a:cubicBezTo>
                  <a:cubicBezTo>
                    <a:pt x="306" y="284"/>
                    <a:pt x="146" y="150"/>
                    <a:pt x="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78"/>
            <p:cNvSpPr/>
            <p:nvPr/>
          </p:nvSpPr>
          <p:spPr>
            <a:xfrm>
              <a:off x="656133" y="2049721"/>
              <a:ext cx="295895" cy="96874"/>
            </a:xfrm>
            <a:custGeom>
              <a:rect b="b" l="l" r="r" t="t"/>
              <a:pathLst>
                <a:path extrusionOk="0" h="2682" w="8192">
                  <a:moveTo>
                    <a:pt x="0" y="1"/>
                  </a:moveTo>
                  <a:lnTo>
                    <a:pt x="0" y="1"/>
                  </a:lnTo>
                  <a:cubicBezTo>
                    <a:pt x="381" y="707"/>
                    <a:pt x="922" y="1314"/>
                    <a:pt x="1580" y="1774"/>
                  </a:cubicBezTo>
                  <a:cubicBezTo>
                    <a:pt x="1665" y="1769"/>
                    <a:pt x="1750" y="1765"/>
                    <a:pt x="1835" y="1765"/>
                  </a:cubicBezTo>
                  <a:cubicBezTo>
                    <a:pt x="2274" y="1765"/>
                    <a:pt x="2696" y="1851"/>
                    <a:pt x="3027" y="2128"/>
                  </a:cubicBezTo>
                  <a:cubicBezTo>
                    <a:pt x="3167" y="2245"/>
                    <a:pt x="3276" y="2398"/>
                    <a:pt x="3357" y="2563"/>
                  </a:cubicBezTo>
                  <a:cubicBezTo>
                    <a:pt x="3620" y="2624"/>
                    <a:pt x="3889" y="2663"/>
                    <a:pt x="4158" y="2682"/>
                  </a:cubicBezTo>
                  <a:cubicBezTo>
                    <a:pt x="4230" y="2451"/>
                    <a:pt x="4296" y="2219"/>
                    <a:pt x="4461" y="2050"/>
                  </a:cubicBezTo>
                  <a:cubicBezTo>
                    <a:pt x="4744" y="1758"/>
                    <a:pt x="5209" y="1762"/>
                    <a:pt x="5574" y="1584"/>
                  </a:cubicBezTo>
                  <a:cubicBezTo>
                    <a:pt x="5892" y="1428"/>
                    <a:pt x="6174" y="1120"/>
                    <a:pt x="6515" y="1120"/>
                  </a:cubicBezTo>
                  <a:cubicBezTo>
                    <a:pt x="6540" y="1120"/>
                    <a:pt x="6566" y="1122"/>
                    <a:pt x="6592" y="1126"/>
                  </a:cubicBezTo>
                  <a:cubicBezTo>
                    <a:pt x="6723" y="1143"/>
                    <a:pt x="6841" y="1210"/>
                    <a:pt x="6953" y="1279"/>
                  </a:cubicBezTo>
                  <a:cubicBezTo>
                    <a:pt x="7156" y="1407"/>
                    <a:pt x="7346" y="1550"/>
                    <a:pt x="7525" y="1709"/>
                  </a:cubicBezTo>
                  <a:cubicBezTo>
                    <a:pt x="7763" y="1535"/>
                    <a:pt x="7987" y="1341"/>
                    <a:pt x="8191" y="1129"/>
                  </a:cubicBezTo>
                  <a:cubicBezTo>
                    <a:pt x="7517" y="856"/>
                    <a:pt x="6847" y="444"/>
                    <a:pt x="6151" y="444"/>
                  </a:cubicBezTo>
                  <a:cubicBezTo>
                    <a:pt x="6058" y="444"/>
                    <a:pt x="5964" y="452"/>
                    <a:pt x="5870" y="468"/>
                  </a:cubicBezTo>
                  <a:cubicBezTo>
                    <a:pt x="5210" y="580"/>
                    <a:pt x="4695" y="1098"/>
                    <a:pt x="4065" y="1320"/>
                  </a:cubicBezTo>
                  <a:cubicBezTo>
                    <a:pt x="3805" y="1411"/>
                    <a:pt x="3530" y="1450"/>
                    <a:pt x="3255" y="1450"/>
                  </a:cubicBezTo>
                  <a:cubicBezTo>
                    <a:pt x="3063" y="1450"/>
                    <a:pt x="2871" y="1431"/>
                    <a:pt x="2683" y="1398"/>
                  </a:cubicBezTo>
                  <a:cubicBezTo>
                    <a:pt x="2085" y="1292"/>
                    <a:pt x="1520" y="1048"/>
                    <a:pt x="1034" y="684"/>
                  </a:cubicBezTo>
                  <a:cubicBezTo>
                    <a:pt x="710" y="442"/>
                    <a:pt x="365" y="136"/>
                    <a:pt x="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8"/>
            <p:cNvSpPr/>
            <p:nvPr/>
          </p:nvSpPr>
          <p:spPr>
            <a:xfrm>
              <a:off x="837889" y="2128968"/>
              <a:ext cx="60682" cy="17265"/>
            </a:xfrm>
            <a:custGeom>
              <a:rect b="b" l="l" r="r" t="t"/>
              <a:pathLst>
                <a:path extrusionOk="0" h="478" w="1680">
                  <a:moveTo>
                    <a:pt x="1680" y="0"/>
                  </a:moveTo>
                  <a:cubicBezTo>
                    <a:pt x="1571" y="0"/>
                    <a:pt x="1461" y="7"/>
                    <a:pt x="1353" y="15"/>
                  </a:cubicBezTo>
                  <a:cubicBezTo>
                    <a:pt x="1040" y="40"/>
                    <a:pt x="720" y="67"/>
                    <a:pt x="429" y="185"/>
                  </a:cubicBezTo>
                  <a:cubicBezTo>
                    <a:pt x="267" y="250"/>
                    <a:pt x="120" y="351"/>
                    <a:pt x="0" y="478"/>
                  </a:cubicBezTo>
                  <a:cubicBezTo>
                    <a:pt x="583" y="417"/>
                    <a:pt x="1152" y="256"/>
                    <a:pt x="168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8"/>
            <p:cNvSpPr/>
            <p:nvPr/>
          </p:nvSpPr>
          <p:spPr>
            <a:xfrm>
              <a:off x="634100" y="1890829"/>
              <a:ext cx="369471" cy="177855"/>
            </a:xfrm>
            <a:custGeom>
              <a:rect b="b" l="l" r="r" t="t"/>
              <a:pathLst>
                <a:path extrusionOk="0" h="4924" w="10229">
                  <a:moveTo>
                    <a:pt x="398" y="0"/>
                  </a:moveTo>
                  <a:cubicBezTo>
                    <a:pt x="136" y="627"/>
                    <a:pt x="0" y="1300"/>
                    <a:pt x="1" y="1980"/>
                  </a:cubicBezTo>
                  <a:cubicBezTo>
                    <a:pt x="1" y="2138"/>
                    <a:pt x="11" y="2294"/>
                    <a:pt x="25" y="2448"/>
                  </a:cubicBezTo>
                  <a:cubicBezTo>
                    <a:pt x="169" y="2598"/>
                    <a:pt x="329" y="2731"/>
                    <a:pt x="514" y="2827"/>
                  </a:cubicBezTo>
                  <a:cubicBezTo>
                    <a:pt x="743" y="2945"/>
                    <a:pt x="1001" y="3022"/>
                    <a:pt x="1190" y="3199"/>
                  </a:cubicBezTo>
                  <a:cubicBezTo>
                    <a:pt x="1378" y="3376"/>
                    <a:pt x="1470" y="3625"/>
                    <a:pt x="1598" y="3848"/>
                  </a:cubicBezTo>
                  <a:cubicBezTo>
                    <a:pt x="1981" y="4515"/>
                    <a:pt x="2750" y="4923"/>
                    <a:pt x="3514" y="4923"/>
                  </a:cubicBezTo>
                  <a:cubicBezTo>
                    <a:pt x="3721" y="4923"/>
                    <a:pt x="3929" y="4893"/>
                    <a:pt x="4128" y="4830"/>
                  </a:cubicBezTo>
                  <a:cubicBezTo>
                    <a:pt x="4513" y="4707"/>
                    <a:pt x="4855" y="4478"/>
                    <a:pt x="5224" y="4313"/>
                  </a:cubicBezTo>
                  <a:cubicBezTo>
                    <a:pt x="5903" y="4009"/>
                    <a:pt x="6655" y="3923"/>
                    <a:pt x="7394" y="3843"/>
                  </a:cubicBezTo>
                  <a:cubicBezTo>
                    <a:pt x="7821" y="3795"/>
                    <a:pt x="8252" y="3748"/>
                    <a:pt x="8681" y="3748"/>
                  </a:cubicBezTo>
                  <a:cubicBezTo>
                    <a:pt x="8889" y="3748"/>
                    <a:pt x="9096" y="3759"/>
                    <a:pt x="9302" y="3786"/>
                  </a:cubicBezTo>
                  <a:cubicBezTo>
                    <a:pt x="9490" y="3812"/>
                    <a:pt x="9675" y="3854"/>
                    <a:pt x="9857" y="3911"/>
                  </a:cubicBezTo>
                  <a:cubicBezTo>
                    <a:pt x="10085" y="3347"/>
                    <a:pt x="10211" y="2745"/>
                    <a:pt x="10229" y="2136"/>
                  </a:cubicBezTo>
                  <a:cubicBezTo>
                    <a:pt x="9908" y="1983"/>
                    <a:pt x="9553" y="1903"/>
                    <a:pt x="9199" y="1903"/>
                  </a:cubicBezTo>
                  <a:cubicBezTo>
                    <a:pt x="8952" y="1903"/>
                    <a:pt x="8705" y="1942"/>
                    <a:pt x="8471" y="2023"/>
                  </a:cubicBezTo>
                  <a:cubicBezTo>
                    <a:pt x="7880" y="2226"/>
                    <a:pt x="7391" y="2658"/>
                    <a:pt x="6807" y="2881"/>
                  </a:cubicBezTo>
                  <a:cubicBezTo>
                    <a:pt x="6455" y="3015"/>
                    <a:pt x="6082" y="3068"/>
                    <a:pt x="5704" y="3068"/>
                  </a:cubicBezTo>
                  <a:cubicBezTo>
                    <a:pt x="5345" y="3068"/>
                    <a:pt x="4981" y="3020"/>
                    <a:pt x="4629" y="2949"/>
                  </a:cubicBezTo>
                  <a:cubicBezTo>
                    <a:pt x="4372" y="2897"/>
                    <a:pt x="4104" y="2834"/>
                    <a:pt x="3845" y="2834"/>
                  </a:cubicBezTo>
                  <a:cubicBezTo>
                    <a:pt x="3696" y="2834"/>
                    <a:pt x="3549" y="2855"/>
                    <a:pt x="3410" y="2911"/>
                  </a:cubicBezTo>
                  <a:cubicBezTo>
                    <a:pt x="3254" y="2973"/>
                    <a:pt x="3117" y="3076"/>
                    <a:pt x="2958" y="3131"/>
                  </a:cubicBezTo>
                  <a:cubicBezTo>
                    <a:pt x="2867" y="3164"/>
                    <a:pt x="2774" y="3179"/>
                    <a:pt x="2682" y="3179"/>
                  </a:cubicBezTo>
                  <a:cubicBezTo>
                    <a:pt x="2243" y="3179"/>
                    <a:pt x="1811" y="2839"/>
                    <a:pt x="1586" y="2436"/>
                  </a:cubicBezTo>
                  <a:cubicBezTo>
                    <a:pt x="1313" y="1950"/>
                    <a:pt x="1237" y="1380"/>
                    <a:pt x="1031" y="861"/>
                  </a:cubicBezTo>
                  <a:cubicBezTo>
                    <a:pt x="900" y="529"/>
                    <a:pt x="683" y="203"/>
                    <a:pt x="39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8"/>
            <p:cNvSpPr/>
            <p:nvPr/>
          </p:nvSpPr>
          <p:spPr>
            <a:xfrm>
              <a:off x="806320" y="2090176"/>
              <a:ext cx="121616" cy="57070"/>
            </a:xfrm>
            <a:custGeom>
              <a:rect b="b" l="l" r="r" t="t"/>
              <a:pathLst>
                <a:path extrusionOk="0" h="1580" w="3367">
                  <a:moveTo>
                    <a:pt x="2357" y="0"/>
                  </a:moveTo>
                  <a:cubicBezTo>
                    <a:pt x="2016" y="0"/>
                    <a:pt x="1734" y="308"/>
                    <a:pt x="1416" y="464"/>
                  </a:cubicBezTo>
                  <a:cubicBezTo>
                    <a:pt x="1051" y="642"/>
                    <a:pt x="587" y="638"/>
                    <a:pt x="303" y="930"/>
                  </a:cubicBezTo>
                  <a:cubicBezTo>
                    <a:pt x="138" y="1099"/>
                    <a:pt x="72" y="1331"/>
                    <a:pt x="0" y="1562"/>
                  </a:cubicBezTo>
                  <a:cubicBezTo>
                    <a:pt x="117" y="1569"/>
                    <a:pt x="232" y="1579"/>
                    <a:pt x="351" y="1579"/>
                  </a:cubicBezTo>
                  <a:cubicBezTo>
                    <a:pt x="526" y="1579"/>
                    <a:pt x="700" y="1570"/>
                    <a:pt x="874" y="1552"/>
                  </a:cubicBezTo>
                  <a:cubicBezTo>
                    <a:pt x="994" y="1425"/>
                    <a:pt x="1141" y="1324"/>
                    <a:pt x="1303" y="1259"/>
                  </a:cubicBezTo>
                  <a:cubicBezTo>
                    <a:pt x="1594" y="1141"/>
                    <a:pt x="1914" y="1114"/>
                    <a:pt x="2227" y="1089"/>
                  </a:cubicBezTo>
                  <a:cubicBezTo>
                    <a:pt x="2335" y="1081"/>
                    <a:pt x="2445" y="1076"/>
                    <a:pt x="2554" y="1074"/>
                  </a:cubicBezTo>
                  <a:cubicBezTo>
                    <a:pt x="2839" y="938"/>
                    <a:pt x="3112" y="776"/>
                    <a:pt x="3367" y="589"/>
                  </a:cubicBezTo>
                  <a:cubicBezTo>
                    <a:pt x="3188" y="430"/>
                    <a:pt x="2998" y="287"/>
                    <a:pt x="2795" y="159"/>
                  </a:cubicBezTo>
                  <a:cubicBezTo>
                    <a:pt x="2683" y="90"/>
                    <a:pt x="2565" y="24"/>
                    <a:pt x="2434" y="6"/>
                  </a:cubicBezTo>
                  <a:cubicBezTo>
                    <a:pt x="2408" y="2"/>
                    <a:pt x="2382" y="0"/>
                    <a:pt x="2357"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8"/>
            <p:cNvSpPr/>
            <p:nvPr/>
          </p:nvSpPr>
          <p:spPr>
            <a:xfrm>
              <a:off x="1019862" y="3125519"/>
              <a:ext cx="89758" cy="211483"/>
            </a:xfrm>
            <a:custGeom>
              <a:rect b="b" l="l" r="r" t="t"/>
              <a:pathLst>
                <a:path extrusionOk="0" h="5855" w="2485">
                  <a:moveTo>
                    <a:pt x="956" y="0"/>
                  </a:moveTo>
                  <a:cubicBezTo>
                    <a:pt x="365" y="641"/>
                    <a:pt x="0" y="1494"/>
                    <a:pt x="0" y="2435"/>
                  </a:cubicBezTo>
                  <a:cubicBezTo>
                    <a:pt x="0" y="4032"/>
                    <a:pt x="1043" y="5386"/>
                    <a:pt x="2484" y="5855"/>
                  </a:cubicBezTo>
                  <a:cubicBezTo>
                    <a:pt x="2445" y="5713"/>
                    <a:pt x="2424" y="5568"/>
                    <a:pt x="2421" y="5422"/>
                  </a:cubicBezTo>
                  <a:cubicBezTo>
                    <a:pt x="2419" y="5246"/>
                    <a:pt x="2442" y="5067"/>
                    <a:pt x="2396" y="4897"/>
                  </a:cubicBezTo>
                  <a:cubicBezTo>
                    <a:pt x="2340" y="4693"/>
                    <a:pt x="2188" y="4507"/>
                    <a:pt x="2218" y="4299"/>
                  </a:cubicBezTo>
                  <a:cubicBezTo>
                    <a:pt x="2235" y="4177"/>
                    <a:pt x="2313" y="4074"/>
                    <a:pt x="2368" y="3964"/>
                  </a:cubicBezTo>
                  <a:cubicBezTo>
                    <a:pt x="2422" y="3854"/>
                    <a:pt x="2450" y="3712"/>
                    <a:pt x="2376" y="3614"/>
                  </a:cubicBezTo>
                  <a:cubicBezTo>
                    <a:pt x="2345" y="3573"/>
                    <a:pt x="2298" y="3545"/>
                    <a:pt x="2264" y="3505"/>
                  </a:cubicBezTo>
                  <a:cubicBezTo>
                    <a:pt x="2154" y="3369"/>
                    <a:pt x="2235" y="3163"/>
                    <a:pt x="2184" y="2995"/>
                  </a:cubicBezTo>
                  <a:cubicBezTo>
                    <a:pt x="2125" y="2803"/>
                    <a:pt x="1910" y="2709"/>
                    <a:pt x="1717" y="2652"/>
                  </a:cubicBezTo>
                  <a:cubicBezTo>
                    <a:pt x="1523" y="2594"/>
                    <a:pt x="1306" y="2534"/>
                    <a:pt x="1204" y="2360"/>
                  </a:cubicBezTo>
                  <a:cubicBezTo>
                    <a:pt x="1100" y="2186"/>
                    <a:pt x="1151" y="1958"/>
                    <a:pt x="1088" y="1763"/>
                  </a:cubicBezTo>
                  <a:cubicBezTo>
                    <a:pt x="1046" y="1633"/>
                    <a:pt x="954" y="1526"/>
                    <a:pt x="885" y="1408"/>
                  </a:cubicBezTo>
                  <a:cubicBezTo>
                    <a:pt x="718" y="1125"/>
                    <a:pt x="676" y="786"/>
                    <a:pt x="769" y="471"/>
                  </a:cubicBezTo>
                  <a:cubicBezTo>
                    <a:pt x="817" y="313"/>
                    <a:pt x="898" y="157"/>
                    <a:pt x="95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8"/>
            <p:cNvSpPr/>
            <p:nvPr/>
          </p:nvSpPr>
          <p:spPr>
            <a:xfrm>
              <a:off x="1179801" y="3112949"/>
              <a:ext cx="95393" cy="89830"/>
            </a:xfrm>
            <a:custGeom>
              <a:rect b="b" l="l" r="r" t="t"/>
              <a:pathLst>
                <a:path extrusionOk="0" h="2487" w="2641">
                  <a:moveTo>
                    <a:pt x="1452" y="0"/>
                  </a:moveTo>
                  <a:cubicBezTo>
                    <a:pt x="1398" y="68"/>
                    <a:pt x="1366" y="150"/>
                    <a:pt x="1358" y="236"/>
                  </a:cubicBezTo>
                  <a:cubicBezTo>
                    <a:pt x="1343" y="385"/>
                    <a:pt x="1366" y="543"/>
                    <a:pt x="1305" y="680"/>
                  </a:cubicBezTo>
                  <a:cubicBezTo>
                    <a:pt x="1258" y="784"/>
                    <a:pt x="1169" y="860"/>
                    <a:pt x="1076" y="927"/>
                  </a:cubicBezTo>
                  <a:cubicBezTo>
                    <a:pt x="835" y="1106"/>
                    <a:pt x="562" y="1244"/>
                    <a:pt x="352" y="1458"/>
                  </a:cubicBezTo>
                  <a:cubicBezTo>
                    <a:pt x="141" y="1672"/>
                    <a:pt x="0" y="1994"/>
                    <a:pt x="108" y="2274"/>
                  </a:cubicBezTo>
                  <a:cubicBezTo>
                    <a:pt x="145" y="2371"/>
                    <a:pt x="219" y="2463"/>
                    <a:pt x="321" y="2483"/>
                  </a:cubicBezTo>
                  <a:cubicBezTo>
                    <a:pt x="335" y="2486"/>
                    <a:pt x="349" y="2487"/>
                    <a:pt x="362" y="2487"/>
                  </a:cubicBezTo>
                  <a:cubicBezTo>
                    <a:pt x="529" y="2487"/>
                    <a:pt x="650" y="2290"/>
                    <a:pt x="671" y="2115"/>
                  </a:cubicBezTo>
                  <a:cubicBezTo>
                    <a:pt x="676" y="2078"/>
                    <a:pt x="680" y="2039"/>
                    <a:pt x="705" y="2012"/>
                  </a:cubicBezTo>
                  <a:cubicBezTo>
                    <a:pt x="724" y="1992"/>
                    <a:pt x="745" y="1985"/>
                    <a:pt x="769" y="1985"/>
                  </a:cubicBezTo>
                  <a:cubicBezTo>
                    <a:pt x="832" y="1985"/>
                    <a:pt x="909" y="2037"/>
                    <a:pt x="979" y="2051"/>
                  </a:cubicBezTo>
                  <a:cubicBezTo>
                    <a:pt x="992" y="2053"/>
                    <a:pt x="1005" y="2055"/>
                    <a:pt x="1017" y="2055"/>
                  </a:cubicBezTo>
                  <a:cubicBezTo>
                    <a:pt x="1179" y="2055"/>
                    <a:pt x="1283" y="1845"/>
                    <a:pt x="1436" y="1762"/>
                  </a:cubicBezTo>
                  <a:cubicBezTo>
                    <a:pt x="1494" y="1729"/>
                    <a:pt x="1557" y="1717"/>
                    <a:pt x="1621" y="1717"/>
                  </a:cubicBezTo>
                  <a:cubicBezTo>
                    <a:pt x="1755" y="1717"/>
                    <a:pt x="1899" y="1770"/>
                    <a:pt x="2032" y="1807"/>
                  </a:cubicBezTo>
                  <a:cubicBezTo>
                    <a:pt x="2158" y="1842"/>
                    <a:pt x="2287" y="1856"/>
                    <a:pt x="2417" y="1856"/>
                  </a:cubicBezTo>
                  <a:cubicBezTo>
                    <a:pt x="2491" y="1856"/>
                    <a:pt x="2566" y="1851"/>
                    <a:pt x="2641" y="1843"/>
                  </a:cubicBezTo>
                  <a:cubicBezTo>
                    <a:pt x="2445" y="1120"/>
                    <a:pt x="2029" y="476"/>
                    <a:pt x="1452" y="0"/>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8"/>
            <p:cNvSpPr/>
            <p:nvPr/>
          </p:nvSpPr>
          <p:spPr>
            <a:xfrm>
              <a:off x="1044315" y="3091747"/>
              <a:ext cx="141988" cy="251142"/>
            </a:xfrm>
            <a:custGeom>
              <a:rect b="b" l="l" r="r" t="t"/>
              <a:pathLst>
                <a:path extrusionOk="0" h="6953" w="3931">
                  <a:moveTo>
                    <a:pt x="1667" y="1"/>
                  </a:moveTo>
                  <a:cubicBezTo>
                    <a:pt x="1137" y="199"/>
                    <a:pt x="661" y="519"/>
                    <a:pt x="280" y="935"/>
                  </a:cubicBezTo>
                  <a:cubicBezTo>
                    <a:pt x="221" y="1092"/>
                    <a:pt x="140" y="1248"/>
                    <a:pt x="92" y="1406"/>
                  </a:cubicBezTo>
                  <a:cubicBezTo>
                    <a:pt x="0" y="1721"/>
                    <a:pt x="41" y="2060"/>
                    <a:pt x="208" y="2343"/>
                  </a:cubicBezTo>
                  <a:cubicBezTo>
                    <a:pt x="279" y="2461"/>
                    <a:pt x="370" y="2568"/>
                    <a:pt x="412" y="2698"/>
                  </a:cubicBezTo>
                  <a:cubicBezTo>
                    <a:pt x="475" y="2893"/>
                    <a:pt x="422" y="3120"/>
                    <a:pt x="527" y="3295"/>
                  </a:cubicBezTo>
                  <a:cubicBezTo>
                    <a:pt x="630" y="3470"/>
                    <a:pt x="846" y="3529"/>
                    <a:pt x="1040" y="3587"/>
                  </a:cubicBezTo>
                  <a:cubicBezTo>
                    <a:pt x="1234" y="3644"/>
                    <a:pt x="1448" y="3738"/>
                    <a:pt x="1507" y="3930"/>
                  </a:cubicBezTo>
                  <a:cubicBezTo>
                    <a:pt x="1558" y="4098"/>
                    <a:pt x="1477" y="4304"/>
                    <a:pt x="1588" y="4440"/>
                  </a:cubicBezTo>
                  <a:cubicBezTo>
                    <a:pt x="1621" y="4480"/>
                    <a:pt x="1668" y="4507"/>
                    <a:pt x="1699" y="4549"/>
                  </a:cubicBezTo>
                  <a:cubicBezTo>
                    <a:pt x="1774" y="4647"/>
                    <a:pt x="1745" y="4789"/>
                    <a:pt x="1691" y="4899"/>
                  </a:cubicBezTo>
                  <a:cubicBezTo>
                    <a:pt x="1636" y="5009"/>
                    <a:pt x="1558" y="5112"/>
                    <a:pt x="1541" y="5234"/>
                  </a:cubicBezTo>
                  <a:cubicBezTo>
                    <a:pt x="1511" y="5443"/>
                    <a:pt x="1665" y="5629"/>
                    <a:pt x="1720" y="5832"/>
                  </a:cubicBezTo>
                  <a:cubicBezTo>
                    <a:pt x="1766" y="6002"/>
                    <a:pt x="1742" y="6181"/>
                    <a:pt x="1744" y="6357"/>
                  </a:cubicBezTo>
                  <a:cubicBezTo>
                    <a:pt x="1747" y="6503"/>
                    <a:pt x="1768" y="6648"/>
                    <a:pt x="1807" y="6790"/>
                  </a:cubicBezTo>
                  <a:cubicBezTo>
                    <a:pt x="2071" y="6875"/>
                    <a:pt x="2345" y="6930"/>
                    <a:pt x="2622" y="6953"/>
                  </a:cubicBezTo>
                  <a:cubicBezTo>
                    <a:pt x="2611" y="6866"/>
                    <a:pt x="2612" y="6779"/>
                    <a:pt x="2644" y="6696"/>
                  </a:cubicBezTo>
                  <a:cubicBezTo>
                    <a:pt x="2694" y="6562"/>
                    <a:pt x="2794" y="6452"/>
                    <a:pt x="2885" y="6342"/>
                  </a:cubicBezTo>
                  <a:cubicBezTo>
                    <a:pt x="3931" y="5077"/>
                    <a:pt x="3449" y="4973"/>
                    <a:pt x="3145" y="4973"/>
                  </a:cubicBezTo>
                  <a:cubicBezTo>
                    <a:pt x="3108" y="4973"/>
                    <a:pt x="3075" y="4975"/>
                    <a:pt x="3046" y="4976"/>
                  </a:cubicBezTo>
                  <a:cubicBezTo>
                    <a:pt x="3046" y="4976"/>
                    <a:pt x="3046" y="4976"/>
                    <a:pt x="3045" y="4976"/>
                  </a:cubicBezTo>
                  <a:cubicBezTo>
                    <a:pt x="3003" y="4976"/>
                    <a:pt x="3056" y="4885"/>
                    <a:pt x="3043" y="4843"/>
                  </a:cubicBezTo>
                  <a:cubicBezTo>
                    <a:pt x="3023" y="4779"/>
                    <a:pt x="3201" y="4453"/>
                    <a:pt x="3133" y="4448"/>
                  </a:cubicBezTo>
                  <a:cubicBezTo>
                    <a:pt x="2029" y="4402"/>
                    <a:pt x="2313" y="4190"/>
                    <a:pt x="2067" y="3889"/>
                  </a:cubicBezTo>
                  <a:cubicBezTo>
                    <a:pt x="2003" y="3811"/>
                    <a:pt x="1941" y="3730"/>
                    <a:pt x="1858" y="3674"/>
                  </a:cubicBezTo>
                  <a:cubicBezTo>
                    <a:pt x="1767" y="3609"/>
                    <a:pt x="1644" y="3569"/>
                    <a:pt x="1606" y="3464"/>
                  </a:cubicBezTo>
                  <a:cubicBezTo>
                    <a:pt x="1572" y="3368"/>
                    <a:pt x="1625" y="3265"/>
                    <a:pt x="1687" y="3184"/>
                  </a:cubicBezTo>
                  <a:cubicBezTo>
                    <a:pt x="1796" y="3042"/>
                    <a:pt x="1935" y="2925"/>
                    <a:pt x="2093" y="2840"/>
                  </a:cubicBezTo>
                  <a:cubicBezTo>
                    <a:pt x="2296" y="2734"/>
                    <a:pt x="2561" y="2642"/>
                    <a:pt x="2598" y="2416"/>
                  </a:cubicBezTo>
                  <a:cubicBezTo>
                    <a:pt x="2611" y="2342"/>
                    <a:pt x="2594" y="2267"/>
                    <a:pt x="2598" y="2192"/>
                  </a:cubicBezTo>
                  <a:cubicBezTo>
                    <a:pt x="2609" y="2011"/>
                    <a:pt x="2741" y="1860"/>
                    <a:pt x="2890" y="1757"/>
                  </a:cubicBezTo>
                  <a:cubicBezTo>
                    <a:pt x="3038" y="1652"/>
                    <a:pt x="3207" y="1583"/>
                    <a:pt x="3352" y="1474"/>
                  </a:cubicBezTo>
                  <a:cubicBezTo>
                    <a:pt x="3637" y="1256"/>
                    <a:pt x="3800" y="914"/>
                    <a:pt x="3788" y="555"/>
                  </a:cubicBezTo>
                  <a:cubicBezTo>
                    <a:pt x="3784" y="464"/>
                    <a:pt x="3768" y="372"/>
                    <a:pt x="3716" y="299"/>
                  </a:cubicBezTo>
                  <a:cubicBezTo>
                    <a:pt x="3614" y="152"/>
                    <a:pt x="3414" y="124"/>
                    <a:pt x="3237" y="108"/>
                  </a:cubicBezTo>
                  <a:lnTo>
                    <a:pt x="2701" y="62"/>
                  </a:lnTo>
                  <a:cubicBezTo>
                    <a:pt x="2664" y="59"/>
                    <a:pt x="2626" y="56"/>
                    <a:pt x="2589" y="56"/>
                  </a:cubicBezTo>
                  <a:cubicBezTo>
                    <a:pt x="2544" y="56"/>
                    <a:pt x="2499" y="60"/>
                    <a:pt x="2457" y="74"/>
                  </a:cubicBezTo>
                  <a:cubicBezTo>
                    <a:pt x="2300" y="125"/>
                    <a:pt x="2183" y="301"/>
                    <a:pt x="2025" y="301"/>
                  </a:cubicBezTo>
                  <a:cubicBezTo>
                    <a:pt x="2015" y="301"/>
                    <a:pt x="2005" y="300"/>
                    <a:pt x="1994" y="299"/>
                  </a:cubicBezTo>
                  <a:cubicBezTo>
                    <a:pt x="1847" y="277"/>
                    <a:pt x="1768" y="113"/>
                    <a:pt x="1667" y="1"/>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8"/>
            <p:cNvSpPr/>
            <p:nvPr/>
          </p:nvSpPr>
          <p:spPr>
            <a:xfrm>
              <a:off x="1241061" y="3211557"/>
              <a:ext cx="38757" cy="94201"/>
            </a:xfrm>
            <a:custGeom>
              <a:rect b="b" l="l" r="r" t="t"/>
              <a:pathLst>
                <a:path extrusionOk="0" h="2608" w="1073">
                  <a:moveTo>
                    <a:pt x="1070" y="1"/>
                  </a:moveTo>
                  <a:cubicBezTo>
                    <a:pt x="962" y="184"/>
                    <a:pt x="827" y="349"/>
                    <a:pt x="658" y="479"/>
                  </a:cubicBezTo>
                  <a:cubicBezTo>
                    <a:pt x="464" y="629"/>
                    <a:pt x="225" y="746"/>
                    <a:pt x="117" y="967"/>
                  </a:cubicBezTo>
                  <a:cubicBezTo>
                    <a:pt x="51" y="1100"/>
                    <a:pt x="43" y="1253"/>
                    <a:pt x="35" y="1402"/>
                  </a:cubicBezTo>
                  <a:cubicBezTo>
                    <a:pt x="20" y="1750"/>
                    <a:pt x="9" y="2098"/>
                    <a:pt x="1" y="2447"/>
                  </a:cubicBezTo>
                  <a:cubicBezTo>
                    <a:pt x="0" y="2500"/>
                    <a:pt x="5" y="2554"/>
                    <a:pt x="5" y="2608"/>
                  </a:cubicBezTo>
                  <a:cubicBezTo>
                    <a:pt x="689" y="1933"/>
                    <a:pt x="1073" y="1013"/>
                    <a:pt x="1073" y="52"/>
                  </a:cubicBezTo>
                  <a:cubicBezTo>
                    <a:pt x="1073" y="35"/>
                    <a:pt x="1070" y="18"/>
                    <a:pt x="1070" y="1"/>
                  </a:cubicBezTo>
                  <a:close/>
                </a:path>
              </a:pathLst>
            </a:custGeom>
            <a:solidFill>
              <a:srgbClr val="B2D078"/>
            </a:solidFill>
            <a:ln cap="flat" cmpd="sng" w="9525">
              <a:solidFill>
                <a:srgbClr val="B2D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8"/>
            <p:cNvSpPr/>
            <p:nvPr/>
          </p:nvSpPr>
          <p:spPr>
            <a:xfrm>
              <a:off x="1101024" y="3083476"/>
              <a:ext cx="178722" cy="259956"/>
            </a:xfrm>
            <a:custGeom>
              <a:rect b="b" l="l" r="r" t="t"/>
              <a:pathLst>
                <a:path extrusionOk="0" h="7197" w="4948">
                  <a:moveTo>
                    <a:pt x="1357" y="0"/>
                  </a:moveTo>
                  <a:cubicBezTo>
                    <a:pt x="933" y="0"/>
                    <a:pt x="506" y="76"/>
                    <a:pt x="97" y="230"/>
                  </a:cubicBezTo>
                  <a:cubicBezTo>
                    <a:pt x="198" y="343"/>
                    <a:pt x="276" y="507"/>
                    <a:pt x="424" y="528"/>
                  </a:cubicBezTo>
                  <a:cubicBezTo>
                    <a:pt x="435" y="530"/>
                    <a:pt x="445" y="530"/>
                    <a:pt x="456" y="530"/>
                  </a:cubicBezTo>
                  <a:cubicBezTo>
                    <a:pt x="613" y="530"/>
                    <a:pt x="730" y="355"/>
                    <a:pt x="887" y="304"/>
                  </a:cubicBezTo>
                  <a:cubicBezTo>
                    <a:pt x="929" y="290"/>
                    <a:pt x="973" y="285"/>
                    <a:pt x="1018" y="285"/>
                  </a:cubicBezTo>
                  <a:cubicBezTo>
                    <a:pt x="1056" y="285"/>
                    <a:pt x="1094" y="288"/>
                    <a:pt x="1131" y="292"/>
                  </a:cubicBezTo>
                  <a:lnTo>
                    <a:pt x="1667" y="339"/>
                  </a:lnTo>
                  <a:cubicBezTo>
                    <a:pt x="1843" y="354"/>
                    <a:pt x="2044" y="382"/>
                    <a:pt x="2145" y="528"/>
                  </a:cubicBezTo>
                  <a:cubicBezTo>
                    <a:pt x="2196" y="602"/>
                    <a:pt x="2214" y="694"/>
                    <a:pt x="2217" y="784"/>
                  </a:cubicBezTo>
                  <a:cubicBezTo>
                    <a:pt x="2229" y="1143"/>
                    <a:pt x="2067" y="1486"/>
                    <a:pt x="1781" y="1704"/>
                  </a:cubicBezTo>
                  <a:cubicBezTo>
                    <a:pt x="1636" y="1813"/>
                    <a:pt x="1466" y="1882"/>
                    <a:pt x="1318" y="1987"/>
                  </a:cubicBezTo>
                  <a:cubicBezTo>
                    <a:pt x="1171" y="2090"/>
                    <a:pt x="1038" y="2241"/>
                    <a:pt x="1028" y="2422"/>
                  </a:cubicBezTo>
                  <a:cubicBezTo>
                    <a:pt x="1024" y="2497"/>
                    <a:pt x="1040" y="2572"/>
                    <a:pt x="1028" y="2646"/>
                  </a:cubicBezTo>
                  <a:cubicBezTo>
                    <a:pt x="990" y="2872"/>
                    <a:pt x="724" y="2963"/>
                    <a:pt x="522" y="3070"/>
                  </a:cubicBezTo>
                  <a:cubicBezTo>
                    <a:pt x="364" y="3155"/>
                    <a:pt x="226" y="3272"/>
                    <a:pt x="116" y="3414"/>
                  </a:cubicBezTo>
                  <a:cubicBezTo>
                    <a:pt x="55" y="3495"/>
                    <a:pt x="1" y="3598"/>
                    <a:pt x="35" y="3694"/>
                  </a:cubicBezTo>
                  <a:cubicBezTo>
                    <a:pt x="73" y="3798"/>
                    <a:pt x="196" y="3840"/>
                    <a:pt x="288" y="3904"/>
                  </a:cubicBezTo>
                  <a:cubicBezTo>
                    <a:pt x="370" y="3960"/>
                    <a:pt x="343" y="4202"/>
                    <a:pt x="346" y="4302"/>
                  </a:cubicBezTo>
                  <a:cubicBezTo>
                    <a:pt x="363" y="4893"/>
                    <a:pt x="564" y="5034"/>
                    <a:pt x="784" y="5034"/>
                  </a:cubicBezTo>
                  <a:cubicBezTo>
                    <a:pt x="983" y="5034"/>
                    <a:pt x="1198" y="4918"/>
                    <a:pt x="1305" y="4918"/>
                  </a:cubicBezTo>
                  <a:cubicBezTo>
                    <a:pt x="1319" y="4918"/>
                    <a:pt x="1330" y="4920"/>
                    <a:pt x="1340" y="4924"/>
                  </a:cubicBezTo>
                  <a:cubicBezTo>
                    <a:pt x="1403" y="4953"/>
                    <a:pt x="1451" y="5007"/>
                    <a:pt x="1473" y="5072"/>
                  </a:cubicBezTo>
                  <a:cubicBezTo>
                    <a:pt x="1486" y="5115"/>
                    <a:pt x="1442" y="5176"/>
                    <a:pt x="1475" y="5205"/>
                  </a:cubicBezTo>
                  <a:cubicBezTo>
                    <a:pt x="1661" y="5374"/>
                    <a:pt x="2118" y="5572"/>
                    <a:pt x="1314" y="6571"/>
                  </a:cubicBezTo>
                  <a:cubicBezTo>
                    <a:pt x="1225" y="6683"/>
                    <a:pt x="1124" y="6791"/>
                    <a:pt x="1073" y="6925"/>
                  </a:cubicBezTo>
                  <a:cubicBezTo>
                    <a:pt x="1041" y="7008"/>
                    <a:pt x="1040" y="7095"/>
                    <a:pt x="1051" y="7182"/>
                  </a:cubicBezTo>
                  <a:cubicBezTo>
                    <a:pt x="1150" y="7190"/>
                    <a:pt x="1250" y="7197"/>
                    <a:pt x="1351" y="7197"/>
                  </a:cubicBezTo>
                  <a:cubicBezTo>
                    <a:pt x="1352" y="7197"/>
                    <a:pt x="1354" y="7197"/>
                    <a:pt x="1355" y="7197"/>
                  </a:cubicBezTo>
                  <a:cubicBezTo>
                    <a:pt x="2301" y="7197"/>
                    <a:pt x="3210" y="6823"/>
                    <a:pt x="3882" y="6155"/>
                  </a:cubicBezTo>
                  <a:cubicBezTo>
                    <a:pt x="3882" y="6100"/>
                    <a:pt x="3877" y="6047"/>
                    <a:pt x="3878" y="5994"/>
                  </a:cubicBezTo>
                  <a:cubicBezTo>
                    <a:pt x="3886" y="5646"/>
                    <a:pt x="3898" y="5296"/>
                    <a:pt x="3913" y="4948"/>
                  </a:cubicBezTo>
                  <a:cubicBezTo>
                    <a:pt x="3920" y="4800"/>
                    <a:pt x="3928" y="4647"/>
                    <a:pt x="3995" y="4513"/>
                  </a:cubicBezTo>
                  <a:cubicBezTo>
                    <a:pt x="4104" y="4293"/>
                    <a:pt x="4342" y="4175"/>
                    <a:pt x="4537" y="4026"/>
                  </a:cubicBezTo>
                  <a:cubicBezTo>
                    <a:pt x="4704" y="3896"/>
                    <a:pt x="4840" y="3730"/>
                    <a:pt x="4948" y="3548"/>
                  </a:cubicBezTo>
                  <a:cubicBezTo>
                    <a:pt x="4942" y="3247"/>
                    <a:pt x="4901" y="2949"/>
                    <a:pt x="4822" y="2659"/>
                  </a:cubicBezTo>
                  <a:cubicBezTo>
                    <a:pt x="4747" y="2667"/>
                    <a:pt x="4673" y="2672"/>
                    <a:pt x="4598" y="2672"/>
                  </a:cubicBezTo>
                  <a:cubicBezTo>
                    <a:pt x="4468" y="2672"/>
                    <a:pt x="4339" y="2658"/>
                    <a:pt x="4213" y="2623"/>
                  </a:cubicBezTo>
                  <a:cubicBezTo>
                    <a:pt x="4080" y="2586"/>
                    <a:pt x="3937" y="2533"/>
                    <a:pt x="3802" y="2533"/>
                  </a:cubicBezTo>
                  <a:cubicBezTo>
                    <a:pt x="3738" y="2533"/>
                    <a:pt x="3675" y="2545"/>
                    <a:pt x="3617" y="2578"/>
                  </a:cubicBezTo>
                  <a:cubicBezTo>
                    <a:pt x="3464" y="2661"/>
                    <a:pt x="3360" y="2871"/>
                    <a:pt x="3198" y="2871"/>
                  </a:cubicBezTo>
                  <a:cubicBezTo>
                    <a:pt x="3186" y="2871"/>
                    <a:pt x="3173" y="2869"/>
                    <a:pt x="3160" y="2867"/>
                  </a:cubicBezTo>
                  <a:cubicBezTo>
                    <a:pt x="3091" y="2853"/>
                    <a:pt x="3013" y="2801"/>
                    <a:pt x="2950" y="2801"/>
                  </a:cubicBezTo>
                  <a:cubicBezTo>
                    <a:pt x="2926" y="2801"/>
                    <a:pt x="2905" y="2808"/>
                    <a:pt x="2886" y="2828"/>
                  </a:cubicBezTo>
                  <a:cubicBezTo>
                    <a:pt x="2861" y="2855"/>
                    <a:pt x="2858" y="2895"/>
                    <a:pt x="2854" y="2931"/>
                  </a:cubicBezTo>
                  <a:cubicBezTo>
                    <a:pt x="2831" y="3106"/>
                    <a:pt x="2711" y="3303"/>
                    <a:pt x="2544" y="3303"/>
                  </a:cubicBezTo>
                  <a:cubicBezTo>
                    <a:pt x="2530" y="3303"/>
                    <a:pt x="2516" y="3302"/>
                    <a:pt x="2502" y="3299"/>
                  </a:cubicBezTo>
                  <a:cubicBezTo>
                    <a:pt x="2401" y="3279"/>
                    <a:pt x="2327" y="3187"/>
                    <a:pt x="2290" y="3090"/>
                  </a:cubicBezTo>
                  <a:cubicBezTo>
                    <a:pt x="2182" y="2810"/>
                    <a:pt x="2323" y="2488"/>
                    <a:pt x="2533" y="2274"/>
                  </a:cubicBezTo>
                  <a:cubicBezTo>
                    <a:pt x="2744" y="2061"/>
                    <a:pt x="3017" y="1920"/>
                    <a:pt x="3258" y="1743"/>
                  </a:cubicBezTo>
                  <a:cubicBezTo>
                    <a:pt x="3350" y="1676"/>
                    <a:pt x="3439" y="1600"/>
                    <a:pt x="3486" y="1496"/>
                  </a:cubicBezTo>
                  <a:cubicBezTo>
                    <a:pt x="3548" y="1359"/>
                    <a:pt x="3524" y="1201"/>
                    <a:pt x="3539" y="1052"/>
                  </a:cubicBezTo>
                  <a:cubicBezTo>
                    <a:pt x="3547" y="966"/>
                    <a:pt x="3579" y="884"/>
                    <a:pt x="3633" y="816"/>
                  </a:cubicBezTo>
                  <a:cubicBezTo>
                    <a:pt x="2981" y="280"/>
                    <a:pt x="2174" y="0"/>
                    <a:pt x="1357"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78"/>
            <p:cNvSpPr/>
            <p:nvPr/>
          </p:nvSpPr>
          <p:spPr>
            <a:xfrm>
              <a:off x="1663412" y="2273990"/>
              <a:ext cx="159795" cy="140543"/>
            </a:xfrm>
            <a:custGeom>
              <a:rect b="b" l="l" r="r" t="t"/>
              <a:pathLst>
                <a:path extrusionOk="0" h="3891" w="4424">
                  <a:moveTo>
                    <a:pt x="800" y="0"/>
                  </a:moveTo>
                  <a:cubicBezTo>
                    <a:pt x="532" y="0"/>
                    <a:pt x="264" y="31"/>
                    <a:pt x="0" y="91"/>
                  </a:cubicBezTo>
                  <a:cubicBezTo>
                    <a:pt x="285" y="574"/>
                    <a:pt x="159" y="1279"/>
                    <a:pt x="499" y="1752"/>
                  </a:cubicBezTo>
                  <a:cubicBezTo>
                    <a:pt x="717" y="2058"/>
                    <a:pt x="1091" y="2207"/>
                    <a:pt x="1380" y="2448"/>
                  </a:cubicBezTo>
                  <a:cubicBezTo>
                    <a:pt x="1675" y="2695"/>
                    <a:pt x="1878" y="3035"/>
                    <a:pt x="2164" y="3292"/>
                  </a:cubicBezTo>
                  <a:cubicBezTo>
                    <a:pt x="2693" y="3768"/>
                    <a:pt x="3407" y="3890"/>
                    <a:pt x="4136" y="3890"/>
                  </a:cubicBezTo>
                  <a:cubicBezTo>
                    <a:pt x="4221" y="3890"/>
                    <a:pt x="4306" y="3889"/>
                    <a:pt x="4390" y="3886"/>
                  </a:cubicBezTo>
                  <a:cubicBezTo>
                    <a:pt x="4424" y="3452"/>
                    <a:pt x="4379" y="3015"/>
                    <a:pt x="4256" y="2598"/>
                  </a:cubicBezTo>
                  <a:cubicBezTo>
                    <a:pt x="4175" y="2554"/>
                    <a:pt x="4091" y="2511"/>
                    <a:pt x="4000" y="2486"/>
                  </a:cubicBezTo>
                  <a:cubicBezTo>
                    <a:pt x="3889" y="2456"/>
                    <a:pt x="3777" y="2446"/>
                    <a:pt x="3664" y="2446"/>
                  </a:cubicBezTo>
                  <a:cubicBezTo>
                    <a:pt x="3374" y="2446"/>
                    <a:pt x="3076" y="2515"/>
                    <a:pt x="2785" y="2515"/>
                  </a:cubicBezTo>
                  <a:cubicBezTo>
                    <a:pt x="2686" y="2515"/>
                    <a:pt x="2588" y="2507"/>
                    <a:pt x="2491" y="2486"/>
                  </a:cubicBezTo>
                  <a:cubicBezTo>
                    <a:pt x="2005" y="2380"/>
                    <a:pt x="1627" y="1908"/>
                    <a:pt x="1627" y="1412"/>
                  </a:cubicBezTo>
                  <a:cubicBezTo>
                    <a:pt x="1627" y="1233"/>
                    <a:pt x="1670" y="1057"/>
                    <a:pt x="1678" y="879"/>
                  </a:cubicBezTo>
                  <a:cubicBezTo>
                    <a:pt x="1690" y="605"/>
                    <a:pt x="1616" y="337"/>
                    <a:pt x="1526" y="75"/>
                  </a:cubicBezTo>
                  <a:cubicBezTo>
                    <a:pt x="1286" y="25"/>
                    <a:pt x="1043" y="0"/>
                    <a:pt x="80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78"/>
            <p:cNvSpPr/>
            <p:nvPr/>
          </p:nvSpPr>
          <p:spPr>
            <a:xfrm>
              <a:off x="1718495" y="2276699"/>
              <a:ext cx="98680" cy="91131"/>
            </a:xfrm>
            <a:custGeom>
              <a:rect b="b" l="l" r="r" t="t"/>
              <a:pathLst>
                <a:path extrusionOk="0" h="2523" w="2732">
                  <a:moveTo>
                    <a:pt x="1" y="1"/>
                  </a:moveTo>
                  <a:lnTo>
                    <a:pt x="1" y="1"/>
                  </a:lnTo>
                  <a:cubicBezTo>
                    <a:pt x="91" y="262"/>
                    <a:pt x="165" y="530"/>
                    <a:pt x="154" y="804"/>
                  </a:cubicBezTo>
                  <a:cubicBezTo>
                    <a:pt x="145" y="982"/>
                    <a:pt x="102" y="1158"/>
                    <a:pt x="102" y="1337"/>
                  </a:cubicBezTo>
                  <a:cubicBezTo>
                    <a:pt x="102" y="1834"/>
                    <a:pt x="480" y="2305"/>
                    <a:pt x="966" y="2412"/>
                  </a:cubicBezTo>
                  <a:cubicBezTo>
                    <a:pt x="1062" y="2433"/>
                    <a:pt x="1160" y="2441"/>
                    <a:pt x="1259" y="2441"/>
                  </a:cubicBezTo>
                  <a:cubicBezTo>
                    <a:pt x="1550" y="2441"/>
                    <a:pt x="1847" y="2372"/>
                    <a:pt x="2138" y="2372"/>
                  </a:cubicBezTo>
                  <a:cubicBezTo>
                    <a:pt x="2251" y="2372"/>
                    <a:pt x="2364" y="2382"/>
                    <a:pt x="2475" y="2412"/>
                  </a:cubicBezTo>
                  <a:cubicBezTo>
                    <a:pt x="2566" y="2436"/>
                    <a:pt x="2649" y="2479"/>
                    <a:pt x="2731" y="2523"/>
                  </a:cubicBezTo>
                  <a:cubicBezTo>
                    <a:pt x="2620" y="2136"/>
                    <a:pt x="2445" y="1771"/>
                    <a:pt x="2214" y="1442"/>
                  </a:cubicBezTo>
                  <a:cubicBezTo>
                    <a:pt x="2165" y="1510"/>
                    <a:pt x="2123" y="1582"/>
                    <a:pt x="2071" y="1647"/>
                  </a:cubicBezTo>
                  <a:cubicBezTo>
                    <a:pt x="1946" y="1801"/>
                    <a:pt x="1807" y="1949"/>
                    <a:pt x="1632" y="2041"/>
                  </a:cubicBezTo>
                  <a:cubicBezTo>
                    <a:pt x="1527" y="2095"/>
                    <a:pt x="1408" y="2128"/>
                    <a:pt x="1292" y="2128"/>
                  </a:cubicBezTo>
                  <a:cubicBezTo>
                    <a:pt x="1211" y="2128"/>
                    <a:pt x="1131" y="2113"/>
                    <a:pt x="1058" y="2078"/>
                  </a:cubicBezTo>
                  <a:cubicBezTo>
                    <a:pt x="824" y="1966"/>
                    <a:pt x="711" y="1686"/>
                    <a:pt x="708" y="1427"/>
                  </a:cubicBezTo>
                  <a:cubicBezTo>
                    <a:pt x="705" y="1167"/>
                    <a:pt x="786" y="915"/>
                    <a:pt x="838" y="660"/>
                  </a:cubicBezTo>
                  <a:cubicBezTo>
                    <a:pt x="865" y="543"/>
                    <a:pt x="879" y="422"/>
                    <a:pt x="880" y="301"/>
                  </a:cubicBezTo>
                  <a:cubicBezTo>
                    <a:pt x="601" y="164"/>
                    <a:pt x="305" y="63"/>
                    <a:pt x="1"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8"/>
            <p:cNvSpPr/>
            <p:nvPr/>
          </p:nvSpPr>
          <p:spPr>
            <a:xfrm>
              <a:off x="1621513" y="2277277"/>
              <a:ext cx="200502" cy="199419"/>
            </a:xfrm>
            <a:custGeom>
              <a:rect b="b" l="l" r="r" t="t"/>
              <a:pathLst>
                <a:path extrusionOk="0" h="5521" w="5551">
                  <a:moveTo>
                    <a:pt x="1160" y="0"/>
                  </a:moveTo>
                  <a:cubicBezTo>
                    <a:pt x="748" y="96"/>
                    <a:pt x="355" y="263"/>
                    <a:pt x="1" y="494"/>
                  </a:cubicBezTo>
                  <a:cubicBezTo>
                    <a:pt x="559" y="1198"/>
                    <a:pt x="885" y="2065"/>
                    <a:pt x="1261" y="2887"/>
                  </a:cubicBezTo>
                  <a:cubicBezTo>
                    <a:pt x="1679" y="3801"/>
                    <a:pt x="2248" y="4727"/>
                    <a:pt x="3168" y="5132"/>
                  </a:cubicBezTo>
                  <a:cubicBezTo>
                    <a:pt x="3723" y="5376"/>
                    <a:pt x="4347" y="5405"/>
                    <a:pt x="4942" y="5520"/>
                  </a:cubicBezTo>
                  <a:cubicBezTo>
                    <a:pt x="5027" y="5397"/>
                    <a:pt x="5103" y="5269"/>
                    <a:pt x="5172" y="5136"/>
                  </a:cubicBezTo>
                  <a:cubicBezTo>
                    <a:pt x="5385" y="4718"/>
                    <a:pt x="5513" y="4263"/>
                    <a:pt x="5550" y="3795"/>
                  </a:cubicBezTo>
                  <a:lnTo>
                    <a:pt x="5550" y="3795"/>
                  </a:lnTo>
                  <a:cubicBezTo>
                    <a:pt x="5466" y="3798"/>
                    <a:pt x="5381" y="3799"/>
                    <a:pt x="5297" y="3799"/>
                  </a:cubicBezTo>
                  <a:cubicBezTo>
                    <a:pt x="4567" y="3799"/>
                    <a:pt x="3853" y="3677"/>
                    <a:pt x="3324" y="3201"/>
                  </a:cubicBezTo>
                  <a:cubicBezTo>
                    <a:pt x="3038" y="2944"/>
                    <a:pt x="2835" y="2604"/>
                    <a:pt x="2540" y="2357"/>
                  </a:cubicBezTo>
                  <a:cubicBezTo>
                    <a:pt x="2251" y="2116"/>
                    <a:pt x="1877" y="1967"/>
                    <a:pt x="1659" y="1661"/>
                  </a:cubicBezTo>
                  <a:cubicBezTo>
                    <a:pt x="1319" y="1188"/>
                    <a:pt x="1445" y="483"/>
                    <a:pt x="116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78"/>
            <p:cNvSpPr/>
            <p:nvPr/>
          </p:nvSpPr>
          <p:spPr>
            <a:xfrm>
              <a:off x="1743923" y="2287571"/>
              <a:ext cx="54505" cy="66027"/>
            </a:xfrm>
            <a:custGeom>
              <a:rect b="b" l="l" r="r" t="t"/>
              <a:pathLst>
                <a:path extrusionOk="0" h="1828" w="1509">
                  <a:moveTo>
                    <a:pt x="175" y="0"/>
                  </a:moveTo>
                  <a:cubicBezTo>
                    <a:pt x="174" y="121"/>
                    <a:pt x="159" y="242"/>
                    <a:pt x="134" y="359"/>
                  </a:cubicBezTo>
                  <a:cubicBezTo>
                    <a:pt x="82" y="614"/>
                    <a:pt x="1" y="866"/>
                    <a:pt x="4" y="1125"/>
                  </a:cubicBezTo>
                  <a:cubicBezTo>
                    <a:pt x="7" y="1385"/>
                    <a:pt x="119" y="1665"/>
                    <a:pt x="354" y="1777"/>
                  </a:cubicBezTo>
                  <a:cubicBezTo>
                    <a:pt x="428" y="1811"/>
                    <a:pt x="507" y="1827"/>
                    <a:pt x="588" y="1827"/>
                  </a:cubicBezTo>
                  <a:cubicBezTo>
                    <a:pt x="705" y="1827"/>
                    <a:pt x="823" y="1794"/>
                    <a:pt x="926" y="1740"/>
                  </a:cubicBezTo>
                  <a:cubicBezTo>
                    <a:pt x="1103" y="1647"/>
                    <a:pt x="1242" y="1499"/>
                    <a:pt x="1367" y="1346"/>
                  </a:cubicBezTo>
                  <a:cubicBezTo>
                    <a:pt x="1419" y="1281"/>
                    <a:pt x="1461" y="1209"/>
                    <a:pt x="1508" y="1140"/>
                  </a:cubicBezTo>
                  <a:cubicBezTo>
                    <a:pt x="1172" y="665"/>
                    <a:pt x="725" y="278"/>
                    <a:pt x="205" y="13"/>
                  </a:cubicBezTo>
                  <a:cubicBezTo>
                    <a:pt x="195" y="9"/>
                    <a:pt x="184" y="6"/>
                    <a:pt x="175"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8"/>
            <p:cNvSpPr/>
            <p:nvPr/>
          </p:nvSpPr>
          <p:spPr>
            <a:xfrm>
              <a:off x="1568163" y="2325642"/>
              <a:ext cx="182803" cy="207076"/>
            </a:xfrm>
            <a:custGeom>
              <a:rect b="b" l="l" r="r" t="t"/>
              <a:pathLst>
                <a:path extrusionOk="0" h="5733" w="5061">
                  <a:moveTo>
                    <a:pt x="580" y="0"/>
                  </a:moveTo>
                  <a:cubicBezTo>
                    <a:pt x="453" y="167"/>
                    <a:pt x="333" y="342"/>
                    <a:pt x="234" y="537"/>
                  </a:cubicBezTo>
                  <a:cubicBezTo>
                    <a:pt x="138" y="725"/>
                    <a:pt x="61" y="921"/>
                    <a:pt x="0" y="1122"/>
                  </a:cubicBezTo>
                  <a:cubicBezTo>
                    <a:pt x="272" y="1323"/>
                    <a:pt x="484" y="1627"/>
                    <a:pt x="638" y="1936"/>
                  </a:cubicBezTo>
                  <a:cubicBezTo>
                    <a:pt x="877" y="2417"/>
                    <a:pt x="1036" y="2948"/>
                    <a:pt x="1382" y="3359"/>
                  </a:cubicBezTo>
                  <a:cubicBezTo>
                    <a:pt x="1782" y="3833"/>
                    <a:pt x="2421" y="4136"/>
                    <a:pt x="2618" y="4724"/>
                  </a:cubicBezTo>
                  <a:cubicBezTo>
                    <a:pt x="2720" y="5028"/>
                    <a:pt x="2674" y="5345"/>
                    <a:pt x="2583" y="5658"/>
                  </a:cubicBezTo>
                  <a:cubicBezTo>
                    <a:pt x="2723" y="5691"/>
                    <a:pt x="2865" y="5716"/>
                    <a:pt x="3008" y="5733"/>
                  </a:cubicBezTo>
                  <a:cubicBezTo>
                    <a:pt x="3077" y="5595"/>
                    <a:pt x="3173" y="5479"/>
                    <a:pt x="3317" y="5430"/>
                  </a:cubicBezTo>
                  <a:cubicBezTo>
                    <a:pt x="3367" y="5413"/>
                    <a:pt x="3418" y="5406"/>
                    <a:pt x="3470" y="5406"/>
                  </a:cubicBezTo>
                  <a:cubicBezTo>
                    <a:pt x="3609" y="5406"/>
                    <a:pt x="3751" y="5459"/>
                    <a:pt x="3880" y="5517"/>
                  </a:cubicBezTo>
                  <a:cubicBezTo>
                    <a:pt x="3984" y="5565"/>
                    <a:pt x="4080" y="5628"/>
                    <a:pt x="4180" y="5684"/>
                  </a:cubicBezTo>
                  <a:cubicBezTo>
                    <a:pt x="4486" y="5617"/>
                    <a:pt x="4782" y="5512"/>
                    <a:pt x="5060" y="5369"/>
                  </a:cubicBezTo>
                  <a:cubicBezTo>
                    <a:pt x="4350" y="5232"/>
                    <a:pt x="3683" y="4860"/>
                    <a:pt x="3218" y="4304"/>
                  </a:cubicBezTo>
                  <a:cubicBezTo>
                    <a:pt x="2718" y="3705"/>
                    <a:pt x="2452" y="2936"/>
                    <a:pt x="1949" y="2339"/>
                  </a:cubicBezTo>
                  <a:cubicBezTo>
                    <a:pt x="1647" y="1981"/>
                    <a:pt x="1258" y="1683"/>
                    <a:pt x="1063" y="1258"/>
                  </a:cubicBezTo>
                  <a:cubicBezTo>
                    <a:pt x="938" y="986"/>
                    <a:pt x="902" y="682"/>
                    <a:pt x="803" y="400"/>
                  </a:cubicBezTo>
                  <a:cubicBezTo>
                    <a:pt x="753" y="257"/>
                    <a:pt x="679" y="115"/>
                    <a:pt x="58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8"/>
            <p:cNvSpPr/>
            <p:nvPr/>
          </p:nvSpPr>
          <p:spPr>
            <a:xfrm>
              <a:off x="1589113" y="2295120"/>
              <a:ext cx="210941" cy="224486"/>
            </a:xfrm>
            <a:custGeom>
              <a:rect b="b" l="l" r="r" t="t"/>
              <a:pathLst>
                <a:path extrusionOk="0" h="6215" w="5840">
                  <a:moveTo>
                    <a:pt x="898" y="0"/>
                  </a:moveTo>
                  <a:cubicBezTo>
                    <a:pt x="618" y="183"/>
                    <a:pt x="365" y="404"/>
                    <a:pt x="146" y="657"/>
                  </a:cubicBezTo>
                  <a:cubicBezTo>
                    <a:pt x="95" y="717"/>
                    <a:pt x="49" y="782"/>
                    <a:pt x="0" y="845"/>
                  </a:cubicBezTo>
                  <a:cubicBezTo>
                    <a:pt x="99" y="960"/>
                    <a:pt x="173" y="1102"/>
                    <a:pt x="223" y="1245"/>
                  </a:cubicBezTo>
                  <a:cubicBezTo>
                    <a:pt x="322" y="1527"/>
                    <a:pt x="358" y="1831"/>
                    <a:pt x="483" y="2103"/>
                  </a:cubicBezTo>
                  <a:cubicBezTo>
                    <a:pt x="678" y="2528"/>
                    <a:pt x="1067" y="2826"/>
                    <a:pt x="1369" y="3184"/>
                  </a:cubicBezTo>
                  <a:cubicBezTo>
                    <a:pt x="1872" y="3781"/>
                    <a:pt x="2138" y="4550"/>
                    <a:pt x="2638" y="5149"/>
                  </a:cubicBezTo>
                  <a:cubicBezTo>
                    <a:pt x="3103" y="5705"/>
                    <a:pt x="3770" y="6077"/>
                    <a:pt x="4480" y="6214"/>
                  </a:cubicBezTo>
                  <a:cubicBezTo>
                    <a:pt x="5031" y="5946"/>
                    <a:pt x="5500" y="5535"/>
                    <a:pt x="5839" y="5026"/>
                  </a:cubicBezTo>
                  <a:cubicBezTo>
                    <a:pt x="5244" y="4911"/>
                    <a:pt x="4620" y="4882"/>
                    <a:pt x="4065" y="4638"/>
                  </a:cubicBezTo>
                  <a:cubicBezTo>
                    <a:pt x="3145" y="4233"/>
                    <a:pt x="2575" y="3307"/>
                    <a:pt x="2158" y="2393"/>
                  </a:cubicBezTo>
                  <a:cubicBezTo>
                    <a:pt x="1782" y="1571"/>
                    <a:pt x="1456" y="704"/>
                    <a:pt x="898"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8"/>
            <p:cNvSpPr/>
            <p:nvPr/>
          </p:nvSpPr>
          <p:spPr>
            <a:xfrm>
              <a:off x="1676812" y="2520907"/>
              <a:ext cx="42369" cy="12859"/>
            </a:xfrm>
            <a:custGeom>
              <a:rect b="b" l="l" r="r" t="t"/>
              <a:pathLst>
                <a:path extrusionOk="0" h="356" w="1173">
                  <a:moveTo>
                    <a:pt x="462" y="1"/>
                  </a:moveTo>
                  <a:cubicBezTo>
                    <a:pt x="411" y="1"/>
                    <a:pt x="359" y="8"/>
                    <a:pt x="309" y="25"/>
                  </a:cubicBezTo>
                  <a:cubicBezTo>
                    <a:pt x="165" y="74"/>
                    <a:pt x="69" y="190"/>
                    <a:pt x="0" y="328"/>
                  </a:cubicBezTo>
                  <a:cubicBezTo>
                    <a:pt x="147" y="346"/>
                    <a:pt x="294" y="355"/>
                    <a:pt x="441" y="355"/>
                  </a:cubicBezTo>
                  <a:cubicBezTo>
                    <a:pt x="686" y="355"/>
                    <a:pt x="931" y="330"/>
                    <a:pt x="1172" y="279"/>
                  </a:cubicBezTo>
                  <a:cubicBezTo>
                    <a:pt x="1072" y="223"/>
                    <a:pt x="976" y="159"/>
                    <a:pt x="872" y="112"/>
                  </a:cubicBezTo>
                  <a:cubicBezTo>
                    <a:pt x="743" y="54"/>
                    <a:pt x="601" y="1"/>
                    <a:pt x="462"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78"/>
            <p:cNvSpPr/>
            <p:nvPr/>
          </p:nvSpPr>
          <p:spPr>
            <a:xfrm>
              <a:off x="1562348" y="2366168"/>
              <a:ext cx="104098" cy="163840"/>
            </a:xfrm>
            <a:custGeom>
              <a:rect b="b" l="l" r="r" t="t"/>
              <a:pathLst>
                <a:path extrusionOk="0" h="4536" w="2882">
                  <a:moveTo>
                    <a:pt x="161" y="0"/>
                  </a:moveTo>
                  <a:cubicBezTo>
                    <a:pt x="101" y="201"/>
                    <a:pt x="59" y="406"/>
                    <a:pt x="34" y="614"/>
                  </a:cubicBezTo>
                  <a:cubicBezTo>
                    <a:pt x="5" y="852"/>
                    <a:pt x="0" y="1092"/>
                    <a:pt x="20" y="1332"/>
                  </a:cubicBezTo>
                  <a:cubicBezTo>
                    <a:pt x="25" y="1397"/>
                    <a:pt x="39" y="1460"/>
                    <a:pt x="47" y="1524"/>
                  </a:cubicBezTo>
                  <a:cubicBezTo>
                    <a:pt x="299" y="1663"/>
                    <a:pt x="522" y="1851"/>
                    <a:pt x="702" y="2076"/>
                  </a:cubicBezTo>
                  <a:cubicBezTo>
                    <a:pt x="847" y="2262"/>
                    <a:pt x="961" y="2470"/>
                    <a:pt x="1074" y="2676"/>
                  </a:cubicBezTo>
                  <a:cubicBezTo>
                    <a:pt x="1328" y="3139"/>
                    <a:pt x="1582" y="3622"/>
                    <a:pt x="1750" y="4120"/>
                  </a:cubicBezTo>
                  <a:cubicBezTo>
                    <a:pt x="1824" y="4165"/>
                    <a:pt x="1894" y="4213"/>
                    <a:pt x="1973" y="4253"/>
                  </a:cubicBezTo>
                  <a:cubicBezTo>
                    <a:pt x="2219" y="4375"/>
                    <a:pt x="2477" y="4470"/>
                    <a:pt x="2744" y="4536"/>
                  </a:cubicBezTo>
                  <a:cubicBezTo>
                    <a:pt x="2835" y="4224"/>
                    <a:pt x="2881" y="3907"/>
                    <a:pt x="2779" y="3603"/>
                  </a:cubicBezTo>
                  <a:cubicBezTo>
                    <a:pt x="2583" y="3015"/>
                    <a:pt x="1943" y="2712"/>
                    <a:pt x="1543" y="2237"/>
                  </a:cubicBezTo>
                  <a:cubicBezTo>
                    <a:pt x="1197" y="1827"/>
                    <a:pt x="1038" y="1295"/>
                    <a:pt x="799" y="814"/>
                  </a:cubicBezTo>
                  <a:cubicBezTo>
                    <a:pt x="645" y="506"/>
                    <a:pt x="433" y="202"/>
                    <a:pt x="16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78"/>
            <p:cNvSpPr/>
            <p:nvPr/>
          </p:nvSpPr>
          <p:spPr>
            <a:xfrm>
              <a:off x="1564046" y="2421215"/>
              <a:ext cx="61512" cy="93804"/>
            </a:xfrm>
            <a:custGeom>
              <a:rect b="b" l="l" r="r" t="t"/>
              <a:pathLst>
                <a:path extrusionOk="0" h="2597" w="1703">
                  <a:moveTo>
                    <a:pt x="0" y="0"/>
                  </a:moveTo>
                  <a:lnTo>
                    <a:pt x="0" y="0"/>
                  </a:lnTo>
                  <a:cubicBezTo>
                    <a:pt x="143" y="1050"/>
                    <a:pt x="741" y="2017"/>
                    <a:pt x="1703" y="2596"/>
                  </a:cubicBezTo>
                  <a:cubicBezTo>
                    <a:pt x="1534" y="2098"/>
                    <a:pt x="1281" y="1614"/>
                    <a:pt x="1027" y="1152"/>
                  </a:cubicBezTo>
                  <a:cubicBezTo>
                    <a:pt x="914" y="946"/>
                    <a:pt x="800" y="738"/>
                    <a:pt x="655" y="552"/>
                  </a:cubicBezTo>
                  <a:cubicBezTo>
                    <a:pt x="475" y="327"/>
                    <a:pt x="252" y="139"/>
                    <a:pt x="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78"/>
            <p:cNvSpPr/>
            <p:nvPr/>
          </p:nvSpPr>
          <p:spPr>
            <a:xfrm>
              <a:off x="1650553" y="1668727"/>
              <a:ext cx="479637" cy="117029"/>
            </a:xfrm>
            <a:custGeom>
              <a:rect b="b" l="l" r="r" t="t"/>
              <a:pathLst>
                <a:path extrusionOk="0" h="3240" w="13279">
                  <a:moveTo>
                    <a:pt x="6146" y="908"/>
                  </a:moveTo>
                  <a:cubicBezTo>
                    <a:pt x="6308" y="908"/>
                    <a:pt x="6470" y="914"/>
                    <a:pt x="6633" y="925"/>
                  </a:cubicBezTo>
                  <a:cubicBezTo>
                    <a:pt x="6889" y="944"/>
                    <a:pt x="7218" y="1056"/>
                    <a:pt x="7212" y="1312"/>
                  </a:cubicBezTo>
                  <a:cubicBezTo>
                    <a:pt x="7207" y="1476"/>
                    <a:pt x="7059" y="1593"/>
                    <a:pt x="6919" y="1676"/>
                  </a:cubicBezTo>
                  <a:cubicBezTo>
                    <a:pt x="6495" y="1922"/>
                    <a:pt x="6008" y="2042"/>
                    <a:pt x="5519" y="2042"/>
                  </a:cubicBezTo>
                  <a:cubicBezTo>
                    <a:pt x="4843" y="2042"/>
                    <a:pt x="4165" y="1813"/>
                    <a:pt x="3651" y="1373"/>
                  </a:cubicBezTo>
                  <a:cubicBezTo>
                    <a:pt x="4448" y="1065"/>
                    <a:pt x="5294" y="908"/>
                    <a:pt x="6146" y="908"/>
                  </a:cubicBezTo>
                  <a:close/>
                  <a:moveTo>
                    <a:pt x="193" y="0"/>
                  </a:moveTo>
                  <a:cubicBezTo>
                    <a:pt x="113" y="262"/>
                    <a:pt x="49" y="530"/>
                    <a:pt x="1" y="800"/>
                  </a:cubicBezTo>
                  <a:cubicBezTo>
                    <a:pt x="1940" y="1206"/>
                    <a:pt x="3579" y="2856"/>
                    <a:pt x="5580" y="3194"/>
                  </a:cubicBezTo>
                  <a:cubicBezTo>
                    <a:pt x="5742" y="3222"/>
                    <a:pt x="5908" y="3239"/>
                    <a:pt x="6073" y="3239"/>
                  </a:cubicBezTo>
                  <a:cubicBezTo>
                    <a:pt x="6298" y="3239"/>
                    <a:pt x="6520" y="3206"/>
                    <a:pt x="6726" y="3118"/>
                  </a:cubicBezTo>
                  <a:cubicBezTo>
                    <a:pt x="7275" y="2884"/>
                    <a:pt x="7604" y="2313"/>
                    <a:pt x="8110" y="1997"/>
                  </a:cubicBezTo>
                  <a:cubicBezTo>
                    <a:pt x="8649" y="1661"/>
                    <a:pt x="9302" y="1654"/>
                    <a:pt x="9949" y="1654"/>
                  </a:cubicBezTo>
                  <a:cubicBezTo>
                    <a:pt x="9977" y="1654"/>
                    <a:pt x="10004" y="1654"/>
                    <a:pt x="10032" y="1654"/>
                  </a:cubicBezTo>
                  <a:cubicBezTo>
                    <a:pt x="10188" y="1654"/>
                    <a:pt x="10343" y="1654"/>
                    <a:pt x="10496" y="1649"/>
                  </a:cubicBezTo>
                  <a:cubicBezTo>
                    <a:pt x="11465" y="1614"/>
                    <a:pt x="12423" y="1346"/>
                    <a:pt x="13279" y="890"/>
                  </a:cubicBezTo>
                  <a:cubicBezTo>
                    <a:pt x="13239" y="647"/>
                    <a:pt x="13184" y="406"/>
                    <a:pt x="13118" y="169"/>
                  </a:cubicBezTo>
                  <a:cubicBezTo>
                    <a:pt x="12123" y="524"/>
                    <a:pt x="11104" y="789"/>
                    <a:pt x="10083" y="789"/>
                  </a:cubicBezTo>
                  <a:cubicBezTo>
                    <a:pt x="9728" y="789"/>
                    <a:pt x="9373" y="757"/>
                    <a:pt x="9019" y="686"/>
                  </a:cubicBezTo>
                  <a:cubicBezTo>
                    <a:pt x="8271" y="534"/>
                    <a:pt x="7561" y="212"/>
                    <a:pt x="6804" y="128"/>
                  </a:cubicBezTo>
                  <a:cubicBezTo>
                    <a:pt x="6653" y="111"/>
                    <a:pt x="6503" y="103"/>
                    <a:pt x="6353" y="103"/>
                  </a:cubicBezTo>
                  <a:cubicBezTo>
                    <a:pt x="5450" y="103"/>
                    <a:pt x="4553" y="373"/>
                    <a:pt x="3649" y="472"/>
                  </a:cubicBezTo>
                  <a:cubicBezTo>
                    <a:pt x="3394" y="500"/>
                    <a:pt x="3139" y="514"/>
                    <a:pt x="2883" y="514"/>
                  </a:cubicBezTo>
                  <a:cubicBezTo>
                    <a:pt x="1965" y="514"/>
                    <a:pt x="1047" y="337"/>
                    <a:pt x="193"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8"/>
            <p:cNvSpPr/>
            <p:nvPr/>
          </p:nvSpPr>
          <p:spPr>
            <a:xfrm>
              <a:off x="1725719" y="1516951"/>
              <a:ext cx="355132" cy="88061"/>
            </a:xfrm>
            <a:custGeom>
              <a:rect b="b" l="l" r="r" t="t"/>
              <a:pathLst>
                <a:path extrusionOk="0" h="2438" w="9832">
                  <a:moveTo>
                    <a:pt x="7152" y="1"/>
                  </a:moveTo>
                  <a:cubicBezTo>
                    <a:pt x="6409" y="245"/>
                    <a:pt x="5690" y="615"/>
                    <a:pt x="4930" y="813"/>
                  </a:cubicBezTo>
                  <a:cubicBezTo>
                    <a:pt x="4519" y="921"/>
                    <a:pt x="4094" y="974"/>
                    <a:pt x="3669" y="974"/>
                  </a:cubicBezTo>
                  <a:cubicBezTo>
                    <a:pt x="2819" y="974"/>
                    <a:pt x="1968" y="763"/>
                    <a:pt x="1218" y="362"/>
                  </a:cubicBezTo>
                  <a:cubicBezTo>
                    <a:pt x="1033" y="467"/>
                    <a:pt x="852" y="578"/>
                    <a:pt x="678" y="700"/>
                  </a:cubicBezTo>
                  <a:cubicBezTo>
                    <a:pt x="445" y="866"/>
                    <a:pt x="223" y="1045"/>
                    <a:pt x="12" y="1239"/>
                  </a:cubicBezTo>
                  <a:cubicBezTo>
                    <a:pt x="9" y="1242"/>
                    <a:pt x="5" y="1246"/>
                    <a:pt x="1" y="1251"/>
                  </a:cubicBezTo>
                  <a:cubicBezTo>
                    <a:pt x="398" y="1470"/>
                    <a:pt x="832" y="1639"/>
                    <a:pt x="1260" y="1795"/>
                  </a:cubicBezTo>
                  <a:cubicBezTo>
                    <a:pt x="2143" y="2113"/>
                    <a:pt x="3056" y="2437"/>
                    <a:pt x="3989" y="2437"/>
                  </a:cubicBezTo>
                  <a:cubicBezTo>
                    <a:pt x="4073" y="2437"/>
                    <a:pt x="4157" y="2434"/>
                    <a:pt x="4242" y="2429"/>
                  </a:cubicBezTo>
                  <a:cubicBezTo>
                    <a:pt x="5134" y="2371"/>
                    <a:pt x="5995" y="1994"/>
                    <a:pt x="6883" y="1994"/>
                  </a:cubicBezTo>
                  <a:cubicBezTo>
                    <a:pt x="6944" y="1994"/>
                    <a:pt x="7005" y="1995"/>
                    <a:pt x="7066" y="1999"/>
                  </a:cubicBezTo>
                  <a:cubicBezTo>
                    <a:pt x="7479" y="2024"/>
                    <a:pt x="7881" y="2140"/>
                    <a:pt x="8290" y="2198"/>
                  </a:cubicBezTo>
                  <a:cubicBezTo>
                    <a:pt x="8453" y="2222"/>
                    <a:pt x="8620" y="2235"/>
                    <a:pt x="8786" y="2235"/>
                  </a:cubicBezTo>
                  <a:cubicBezTo>
                    <a:pt x="9148" y="2235"/>
                    <a:pt x="9509" y="2175"/>
                    <a:pt x="9831" y="2037"/>
                  </a:cubicBezTo>
                  <a:cubicBezTo>
                    <a:pt x="9128" y="1139"/>
                    <a:pt x="8205" y="437"/>
                    <a:pt x="7152"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78"/>
            <p:cNvSpPr/>
            <p:nvPr/>
          </p:nvSpPr>
          <p:spPr>
            <a:xfrm>
              <a:off x="1657560" y="1606240"/>
              <a:ext cx="466815" cy="90986"/>
            </a:xfrm>
            <a:custGeom>
              <a:rect b="b" l="l" r="r" t="t"/>
              <a:pathLst>
                <a:path extrusionOk="0" h="2519" w="12924">
                  <a:moveTo>
                    <a:pt x="842" y="0"/>
                  </a:moveTo>
                  <a:cubicBezTo>
                    <a:pt x="484" y="530"/>
                    <a:pt x="195" y="1108"/>
                    <a:pt x="0" y="1730"/>
                  </a:cubicBezTo>
                  <a:cubicBezTo>
                    <a:pt x="853" y="2067"/>
                    <a:pt x="1769" y="2243"/>
                    <a:pt x="2685" y="2243"/>
                  </a:cubicBezTo>
                  <a:cubicBezTo>
                    <a:pt x="2942" y="2243"/>
                    <a:pt x="3199" y="2229"/>
                    <a:pt x="3455" y="2201"/>
                  </a:cubicBezTo>
                  <a:cubicBezTo>
                    <a:pt x="4358" y="2102"/>
                    <a:pt x="5256" y="1833"/>
                    <a:pt x="6159" y="1833"/>
                  </a:cubicBezTo>
                  <a:cubicBezTo>
                    <a:pt x="6309" y="1833"/>
                    <a:pt x="6459" y="1841"/>
                    <a:pt x="6610" y="1858"/>
                  </a:cubicBezTo>
                  <a:cubicBezTo>
                    <a:pt x="7367" y="1942"/>
                    <a:pt x="8077" y="2264"/>
                    <a:pt x="8825" y="2415"/>
                  </a:cubicBezTo>
                  <a:cubicBezTo>
                    <a:pt x="9180" y="2487"/>
                    <a:pt x="9536" y="2519"/>
                    <a:pt x="9892" y="2519"/>
                  </a:cubicBezTo>
                  <a:cubicBezTo>
                    <a:pt x="10912" y="2519"/>
                    <a:pt x="11930" y="2254"/>
                    <a:pt x="12924" y="1899"/>
                  </a:cubicBezTo>
                  <a:cubicBezTo>
                    <a:pt x="12767" y="1351"/>
                    <a:pt x="12539" y="835"/>
                    <a:pt x="12257" y="354"/>
                  </a:cubicBezTo>
                  <a:cubicBezTo>
                    <a:pt x="12220" y="357"/>
                    <a:pt x="12182" y="366"/>
                    <a:pt x="12144" y="368"/>
                  </a:cubicBezTo>
                  <a:cubicBezTo>
                    <a:pt x="12119" y="369"/>
                    <a:pt x="12094" y="369"/>
                    <a:pt x="12069" y="369"/>
                  </a:cubicBezTo>
                  <a:cubicBezTo>
                    <a:pt x="11632" y="369"/>
                    <a:pt x="11200" y="265"/>
                    <a:pt x="10763" y="226"/>
                  </a:cubicBezTo>
                  <a:cubicBezTo>
                    <a:pt x="10619" y="213"/>
                    <a:pt x="10475" y="207"/>
                    <a:pt x="10330" y="207"/>
                  </a:cubicBezTo>
                  <a:cubicBezTo>
                    <a:pt x="9873" y="207"/>
                    <a:pt x="9415" y="263"/>
                    <a:pt x="8959" y="318"/>
                  </a:cubicBezTo>
                  <a:cubicBezTo>
                    <a:pt x="8587" y="363"/>
                    <a:pt x="8211" y="408"/>
                    <a:pt x="7855" y="530"/>
                  </a:cubicBezTo>
                  <a:cubicBezTo>
                    <a:pt x="7547" y="635"/>
                    <a:pt x="7259" y="796"/>
                    <a:pt x="6945" y="875"/>
                  </a:cubicBezTo>
                  <a:cubicBezTo>
                    <a:pt x="6755" y="923"/>
                    <a:pt x="6561" y="941"/>
                    <a:pt x="6365" y="941"/>
                  </a:cubicBezTo>
                  <a:cubicBezTo>
                    <a:pt x="6126" y="941"/>
                    <a:pt x="5885" y="914"/>
                    <a:pt x="5648" y="885"/>
                  </a:cubicBezTo>
                  <a:cubicBezTo>
                    <a:pt x="4031" y="683"/>
                    <a:pt x="2435" y="348"/>
                    <a:pt x="842"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8"/>
            <p:cNvSpPr/>
            <p:nvPr/>
          </p:nvSpPr>
          <p:spPr>
            <a:xfrm>
              <a:off x="1687974" y="1562065"/>
              <a:ext cx="412310" cy="78200"/>
            </a:xfrm>
            <a:custGeom>
              <a:rect b="b" l="l" r="r" t="t"/>
              <a:pathLst>
                <a:path extrusionOk="0" h="2165" w="11415">
                  <a:moveTo>
                    <a:pt x="1046" y="1"/>
                  </a:moveTo>
                  <a:cubicBezTo>
                    <a:pt x="650" y="365"/>
                    <a:pt x="300" y="775"/>
                    <a:pt x="0" y="1222"/>
                  </a:cubicBezTo>
                  <a:cubicBezTo>
                    <a:pt x="1592" y="1569"/>
                    <a:pt x="3189" y="1905"/>
                    <a:pt x="4806" y="2107"/>
                  </a:cubicBezTo>
                  <a:cubicBezTo>
                    <a:pt x="5043" y="2137"/>
                    <a:pt x="5285" y="2164"/>
                    <a:pt x="5524" y="2164"/>
                  </a:cubicBezTo>
                  <a:cubicBezTo>
                    <a:pt x="5719" y="2164"/>
                    <a:pt x="5913" y="2147"/>
                    <a:pt x="6102" y="2098"/>
                  </a:cubicBezTo>
                  <a:cubicBezTo>
                    <a:pt x="6417" y="2019"/>
                    <a:pt x="6705" y="1858"/>
                    <a:pt x="7013" y="1753"/>
                  </a:cubicBezTo>
                  <a:cubicBezTo>
                    <a:pt x="7368" y="1631"/>
                    <a:pt x="7744" y="1586"/>
                    <a:pt x="8117" y="1541"/>
                  </a:cubicBezTo>
                  <a:cubicBezTo>
                    <a:pt x="8572" y="1486"/>
                    <a:pt x="9030" y="1430"/>
                    <a:pt x="9487" y="1430"/>
                  </a:cubicBezTo>
                  <a:cubicBezTo>
                    <a:pt x="9632" y="1430"/>
                    <a:pt x="9776" y="1436"/>
                    <a:pt x="9920" y="1449"/>
                  </a:cubicBezTo>
                  <a:cubicBezTo>
                    <a:pt x="10358" y="1488"/>
                    <a:pt x="10790" y="1592"/>
                    <a:pt x="11227" y="1592"/>
                  </a:cubicBezTo>
                  <a:cubicBezTo>
                    <a:pt x="11252" y="1592"/>
                    <a:pt x="11277" y="1592"/>
                    <a:pt x="11302" y="1591"/>
                  </a:cubicBezTo>
                  <a:cubicBezTo>
                    <a:pt x="11339" y="1590"/>
                    <a:pt x="11377" y="1580"/>
                    <a:pt x="11415" y="1577"/>
                  </a:cubicBezTo>
                  <a:cubicBezTo>
                    <a:pt x="11277" y="1338"/>
                    <a:pt x="11125" y="1107"/>
                    <a:pt x="10958" y="886"/>
                  </a:cubicBezTo>
                  <a:cubicBezTo>
                    <a:pt x="10933" y="851"/>
                    <a:pt x="10903" y="821"/>
                    <a:pt x="10876" y="787"/>
                  </a:cubicBezTo>
                  <a:cubicBezTo>
                    <a:pt x="10553" y="925"/>
                    <a:pt x="10191" y="985"/>
                    <a:pt x="9829" y="985"/>
                  </a:cubicBezTo>
                  <a:cubicBezTo>
                    <a:pt x="9663" y="985"/>
                    <a:pt x="9497" y="973"/>
                    <a:pt x="9335" y="949"/>
                  </a:cubicBezTo>
                  <a:cubicBezTo>
                    <a:pt x="8927" y="891"/>
                    <a:pt x="8524" y="774"/>
                    <a:pt x="8111" y="749"/>
                  </a:cubicBezTo>
                  <a:cubicBezTo>
                    <a:pt x="8051" y="745"/>
                    <a:pt x="7991" y="744"/>
                    <a:pt x="7931" y="744"/>
                  </a:cubicBezTo>
                  <a:cubicBezTo>
                    <a:pt x="7042" y="744"/>
                    <a:pt x="6180" y="1122"/>
                    <a:pt x="5287" y="1179"/>
                  </a:cubicBezTo>
                  <a:cubicBezTo>
                    <a:pt x="5202" y="1184"/>
                    <a:pt x="5118" y="1187"/>
                    <a:pt x="5034" y="1187"/>
                  </a:cubicBezTo>
                  <a:cubicBezTo>
                    <a:pt x="4101" y="1187"/>
                    <a:pt x="3189" y="864"/>
                    <a:pt x="2305" y="545"/>
                  </a:cubicBezTo>
                  <a:cubicBezTo>
                    <a:pt x="1877" y="390"/>
                    <a:pt x="1443" y="221"/>
                    <a:pt x="104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8"/>
            <p:cNvSpPr/>
            <p:nvPr/>
          </p:nvSpPr>
          <p:spPr>
            <a:xfrm>
              <a:off x="1658102" y="1816025"/>
              <a:ext cx="463528" cy="69423"/>
            </a:xfrm>
            <a:custGeom>
              <a:rect b="b" l="l" r="r" t="t"/>
              <a:pathLst>
                <a:path extrusionOk="0" h="1922" w="12833">
                  <a:moveTo>
                    <a:pt x="1" y="1"/>
                  </a:moveTo>
                  <a:lnTo>
                    <a:pt x="1" y="1"/>
                  </a:lnTo>
                  <a:cubicBezTo>
                    <a:pt x="87" y="264"/>
                    <a:pt x="189" y="522"/>
                    <a:pt x="307" y="773"/>
                  </a:cubicBezTo>
                  <a:cubicBezTo>
                    <a:pt x="1126" y="892"/>
                    <a:pt x="1962" y="911"/>
                    <a:pt x="2801" y="911"/>
                  </a:cubicBezTo>
                  <a:cubicBezTo>
                    <a:pt x="3205" y="911"/>
                    <a:pt x="3609" y="907"/>
                    <a:pt x="4014" y="907"/>
                  </a:cubicBezTo>
                  <a:cubicBezTo>
                    <a:pt x="4560" y="907"/>
                    <a:pt x="5105" y="915"/>
                    <a:pt x="5646" y="953"/>
                  </a:cubicBezTo>
                  <a:cubicBezTo>
                    <a:pt x="7729" y="1101"/>
                    <a:pt x="9801" y="1709"/>
                    <a:pt x="11862" y="1921"/>
                  </a:cubicBezTo>
                  <a:cubicBezTo>
                    <a:pt x="12283" y="1349"/>
                    <a:pt x="12611" y="715"/>
                    <a:pt x="12833" y="40"/>
                  </a:cubicBezTo>
                  <a:cubicBezTo>
                    <a:pt x="12595" y="29"/>
                    <a:pt x="12357" y="24"/>
                    <a:pt x="12118" y="24"/>
                  </a:cubicBezTo>
                  <a:cubicBezTo>
                    <a:pt x="9854" y="24"/>
                    <a:pt x="7540" y="473"/>
                    <a:pt x="5257" y="498"/>
                  </a:cubicBezTo>
                  <a:cubicBezTo>
                    <a:pt x="5192" y="499"/>
                    <a:pt x="5126" y="499"/>
                    <a:pt x="5060" y="499"/>
                  </a:cubicBezTo>
                  <a:cubicBezTo>
                    <a:pt x="3877" y="499"/>
                    <a:pt x="2696" y="391"/>
                    <a:pt x="1517" y="282"/>
                  </a:cubicBezTo>
                  <a:cubicBezTo>
                    <a:pt x="1009" y="235"/>
                    <a:pt x="474" y="176"/>
                    <a:pt x="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8"/>
            <p:cNvSpPr/>
            <p:nvPr/>
          </p:nvSpPr>
          <p:spPr>
            <a:xfrm>
              <a:off x="1694439" y="1885303"/>
              <a:ext cx="348305" cy="71879"/>
            </a:xfrm>
            <a:custGeom>
              <a:rect b="b" l="l" r="r" t="t"/>
              <a:pathLst>
                <a:path extrusionOk="0" h="1990" w="9643">
                  <a:moveTo>
                    <a:pt x="1280" y="1"/>
                  </a:moveTo>
                  <a:cubicBezTo>
                    <a:pt x="854" y="1"/>
                    <a:pt x="427" y="13"/>
                    <a:pt x="1" y="30"/>
                  </a:cubicBezTo>
                  <a:cubicBezTo>
                    <a:pt x="152" y="236"/>
                    <a:pt x="316" y="433"/>
                    <a:pt x="490" y="620"/>
                  </a:cubicBezTo>
                  <a:cubicBezTo>
                    <a:pt x="869" y="575"/>
                    <a:pt x="1248" y="543"/>
                    <a:pt x="1626" y="543"/>
                  </a:cubicBezTo>
                  <a:cubicBezTo>
                    <a:pt x="1934" y="543"/>
                    <a:pt x="2242" y="564"/>
                    <a:pt x="2547" y="617"/>
                  </a:cubicBezTo>
                  <a:cubicBezTo>
                    <a:pt x="3103" y="713"/>
                    <a:pt x="3636" y="908"/>
                    <a:pt x="4173" y="1080"/>
                  </a:cubicBezTo>
                  <a:cubicBezTo>
                    <a:pt x="5599" y="1538"/>
                    <a:pt x="7069" y="1843"/>
                    <a:pt x="8560" y="1990"/>
                  </a:cubicBezTo>
                  <a:cubicBezTo>
                    <a:pt x="8943" y="1787"/>
                    <a:pt x="9304" y="1549"/>
                    <a:pt x="9642" y="1278"/>
                  </a:cubicBezTo>
                  <a:cubicBezTo>
                    <a:pt x="8574" y="1233"/>
                    <a:pt x="7510" y="1088"/>
                    <a:pt x="6468" y="848"/>
                  </a:cubicBezTo>
                  <a:cubicBezTo>
                    <a:pt x="5560" y="637"/>
                    <a:pt x="4669" y="353"/>
                    <a:pt x="3751" y="191"/>
                  </a:cubicBezTo>
                  <a:cubicBezTo>
                    <a:pt x="2936" y="47"/>
                    <a:pt x="2109" y="1"/>
                    <a:pt x="128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8"/>
            <p:cNvSpPr/>
            <p:nvPr/>
          </p:nvSpPr>
          <p:spPr>
            <a:xfrm>
              <a:off x="1669191" y="1843945"/>
              <a:ext cx="417403" cy="87555"/>
            </a:xfrm>
            <a:custGeom>
              <a:rect b="b" l="l" r="r" t="t"/>
              <a:pathLst>
                <a:path extrusionOk="0" h="2424" w="11556">
                  <a:moveTo>
                    <a:pt x="0" y="0"/>
                  </a:moveTo>
                  <a:lnTo>
                    <a:pt x="0" y="0"/>
                  </a:lnTo>
                  <a:cubicBezTo>
                    <a:pt x="193" y="415"/>
                    <a:pt x="427" y="809"/>
                    <a:pt x="700" y="1175"/>
                  </a:cubicBezTo>
                  <a:cubicBezTo>
                    <a:pt x="1125" y="1158"/>
                    <a:pt x="1550" y="1147"/>
                    <a:pt x="1974" y="1147"/>
                  </a:cubicBezTo>
                  <a:cubicBezTo>
                    <a:pt x="2805" y="1147"/>
                    <a:pt x="3633" y="1192"/>
                    <a:pt x="4450" y="1336"/>
                  </a:cubicBezTo>
                  <a:cubicBezTo>
                    <a:pt x="5368" y="1500"/>
                    <a:pt x="6259" y="1782"/>
                    <a:pt x="7167" y="1993"/>
                  </a:cubicBezTo>
                  <a:cubicBezTo>
                    <a:pt x="8210" y="2234"/>
                    <a:pt x="9273" y="2378"/>
                    <a:pt x="10341" y="2423"/>
                  </a:cubicBezTo>
                  <a:cubicBezTo>
                    <a:pt x="10799" y="2052"/>
                    <a:pt x="11207" y="1624"/>
                    <a:pt x="11555" y="1148"/>
                  </a:cubicBezTo>
                  <a:cubicBezTo>
                    <a:pt x="9494" y="937"/>
                    <a:pt x="7422" y="328"/>
                    <a:pt x="5339" y="181"/>
                  </a:cubicBezTo>
                  <a:cubicBezTo>
                    <a:pt x="4793" y="142"/>
                    <a:pt x="4242" y="134"/>
                    <a:pt x="3691" y="134"/>
                  </a:cubicBezTo>
                  <a:cubicBezTo>
                    <a:pt x="3295" y="134"/>
                    <a:pt x="2898" y="138"/>
                    <a:pt x="2502" y="138"/>
                  </a:cubicBezTo>
                  <a:cubicBezTo>
                    <a:pt x="1660" y="138"/>
                    <a:pt x="822" y="119"/>
                    <a:pt x="0"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8"/>
            <p:cNvSpPr/>
            <p:nvPr/>
          </p:nvSpPr>
          <p:spPr>
            <a:xfrm>
              <a:off x="1712138" y="1904916"/>
              <a:ext cx="291488" cy="80403"/>
            </a:xfrm>
            <a:custGeom>
              <a:rect b="b" l="l" r="r" t="t"/>
              <a:pathLst>
                <a:path extrusionOk="0" h="2226" w="8070">
                  <a:moveTo>
                    <a:pt x="1136" y="0"/>
                  </a:moveTo>
                  <a:cubicBezTo>
                    <a:pt x="759" y="0"/>
                    <a:pt x="379" y="32"/>
                    <a:pt x="0" y="77"/>
                  </a:cubicBezTo>
                  <a:cubicBezTo>
                    <a:pt x="1232" y="1396"/>
                    <a:pt x="2981" y="2226"/>
                    <a:pt x="4929" y="2226"/>
                  </a:cubicBezTo>
                  <a:cubicBezTo>
                    <a:pt x="6023" y="2226"/>
                    <a:pt x="7101" y="1959"/>
                    <a:pt x="8070" y="1447"/>
                  </a:cubicBezTo>
                  <a:cubicBezTo>
                    <a:pt x="6579" y="1300"/>
                    <a:pt x="5109" y="995"/>
                    <a:pt x="3683" y="538"/>
                  </a:cubicBezTo>
                  <a:cubicBezTo>
                    <a:pt x="3146" y="365"/>
                    <a:pt x="2613" y="170"/>
                    <a:pt x="2057" y="74"/>
                  </a:cubicBezTo>
                  <a:cubicBezTo>
                    <a:pt x="1752" y="21"/>
                    <a:pt x="1445" y="0"/>
                    <a:pt x="1136"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8"/>
            <p:cNvSpPr/>
            <p:nvPr/>
          </p:nvSpPr>
          <p:spPr>
            <a:xfrm>
              <a:off x="1643076" y="1697587"/>
              <a:ext cx="490799" cy="136497"/>
            </a:xfrm>
            <a:custGeom>
              <a:rect b="b" l="l" r="r" t="t"/>
              <a:pathLst>
                <a:path extrusionOk="0" h="3779" w="13588">
                  <a:moveTo>
                    <a:pt x="209" y="1"/>
                  </a:moveTo>
                  <a:lnTo>
                    <a:pt x="209" y="1"/>
                  </a:lnTo>
                  <a:cubicBezTo>
                    <a:pt x="1" y="1094"/>
                    <a:pt x="73" y="2221"/>
                    <a:pt x="417" y="3280"/>
                  </a:cubicBezTo>
                  <a:cubicBezTo>
                    <a:pt x="891" y="3455"/>
                    <a:pt x="1425" y="3514"/>
                    <a:pt x="1934" y="3561"/>
                  </a:cubicBezTo>
                  <a:cubicBezTo>
                    <a:pt x="3112" y="3670"/>
                    <a:pt x="4293" y="3778"/>
                    <a:pt x="5476" y="3778"/>
                  </a:cubicBezTo>
                  <a:cubicBezTo>
                    <a:pt x="5542" y="3778"/>
                    <a:pt x="5608" y="3778"/>
                    <a:pt x="5673" y="3777"/>
                  </a:cubicBezTo>
                  <a:cubicBezTo>
                    <a:pt x="7957" y="3753"/>
                    <a:pt x="10271" y="3303"/>
                    <a:pt x="12536" y="3303"/>
                  </a:cubicBezTo>
                  <a:cubicBezTo>
                    <a:pt x="12775" y="3303"/>
                    <a:pt x="13012" y="3308"/>
                    <a:pt x="13250" y="3319"/>
                  </a:cubicBezTo>
                  <a:cubicBezTo>
                    <a:pt x="13473" y="2640"/>
                    <a:pt x="13587" y="1931"/>
                    <a:pt x="13587" y="1217"/>
                  </a:cubicBezTo>
                  <a:cubicBezTo>
                    <a:pt x="13587" y="833"/>
                    <a:pt x="13548" y="459"/>
                    <a:pt x="13486" y="91"/>
                  </a:cubicBezTo>
                  <a:cubicBezTo>
                    <a:pt x="12630" y="547"/>
                    <a:pt x="11672" y="815"/>
                    <a:pt x="10703" y="850"/>
                  </a:cubicBezTo>
                  <a:cubicBezTo>
                    <a:pt x="9889" y="878"/>
                    <a:pt x="9009" y="768"/>
                    <a:pt x="8317" y="1198"/>
                  </a:cubicBezTo>
                  <a:cubicBezTo>
                    <a:pt x="7811" y="1514"/>
                    <a:pt x="7482" y="2085"/>
                    <a:pt x="6933" y="2319"/>
                  </a:cubicBezTo>
                  <a:cubicBezTo>
                    <a:pt x="6728" y="2407"/>
                    <a:pt x="6506" y="2440"/>
                    <a:pt x="6282" y="2440"/>
                  </a:cubicBezTo>
                  <a:cubicBezTo>
                    <a:pt x="6116" y="2440"/>
                    <a:pt x="5950" y="2422"/>
                    <a:pt x="5788" y="2394"/>
                  </a:cubicBezTo>
                  <a:cubicBezTo>
                    <a:pt x="3786" y="2057"/>
                    <a:pt x="2147" y="407"/>
                    <a:pt x="209"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8"/>
            <p:cNvSpPr/>
            <p:nvPr/>
          </p:nvSpPr>
          <p:spPr>
            <a:xfrm>
              <a:off x="1782391" y="1701488"/>
              <a:ext cx="128948" cy="40996"/>
            </a:xfrm>
            <a:custGeom>
              <a:rect b="b" l="l" r="r" t="t"/>
              <a:pathLst>
                <a:path extrusionOk="0" h="1135" w="3570">
                  <a:moveTo>
                    <a:pt x="2496" y="1"/>
                  </a:moveTo>
                  <a:cubicBezTo>
                    <a:pt x="1644" y="1"/>
                    <a:pt x="798" y="158"/>
                    <a:pt x="1" y="466"/>
                  </a:cubicBezTo>
                  <a:cubicBezTo>
                    <a:pt x="515" y="906"/>
                    <a:pt x="1193" y="1135"/>
                    <a:pt x="1869" y="1135"/>
                  </a:cubicBezTo>
                  <a:cubicBezTo>
                    <a:pt x="2358" y="1135"/>
                    <a:pt x="2845" y="1015"/>
                    <a:pt x="3269" y="769"/>
                  </a:cubicBezTo>
                  <a:cubicBezTo>
                    <a:pt x="3409" y="687"/>
                    <a:pt x="3557" y="569"/>
                    <a:pt x="3562" y="405"/>
                  </a:cubicBezTo>
                  <a:cubicBezTo>
                    <a:pt x="3569" y="149"/>
                    <a:pt x="3239" y="37"/>
                    <a:pt x="2983" y="18"/>
                  </a:cubicBezTo>
                  <a:cubicBezTo>
                    <a:pt x="2820" y="7"/>
                    <a:pt x="2658" y="1"/>
                    <a:pt x="2496"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8"/>
            <p:cNvSpPr/>
            <p:nvPr/>
          </p:nvSpPr>
          <p:spPr>
            <a:xfrm>
              <a:off x="1816019" y="1497844"/>
              <a:ext cx="116306" cy="21997"/>
            </a:xfrm>
            <a:custGeom>
              <a:rect b="b" l="l" r="r" t="t"/>
              <a:pathLst>
                <a:path extrusionOk="0" h="609" w="3220">
                  <a:moveTo>
                    <a:pt x="2053" y="1"/>
                  </a:moveTo>
                  <a:cubicBezTo>
                    <a:pt x="1335" y="1"/>
                    <a:pt x="649" y="127"/>
                    <a:pt x="1" y="337"/>
                  </a:cubicBezTo>
                  <a:cubicBezTo>
                    <a:pt x="442" y="517"/>
                    <a:pt x="920" y="609"/>
                    <a:pt x="1397" y="609"/>
                  </a:cubicBezTo>
                  <a:cubicBezTo>
                    <a:pt x="1931" y="609"/>
                    <a:pt x="2465" y="493"/>
                    <a:pt x="2945" y="255"/>
                  </a:cubicBezTo>
                  <a:cubicBezTo>
                    <a:pt x="3037" y="210"/>
                    <a:pt x="3129" y="160"/>
                    <a:pt x="3219" y="111"/>
                  </a:cubicBezTo>
                  <a:cubicBezTo>
                    <a:pt x="2835" y="40"/>
                    <a:pt x="2444" y="3"/>
                    <a:pt x="2053"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8"/>
            <p:cNvSpPr/>
            <p:nvPr/>
          </p:nvSpPr>
          <p:spPr>
            <a:xfrm>
              <a:off x="1769713" y="1501817"/>
              <a:ext cx="214300" cy="50315"/>
            </a:xfrm>
            <a:custGeom>
              <a:rect b="b" l="l" r="r" t="t"/>
              <a:pathLst>
                <a:path extrusionOk="0" h="1393" w="5933">
                  <a:moveTo>
                    <a:pt x="4501" y="1"/>
                  </a:moveTo>
                  <a:cubicBezTo>
                    <a:pt x="4411" y="51"/>
                    <a:pt x="4319" y="100"/>
                    <a:pt x="4227" y="145"/>
                  </a:cubicBezTo>
                  <a:cubicBezTo>
                    <a:pt x="3747" y="383"/>
                    <a:pt x="3213" y="499"/>
                    <a:pt x="2679" y="499"/>
                  </a:cubicBezTo>
                  <a:cubicBezTo>
                    <a:pt x="2202" y="499"/>
                    <a:pt x="1725" y="407"/>
                    <a:pt x="1283" y="227"/>
                  </a:cubicBezTo>
                  <a:cubicBezTo>
                    <a:pt x="835" y="372"/>
                    <a:pt x="402" y="551"/>
                    <a:pt x="0" y="781"/>
                  </a:cubicBezTo>
                  <a:cubicBezTo>
                    <a:pt x="750" y="1182"/>
                    <a:pt x="1602" y="1393"/>
                    <a:pt x="2453" y="1393"/>
                  </a:cubicBezTo>
                  <a:cubicBezTo>
                    <a:pt x="2878" y="1393"/>
                    <a:pt x="3302" y="1341"/>
                    <a:pt x="3712" y="1233"/>
                  </a:cubicBezTo>
                  <a:cubicBezTo>
                    <a:pt x="4472" y="1034"/>
                    <a:pt x="5191" y="663"/>
                    <a:pt x="5933" y="420"/>
                  </a:cubicBezTo>
                  <a:cubicBezTo>
                    <a:pt x="5473" y="227"/>
                    <a:pt x="4993" y="87"/>
                    <a:pt x="450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78"/>
            <p:cNvSpPr/>
            <p:nvPr/>
          </p:nvSpPr>
          <p:spPr>
            <a:xfrm>
              <a:off x="1803738" y="3686860"/>
              <a:ext cx="363476" cy="95104"/>
            </a:xfrm>
            <a:custGeom>
              <a:rect b="b" l="l" r="r" t="t"/>
              <a:pathLst>
                <a:path extrusionOk="0" h="2633" w="10063">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8"/>
            <p:cNvSpPr/>
            <p:nvPr/>
          </p:nvSpPr>
          <p:spPr>
            <a:xfrm>
              <a:off x="1829781" y="3634920"/>
              <a:ext cx="316483" cy="83437"/>
            </a:xfrm>
            <a:custGeom>
              <a:rect b="b" l="l" r="r" t="t"/>
              <a:pathLst>
                <a:path extrusionOk="0" h="2310" w="8762">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78"/>
            <p:cNvSpPr/>
            <p:nvPr/>
          </p:nvSpPr>
          <p:spPr>
            <a:xfrm>
              <a:off x="1848419" y="3612525"/>
              <a:ext cx="265049" cy="62090"/>
            </a:xfrm>
            <a:custGeom>
              <a:rect b="b" l="l" r="r" t="t"/>
              <a:pathLst>
                <a:path extrusionOk="0" h="1719" w="7338">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8"/>
            <p:cNvSpPr/>
            <p:nvPr/>
          </p:nvSpPr>
          <p:spPr>
            <a:xfrm>
              <a:off x="1919142" y="3580559"/>
              <a:ext cx="116920" cy="18530"/>
            </a:xfrm>
            <a:custGeom>
              <a:rect b="b" l="l" r="r" t="t"/>
              <a:pathLst>
                <a:path extrusionOk="0" h="513" w="3237">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8"/>
            <p:cNvSpPr/>
            <p:nvPr/>
          </p:nvSpPr>
          <p:spPr>
            <a:xfrm>
              <a:off x="1862000" y="3588469"/>
              <a:ext cx="224486" cy="61548"/>
            </a:xfrm>
            <a:custGeom>
              <a:rect b="b" l="l" r="r" t="t"/>
              <a:pathLst>
                <a:path extrusionOk="0" h="1704" w="6215">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8"/>
            <p:cNvSpPr/>
            <p:nvPr/>
          </p:nvSpPr>
          <p:spPr>
            <a:xfrm>
              <a:off x="1815405" y="3661396"/>
              <a:ext cx="342129" cy="87374"/>
            </a:xfrm>
            <a:custGeom>
              <a:rect b="b" l="l" r="r" t="t"/>
              <a:pathLst>
                <a:path extrusionOk="0" h="2419" w="9472">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78"/>
            <p:cNvSpPr/>
            <p:nvPr/>
          </p:nvSpPr>
          <p:spPr>
            <a:xfrm>
              <a:off x="1801210" y="3801108"/>
              <a:ext cx="340395" cy="83690"/>
            </a:xfrm>
            <a:custGeom>
              <a:rect b="b" l="l" r="r" t="t"/>
              <a:pathLst>
                <a:path extrusionOk="0" h="2317" w="9424">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78"/>
            <p:cNvSpPr/>
            <p:nvPr/>
          </p:nvSpPr>
          <p:spPr>
            <a:xfrm>
              <a:off x="1806086" y="3820576"/>
              <a:ext cx="317495" cy="111719"/>
            </a:xfrm>
            <a:custGeom>
              <a:rect b="b" l="l" r="r" t="t"/>
              <a:pathLst>
                <a:path extrusionOk="0" h="3093" w="879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78"/>
            <p:cNvSpPr/>
            <p:nvPr/>
          </p:nvSpPr>
          <p:spPr>
            <a:xfrm>
              <a:off x="1799259" y="3719224"/>
              <a:ext cx="368135" cy="87988"/>
            </a:xfrm>
            <a:custGeom>
              <a:rect b="b" l="l" r="r" t="t"/>
              <a:pathLst>
                <a:path extrusionOk="0" h="2436" w="10192">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78"/>
            <p:cNvSpPr/>
            <p:nvPr/>
          </p:nvSpPr>
          <p:spPr>
            <a:xfrm>
              <a:off x="1796622" y="3742666"/>
              <a:ext cx="365859" cy="116631"/>
            </a:xfrm>
            <a:custGeom>
              <a:rect b="b" l="l" r="r" t="t"/>
              <a:pathLst>
                <a:path extrusionOk="0" h="3229" w="10129">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8"/>
            <p:cNvSpPr/>
            <p:nvPr/>
          </p:nvSpPr>
          <p:spPr>
            <a:xfrm>
              <a:off x="1821003" y="3855071"/>
              <a:ext cx="240704" cy="95212"/>
            </a:xfrm>
            <a:custGeom>
              <a:rect b="b" l="l" r="r" t="t"/>
              <a:pathLst>
                <a:path extrusionOk="0" h="2636" w="6664">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8"/>
            <p:cNvSpPr/>
            <p:nvPr/>
          </p:nvSpPr>
          <p:spPr>
            <a:xfrm>
              <a:off x="1980546" y="3869483"/>
              <a:ext cx="122916" cy="52591"/>
            </a:xfrm>
            <a:custGeom>
              <a:rect b="b" l="l" r="r" t="t"/>
              <a:pathLst>
                <a:path extrusionOk="0" h="1456" w="3403">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8"/>
            <p:cNvSpPr/>
            <p:nvPr/>
          </p:nvSpPr>
          <p:spPr>
            <a:xfrm>
              <a:off x="1676271" y="3639724"/>
              <a:ext cx="623937" cy="251504"/>
            </a:xfrm>
            <a:custGeom>
              <a:rect b="b" l="l" r="r" t="t"/>
              <a:pathLst>
                <a:path extrusionOk="0" h="6963" w="17274">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8"/>
            <p:cNvSpPr/>
            <p:nvPr/>
          </p:nvSpPr>
          <p:spPr>
            <a:xfrm>
              <a:off x="2525632" y="2980606"/>
              <a:ext cx="216937" cy="42477"/>
            </a:xfrm>
            <a:custGeom>
              <a:rect b="b" l="l" r="r" t="t"/>
              <a:pathLst>
                <a:path extrusionOk="0" h="1176" w="6006">
                  <a:moveTo>
                    <a:pt x="650" y="0"/>
                  </a:moveTo>
                  <a:cubicBezTo>
                    <a:pt x="420" y="129"/>
                    <a:pt x="203" y="281"/>
                    <a:pt x="1" y="450"/>
                  </a:cubicBezTo>
                  <a:cubicBezTo>
                    <a:pt x="1164" y="710"/>
                    <a:pt x="2316" y="1026"/>
                    <a:pt x="3501" y="1138"/>
                  </a:cubicBezTo>
                  <a:cubicBezTo>
                    <a:pt x="3756" y="1162"/>
                    <a:pt x="4015" y="1175"/>
                    <a:pt x="4276" y="1175"/>
                  </a:cubicBezTo>
                  <a:cubicBezTo>
                    <a:pt x="4860" y="1175"/>
                    <a:pt x="5448" y="1110"/>
                    <a:pt x="6005" y="962"/>
                  </a:cubicBezTo>
                  <a:cubicBezTo>
                    <a:pt x="5825" y="750"/>
                    <a:pt x="5624" y="555"/>
                    <a:pt x="5407" y="381"/>
                  </a:cubicBezTo>
                  <a:cubicBezTo>
                    <a:pt x="4932" y="469"/>
                    <a:pt x="4445" y="510"/>
                    <a:pt x="3960" y="510"/>
                  </a:cubicBezTo>
                  <a:cubicBezTo>
                    <a:pt x="3759" y="510"/>
                    <a:pt x="3558" y="503"/>
                    <a:pt x="3358" y="490"/>
                  </a:cubicBezTo>
                  <a:cubicBezTo>
                    <a:pt x="2441" y="426"/>
                    <a:pt x="1541" y="234"/>
                    <a:pt x="650"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8"/>
            <p:cNvSpPr/>
            <p:nvPr/>
          </p:nvSpPr>
          <p:spPr>
            <a:xfrm>
              <a:off x="2498651" y="2996896"/>
              <a:ext cx="255332" cy="48943"/>
            </a:xfrm>
            <a:custGeom>
              <a:rect b="b" l="l" r="r" t="t"/>
              <a:pathLst>
                <a:path extrusionOk="0" h="1355" w="7069">
                  <a:moveTo>
                    <a:pt x="748" y="1"/>
                  </a:moveTo>
                  <a:cubicBezTo>
                    <a:pt x="465" y="239"/>
                    <a:pt x="214" y="512"/>
                    <a:pt x="1" y="813"/>
                  </a:cubicBezTo>
                  <a:cubicBezTo>
                    <a:pt x="922" y="1042"/>
                    <a:pt x="1859" y="1201"/>
                    <a:pt x="2804" y="1291"/>
                  </a:cubicBezTo>
                  <a:cubicBezTo>
                    <a:pt x="3238" y="1331"/>
                    <a:pt x="3679" y="1354"/>
                    <a:pt x="4120" y="1354"/>
                  </a:cubicBezTo>
                  <a:cubicBezTo>
                    <a:pt x="5125" y="1354"/>
                    <a:pt x="6132" y="1235"/>
                    <a:pt x="7069" y="935"/>
                  </a:cubicBezTo>
                  <a:cubicBezTo>
                    <a:pt x="6972" y="787"/>
                    <a:pt x="6866" y="646"/>
                    <a:pt x="6752" y="511"/>
                  </a:cubicBezTo>
                  <a:cubicBezTo>
                    <a:pt x="6194" y="659"/>
                    <a:pt x="5603" y="725"/>
                    <a:pt x="5017" y="725"/>
                  </a:cubicBezTo>
                  <a:cubicBezTo>
                    <a:pt x="4759" y="725"/>
                    <a:pt x="4501" y="712"/>
                    <a:pt x="4247" y="688"/>
                  </a:cubicBezTo>
                  <a:cubicBezTo>
                    <a:pt x="3063" y="576"/>
                    <a:pt x="1910" y="261"/>
                    <a:pt x="748"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78"/>
            <p:cNvSpPr/>
            <p:nvPr/>
          </p:nvSpPr>
          <p:spPr>
            <a:xfrm>
              <a:off x="2474270" y="3051004"/>
              <a:ext cx="295281" cy="41755"/>
            </a:xfrm>
            <a:custGeom>
              <a:rect b="b" l="l" r="r" t="t"/>
              <a:pathLst>
                <a:path extrusionOk="0" h="1156" w="8175">
                  <a:moveTo>
                    <a:pt x="8056" y="1"/>
                  </a:moveTo>
                  <a:cubicBezTo>
                    <a:pt x="7067" y="367"/>
                    <a:pt x="6019" y="586"/>
                    <a:pt x="4967" y="659"/>
                  </a:cubicBezTo>
                  <a:cubicBezTo>
                    <a:pt x="4670" y="680"/>
                    <a:pt x="4373" y="690"/>
                    <a:pt x="4076" y="690"/>
                  </a:cubicBezTo>
                  <a:cubicBezTo>
                    <a:pt x="2773" y="690"/>
                    <a:pt x="1473" y="497"/>
                    <a:pt x="204" y="181"/>
                  </a:cubicBezTo>
                  <a:cubicBezTo>
                    <a:pt x="118" y="396"/>
                    <a:pt x="51" y="616"/>
                    <a:pt x="1" y="842"/>
                  </a:cubicBezTo>
                  <a:cubicBezTo>
                    <a:pt x="1209" y="1016"/>
                    <a:pt x="2423" y="1155"/>
                    <a:pt x="3641" y="1155"/>
                  </a:cubicBezTo>
                  <a:cubicBezTo>
                    <a:pt x="3826" y="1155"/>
                    <a:pt x="4010" y="1152"/>
                    <a:pt x="4195" y="1145"/>
                  </a:cubicBezTo>
                  <a:cubicBezTo>
                    <a:pt x="5559" y="1094"/>
                    <a:pt x="6933" y="836"/>
                    <a:pt x="8175" y="281"/>
                  </a:cubicBezTo>
                  <a:cubicBezTo>
                    <a:pt x="8139" y="187"/>
                    <a:pt x="8098" y="93"/>
                    <a:pt x="8056"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8"/>
            <p:cNvSpPr/>
            <p:nvPr/>
          </p:nvSpPr>
          <p:spPr>
            <a:xfrm>
              <a:off x="2481638" y="3026298"/>
              <a:ext cx="283650" cy="49629"/>
            </a:xfrm>
            <a:custGeom>
              <a:rect b="b" l="l" r="r" t="t"/>
              <a:pathLst>
                <a:path extrusionOk="0" h="1374" w="7853">
                  <a:moveTo>
                    <a:pt x="472" y="0"/>
                  </a:moveTo>
                  <a:cubicBezTo>
                    <a:pt x="282" y="269"/>
                    <a:pt x="123" y="559"/>
                    <a:pt x="0" y="865"/>
                  </a:cubicBezTo>
                  <a:cubicBezTo>
                    <a:pt x="1269" y="1181"/>
                    <a:pt x="2569" y="1374"/>
                    <a:pt x="3872" y="1374"/>
                  </a:cubicBezTo>
                  <a:cubicBezTo>
                    <a:pt x="4169" y="1374"/>
                    <a:pt x="4466" y="1364"/>
                    <a:pt x="4763" y="1343"/>
                  </a:cubicBezTo>
                  <a:cubicBezTo>
                    <a:pt x="5815" y="1269"/>
                    <a:pt x="6863" y="1050"/>
                    <a:pt x="7852" y="685"/>
                  </a:cubicBezTo>
                  <a:cubicBezTo>
                    <a:pt x="7762" y="489"/>
                    <a:pt x="7657" y="301"/>
                    <a:pt x="7540" y="121"/>
                  </a:cubicBezTo>
                  <a:cubicBezTo>
                    <a:pt x="6603" y="421"/>
                    <a:pt x="5596" y="541"/>
                    <a:pt x="4591" y="541"/>
                  </a:cubicBezTo>
                  <a:cubicBezTo>
                    <a:pt x="4150" y="541"/>
                    <a:pt x="3710" y="518"/>
                    <a:pt x="3275" y="477"/>
                  </a:cubicBezTo>
                  <a:cubicBezTo>
                    <a:pt x="2330" y="388"/>
                    <a:pt x="1393" y="228"/>
                    <a:pt x="4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8"/>
            <p:cNvSpPr/>
            <p:nvPr/>
          </p:nvSpPr>
          <p:spPr>
            <a:xfrm>
              <a:off x="2566737" y="2960631"/>
              <a:ext cx="116920" cy="20191"/>
            </a:xfrm>
            <a:custGeom>
              <a:rect b="b" l="l" r="r" t="t"/>
              <a:pathLst>
                <a:path extrusionOk="0" h="559" w="3237">
                  <a:moveTo>
                    <a:pt x="1608" y="0"/>
                  </a:moveTo>
                  <a:cubicBezTo>
                    <a:pt x="1062" y="0"/>
                    <a:pt x="516" y="106"/>
                    <a:pt x="1" y="318"/>
                  </a:cubicBezTo>
                  <a:cubicBezTo>
                    <a:pt x="525" y="479"/>
                    <a:pt x="1073" y="559"/>
                    <a:pt x="1621" y="559"/>
                  </a:cubicBezTo>
                  <a:cubicBezTo>
                    <a:pt x="2166" y="559"/>
                    <a:pt x="2712" y="480"/>
                    <a:pt x="3236" y="327"/>
                  </a:cubicBezTo>
                  <a:cubicBezTo>
                    <a:pt x="2716" y="109"/>
                    <a:pt x="2162" y="0"/>
                    <a:pt x="1608"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8"/>
            <p:cNvSpPr/>
            <p:nvPr/>
          </p:nvSpPr>
          <p:spPr>
            <a:xfrm>
              <a:off x="2549074" y="2972118"/>
              <a:ext cx="171823" cy="26946"/>
            </a:xfrm>
            <a:custGeom>
              <a:rect b="b" l="l" r="r" t="t"/>
              <a:pathLst>
                <a:path extrusionOk="0" h="746" w="4757">
                  <a:moveTo>
                    <a:pt x="490" y="0"/>
                  </a:moveTo>
                  <a:cubicBezTo>
                    <a:pt x="321" y="69"/>
                    <a:pt x="158" y="147"/>
                    <a:pt x="0" y="236"/>
                  </a:cubicBezTo>
                  <a:cubicBezTo>
                    <a:pt x="891" y="469"/>
                    <a:pt x="1791" y="663"/>
                    <a:pt x="2709" y="726"/>
                  </a:cubicBezTo>
                  <a:cubicBezTo>
                    <a:pt x="2907" y="739"/>
                    <a:pt x="3105" y="746"/>
                    <a:pt x="3304" y="746"/>
                  </a:cubicBezTo>
                  <a:cubicBezTo>
                    <a:pt x="3791" y="746"/>
                    <a:pt x="4279" y="705"/>
                    <a:pt x="4757" y="616"/>
                  </a:cubicBezTo>
                  <a:cubicBezTo>
                    <a:pt x="4443" y="366"/>
                    <a:pt x="4095" y="161"/>
                    <a:pt x="3725" y="9"/>
                  </a:cubicBezTo>
                  <a:cubicBezTo>
                    <a:pt x="3201" y="162"/>
                    <a:pt x="2655" y="241"/>
                    <a:pt x="2110" y="241"/>
                  </a:cubicBezTo>
                  <a:cubicBezTo>
                    <a:pt x="1562" y="241"/>
                    <a:pt x="1014" y="161"/>
                    <a:pt x="490"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8"/>
            <p:cNvSpPr/>
            <p:nvPr/>
          </p:nvSpPr>
          <p:spPr>
            <a:xfrm>
              <a:off x="2484528" y="3170561"/>
              <a:ext cx="284373" cy="54830"/>
            </a:xfrm>
            <a:custGeom>
              <a:rect b="b" l="l" r="r" t="t"/>
              <a:pathLst>
                <a:path extrusionOk="0" h="1518" w="7873">
                  <a:moveTo>
                    <a:pt x="7872" y="0"/>
                  </a:moveTo>
                  <a:cubicBezTo>
                    <a:pt x="6885" y="386"/>
                    <a:pt x="5825" y="603"/>
                    <a:pt x="4764" y="670"/>
                  </a:cubicBezTo>
                  <a:cubicBezTo>
                    <a:pt x="4490" y="687"/>
                    <a:pt x="4216" y="696"/>
                    <a:pt x="3943" y="696"/>
                  </a:cubicBezTo>
                  <a:cubicBezTo>
                    <a:pt x="2621" y="696"/>
                    <a:pt x="1302" y="507"/>
                    <a:pt x="1" y="245"/>
                  </a:cubicBezTo>
                  <a:lnTo>
                    <a:pt x="1" y="245"/>
                  </a:lnTo>
                  <a:cubicBezTo>
                    <a:pt x="142" y="554"/>
                    <a:pt x="321" y="844"/>
                    <a:pt x="532" y="1110"/>
                  </a:cubicBezTo>
                  <a:cubicBezTo>
                    <a:pt x="1604" y="1382"/>
                    <a:pt x="2709" y="1518"/>
                    <a:pt x="3815" y="1518"/>
                  </a:cubicBezTo>
                  <a:cubicBezTo>
                    <a:pt x="4980" y="1518"/>
                    <a:pt x="6146" y="1367"/>
                    <a:pt x="7274" y="1066"/>
                  </a:cubicBezTo>
                  <a:cubicBezTo>
                    <a:pt x="7523" y="741"/>
                    <a:pt x="7724" y="382"/>
                    <a:pt x="78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8"/>
            <p:cNvSpPr/>
            <p:nvPr/>
          </p:nvSpPr>
          <p:spPr>
            <a:xfrm>
              <a:off x="2470622" y="3061153"/>
              <a:ext cx="305828" cy="59309"/>
            </a:xfrm>
            <a:custGeom>
              <a:rect b="b" l="l" r="r" t="t"/>
              <a:pathLst>
                <a:path extrusionOk="0" h="1642" w="8467">
                  <a:moveTo>
                    <a:pt x="8276" y="0"/>
                  </a:moveTo>
                  <a:cubicBezTo>
                    <a:pt x="7034" y="555"/>
                    <a:pt x="5660" y="813"/>
                    <a:pt x="4296" y="863"/>
                  </a:cubicBezTo>
                  <a:cubicBezTo>
                    <a:pt x="4109" y="870"/>
                    <a:pt x="3922" y="873"/>
                    <a:pt x="3736" y="873"/>
                  </a:cubicBezTo>
                  <a:cubicBezTo>
                    <a:pt x="2520" y="873"/>
                    <a:pt x="1308" y="734"/>
                    <a:pt x="102" y="559"/>
                  </a:cubicBezTo>
                  <a:cubicBezTo>
                    <a:pt x="42" y="824"/>
                    <a:pt x="8" y="1094"/>
                    <a:pt x="1" y="1366"/>
                  </a:cubicBezTo>
                  <a:cubicBezTo>
                    <a:pt x="1107" y="1535"/>
                    <a:pt x="2223" y="1641"/>
                    <a:pt x="3339" y="1641"/>
                  </a:cubicBezTo>
                  <a:cubicBezTo>
                    <a:pt x="3737" y="1641"/>
                    <a:pt x="4136" y="1628"/>
                    <a:pt x="4534" y="1598"/>
                  </a:cubicBezTo>
                  <a:cubicBezTo>
                    <a:pt x="5880" y="1499"/>
                    <a:pt x="7221" y="1212"/>
                    <a:pt x="8466" y="700"/>
                  </a:cubicBezTo>
                  <a:cubicBezTo>
                    <a:pt x="8423" y="462"/>
                    <a:pt x="8358" y="228"/>
                    <a:pt x="827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78"/>
            <p:cNvSpPr/>
            <p:nvPr/>
          </p:nvSpPr>
          <p:spPr>
            <a:xfrm>
              <a:off x="2525055" y="3231748"/>
              <a:ext cx="200683" cy="37745"/>
            </a:xfrm>
            <a:custGeom>
              <a:rect b="b" l="l" r="r" t="t"/>
              <a:pathLst>
                <a:path extrusionOk="0" h="1045" w="5556">
                  <a:moveTo>
                    <a:pt x="5556" y="0"/>
                  </a:moveTo>
                  <a:cubicBezTo>
                    <a:pt x="4736" y="258"/>
                    <a:pt x="3867" y="364"/>
                    <a:pt x="2983" y="364"/>
                  </a:cubicBezTo>
                  <a:cubicBezTo>
                    <a:pt x="1990" y="364"/>
                    <a:pt x="979" y="230"/>
                    <a:pt x="1" y="27"/>
                  </a:cubicBezTo>
                  <a:lnTo>
                    <a:pt x="1" y="27"/>
                  </a:lnTo>
                  <a:cubicBezTo>
                    <a:pt x="749" y="661"/>
                    <a:pt x="1712" y="1044"/>
                    <a:pt x="2758" y="1044"/>
                  </a:cubicBezTo>
                  <a:cubicBezTo>
                    <a:pt x="2826" y="1044"/>
                    <a:pt x="2896" y="1042"/>
                    <a:pt x="2965" y="1039"/>
                  </a:cubicBezTo>
                  <a:cubicBezTo>
                    <a:pt x="3922" y="994"/>
                    <a:pt x="4834" y="628"/>
                    <a:pt x="555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8"/>
            <p:cNvSpPr/>
            <p:nvPr/>
          </p:nvSpPr>
          <p:spPr>
            <a:xfrm>
              <a:off x="2503708" y="3209029"/>
              <a:ext cx="243557" cy="35903"/>
            </a:xfrm>
            <a:custGeom>
              <a:rect b="b" l="l" r="r" t="t"/>
              <a:pathLst>
                <a:path extrusionOk="0" h="994" w="6743">
                  <a:moveTo>
                    <a:pt x="6743" y="0"/>
                  </a:moveTo>
                  <a:lnTo>
                    <a:pt x="6743" y="0"/>
                  </a:lnTo>
                  <a:cubicBezTo>
                    <a:pt x="5615" y="301"/>
                    <a:pt x="4448" y="452"/>
                    <a:pt x="3282" y="452"/>
                  </a:cubicBezTo>
                  <a:cubicBezTo>
                    <a:pt x="2177" y="452"/>
                    <a:pt x="1073" y="317"/>
                    <a:pt x="1" y="45"/>
                  </a:cubicBezTo>
                  <a:lnTo>
                    <a:pt x="1" y="45"/>
                  </a:lnTo>
                  <a:cubicBezTo>
                    <a:pt x="177" y="268"/>
                    <a:pt x="375" y="472"/>
                    <a:pt x="592" y="656"/>
                  </a:cubicBezTo>
                  <a:cubicBezTo>
                    <a:pt x="1570" y="859"/>
                    <a:pt x="2581" y="993"/>
                    <a:pt x="3574" y="993"/>
                  </a:cubicBezTo>
                  <a:cubicBezTo>
                    <a:pt x="4458" y="993"/>
                    <a:pt x="5328" y="887"/>
                    <a:pt x="6148" y="629"/>
                  </a:cubicBezTo>
                  <a:cubicBezTo>
                    <a:pt x="6366" y="440"/>
                    <a:pt x="6565" y="229"/>
                    <a:pt x="6743"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8"/>
            <p:cNvSpPr/>
            <p:nvPr/>
          </p:nvSpPr>
          <p:spPr>
            <a:xfrm>
              <a:off x="2477665" y="3134441"/>
              <a:ext cx="300229" cy="61260"/>
            </a:xfrm>
            <a:custGeom>
              <a:rect b="b" l="l" r="r" t="t"/>
              <a:pathLst>
                <a:path extrusionOk="0" h="1696" w="8312">
                  <a:moveTo>
                    <a:pt x="8311" y="0"/>
                  </a:moveTo>
                  <a:lnTo>
                    <a:pt x="8311" y="0"/>
                  </a:lnTo>
                  <a:cubicBezTo>
                    <a:pt x="6721" y="789"/>
                    <a:pt x="4942" y="1197"/>
                    <a:pt x="3166" y="1197"/>
                  </a:cubicBezTo>
                  <a:cubicBezTo>
                    <a:pt x="2096" y="1197"/>
                    <a:pt x="1027" y="1049"/>
                    <a:pt x="1" y="747"/>
                  </a:cubicBezTo>
                  <a:lnTo>
                    <a:pt x="1" y="747"/>
                  </a:lnTo>
                  <a:cubicBezTo>
                    <a:pt x="54" y="916"/>
                    <a:pt x="117" y="1083"/>
                    <a:pt x="191" y="1245"/>
                  </a:cubicBezTo>
                  <a:cubicBezTo>
                    <a:pt x="1492" y="1507"/>
                    <a:pt x="2811" y="1696"/>
                    <a:pt x="4133" y="1696"/>
                  </a:cubicBezTo>
                  <a:cubicBezTo>
                    <a:pt x="4406" y="1696"/>
                    <a:pt x="4680" y="1687"/>
                    <a:pt x="4954" y="1670"/>
                  </a:cubicBezTo>
                  <a:cubicBezTo>
                    <a:pt x="6015" y="1603"/>
                    <a:pt x="7075" y="1386"/>
                    <a:pt x="8062" y="999"/>
                  </a:cubicBezTo>
                  <a:cubicBezTo>
                    <a:pt x="8186" y="678"/>
                    <a:pt x="8270" y="342"/>
                    <a:pt x="8311" y="0"/>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78"/>
            <p:cNvSpPr/>
            <p:nvPr/>
          </p:nvSpPr>
          <p:spPr>
            <a:xfrm>
              <a:off x="2470405" y="3086401"/>
              <a:ext cx="308790" cy="53349"/>
            </a:xfrm>
            <a:custGeom>
              <a:rect b="b" l="l" r="r" t="t"/>
              <a:pathLst>
                <a:path extrusionOk="0" h="1477" w="8549">
                  <a:moveTo>
                    <a:pt x="8472" y="1"/>
                  </a:moveTo>
                  <a:cubicBezTo>
                    <a:pt x="7226" y="512"/>
                    <a:pt x="5886" y="799"/>
                    <a:pt x="4540" y="898"/>
                  </a:cubicBezTo>
                  <a:cubicBezTo>
                    <a:pt x="4140" y="928"/>
                    <a:pt x="3739" y="942"/>
                    <a:pt x="3338" y="942"/>
                  </a:cubicBezTo>
                  <a:cubicBezTo>
                    <a:pt x="2224" y="942"/>
                    <a:pt x="1111" y="835"/>
                    <a:pt x="6" y="666"/>
                  </a:cubicBezTo>
                  <a:cubicBezTo>
                    <a:pt x="2" y="775"/>
                    <a:pt x="0" y="885"/>
                    <a:pt x="6" y="996"/>
                  </a:cubicBezTo>
                  <a:cubicBezTo>
                    <a:pt x="8" y="1055"/>
                    <a:pt x="18" y="1112"/>
                    <a:pt x="22" y="1169"/>
                  </a:cubicBezTo>
                  <a:cubicBezTo>
                    <a:pt x="1342" y="1334"/>
                    <a:pt x="2667" y="1476"/>
                    <a:pt x="3994" y="1476"/>
                  </a:cubicBezTo>
                  <a:cubicBezTo>
                    <a:pt x="4179" y="1476"/>
                    <a:pt x="4365" y="1473"/>
                    <a:pt x="4551" y="1467"/>
                  </a:cubicBezTo>
                  <a:cubicBezTo>
                    <a:pt x="5910" y="1425"/>
                    <a:pt x="7281" y="1208"/>
                    <a:pt x="8545" y="725"/>
                  </a:cubicBezTo>
                  <a:cubicBezTo>
                    <a:pt x="8545" y="680"/>
                    <a:pt x="8548" y="635"/>
                    <a:pt x="8545" y="589"/>
                  </a:cubicBezTo>
                  <a:cubicBezTo>
                    <a:pt x="8534" y="391"/>
                    <a:pt x="8510" y="194"/>
                    <a:pt x="8472" y="1"/>
                  </a:cubicBez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78"/>
            <p:cNvSpPr/>
            <p:nvPr/>
          </p:nvSpPr>
          <p:spPr>
            <a:xfrm>
              <a:off x="2471200" y="3112588"/>
              <a:ext cx="307995" cy="65088"/>
            </a:xfrm>
            <a:custGeom>
              <a:rect b="b" l="l" r="r" t="t"/>
              <a:pathLst>
                <a:path extrusionOk="0" h="1802" w="8527">
                  <a:moveTo>
                    <a:pt x="8523" y="0"/>
                  </a:moveTo>
                  <a:cubicBezTo>
                    <a:pt x="7259" y="483"/>
                    <a:pt x="5888" y="700"/>
                    <a:pt x="4530" y="743"/>
                  </a:cubicBezTo>
                  <a:cubicBezTo>
                    <a:pt x="4344" y="749"/>
                    <a:pt x="4158" y="752"/>
                    <a:pt x="3972" y="752"/>
                  </a:cubicBezTo>
                  <a:cubicBezTo>
                    <a:pt x="2645" y="752"/>
                    <a:pt x="1321" y="610"/>
                    <a:pt x="0" y="445"/>
                  </a:cubicBezTo>
                  <a:lnTo>
                    <a:pt x="0" y="445"/>
                  </a:lnTo>
                  <a:cubicBezTo>
                    <a:pt x="27" y="753"/>
                    <a:pt x="87" y="1057"/>
                    <a:pt x="181" y="1352"/>
                  </a:cubicBezTo>
                  <a:cubicBezTo>
                    <a:pt x="1207" y="1654"/>
                    <a:pt x="2275" y="1802"/>
                    <a:pt x="3345" y="1802"/>
                  </a:cubicBezTo>
                  <a:cubicBezTo>
                    <a:pt x="5121" y="1802"/>
                    <a:pt x="6900" y="1394"/>
                    <a:pt x="8491" y="605"/>
                  </a:cubicBezTo>
                  <a:cubicBezTo>
                    <a:pt x="8515" y="404"/>
                    <a:pt x="8526" y="203"/>
                    <a:pt x="852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78"/>
            <p:cNvSpPr/>
            <p:nvPr/>
          </p:nvSpPr>
          <p:spPr>
            <a:xfrm>
              <a:off x="2529353" y="2849454"/>
              <a:ext cx="182406" cy="517202"/>
            </a:xfrm>
            <a:custGeom>
              <a:rect b="b" l="l" r="r" t="t"/>
              <a:pathLst>
                <a:path extrusionOk="0" h="14319" w="5050">
                  <a:moveTo>
                    <a:pt x="4512" y="1"/>
                  </a:moveTo>
                  <a:cubicBezTo>
                    <a:pt x="4339" y="1"/>
                    <a:pt x="3996" y="216"/>
                    <a:pt x="3248" y="1975"/>
                  </a:cubicBezTo>
                  <a:cubicBezTo>
                    <a:pt x="3103" y="2316"/>
                    <a:pt x="2954" y="2689"/>
                    <a:pt x="2804" y="3087"/>
                  </a:cubicBezTo>
                  <a:cubicBezTo>
                    <a:pt x="2896" y="3090"/>
                    <a:pt x="2987" y="3098"/>
                    <a:pt x="3078" y="3108"/>
                  </a:cubicBezTo>
                  <a:cubicBezTo>
                    <a:pt x="3768" y="1290"/>
                    <a:pt x="4313" y="295"/>
                    <a:pt x="4512" y="266"/>
                  </a:cubicBezTo>
                  <a:lnTo>
                    <a:pt x="4512" y="266"/>
                  </a:lnTo>
                  <a:cubicBezTo>
                    <a:pt x="4671" y="399"/>
                    <a:pt x="4600" y="1512"/>
                    <a:pt x="4213" y="3384"/>
                  </a:cubicBezTo>
                  <a:cubicBezTo>
                    <a:pt x="3987" y="4470"/>
                    <a:pt x="3657" y="5810"/>
                    <a:pt x="3201" y="7367"/>
                  </a:cubicBezTo>
                  <a:cubicBezTo>
                    <a:pt x="2704" y="9065"/>
                    <a:pt x="2222" y="10463"/>
                    <a:pt x="1801" y="11539"/>
                  </a:cubicBezTo>
                  <a:cubicBezTo>
                    <a:pt x="1170" y="13150"/>
                    <a:pt x="678" y="14032"/>
                    <a:pt x="492" y="14059"/>
                  </a:cubicBezTo>
                  <a:cubicBezTo>
                    <a:pt x="339" y="13932"/>
                    <a:pt x="398" y="12905"/>
                    <a:pt x="743" y="11176"/>
                  </a:cubicBezTo>
                  <a:cubicBezTo>
                    <a:pt x="662" y="11135"/>
                    <a:pt x="580" y="11094"/>
                    <a:pt x="503" y="11049"/>
                  </a:cubicBezTo>
                  <a:cubicBezTo>
                    <a:pt x="158" y="12741"/>
                    <a:pt x="0" y="14191"/>
                    <a:pt x="410" y="14310"/>
                  </a:cubicBezTo>
                  <a:cubicBezTo>
                    <a:pt x="428" y="14316"/>
                    <a:pt x="446" y="14318"/>
                    <a:pt x="463" y="14318"/>
                  </a:cubicBezTo>
                  <a:cubicBezTo>
                    <a:pt x="467" y="14318"/>
                    <a:pt x="470" y="14318"/>
                    <a:pt x="473" y="14318"/>
                  </a:cubicBezTo>
                  <a:cubicBezTo>
                    <a:pt x="878" y="14298"/>
                    <a:pt x="1479" y="13084"/>
                    <a:pt x="2062" y="11587"/>
                  </a:cubicBezTo>
                  <a:cubicBezTo>
                    <a:pt x="2598" y="10210"/>
                    <a:pt x="3119" y="8594"/>
                    <a:pt x="3457" y="7442"/>
                  </a:cubicBezTo>
                  <a:cubicBezTo>
                    <a:pt x="3869" y="6032"/>
                    <a:pt x="4214" y="4671"/>
                    <a:pt x="4460" y="3498"/>
                  </a:cubicBezTo>
                  <a:cubicBezTo>
                    <a:pt x="4541" y="3107"/>
                    <a:pt x="4612" y="2737"/>
                    <a:pt x="4670" y="2392"/>
                  </a:cubicBezTo>
                  <a:cubicBezTo>
                    <a:pt x="5049" y="149"/>
                    <a:pt x="4729" y="55"/>
                    <a:pt x="4593" y="15"/>
                  </a:cubicBezTo>
                  <a:cubicBezTo>
                    <a:pt x="4571" y="8"/>
                    <a:pt x="4545" y="1"/>
                    <a:pt x="45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78"/>
            <p:cNvSpPr/>
            <p:nvPr/>
          </p:nvSpPr>
          <p:spPr>
            <a:xfrm>
              <a:off x="2799061" y="1843693"/>
              <a:ext cx="342851" cy="102834"/>
            </a:xfrm>
            <a:custGeom>
              <a:rect b="b" l="l" r="r" t="t"/>
              <a:pathLst>
                <a:path extrusionOk="0" h="2847" w="9492">
                  <a:moveTo>
                    <a:pt x="3133" y="0"/>
                  </a:moveTo>
                  <a:cubicBezTo>
                    <a:pt x="2082" y="0"/>
                    <a:pt x="1030" y="247"/>
                    <a:pt x="87" y="713"/>
                  </a:cubicBezTo>
                  <a:cubicBezTo>
                    <a:pt x="1" y="1239"/>
                    <a:pt x="11" y="1776"/>
                    <a:pt x="114" y="2300"/>
                  </a:cubicBezTo>
                  <a:cubicBezTo>
                    <a:pt x="1499" y="1776"/>
                    <a:pt x="2929" y="1362"/>
                    <a:pt x="4353" y="1362"/>
                  </a:cubicBezTo>
                  <a:cubicBezTo>
                    <a:pt x="4883" y="1362"/>
                    <a:pt x="5413" y="1420"/>
                    <a:pt x="5939" y="1550"/>
                  </a:cubicBezTo>
                  <a:cubicBezTo>
                    <a:pt x="7097" y="1838"/>
                    <a:pt x="8157" y="2467"/>
                    <a:pt x="9282" y="2847"/>
                  </a:cubicBezTo>
                  <a:cubicBezTo>
                    <a:pt x="9404" y="2454"/>
                    <a:pt x="9475" y="2048"/>
                    <a:pt x="9492" y="1638"/>
                  </a:cubicBezTo>
                  <a:cubicBezTo>
                    <a:pt x="7790" y="1514"/>
                    <a:pt x="6179" y="493"/>
                    <a:pt x="4467" y="137"/>
                  </a:cubicBezTo>
                  <a:cubicBezTo>
                    <a:pt x="4028" y="45"/>
                    <a:pt x="3581" y="0"/>
                    <a:pt x="313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78"/>
            <p:cNvSpPr/>
            <p:nvPr/>
          </p:nvSpPr>
          <p:spPr>
            <a:xfrm>
              <a:off x="2851254" y="1723774"/>
              <a:ext cx="182587" cy="60068"/>
            </a:xfrm>
            <a:custGeom>
              <a:rect b="b" l="l" r="r" t="t"/>
              <a:pathLst>
                <a:path extrusionOk="0" h="1663" w="5055">
                  <a:moveTo>
                    <a:pt x="3317" y="1"/>
                  </a:moveTo>
                  <a:cubicBezTo>
                    <a:pt x="2098" y="1"/>
                    <a:pt x="900" y="473"/>
                    <a:pt x="1" y="1360"/>
                  </a:cubicBezTo>
                  <a:cubicBezTo>
                    <a:pt x="528" y="1546"/>
                    <a:pt x="1067" y="1663"/>
                    <a:pt x="1611" y="1663"/>
                  </a:cubicBezTo>
                  <a:cubicBezTo>
                    <a:pt x="1852" y="1663"/>
                    <a:pt x="2095" y="1639"/>
                    <a:pt x="2337" y="1589"/>
                  </a:cubicBezTo>
                  <a:cubicBezTo>
                    <a:pt x="3306" y="1384"/>
                    <a:pt x="4162" y="762"/>
                    <a:pt x="5054" y="332"/>
                  </a:cubicBezTo>
                  <a:cubicBezTo>
                    <a:pt x="4490" y="109"/>
                    <a:pt x="3901" y="1"/>
                    <a:pt x="331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78"/>
            <p:cNvSpPr/>
            <p:nvPr/>
          </p:nvSpPr>
          <p:spPr>
            <a:xfrm>
              <a:off x="2826476" y="1735766"/>
              <a:ext cx="287118" cy="81198"/>
            </a:xfrm>
            <a:custGeom>
              <a:rect b="b" l="l" r="r" t="t"/>
              <a:pathLst>
                <a:path extrusionOk="0" h="2248" w="7949">
                  <a:moveTo>
                    <a:pt x="5739" y="0"/>
                  </a:moveTo>
                  <a:cubicBezTo>
                    <a:pt x="4848" y="430"/>
                    <a:pt x="3992" y="1052"/>
                    <a:pt x="3022" y="1257"/>
                  </a:cubicBezTo>
                  <a:cubicBezTo>
                    <a:pt x="2780" y="1307"/>
                    <a:pt x="2538" y="1331"/>
                    <a:pt x="2296" y="1331"/>
                  </a:cubicBezTo>
                  <a:cubicBezTo>
                    <a:pt x="1753" y="1331"/>
                    <a:pt x="1214" y="1214"/>
                    <a:pt x="687" y="1028"/>
                  </a:cubicBezTo>
                  <a:cubicBezTo>
                    <a:pt x="425" y="1287"/>
                    <a:pt x="195" y="1575"/>
                    <a:pt x="0" y="1886"/>
                  </a:cubicBezTo>
                  <a:cubicBezTo>
                    <a:pt x="794" y="2124"/>
                    <a:pt x="1623" y="2247"/>
                    <a:pt x="2451" y="2247"/>
                  </a:cubicBezTo>
                  <a:cubicBezTo>
                    <a:pt x="2951" y="2247"/>
                    <a:pt x="3452" y="2202"/>
                    <a:pt x="3944" y="2110"/>
                  </a:cubicBezTo>
                  <a:cubicBezTo>
                    <a:pt x="4704" y="1966"/>
                    <a:pt x="5446" y="1717"/>
                    <a:pt x="6217" y="1650"/>
                  </a:cubicBezTo>
                  <a:cubicBezTo>
                    <a:pt x="6364" y="1637"/>
                    <a:pt x="6512" y="1630"/>
                    <a:pt x="6660" y="1630"/>
                  </a:cubicBezTo>
                  <a:cubicBezTo>
                    <a:pt x="7093" y="1630"/>
                    <a:pt x="7524" y="1684"/>
                    <a:pt x="7949" y="1778"/>
                  </a:cubicBezTo>
                  <a:cubicBezTo>
                    <a:pt x="7411" y="974"/>
                    <a:pt x="6640" y="353"/>
                    <a:pt x="573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78"/>
            <p:cNvSpPr/>
            <p:nvPr/>
          </p:nvSpPr>
          <p:spPr>
            <a:xfrm>
              <a:off x="2802167" y="1794642"/>
              <a:ext cx="340178" cy="108252"/>
            </a:xfrm>
            <a:custGeom>
              <a:rect b="b" l="l" r="r" t="t"/>
              <a:pathLst>
                <a:path extrusionOk="0" h="2997" w="9418">
                  <a:moveTo>
                    <a:pt x="7334" y="0"/>
                  </a:moveTo>
                  <a:cubicBezTo>
                    <a:pt x="7186" y="0"/>
                    <a:pt x="7038" y="7"/>
                    <a:pt x="6891" y="20"/>
                  </a:cubicBezTo>
                  <a:cubicBezTo>
                    <a:pt x="6119" y="87"/>
                    <a:pt x="5377" y="336"/>
                    <a:pt x="4617" y="480"/>
                  </a:cubicBezTo>
                  <a:cubicBezTo>
                    <a:pt x="4125" y="572"/>
                    <a:pt x="3624" y="617"/>
                    <a:pt x="3124" y="617"/>
                  </a:cubicBezTo>
                  <a:cubicBezTo>
                    <a:pt x="2296" y="617"/>
                    <a:pt x="1467" y="494"/>
                    <a:pt x="673" y="256"/>
                  </a:cubicBezTo>
                  <a:cubicBezTo>
                    <a:pt x="326" y="807"/>
                    <a:pt x="96" y="1426"/>
                    <a:pt x="1" y="2071"/>
                  </a:cubicBezTo>
                  <a:cubicBezTo>
                    <a:pt x="944" y="1605"/>
                    <a:pt x="1996" y="1359"/>
                    <a:pt x="3047" y="1359"/>
                  </a:cubicBezTo>
                  <a:cubicBezTo>
                    <a:pt x="3495" y="1359"/>
                    <a:pt x="3942" y="1404"/>
                    <a:pt x="4381" y="1495"/>
                  </a:cubicBezTo>
                  <a:cubicBezTo>
                    <a:pt x="6093" y="1852"/>
                    <a:pt x="7704" y="2872"/>
                    <a:pt x="9406" y="2996"/>
                  </a:cubicBezTo>
                  <a:cubicBezTo>
                    <a:pt x="9409" y="2922"/>
                    <a:pt x="9417" y="2849"/>
                    <a:pt x="9417" y="2774"/>
                  </a:cubicBezTo>
                  <a:cubicBezTo>
                    <a:pt x="9418" y="1840"/>
                    <a:pt x="9142" y="926"/>
                    <a:pt x="8622" y="148"/>
                  </a:cubicBezTo>
                  <a:cubicBezTo>
                    <a:pt x="8197" y="54"/>
                    <a:pt x="7766" y="0"/>
                    <a:pt x="7334"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8"/>
            <p:cNvSpPr/>
            <p:nvPr/>
          </p:nvSpPr>
          <p:spPr>
            <a:xfrm>
              <a:off x="2813437" y="1956820"/>
              <a:ext cx="301169" cy="71951"/>
            </a:xfrm>
            <a:custGeom>
              <a:rect b="b" l="l" r="r" t="t"/>
              <a:pathLst>
                <a:path extrusionOk="0" h="1992" w="8338">
                  <a:moveTo>
                    <a:pt x="806" y="0"/>
                  </a:moveTo>
                  <a:cubicBezTo>
                    <a:pt x="530" y="0"/>
                    <a:pt x="258" y="32"/>
                    <a:pt x="1" y="104"/>
                  </a:cubicBezTo>
                  <a:cubicBezTo>
                    <a:pt x="190" y="570"/>
                    <a:pt x="459" y="1001"/>
                    <a:pt x="793" y="1377"/>
                  </a:cubicBezTo>
                  <a:cubicBezTo>
                    <a:pt x="807" y="1372"/>
                    <a:pt x="818" y="1363"/>
                    <a:pt x="831" y="1358"/>
                  </a:cubicBezTo>
                  <a:cubicBezTo>
                    <a:pt x="1109" y="1254"/>
                    <a:pt x="1408" y="1229"/>
                    <a:pt x="1705" y="1229"/>
                  </a:cubicBezTo>
                  <a:cubicBezTo>
                    <a:pt x="1766" y="1229"/>
                    <a:pt x="1828" y="1230"/>
                    <a:pt x="1889" y="1231"/>
                  </a:cubicBezTo>
                  <a:cubicBezTo>
                    <a:pt x="2291" y="1241"/>
                    <a:pt x="2696" y="1275"/>
                    <a:pt x="3085" y="1379"/>
                  </a:cubicBezTo>
                  <a:cubicBezTo>
                    <a:pt x="3400" y="1463"/>
                    <a:pt x="3699" y="1592"/>
                    <a:pt x="4008" y="1693"/>
                  </a:cubicBezTo>
                  <a:cubicBezTo>
                    <a:pt x="4681" y="1911"/>
                    <a:pt x="5378" y="1992"/>
                    <a:pt x="6084" y="1992"/>
                  </a:cubicBezTo>
                  <a:cubicBezTo>
                    <a:pt x="6522" y="1992"/>
                    <a:pt x="6965" y="1961"/>
                    <a:pt x="7407" y="1913"/>
                  </a:cubicBezTo>
                  <a:cubicBezTo>
                    <a:pt x="7767" y="1610"/>
                    <a:pt x="8081" y="1257"/>
                    <a:pt x="8338" y="862"/>
                  </a:cubicBezTo>
                  <a:cubicBezTo>
                    <a:pt x="8262" y="859"/>
                    <a:pt x="8187" y="858"/>
                    <a:pt x="8111" y="858"/>
                  </a:cubicBezTo>
                  <a:cubicBezTo>
                    <a:pt x="7229" y="858"/>
                    <a:pt x="6326" y="1008"/>
                    <a:pt x="5436" y="1008"/>
                  </a:cubicBezTo>
                  <a:cubicBezTo>
                    <a:pt x="5120" y="1008"/>
                    <a:pt x="4806" y="989"/>
                    <a:pt x="4495" y="938"/>
                  </a:cubicBezTo>
                  <a:cubicBezTo>
                    <a:pt x="3568" y="785"/>
                    <a:pt x="2711" y="350"/>
                    <a:pt x="1798" y="126"/>
                  </a:cubicBezTo>
                  <a:cubicBezTo>
                    <a:pt x="1479" y="47"/>
                    <a:pt x="1140" y="0"/>
                    <a:pt x="806"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78"/>
            <p:cNvSpPr/>
            <p:nvPr/>
          </p:nvSpPr>
          <p:spPr>
            <a:xfrm>
              <a:off x="2842044" y="2001176"/>
              <a:ext cx="238934" cy="64799"/>
            </a:xfrm>
            <a:custGeom>
              <a:rect b="b" l="l" r="r" t="t"/>
              <a:pathLst>
                <a:path extrusionOk="0" h="1794" w="6615">
                  <a:moveTo>
                    <a:pt x="925" y="0"/>
                  </a:moveTo>
                  <a:cubicBezTo>
                    <a:pt x="623" y="0"/>
                    <a:pt x="320" y="25"/>
                    <a:pt x="39" y="130"/>
                  </a:cubicBezTo>
                  <a:cubicBezTo>
                    <a:pt x="26" y="134"/>
                    <a:pt x="14" y="143"/>
                    <a:pt x="1" y="148"/>
                  </a:cubicBezTo>
                  <a:cubicBezTo>
                    <a:pt x="869" y="1152"/>
                    <a:pt x="2144" y="1793"/>
                    <a:pt x="3576" y="1793"/>
                  </a:cubicBezTo>
                  <a:cubicBezTo>
                    <a:pt x="3615" y="1793"/>
                    <a:pt x="3653" y="1789"/>
                    <a:pt x="3692" y="1788"/>
                  </a:cubicBezTo>
                  <a:cubicBezTo>
                    <a:pt x="4764" y="1762"/>
                    <a:pt x="5794" y="1372"/>
                    <a:pt x="6615" y="683"/>
                  </a:cubicBezTo>
                  <a:lnTo>
                    <a:pt x="6615" y="683"/>
                  </a:lnTo>
                  <a:cubicBezTo>
                    <a:pt x="6173" y="732"/>
                    <a:pt x="5731" y="763"/>
                    <a:pt x="5292" y="763"/>
                  </a:cubicBezTo>
                  <a:cubicBezTo>
                    <a:pt x="4587" y="763"/>
                    <a:pt x="3889" y="682"/>
                    <a:pt x="3216" y="464"/>
                  </a:cubicBezTo>
                  <a:cubicBezTo>
                    <a:pt x="2907" y="364"/>
                    <a:pt x="2608" y="235"/>
                    <a:pt x="2293" y="150"/>
                  </a:cubicBezTo>
                  <a:cubicBezTo>
                    <a:pt x="1904" y="47"/>
                    <a:pt x="1499" y="12"/>
                    <a:pt x="1097" y="2"/>
                  </a:cubicBezTo>
                  <a:cubicBezTo>
                    <a:pt x="1039" y="1"/>
                    <a:pt x="982" y="0"/>
                    <a:pt x="92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78"/>
            <p:cNvSpPr/>
            <p:nvPr/>
          </p:nvSpPr>
          <p:spPr>
            <a:xfrm>
              <a:off x="2803142" y="1892888"/>
              <a:ext cx="331184" cy="100341"/>
            </a:xfrm>
            <a:custGeom>
              <a:rect b="b" l="l" r="r" t="t"/>
              <a:pathLst>
                <a:path extrusionOk="0" h="2778" w="9169">
                  <a:moveTo>
                    <a:pt x="4099" y="364"/>
                  </a:moveTo>
                  <a:cubicBezTo>
                    <a:pt x="4353" y="364"/>
                    <a:pt x="4607" y="379"/>
                    <a:pt x="4859" y="409"/>
                  </a:cubicBezTo>
                  <a:cubicBezTo>
                    <a:pt x="5200" y="449"/>
                    <a:pt x="5603" y="575"/>
                    <a:pt x="5685" y="908"/>
                  </a:cubicBezTo>
                  <a:cubicBezTo>
                    <a:pt x="5742" y="1140"/>
                    <a:pt x="5602" y="1388"/>
                    <a:pt x="5400" y="1516"/>
                  </a:cubicBezTo>
                  <a:cubicBezTo>
                    <a:pt x="5383" y="1527"/>
                    <a:pt x="5362" y="1534"/>
                    <a:pt x="5344" y="1544"/>
                  </a:cubicBezTo>
                  <a:cubicBezTo>
                    <a:pt x="5205" y="1635"/>
                    <a:pt x="5010" y="1670"/>
                    <a:pt x="4838" y="1675"/>
                  </a:cubicBezTo>
                  <a:cubicBezTo>
                    <a:pt x="4794" y="1677"/>
                    <a:pt x="4751" y="1677"/>
                    <a:pt x="4708" y="1677"/>
                  </a:cubicBezTo>
                  <a:cubicBezTo>
                    <a:pt x="4346" y="1677"/>
                    <a:pt x="3985" y="1629"/>
                    <a:pt x="3637" y="1533"/>
                  </a:cubicBezTo>
                  <a:cubicBezTo>
                    <a:pt x="3327" y="1448"/>
                    <a:pt x="2974" y="1251"/>
                    <a:pt x="2978" y="930"/>
                  </a:cubicBezTo>
                  <a:cubicBezTo>
                    <a:pt x="2979" y="736"/>
                    <a:pt x="3122" y="566"/>
                    <a:pt x="3295" y="480"/>
                  </a:cubicBezTo>
                  <a:cubicBezTo>
                    <a:pt x="3469" y="393"/>
                    <a:pt x="3667" y="376"/>
                    <a:pt x="3861" y="369"/>
                  </a:cubicBezTo>
                  <a:cubicBezTo>
                    <a:pt x="3940" y="366"/>
                    <a:pt x="4019" y="364"/>
                    <a:pt x="4099" y="364"/>
                  </a:cubicBezTo>
                  <a:close/>
                  <a:moveTo>
                    <a:pt x="4239" y="0"/>
                  </a:moveTo>
                  <a:cubicBezTo>
                    <a:pt x="2816" y="0"/>
                    <a:pt x="1386" y="414"/>
                    <a:pt x="1" y="937"/>
                  </a:cubicBezTo>
                  <a:cubicBezTo>
                    <a:pt x="63" y="1259"/>
                    <a:pt x="159" y="1572"/>
                    <a:pt x="286" y="1873"/>
                  </a:cubicBezTo>
                  <a:cubicBezTo>
                    <a:pt x="542" y="1802"/>
                    <a:pt x="814" y="1770"/>
                    <a:pt x="1089" y="1770"/>
                  </a:cubicBezTo>
                  <a:cubicBezTo>
                    <a:pt x="1424" y="1770"/>
                    <a:pt x="1763" y="1817"/>
                    <a:pt x="2083" y="1896"/>
                  </a:cubicBezTo>
                  <a:cubicBezTo>
                    <a:pt x="2996" y="2120"/>
                    <a:pt x="3853" y="2554"/>
                    <a:pt x="4780" y="2708"/>
                  </a:cubicBezTo>
                  <a:cubicBezTo>
                    <a:pt x="5090" y="2759"/>
                    <a:pt x="5404" y="2778"/>
                    <a:pt x="5719" y="2778"/>
                  </a:cubicBezTo>
                  <a:cubicBezTo>
                    <a:pt x="6607" y="2778"/>
                    <a:pt x="7510" y="2628"/>
                    <a:pt x="8391" y="2628"/>
                  </a:cubicBezTo>
                  <a:cubicBezTo>
                    <a:pt x="8468" y="2628"/>
                    <a:pt x="8546" y="2629"/>
                    <a:pt x="8623" y="2632"/>
                  </a:cubicBezTo>
                  <a:cubicBezTo>
                    <a:pt x="8856" y="2276"/>
                    <a:pt x="9039" y="1890"/>
                    <a:pt x="9169" y="1485"/>
                  </a:cubicBezTo>
                  <a:cubicBezTo>
                    <a:pt x="8044" y="1105"/>
                    <a:pt x="6984" y="475"/>
                    <a:pt x="5826" y="188"/>
                  </a:cubicBezTo>
                  <a:cubicBezTo>
                    <a:pt x="5300" y="58"/>
                    <a:pt x="4770" y="0"/>
                    <a:pt x="423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8"/>
            <p:cNvSpPr/>
            <p:nvPr/>
          </p:nvSpPr>
          <p:spPr>
            <a:xfrm>
              <a:off x="2910563" y="1906000"/>
              <a:ext cx="99980" cy="47462"/>
            </a:xfrm>
            <a:custGeom>
              <a:rect b="b" l="l" r="r" t="t"/>
              <a:pathLst>
                <a:path extrusionOk="0" h="1314" w="2768">
                  <a:moveTo>
                    <a:pt x="1117" y="0"/>
                  </a:moveTo>
                  <a:cubicBezTo>
                    <a:pt x="1040" y="0"/>
                    <a:pt x="964" y="2"/>
                    <a:pt x="887" y="5"/>
                  </a:cubicBezTo>
                  <a:cubicBezTo>
                    <a:pt x="693" y="12"/>
                    <a:pt x="494" y="30"/>
                    <a:pt x="321" y="116"/>
                  </a:cubicBezTo>
                  <a:cubicBezTo>
                    <a:pt x="148" y="203"/>
                    <a:pt x="5" y="372"/>
                    <a:pt x="4" y="566"/>
                  </a:cubicBezTo>
                  <a:cubicBezTo>
                    <a:pt x="0" y="888"/>
                    <a:pt x="353" y="1084"/>
                    <a:pt x="663" y="1170"/>
                  </a:cubicBezTo>
                  <a:cubicBezTo>
                    <a:pt x="1009" y="1265"/>
                    <a:pt x="1367" y="1314"/>
                    <a:pt x="1725" y="1314"/>
                  </a:cubicBezTo>
                  <a:cubicBezTo>
                    <a:pt x="1771" y="1314"/>
                    <a:pt x="1818" y="1313"/>
                    <a:pt x="1864" y="1311"/>
                  </a:cubicBezTo>
                  <a:cubicBezTo>
                    <a:pt x="2036" y="1306"/>
                    <a:pt x="2231" y="1271"/>
                    <a:pt x="2370" y="1181"/>
                  </a:cubicBezTo>
                  <a:cubicBezTo>
                    <a:pt x="2388" y="1171"/>
                    <a:pt x="2409" y="1164"/>
                    <a:pt x="2426" y="1152"/>
                  </a:cubicBezTo>
                  <a:cubicBezTo>
                    <a:pt x="2628" y="1024"/>
                    <a:pt x="2768" y="777"/>
                    <a:pt x="2711" y="545"/>
                  </a:cubicBezTo>
                  <a:cubicBezTo>
                    <a:pt x="2630" y="211"/>
                    <a:pt x="2226" y="86"/>
                    <a:pt x="1885" y="46"/>
                  </a:cubicBezTo>
                  <a:cubicBezTo>
                    <a:pt x="1630" y="16"/>
                    <a:pt x="1373" y="0"/>
                    <a:pt x="1117"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8"/>
            <p:cNvSpPr/>
            <p:nvPr/>
          </p:nvSpPr>
          <p:spPr>
            <a:xfrm>
              <a:off x="3276965" y="2223422"/>
              <a:ext cx="85135" cy="55372"/>
            </a:xfrm>
            <a:custGeom>
              <a:rect b="b" l="l" r="r" t="t"/>
              <a:pathLst>
                <a:path extrusionOk="0" h="1533" w="2357">
                  <a:moveTo>
                    <a:pt x="1863" y="1"/>
                  </a:moveTo>
                  <a:cubicBezTo>
                    <a:pt x="971" y="1"/>
                    <a:pt x="225" y="608"/>
                    <a:pt x="0" y="1428"/>
                  </a:cubicBezTo>
                  <a:cubicBezTo>
                    <a:pt x="156" y="1491"/>
                    <a:pt x="321" y="1532"/>
                    <a:pt x="490" y="1532"/>
                  </a:cubicBezTo>
                  <a:cubicBezTo>
                    <a:pt x="511" y="1532"/>
                    <a:pt x="532" y="1532"/>
                    <a:pt x="553" y="1530"/>
                  </a:cubicBezTo>
                  <a:cubicBezTo>
                    <a:pt x="965" y="1504"/>
                    <a:pt x="1346" y="1303"/>
                    <a:pt x="1691" y="1075"/>
                  </a:cubicBezTo>
                  <a:cubicBezTo>
                    <a:pt x="1771" y="1023"/>
                    <a:pt x="1852" y="967"/>
                    <a:pt x="1902" y="885"/>
                  </a:cubicBezTo>
                  <a:cubicBezTo>
                    <a:pt x="1989" y="739"/>
                    <a:pt x="1958" y="546"/>
                    <a:pt x="2045" y="399"/>
                  </a:cubicBezTo>
                  <a:cubicBezTo>
                    <a:pt x="2107" y="297"/>
                    <a:pt x="2217" y="235"/>
                    <a:pt x="2301" y="149"/>
                  </a:cubicBezTo>
                  <a:cubicBezTo>
                    <a:pt x="2323" y="126"/>
                    <a:pt x="2341" y="100"/>
                    <a:pt x="2357" y="72"/>
                  </a:cubicBezTo>
                  <a:cubicBezTo>
                    <a:pt x="2199" y="30"/>
                    <a:pt x="2035" y="1"/>
                    <a:pt x="1863"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78"/>
            <p:cNvSpPr/>
            <p:nvPr/>
          </p:nvSpPr>
          <p:spPr>
            <a:xfrm>
              <a:off x="3292352" y="2317262"/>
              <a:ext cx="68303" cy="46378"/>
            </a:xfrm>
            <a:custGeom>
              <a:rect b="b" l="l" r="r" t="t"/>
              <a:pathLst>
                <a:path extrusionOk="0" h="1284" w="1891">
                  <a:moveTo>
                    <a:pt x="1270" y="1"/>
                  </a:moveTo>
                  <a:cubicBezTo>
                    <a:pt x="1253" y="1"/>
                    <a:pt x="1235" y="2"/>
                    <a:pt x="1218" y="3"/>
                  </a:cubicBezTo>
                  <a:cubicBezTo>
                    <a:pt x="941" y="21"/>
                    <a:pt x="653" y="65"/>
                    <a:pt x="426" y="224"/>
                  </a:cubicBezTo>
                  <a:cubicBezTo>
                    <a:pt x="265" y="336"/>
                    <a:pt x="139" y="497"/>
                    <a:pt x="1" y="638"/>
                  </a:cubicBezTo>
                  <a:cubicBezTo>
                    <a:pt x="356" y="1031"/>
                    <a:pt x="866" y="1283"/>
                    <a:pt x="1437" y="1283"/>
                  </a:cubicBezTo>
                  <a:cubicBezTo>
                    <a:pt x="1590" y="1282"/>
                    <a:pt x="1741" y="1262"/>
                    <a:pt x="1890" y="1225"/>
                  </a:cubicBezTo>
                  <a:cubicBezTo>
                    <a:pt x="1881" y="1207"/>
                    <a:pt x="1874" y="1188"/>
                    <a:pt x="1864" y="1170"/>
                  </a:cubicBezTo>
                  <a:cubicBezTo>
                    <a:pt x="1730" y="956"/>
                    <a:pt x="1526" y="767"/>
                    <a:pt x="1500" y="514"/>
                  </a:cubicBezTo>
                  <a:cubicBezTo>
                    <a:pt x="1491" y="423"/>
                    <a:pt x="1506" y="330"/>
                    <a:pt x="1498" y="238"/>
                  </a:cubicBezTo>
                  <a:cubicBezTo>
                    <a:pt x="1488" y="146"/>
                    <a:pt x="1444" y="48"/>
                    <a:pt x="1358" y="15"/>
                  </a:cubicBezTo>
                  <a:cubicBezTo>
                    <a:pt x="1330" y="4"/>
                    <a:pt x="1300" y="1"/>
                    <a:pt x="1270"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78"/>
            <p:cNvSpPr/>
            <p:nvPr/>
          </p:nvSpPr>
          <p:spPr>
            <a:xfrm>
              <a:off x="3370226" y="2240001"/>
              <a:ext cx="44139" cy="70434"/>
            </a:xfrm>
            <a:custGeom>
              <a:rect b="b" l="l" r="r" t="t"/>
              <a:pathLst>
                <a:path extrusionOk="0" h="1950" w="1222">
                  <a:moveTo>
                    <a:pt x="519" y="1"/>
                  </a:moveTo>
                  <a:cubicBezTo>
                    <a:pt x="332" y="161"/>
                    <a:pt x="197" y="388"/>
                    <a:pt x="74" y="609"/>
                  </a:cubicBezTo>
                  <a:cubicBezTo>
                    <a:pt x="47" y="657"/>
                    <a:pt x="19" y="706"/>
                    <a:pt x="13" y="760"/>
                  </a:cubicBezTo>
                  <a:cubicBezTo>
                    <a:pt x="1" y="854"/>
                    <a:pt x="52" y="943"/>
                    <a:pt x="100" y="1023"/>
                  </a:cubicBezTo>
                  <a:cubicBezTo>
                    <a:pt x="188" y="1169"/>
                    <a:pt x="282" y="1320"/>
                    <a:pt x="427" y="1407"/>
                  </a:cubicBezTo>
                  <a:cubicBezTo>
                    <a:pt x="529" y="1467"/>
                    <a:pt x="648" y="1491"/>
                    <a:pt x="751" y="1550"/>
                  </a:cubicBezTo>
                  <a:cubicBezTo>
                    <a:pt x="916" y="1645"/>
                    <a:pt x="1020" y="1816"/>
                    <a:pt x="1158" y="1949"/>
                  </a:cubicBezTo>
                  <a:cubicBezTo>
                    <a:pt x="1198" y="1797"/>
                    <a:pt x="1219" y="1640"/>
                    <a:pt x="1222" y="1482"/>
                  </a:cubicBezTo>
                  <a:cubicBezTo>
                    <a:pt x="1222" y="884"/>
                    <a:pt x="944" y="356"/>
                    <a:pt x="51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78"/>
            <p:cNvSpPr/>
            <p:nvPr/>
          </p:nvSpPr>
          <p:spPr>
            <a:xfrm>
              <a:off x="3274147" y="2225987"/>
              <a:ext cx="137942" cy="100739"/>
            </a:xfrm>
            <a:custGeom>
              <a:rect b="b" l="l" r="r" t="t"/>
              <a:pathLst>
                <a:path extrusionOk="0" h="2789" w="3819">
                  <a:moveTo>
                    <a:pt x="2435" y="0"/>
                  </a:moveTo>
                  <a:cubicBezTo>
                    <a:pt x="2419" y="29"/>
                    <a:pt x="2401" y="54"/>
                    <a:pt x="2379" y="76"/>
                  </a:cubicBezTo>
                  <a:cubicBezTo>
                    <a:pt x="2295" y="162"/>
                    <a:pt x="2185" y="226"/>
                    <a:pt x="2123" y="328"/>
                  </a:cubicBezTo>
                  <a:cubicBezTo>
                    <a:pt x="2036" y="474"/>
                    <a:pt x="2067" y="667"/>
                    <a:pt x="1980" y="814"/>
                  </a:cubicBezTo>
                  <a:cubicBezTo>
                    <a:pt x="1930" y="896"/>
                    <a:pt x="1849" y="952"/>
                    <a:pt x="1769" y="1004"/>
                  </a:cubicBezTo>
                  <a:cubicBezTo>
                    <a:pt x="1424" y="1232"/>
                    <a:pt x="1043" y="1433"/>
                    <a:pt x="631" y="1458"/>
                  </a:cubicBezTo>
                  <a:cubicBezTo>
                    <a:pt x="610" y="1459"/>
                    <a:pt x="589" y="1460"/>
                    <a:pt x="568" y="1460"/>
                  </a:cubicBezTo>
                  <a:cubicBezTo>
                    <a:pt x="399" y="1460"/>
                    <a:pt x="234" y="1419"/>
                    <a:pt x="78" y="1356"/>
                  </a:cubicBezTo>
                  <a:cubicBezTo>
                    <a:pt x="32" y="1520"/>
                    <a:pt x="1" y="1690"/>
                    <a:pt x="1" y="1869"/>
                  </a:cubicBezTo>
                  <a:cubicBezTo>
                    <a:pt x="1" y="1901"/>
                    <a:pt x="9" y="1930"/>
                    <a:pt x="10" y="1962"/>
                  </a:cubicBezTo>
                  <a:cubicBezTo>
                    <a:pt x="147" y="1993"/>
                    <a:pt x="289" y="2009"/>
                    <a:pt x="430" y="2009"/>
                  </a:cubicBezTo>
                  <a:cubicBezTo>
                    <a:pt x="758" y="2009"/>
                    <a:pt x="1086" y="1924"/>
                    <a:pt x="1366" y="1754"/>
                  </a:cubicBezTo>
                  <a:cubicBezTo>
                    <a:pt x="1500" y="1672"/>
                    <a:pt x="1630" y="1571"/>
                    <a:pt x="1785" y="1550"/>
                  </a:cubicBezTo>
                  <a:cubicBezTo>
                    <a:pt x="1807" y="1547"/>
                    <a:pt x="1828" y="1545"/>
                    <a:pt x="1849" y="1545"/>
                  </a:cubicBezTo>
                  <a:cubicBezTo>
                    <a:pt x="2211" y="1545"/>
                    <a:pt x="2454" y="1971"/>
                    <a:pt x="2786" y="2156"/>
                  </a:cubicBezTo>
                  <a:cubicBezTo>
                    <a:pt x="2962" y="2253"/>
                    <a:pt x="3173" y="2285"/>
                    <a:pt x="3337" y="2404"/>
                  </a:cubicBezTo>
                  <a:cubicBezTo>
                    <a:pt x="3470" y="2502"/>
                    <a:pt x="3555" y="2644"/>
                    <a:pt x="3639" y="2789"/>
                  </a:cubicBezTo>
                  <a:cubicBezTo>
                    <a:pt x="3718" y="2646"/>
                    <a:pt x="3778" y="2494"/>
                    <a:pt x="3818" y="2336"/>
                  </a:cubicBezTo>
                  <a:cubicBezTo>
                    <a:pt x="3680" y="2204"/>
                    <a:pt x="3576" y="2033"/>
                    <a:pt x="3411" y="1937"/>
                  </a:cubicBezTo>
                  <a:cubicBezTo>
                    <a:pt x="3308" y="1878"/>
                    <a:pt x="3189" y="1854"/>
                    <a:pt x="3087" y="1794"/>
                  </a:cubicBezTo>
                  <a:cubicBezTo>
                    <a:pt x="2942" y="1708"/>
                    <a:pt x="2848" y="1556"/>
                    <a:pt x="2760" y="1410"/>
                  </a:cubicBezTo>
                  <a:cubicBezTo>
                    <a:pt x="2712" y="1330"/>
                    <a:pt x="2661" y="1242"/>
                    <a:pt x="2673" y="1148"/>
                  </a:cubicBezTo>
                  <a:cubicBezTo>
                    <a:pt x="2679" y="1094"/>
                    <a:pt x="2707" y="1044"/>
                    <a:pt x="2734" y="996"/>
                  </a:cubicBezTo>
                  <a:cubicBezTo>
                    <a:pt x="2857" y="776"/>
                    <a:pt x="2992" y="549"/>
                    <a:pt x="3180" y="388"/>
                  </a:cubicBezTo>
                  <a:cubicBezTo>
                    <a:pt x="2962" y="205"/>
                    <a:pt x="2709" y="73"/>
                    <a:pt x="2435"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78"/>
            <p:cNvSpPr/>
            <p:nvPr/>
          </p:nvSpPr>
          <p:spPr>
            <a:xfrm>
              <a:off x="3274472" y="2281828"/>
              <a:ext cx="131116" cy="79717"/>
            </a:xfrm>
            <a:custGeom>
              <a:rect b="b" l="l" r="r" t="t"/>
              <a:pathLst>
                <a:path extrusionOk="0" h="2207" w="3630">
                  <a:moveTo>
                    <a:pt x="1840" y="0"/>
                  </a:moveTo>
                  <a:cubicBezTo>
                    <a:pt x="1819" y="0"/>
                    <a:pt x="1798" y="2"/>
                    <a:pt x="1776" y="5"/>
                  </a:cubicBezTo>
                  <a:cubicBezTo>
                    <a:pt x="1621" y="25"/>
                    <a:pt x="1491" y="126"/>
                    <a:pt x="1357" y="208"/>
                  </a:cubicBezTo>
                  <a:cubicBezTo>
                    <a:pt x="1077" y="379"/>
                    <a:pt x="749" y="464"/>
                    <a:pt x="420" y="464"/>
                  </a:cubicBezTo>
                  <a:cubicBezTo>
                    <a:pt x="279" y="464"/>
                    <a:pt x="138" y="448"/>
                    <a:pt x="1" y="417"/>
                  </a:cubicBezTo>
                  <a:lnTo>
                    <a:pt x="1" y="417"/>
                  </a:lnTo>
                  <a:cubicBezTo>
                    <a:pt x="21" y="863"/>
                    <a:pt x="196" y="1288"/>
                    <a:pt x="496" y="1619"/>
                  </a:cubicBezTo>
                  <a:cubicBezTo>
                    <a:pt x="634" y="1479"/>
                    <a:pt x="760" y="1318"/>
                    <a:pt x="921" y="1206"/>
                  </a:cubicBezTo>
                  <a:cubicBezTo>
                    <a:pt x="1148" y="1047"/>
                    <a:pt x="1436" y="1002"/>
                    <a:pt x="1713" y="985"/>
                  </a:cubicBezTo>
                  <a:cubicBezTo>
                    <a:pt x="1730" y="984"/>
                    <a:pt x="1748" y="983"/>
                    <a:pt x="1765" y="983"/>
                  </a:cubicBezTo>
                  <a:cubicBezTo>
                    <a:pt x="1795" y="983"/>
                    <a:pt x="1825" y="986"/>
                    <a:pt x="1853" y="997"/>
                  </a:cubicBezTo>
                  <a:cubicBezTo>
                    <a:pt x="1939" y="1029"/>
                    <a:pt x="1983" y="1127"/>
                    <a:pt x="1993" y="1220"/>
                  </a:cubicBezTo>
                  <a:cubicBezTo>
                    <a:pt x="2001" y="1311"/>
                    <a:pt x="1986" y="1404"/>
                    <a:pt x="1995" y="1496"/>
                  </a:cubicBezTo>
                  <a:cubicBezTo>
                    <a:pt x="2021" y="1748"/>
                    <a:pt x="2225" y="1937"/>
                    <a:pt x="2359" y="2152"/>
                  </a:cubicBezTo>
                  <a:cubicBezTo>
                    <a:pt x="2369" y="2170"/>
                    <a:pt x="2376" y="2189"/>
                    <a:pt x="2384" y="2207"/>
                  </a:cubicBezTo>
                  <a:cubicBezTo>
                    <a:pt x="2917" y="2077"/>
                    <a:pt x="3370" y="1728"/>
                    <a:pt x="3630" y="1245"/>
                  </a:cubicBezTo>
                  <a:cubicBezTo>
                    <a:pt x="3546" y="1100"/>
                    <a:pt x="3461" y="958"/>
                    <a:pt x="3328" y="860"/>
                  </a:cubicBezTo>
                  <a:cubicBezTo>
                    <a:pt x="3164" y="739"/>
                    <a:pt x="2953" y="709"/>
                    <a:pt x="2777" y="611"/>
                  </a:cubicBezTo>
                  <a:cubicBezTo>
                    <a:pt x="2445" y="427"/>
                    <a:pt x="2202" y="0"/>
                    <a:pt x="184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0" name="Google Shape;900;p78"/>
          <p:cNvSpPr txBox="1"/>
          <p:nvPr>
            <p:ph type="ctrTitle"/>
          </p:nvPr>
        </p:nvSpPr>
        <p:spPr>
          <a:xfrm>
            <a:off x="4645325" y="866925"/>
            <a:ext cx="3661200" cy="2052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5200"/>
              <a:buNone/>
              <a:defRPr sz="5200">
                <a:solidFill>
                  <a:schemeClr val="lt1"/>
                </a:solidFill>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p:txBody>
      </p:sp>
      <p:sp>
        <p:nvSpPr>
          <p:cNvPr id="901" name="Google Shape;901;p78"/>
          <p:cNvSpPr txBox="1"/>
          <p:nvPr>
            <p:ph idx="1" type="subTitle"/>
          </p:nvPr>
        </p:nvSpPr>
        <p:spPr>
          <a:xfrm>
            <a:off x="5313862" y="3243050"/>
            <a:ext cx="2760300" cy="915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902" name="Shape 902"/>
        <p:cNvGrpSpPr/>
        <p:nvPr/>
      </p:nvGrpSpPr>
      <p:grpSpPr>
        <a:xfrm>
          <a:off x="0" y="0"/>
          <a:ext cx="0" cy="0"/>
          <a:chOff x="0" y="0"/>
          <a:chExt cx="0" cy="0"/>
        </a:xfrm>
      </p:grpSpPr>
      <p:sp>
        <p:nvSpPr>
          <p:cNvPr id="903" name="Google Shape;903;p79"/>
          <p:cNvSpPr txBox="1"/>
          <p:nvPr>
            <p:ph type="title"/>
          </p:nvPr>
        </p:nvSpPr>
        <p:spPr>
          <a:xfrm>
            <a:off x="5230900" y="2274700"/>
            <a:ext cx="3455700" cy="841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904" name="Google Shape;904;p79"/>
          <p:cNvSpPr txBox="1"/>
          <p:nvPr>
            <p:ph idx="1" type="subTitle"/>
          </p:nvPr>
        </p:nvSpPr>
        <p:spPr>
          <a:xfrm>
            <a:off x="5230900" y="3090650"/>
            <a:ext cx="2760300" cy="9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905" name="Google Shape;905;p79"/>
          <p:cNvSpPr txBox="1"/>
          <p:nvPr>
            <p:ph hasCustomPrompt="1" idx="2" type="title"/>
          </p:nvPr>
        </p:nvSpPr>
        <p:spPr>
          <a:xfrm>
            <a:off x="5230900" y="1293975"/>
            <a:ext cx="2383800" cy="792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906" name="Shape 906"/>
        <p:cNvGrpSpPr/>
        <p:nvPr/>
      </p:nvGrpSpPr>
      <p:grpSpPr>
        <a:xfrm>
          <a:off x="0" y="0"/>
          <a:ext cx="0" cy="0"/>
          <a:chOff x="0" y="0"/>
          <a:chExt cx="0" cy="0"/>
        </a:xfrm>
      </p:grpSpPr>
      <p:sp>
        <p:nvSpPr>
          <p:cNvPr id="907" name="Google Shape;907;p80"/>
          <p:cNvSpPr txBox="1"/>
          <p:nvPr>
            <p:ph idx="1" type="body"/>
          </p:nvPr>
        </p:nvSpPr>
        <p:spPr>
          <a:xfrm>
            <a:off x="696675" y="999150"/>
            <a:ext cx="7652700" cy="30735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chemeClr val="accent2"/>
              </a:buClr>
              <a:buSzPts val="1100"/>
              <a:buFont typeface="Staatliches"/>
              <a:buAutoNum type="arabicPeriod"/>
              <a:defRPr sz="1200">
                <a:solidFill>
                  <a:srgbClr val="FFFFFF"/>
                </a:solidFill>
              </a:defRPr>
            </a:lvl1pPr>
            <a:lvl2pPr indent="-298450" lvl="1" marL="914400" rtl="0">
              <a:spcBef>
                <a:spcPts val="1600"/>
              </a:spcBef>
              <a:spcAft>
                <a:spcPts val="0"/>
              </a:spcAft>
              <a:buClr>
                <a:schemeClr val="dk1"/>
              </a:buClr>
              <a:buSzPts val="1100"/>
              <a:buFont typeface="Muli"/>
              <a:buAutoNum type="alphaLcPeriod"/>
              <a:defRPr>
                <a:solidFill>
                  <a:srgbClr val="FFFFFF"/>
                </a:solidFill>
              </a:defRPr>
            </a:lvl2pPr>
            <a:lvl3pPr indent="-298450" lvl="2" marL="1371600" rtl="0">
              <a:spcBef>
                <a:spcPts val="1600"/>
              </a:spcBef>
              <a:spcAft>
                <a:spcPts val="0"/>
              </a:spcAft>
              <a:buClr>
                <a:schemeClr val="dk1"/>
              </a:buClr>
              <a:buSzPts val="1100"/>
              <a:buFont typeface="Muli"/>
              <a:buAutoNum type="romanLcPeriod"/>
              <a:defRPr>
                <a:solidFill>
                  <a:srgbClr val="FFFFFF"/>
                </a:solidFill>
              </a:defRPr>
            </a:lvl3pPr>
            <a:lvl4pPr indent="-298450" lvl="3" marL="1828800" rtl="0">
              <a:spcBef>
                <a:spcPts val="1600"/>
              </a:spcBef>
              <a:spcAft>
                <a:spcPts val="0"/>
              </a:spcAft>
              <a:buClr>
                <a:schemeClr val="dk1"/>
              </a:buClr>
              <a:buSzPts val="1100"/>
              <a:buFont typeface="Muli"/>
              <a:buAutoNum type="arabicPeriod"/>
              <a:defRPr>
                <a:solidFill>
                  <a:srgbClr val="FFFFFF"/>
                </a:solidFill>
              </a:defRPr>
            </a:lvl4pPr>
            <a:lvl5pPr indent="-298450" lvl="4" marL="2286000" rtl="0">
              <a:spcBef>
                <a:spcPts val="1600"/>
              </a:spcBef>
              <a:spcAft>
                <a:spcPts val="0"/>
              </a:spcAft>
              <a:buClr>
                <a:schemeClr val="dk1"/>
              </a:buClr>
              <a:buSzPts val="1100"/>
              <a:buFont typeface="Muli"/>
              <a:buAutoNum type="alphaLcPeriod"/>
              <a:defRPr>
                <a:solidFill>
                  <a:srgbClr val="FFFFFF"/>
                </a:solidFill>
              </a:defRPr>
            </a:lvl5pPr>
            <a:lvl6pPr indent="-298450" lvl="5" marL="2743200" rtl="0">
              <a:spcBef>
                <a:spcPts val="1600"/>
              </a:spcBef>
              <a:spcAft>
                <a:spcPts val="0"/>
              </a:spcAft>
              <a:buClr>
                <a:schemeClr val="dk1"/>
              </a:buClr>
              <a:buSzPts val="1100"/>
              <a:buFont typeface="Muli"/>
              <a:buAutoNum type="romanLcPeriod"/>
              <a:defRPr>
                <a:solidFill>
                  <a:srgbClr val="FFFFFF"/>
                </a:solidFill>
              </a:defRPr>
            </a:lvl6pPr>
            <a:lvl7pPr indent="-298450" lvl="6" marL="3200400" rtl="0">
              <a:spcBef>
                <a:spcPts val="1600"/>
              </a:spcBef>
              <a:spcAft>
                <a:spcPts val="0"/>
              </a:spcAft>
              <a:buClr>
                <a:schemeClr val="dk1"/>
              </a:buClr>
              <a:buSzPts val="1100"/>
              <a:buFont typeface="Muli"/>
              <a:buAutoNum type="arabicPeriod"/>
              <a:defRPr>
                <a:solidFill>
                  <a:srgbClr val="FFFFFF"/>
                </a:solidFill>
              </a:defRPr>
            </a:lvl7pPr>
            <a:lvl8pPr indent="-298450" lvl="7" marL="3657600" rtl="0">
              <a:spcBef>
                <a:spcPts val="1600"/>
              </a:spcBef>
              <a:spcAft>
                <a:spcPts val="0"/>
              </a:spcAft>
              <a:buClr>
                <a:schemeClr val="dk1"/>
              </a:buClr>
              <a:buSzPts val="1100"/>
              <a:buFont typeface="Muli"/>
              <a:buAutoNum type="alphaLcPeriod"/>
              <a:defRPr>
                <a:solidFill>
                  <a:srgbClr val="FFFFFF"/>
                </a:solidFill>
              </a:defRPr>
            </a:lvl8pPr>
            <a:lvl9pPr indent="-298450" lvl="8" marL="4114800" rtl="0">
              <a:spcBef>
                <a:spcPts val="1600"/>
              </a:spcBef>
              <a:spcAft>
                <a:spcPts val="1600"/>
              </a:spcAft>
              <a:buClr>
                <a:schemeClr val="dk1"/>
              </a:buClr>
              <a:buSzPts val="1100"/>
              <a:buFont typeface="Muli"/>
              <a:buAutoNum type="romanLcPeriod"/>
              <a:defRPr>
                <a:solidFill>
                  <a:srgbClr val="FFFFFF"/>
                </a:solidFill>
              </a:defRPr>
            </a:lvl9pPr>
          </a:lstStyle>
          <a:p/>
        </p:txBody>
      </p:sp>
      <p:sp>
        <p:nvSpPr>
          <p:cNvPr id="908" name="Google Shape;908;p80"/>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909" name="Shape 909"/>
        <p:cNvGrpSpPr/>
        <p:nvPr/>
      </p:nvGrpSpPr>
      <p:grpSpPr>
        <a:xfrm>
          <a:off x="0" y="0"/>
          <a:ext cx="0" cy="0"/>
          <a:chOff x="0" y="0"/>
          <a:chExt cx="0" cy="0"/>
        </a:xfrm>
      </p:grpSpPr>
      <p:sp>
        <p:nvSpPr>
          <p:cNvPr id="910" name="Google Shape;910;p81"/>
          <p:cNvSpPr/>
          <p:nvPr/>
        </p:nvSpPr>
        <p:spPr>
          <a:xfrm>
            <a:off x="663425" y="1182425"/>
            <a:ext cx="3529200" cy="3529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81"/>
          <p:cNvSpPr/>
          <p:nvPr/>
        </p:nvSpPr>
        <p:spPr>
          <a:xfrm>
            <a:off x="1044650" y="1482600"/>
            <a:ext cx="3147900" cy="3147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81"/>
          <p:cNvSpPr/>
          <p:nvPr/>
        </p:nvSpPr>
        <p:spPr>
          <a:xfrm>
            <a:off x="4944825" y="1384650"/>
            <a:ext cx="3529200" cy="3529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81"/>
          <p:cNvSpPr/>
          <p:nvPr/>
        </p:nvSpPr>
        <p:spPr>
          <a:xfrm>
            <a:off x="4951450" y="1482600"/>
            <a:ext cx="3147900" cy="3147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81"/>
          <p:cNvSpPr txBox="1"/>
          <p:nvPr>
            <p:ph idx="1" type="subTitle"/>
          </p:nvPr>
        </p:nvSpPr>
        <p:spPr>
          <a:xfrm>
            <a:off x="5589802" y="2375625"/>
            <a:ext cx="1942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15" name="Google Shape;915;p81"/>
          <p:cNvSpPr txBox="1"/>
          <p:nvPr>
            <p:ph idx="2" type="subTitle"/>
          </p:nvPr>
        </p:nvSpPr>
        <p:spPr>
          <a:xfrm>
            <a:off x="1611702" y="2375625"/>
            <a:ext cx="1942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16" name="Google Shape;916;p81"/>
          <p:cNvSpPr txBox="1"/>
          <p:nvPr>
            <p:ph idx="3" type="subTitle"/>
          </p:nvPr>
        </p:nvSpPr>
        <p:spPr>
          <a:xfrm>
            <a:off x="1611700" y="2791725"/>
            <a:ext cx="1942500" cy="125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17" name="Google Shape;917;p81"/>
          <p:cNvSpPr txBox="1"/>
          <p:nvPr>
            <p:ph idx="4" type="subTitle"/>
          </p:nvPr>
        </p:nvSpPr>
        <p:spPr>
          <a:xfrm>
            <a:off x="5589800" y="2791725"/>
            <a:ext cx="1942500" cy="125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18" name="Google Shape;918;p81"/>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919" name="Shape 919"/>
        <p:cNvGrpSpPr/>
        <p:nvPr/>
      </p:nvGrpSpPr>
      <p:grpSpPr>
        <a:xfrm>
          <a:off x="0" y="0"/>
          <a:ext cx="0" cy="0"/>
          <a:chOff x="0" y="0"/>
          <a:chExt cx="0" cy="0"/>
        </a:xfrm>
      </p:grpSpPr>
      <p:sp>
        <p:nvSpPr>
          <p:cNvPr id="920" name="Google Shape;920;p82"/>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921" name="Shape 921"/>
        <p:cNvGrpSpPr/>
        <p:nvPr/>
      </p:nvGrpSpPr>
      <p:grpSpPr>
        <a:xfrm>
          <a:off x="0" y="0"/>
          <a:ext cx="0" cy="0"/>
          <a:chOff x="0" y="0"/>
          <a:chExt cx="0" cy="0"/>
        </a:xfrm>
      </p:grpSpPr>
      <p:sp>
        <p:nvSpPr>
          <p:cNvPr id="922" name="Google Shape;922;p83"/>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923" name="Google Shape;923;p83"/>
          <p:cNvSpPr txBox="1"/>
          <p:nvPr>
            <p:ph idx="1" type="subTitle"/>
          </p:nvPr>
        </p:nvSpPr>
        <p:spPr>
          <a:xfrm>
            <a:off x="934375" y="1046958"/>
            <a:ext cx="2918100" cy="79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924" name="Google Shape;924;p83"/>
          <p:cNvSpPr txBox="1"/>
          <p:nvPr>
            <p:ph idx="2" type="body"/>
          </p:nvPr>
        </p:nvSpPr>
        <p:spPr>
          <a:xfrm>
            <a:off x="934375" y="1922051"/>
            <a:ext cx="3536100" cy="2336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925" name="Shape 925"/>
        <p:cNvGrpSpPr/>
        <p:nvPr/>
      </p:nvGrpSpPr>
      <p:grpSpPr>
        <a:xfrm>
          <a:off x="0" y="0"/>
          <a:ext cx="0" cy="0"/>
          <a:chOff x="0" y="0"/>
          <a:chExt cx="0" cy="0"/>
        </a:xfrm>
      </p:grpSpPr>
      <p:sp>
        <p:nvSpPr>
          <p:cNvPr id="926" name="Google Shape;926;p84"/>
          <p:cNvSpPr/>
          <p:nvPr/>
        </p:nvSpPr>
        <p:spPr>
          <a:xfrm>
            <a:off x="1142850" y="-857325"/>
            <a:ext cx="6858000" cy="68580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84"/>
          <p:cNvSpPr/>
          <p:nvPr/>
        </p:nvSpPr>
        <p:spPr>
          <a:xfrm>
            <a:off x="1973399" y="-26776"/>
            <a:ext cx="5196900" cy="51969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8" name="Google Shape;928;p84"/>
          <p:cNvGrpSpPr/>
          <p:nvPr/>
        </p:nvGrpSpPr>
        <p:grpSpPr>
          <a:xfrm>
            <a:off x="1762121" y="3001959"/>
            <a:ext cx="604216" cy="560378"/>
            <a:chOff x="8106125" y="1319625"/>
            <a:chExt cx="1109875" cy="1029350"/>
          </a:xfrm>
        </p:grpSpPr>
        <p:sp>
          <p:nvSpPr>
            <p:cNvPr id="929" name="Google Shape;929;p84"/>
            <p:cNvSpPr/>
            <p:nvPr/>
          </p:nvSpPr>
          <p:spPr>
            <a:xfrm>
              <a:off x="8106125" y="1319625"/>
              <a:ext cx="1109875" cy="1029350"/>
            </a:xfrm>
            <a:custGeom>
              <a:rect b="b" l="l" r="r" t="t"/>
              <a:pathLst>
                <a:path extrusionOk="0" h="41174" w="44395">
                  <a:moveTo>
                    <a:pt x="22847" y="0"/>
                  </a:moveTo>
                  <a:cubicBezTo>
                    <a:pt x="19995" y="0"/>
                    <a:pt x="17172" y="590"/>
                    <a:pt x="14556" y="1731"/>
                  </a:cubicBezTo>
                  <a:cubicBezTo>
                    <a:pt x="4898" y="5970"/>
                    <a:pt x="1" y="16817"/>
                    <a:pt x="3216" y="26869"/>
                  </a:cubicBezTo>
                  <a:cubicBezTo>
                    <a:pt x="5992" y="35533"/>
                    <a:pt x="14032" y="41173"/>
                    <a:pt x="22813" y="41173"/>
                  </a:cubicBezTo>
                  <a:cubicBezTo>
                    <a:pt x="24208" y="41173"/>
                    <a:pt x="25622" y="41031"/>
                    <a:pt x="27036" y="40736"/>
                  </a:cubicBezTo>
                  <a:cubicBezTo>
                    <a:pt x="37363" y="38572"/>
                    <a:pt x="44395" y="28973"/>
                    <a:pt x="43313" y="18480"/>
                  </a:cubicBezTo>
                  <a:cubicBezTo>
                    <a:pt x="42231" y="7996"/>
                    <a:pt x="33399" y="10"/>
                    <a:pt x="228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84"/>
            <p:cNvSpPr/>
            <p:nvPr/>
          </p:nvSpPr>
          <p:spPr>
            <a:xfrm>
              <a:off x="8350775" y="1633100"/>
              <a:ext cx="344975" cy="331950"/>
            </a:xfrm>
            <a:custGeom>
              <a:rect b="b" l="l" r="r" t="t"/>
              <a:pathLst>
                <a:path extrusionOk="0" h="13278" w="13799">
                  <a:moveTo>
                    <a:pt x="7160" y="0"/>
                  </a:moveTo>
                  <a:cubicBezTo>
                    <a:pt x="4475" y="0"/>
                    <a:pt x="2056" y="1613"/>
                    <a:pt x="1033" y="4101"/>
                  </a:cubicBezTo>
                  <a:cubicBezTo>
                    <a:pt x="0" y="6580"/>
                    <a:pt x="571" y="9432"/>
                    <a:pt x="2469" y="11330"/>
                  </a:cubicBezTo>
                  <a:cubicBezTo>
                    <a:pt x="3740" y="12602"/>
                    <a:pt x="5440" y="13277"/>
                    <a:pt x="7172" y="13277"/>
                  </a:cubicBezTo>
                  <a:cubicBezTo>
                    <a:pt x="8025" y="13277"/>
                    <a:pt x="8886" y="13113"/>
                    <a:pt x="9707" y="12776"/>
                  </a:cubicBezTo>
                  <a:cubicBezTo>
                    <a:pt x="12185" y="11743"/>
                    <a:pt x="13798" y="9324"/>
                    <a:pt x="13798" y="6639"/>
                  </a:cubicBezTo>
                  <a:cubicBezTo>
                    <a:pt x="13798" y="2970"/>
                    <a:pt x="10828" y="0"/>
                    <a:pt x="7160" y="0"/>
                  </a:cubicBezTo>
                  <a:close/>
                </a:path>
              </a:pathLst>
            </a:custGeom>
            <a:solidFill>
              <a:srgbClr val="FFB8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84"/>
            <p:cNvSpPr/>
            <p:nvPr/>
          </p:nvSpPr>
          <p:spPr>
            <a:xfrm>
              <a:off x="8751050" y="2057225"/>
              <a:ext cx="129100" cy="110750"/>
            </a:xfrm>
            <a:custGeom>
              <a:rect b="b" l="l" r="r" t="t"/>
              <a:pathLst>
                <a:path extrusionOk="0" h="4430" w="5164">
                  <a:moveTo>
                    <a:pt x="2951" y="0"/>
                  </a:moveTo>
                  <a:cubicBezTo>
                    <a:pt x="984" y="0"/>
                    <a:pt x="0" y="2380"/>
                    <a:pt x="1387" y="3777"/>
                  </a:cubicBezTo>
                  <a:cubicBezTo>
                    <a:pt x="1838" y="4228"/>
                    <a:pt x="2392" y="4430"/>
                    <a:pt x="2935" y="4430"/>
                  </a:cubicBezTo>
                  <a:cubicBezTo>
                    <a:pt x="4073" y="4430"/>
                    <a:pt x="5163" y="3545"/>
                    <a:pt x="5163" y="2213"/>
                  </a:cubicBezTo>
                  <a:cubicBezTo>
                    <a:pt x="5163" y="994"/>
                    <a:pt x="4180" y="0"/>
                    <a:pt x="2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84"/>
            <p:cNvSpPr/>
            <p:nvPr/>
          </p:nvSpPr>
          <p:spPr>
            <a:xfrm>
              <a:off x="8824800" y="1485575"/>
              <a:ext cx="129100" cy="110775"/>
            </a:xfrm>
            <a:custGeom>
              <a:rect b="b" l="l" r="r" t="t"/>
              <a:pathLst>
                <a:path extrusionOk="0" h="4431" w="5164">
                  <a:moveTo>
                    <a:pt x="2951" y="0"/>
                  </a:moveTo>
                  <a:cubicBezTo>
                    <a:pt x="984" y="0"/>
                    <a:pt x="1" y="2380"/>
                    <a:pt x="1387" y="3777"/>
                  </a:cubicBezTo>
                  <a:cubicBezTo>
                    <a:pt x="1839" y="4228"/>
                    <a:pt x="2392" y="4430"/>
                    <a:pt x="2936" y="4430"/>
                  </a:cubicBezTo>
                  <a:cubicBezTo>
                    <a:pt x="4073" y="4430"/>
                    <a:pt x="5164" y="3545"/>
                    <a:pt x="5164" y="2213"/>
                  </a:cubicBezTo>
                  <a:cubicBezTo>
                    <a:pt x="5164" y="994"/>
                    <a:pt x="4180" y="0"/>
                    <a:pt x="2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84"/>
            <p:cNvSpPr/>
            <p:nvPr/>
          </p:nvSpPr>
          <p:spPr>
            <a:xfrm>
              <a:off x="8291500" y="1362875"/>
              <a:ext cx="217875" cy="179650"/>
            </a:xfrm>
            <a:custGeom>
              <a:rect b="b" l="l" r="r" t="t"/>
              <a:pathLst>
                <a:path extrusionOk="0" h="7186" w="8715">
                  <a:moveTo>
                    <a:pt x="7141" y="1"/>
                  </a:moveTo>
                  <a:lnTo>
                    <a:pt x="7141" y="1"/>
                  </a:lnTo>
                  <a:cubicBezTo>
                    <a:pt x="4417" y="1201"/>
                    <a:pt x="1978" y="2981"/>
                    <a:pt x="1" y="5213"/>
                  </a:cubicBezTo>
                  <a:cubicBezTo>
                    <a:pt x="850" y="6497"/>
                    <a:pt x="2253" y="7186"/>
                    <a:pt x="3681" y="7186"/>
                  </a:cubicBezTo>
                  <a:cubicBezTo>
                    <a:pt x="4584" y="7186"/>
                    <a:pt x="5497" y="6910"/>
                    <a:pt x="6285" y="6335"/>
                  </a:cubicBezTo>
                  <a:cubicBezTo>
                    <a:pt x="8321" y="4849"/>
                    <a:pt x="8715" y="1978"/>
                    <a:pt x="71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84"/>
            <p:cNvSpPr/>
            <p:nvPr/>
          </p:nvSpPr>
          <p:spPr>
            <a:xfrm>
              <a:off x="8406825" y="2075650"/>
              <a:ext cx="86075" cy="73925"/>
            </a:xfrm>
            <a:custGeom>
              <a:rect b="b" l="l" r="r" t="t"/>
              <a:pathLst>
                <a:path extrusionOk="0" h="2957" w="3443">
                  <a:moveTo>
                    <a:pt x="1967" y="1"/>
                  </a:moveTo>
                  <a:cubicBezTo>
                    <a:pt x="659" y="1"/>
                    <a:pt x="0" y="1594"/>
                    <a:pt x="925" y="2519"/>
                  </a:cubicBezTo>
                  <a:cubicBezTo>
                    <a:pt x="1228" y="2821"/>
                    <a:pt x="1598" y="2957"/>
                    <a:pt x="1962" y="2957"/>
                  </a:cubicBezTo>
                  <a:cubicBezTo>
                    <a:pt x="2719" y="2957"/>
                    <a:pt x="3443" y="2367"/>
                    <a:pt x="3443" y="1476"/>
                  </a:cubicBezTo>
                  <a:cubicBezTo>
                    <a:pt x="3443" y="660"/>
                    <a:pt x="2784" y="1"/>
                    <a:pt x="19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84"/>
            <p:cNvSpPr/>
            <p:nvPr/>
          </p:nvSpPr>
          <p:spPr>
            <a:xfrm>
              <a:off x="9015350" y="1762175"/>
              <a:ext cx="86075" cy="73925"/>
            </a:xfrm>
            <a:custGeom>
              <a:rect b="b" l="l" r="r" t="t"/>
              <a:pathLst>
                <a:path extrusionOk="0" h="2957" w="3443">
                  <a:moveTo>
                    <a:pt x="1968" y="1"/>
                  </a:moveTo>
                  <a:cubicBezTo>
                    <a:pt x="660" y="1"/>
                    <a:pt x="1" y="1594"/>
                    <a:pt x="925" y="2518"/>
                  </a:cubicBezTo>
                  <a:cubicBezTo>
                    <a:pt x="1228" y="2821"/>
                    <a:pt x="1599" y="2956"/>
                    <a:pt x="1962" y="2956"/>
                  </a:cubicBezTo>
                  <a:cubicBezTo>
                    <a:pt x="2719" y="2956"/>
                    <a:pt x="3443" y="2367"/>
                    <a:pt x="3443" y="1476"/>
                  </a:cubicBezTo>
                  <a:cubicBezTo>
                    <a:pt x="3443" y="660"/>
                    <a:pt x="2784" y="1"/>
                    <a:pt x="19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84"/>
            <p:cNvSpPr/>
            <p:nvPr/>
          </p:nvSpPr>
          <p:spPr>
            <a:xfrm>
              <a:off x="8652700" y="1448700"/>
              <a:ext cx="43050" cy="36925"/>
            </a:xfrm>
            <a:custGeom>
              <a:rect b="b" l="l" r="r" t="t"/>
              <a:pathLst>
                <a:path extrusionOk="0" h="1477" w="1722">
                  <a:moveTo>
                    <a:pt x="984" y="0"/>
                  </a:moveTo>
                  <a:cubicBezTo>
                    <a:pt x="335" y="0"/>
                    <a:pt x="0" y="797"/>
                    <a:pt x="462" y="1259"/>
                  </a:cubicBezTo>
                  <a:cubicBezTo>
                    <a:pt x="615" y="1409"/>
                    <a:pt x="801" y="1476"/>
                    <a:pt x="983" y="1476"/>
                  </a:cubicBezTo>
                  <a:cubicBezTo>
                    <a:pt x="1362" y="1476"/>
                    <a:pt x="1721" y="1183"/>
                    <a:pt x="1721" y="738"/>
                  </a:cubicBezTo>
                  <a:cubicBezTo>
                    <a:pt x="1721" y="335"/>
                    <a:pt x="1397" y="0"/>
                    <a:pt x="9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84"/>
            <p:cNvSpPr/>
            <p:nvPr/>
          </p:nvSpPr>
          <p:spPr>
            <a:xfrm>
              <a:off x="8837100" y="1909700"/>
              <a:ext cx="43050" cy="36925"/>
            </a:xfrm>
            <a:custGeom>
              <a:rect b="b" l="l" r="r" t="t"/>
              <a:pathLst>
                <a:path extrusionOk="0" h="1477" w="1722">
                  <a:moveTo>
                    <a:pt x="984" y="0"/>
                  </a:moveTo>
                  <a:cubicBezTo>
                    <a:pt x="335" y="0"/>
                    <a:pt x="0" y="797"/>
                    <a:pt x="463" y="1259"/>
                  </a:cubicBezTo>
                  <a:cubicBezTo>
                    <a:pt x="615" y="1409"/>
                    <a:pt x="801" y="1476"/>
                    <a:pt x="983" y="1476"/>
                  </a:cubicBezTo>
                  <a:cubicBezTo>
                    <a:pt x="1362" y="1476"/>
                    <a:pt x="1721" y="1184"/>
                    <a:pt x="1721" y="738"/>
                  </a:cubicBezTo>
                  <a:cubicBezTo>
                    <a:pt x="1721" y="335"/>
                    <a:pt x="1397" y="0"/>
                    <a:pt x="9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8" name="Google Shape;938;p84"/>
          <p:cNvSpPr txBox="1"/>
          <p:nvPr>
            <p:ph type="title"/>
          </p:nvPr>
        </p:nvSpPr>
        <p:spPr>
          <a:xfrm>
            <a:off x="2962125" y="1581150"/>
            <a:ext cx="3219600" cy="1981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200"/>
              <a:buNone/>
              <a:defRPr sz="60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939" name="Shape 939"/>
        <p:cNvGrpSpPr/>
        <p:nvPr/>
      </p:nvGrpSpPr>
      <p:grpSpPr>
        <a:xfrm>
          <a:off x="0" y="0"/>
          <a:ext cx="0" cy="0"/>
          <a:chOff x="0" y="0"/>
          <a:chExt cx="0" cy="0"/>
        </a:xfrm>
      </p:grpSpPr>
      <p:grpSp>
        <p:nvGrpSpPr>
          <p:cNvPr id="940" name="Google Shape;940;p85"/>
          <p:cNvGrpSpPr/>
          <p:nvPr/>
        </p:nvGrpSpPr>
        <p:grpSpPr>
          <a:xfrm>
            <a:off x="530250" y="-1470000"/>
            <a:ext cx="8083500" cy="8083500"/>
            <a:chOff x="530250" y="-1470000"/>
            <a:chExt cx="8083500" cy="8083500"/>
          </a:xfrm>
        </p:grpSpPr>
        <p:sp>
          <p:nvSpPr>
            <p:cNvPr id="941" name="Google Shape;941;p85"/>
            <p:cNvSpPr/>
            <p:nvPr/>
          </p:nvSpPr>
          <p:spPr>
            <a:xfrm>
              <a:off x="530250" y="-1470000"/>
              <a:ext cx="8083500" cy="808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85"/>
            <p:cNvSpPr/>
            <p:nvPr/>
          </p:nvSpPr>
          <p:spPr>
            <a:xfrm>
              <a:off x="1185900" y="-8143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3" name="Google Shape;943;p85"/>
          <p:cNvSpPr txBox="1"/>
          <p:nvPr>
            <p:ph idx="1" type="body"/>
          </p:nvPr>
        </p:nvSpPr>
        <p:spPr>
          <a:xfrm>
            <a:off x="3168000" y="1800950"/>
            <a:ext cx="2808000" cy="22554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FFFFFF"/>
              </a:buClr>
              <a:buSzPts val="1600"/>
              <a:buChar char="●"/>
              <a:defRPr sz="1600">
                <a:solidFill>
                  <a:srgbClr val="FFFFFF"/>
                </a:solidFill>
              </a:defRPr>
            </a:lvl1pPr>
            <a:lvl2pPr indent="-330200" lvl="1" marL="914400" rtl="0" algn="ctr">
              <a:spcBef>
                <a:spcPts val="1600"/>
              </a:spcBef>
              <a:spcAft>
                <a:spcPts val="0"/>
              </a:spcAft>
              <a:buClr>
                <a:srgbClr val="FFFFFF"/>
              </a:buClr>
              <a:buSzPts val="1600"/>
              <a:buChar char="○"/>
              <a:defRPr sz="1600">
                <a:solidFill>
                  <a:srgbClr val="FFFFFF"/>
                </a:solidFill>
              </a:defRPr>
            </a:lvl2pPr>
            <a:lvl3pPr indent="-330200" lvl="2" marL="1371600" rtl="0" algn="ctr">
              <a:spcBef>
                <a:spcPts val="1600"/>
              </a:spcBef>
              <a:spcAft>
                <a:spcPts val="0"/>
              </a:spcAft>
              <a:buClr>
                <a:srgbClr val="FFFFFF"/>
              </a:buClr>
              <a:buSzPts val="1600"/>
              <a:buChar char="■"/>
              <a:defRPr sz="1600">
                <a:solidFill>
                  <a:srgbClr val="FFFFFF"/>
                </a:solidFill>
              </a:defRPr>
            </a:lvl3pPr>
            <a:lvl4pPr indent="-330200" lvl="3" marL="1828800" rtl="0" algn="ctr">
              <a:spcBef>
                <a:spcPts val="1600"/>
              </a:spcBef>
              <a:spcAft>
                <a:spcPts val="0"/>
              </a:spcAft>
              <a:buClr>
                <a:srgbClr val="FFFFFF"/>
              </a:buClr>
              <a:buSzPts val="1600"/>
              <a:buChar char="●"/>
              <a:defRPr sz="1600">
                <a:solidFill>
                  <a:srgbClr val="FFFFFF"/>
                </a:solidFill>
              </a:defRPr>
            </a:lvl4pPr>
            <a:lvl5pPr indent="-330200" lvl="4" marL="2286000" rtl="0" algn="ctr">
              <a:spcBef>
                <a:spcPts val="1600"/>
              </a:spcBef>
              <a:spcAft>
                <a:spcPts val="0"/>
              </a:spcAft>
              <a:buClr>
                <a:srgbClr val="FFFFFF"/>
              </a:buClr>
              <a:buSzPts val="1600"/>
              <a:buChar char="○"/>
              <a:defRPr sz="1600">
                <a:solidFill>
                  <a:srgbClr val="FFFFFF"/>
                </a:solidFill>
              </a:defRPr>
            </a:lvl5pPr>
            <a:lvl6pPr indent="-330200" lvl="5" marL="2743200" rtl="0" algn="ctr">
              <a:spcBef>
                <a:spcPts val="1600"/>
              </a:spcBef>
              <a:spcAft>
                <a:spcPts val="0"/>
              </a:spcAft>
              <a:buClr>
                <a:srgbClr val="FFFFFF"/>
              </a:buClr>
              <a:buSzPts val="1600"/>
              <a:buChar char="■"/>
              <a:defRPr sz="1600">
                <a:solidFill>
                  <a:srgbClr val="FFFFFF"/>
                </a:solidFill>
              </a:defRPr>
            </a:lvl6pPr>
            <a:lvl7pPr indent="-330200" lvl="6" marL="3200400" rtl="0" algn="ctr">
              <a:spcBef>
                <a:spcPts val="1600"/>
              </a:spcBef>
              <a:spcAft>
                <a:spcPts val="0"/>
              </a:spcAft>
              <a:buClr>
                <a:srgbClr val="FFFFFF"/>
              </a:buClr>
              <a:buSzPts val="1600"/>
              <a:buChar char="●"/>
              <a:defRPr sz="1600">
                <a:solidFill>
                  <a:srgbClr val="FFFFFF"/>
                </a:solidFill>
              </a:defRPr>
            </a:lvl7pPr>
            <a:lvl8pPr indent="-330200" lvl="7" marL="3657600" rtl="0" algn="ctr">
              <a:spcBef>
                <a:spcPts val="1600"/>
              </a:spcBef>
              <a:spcAft>
                <a:spcPts val="0"/>
              </a:spcAft>
              <a:buClr>
                <a:srgbClr val="FFFFFF"/>
              </a:buClr>
              <a:buSzPts val="1600"/>
              <a:buChar char="○"/>
              <a:defRPr sz="1600">
                <a:solidFill>
                  <a:srgbClr val="FFFFFF"/>
                </a:solidFill>
              </a:defRPr>
            </a:lvl8pPr>
            <a:lvl9pPr indent="-330200" lvl="8" marL="4114800" rtl="0" algn="ctr">
              <a:spcBef>
                <a:spcPts val="1600"/>
              </a:spcBef>
              <a:spcAft>
                <a:spcPts val="1600"/>
              </a:spcAft>
              <a:buClr>
                <a:srgbClr val="FFFFFF"/>
              </a:buClr>
              <a:buSzPts val="1600"/>
              <a:buChar char="■"/>
              <a:defRPr sz="1600">
                <a:solidFill>
                  <a:srgbClr val="FFFFFF"/>
                </a:solidFill>
              </a:defRPr>
            </a:lvl9pPr>
          </a:lstStyle>
          <a:p/>
        </p:txBody>
      </p:sp>
      <p:sp>
        <p:nvSpPr>
          <p:cNvPr id="944" name="Google Shape;944;p85"/>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945" name="Shape 945"/>
        <p:cNvGrpSpPr/>
        <p:nvPr/>
      </p:nvGrpSpPr>
      <p:grpSpPr>
        <a:xfrm>
          <a:off x="0" y="0"/>
          <a:ext cx="0" cy="0"/>
          <a:chOff x="0" y="0"/>
          <a:chExt cx="0" cy="0"/>
        </a:xfrm>
      </p:grpSpPr>
      <p:sp>
        <p:nvSpPr>
          <p:cNvPr id="946" name="Google Shape;946;p86"/>
          <p:cNvSpPr txBox="1"/>
          <p:nvPr>
            <p:ph type="title"/>
          </p:nvPr>
        </p:nvSpPr>
        <p:spPr>
          <a:xfrm>
            <a:off x="658325" y="450150"/>
            <a:ext cx="23832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947" name="Shape 947"/>
        <p:cNvGrpSpPr/>
        <p:nvPr/>
      </p:nvGrpSpPr>
      <p:grpSpPr>
        <a:xfrm>
          <a:off x="0" y="0"/>
          <a:ext cx="0" cy="0"/>
          <a:chOff x="0" y="0"/>
          <a:chExt cx="0" cy="0"/>
        </a:xfrm>
      </p:grpSpPr>
      <p:sp>
        <p:nvSpPr>
          <p:cNvPr id="948" name="Google Shape;948;p87"/>
          <p:cNvSpPr/>
          <p:nvPr/>
        </p:nvSpPr>
        <p:spPr>
          <a:xfrm>
            <a:off x="1220250" y="450875"/>
            <a:ext cx="6703500" cy="670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87"/>
          <p:cNvSpPr/>
          <p:nvPr/>
        </p:nvSpPr>
        <p:spPr>
          <a:xfrm>
            <a:off x="1220250" y="-1896025"/>
            <a:ext cx="6703500" cy="6703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87"/>
          <p:cNvSpPr txBox="1"/>
          <p:nvPr>
            <p:ph hasCustomPrompt="1" type="title"/>
          </p:nvPr>
        </p:nvSpPr>
        <p:spPr>
          <a:xfrm>
            <a:off x="311700" y="1273400"/>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951" name="Google Shape;951;p8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2" name="Shape 952"/>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TWO_COLUMNS_1">
    <p:bg>
      <p:bgPr>
        <a:blipFill>
          <a:blip r:embed="rId2">
            <a:alphaModFix/>
          </a:blip>
          <a:stretch>
            <a:fillRect/>
          </a:stretch>
        </a:blipFill>
      </p:bgPr>
    </p:bg>
    <p:spTree>
      <p:nvGrpSpPr>
        <p:cNvPr id="953" name="Shape 953"/>
        <p:cNvGrpSpPr/>
        <p:nvPr/>
      </p:nvGrpSpPr>
      <p:grpSpPr>
        <a:xfrm>
          <a:off x="0" y="0"/>
          <a:ext cx="0" cy="0"/>
          <a:chOff x="0" y="0"/>
          <a:chExt cx="0" cy="0"/>
        </a:xfrm>
      </p:grpSpPr>
      <p:sp>
        <p:nvSpPr>
          <p:cNvPr id="954" name="Google Shape;954;p89"/>
          <p:cNvSpPr txBox="1"/>
          <p:nvPr>
            <p:ph idx="1" type="body"/>
          </p:nvPr>
        </p:nvSpPr>
        <p:spPr>
          <a:xfrm>
            <a:off x="5156775" y="2811250"/>
            <a:ext cx="2614800" cy="1422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955" name="Google Shape;955;p89"/>
          <p:cNvSpPr txBox="1"/>
          <p:nvPr>
            <p:ph type="title"/>
          </p:nvPr>
        </p:nvSpPr>
        <p:spPr>
          <a:xfrm>
            <a:off x="5156775" y="1418775"/>
            <a:ext cx="2614800" cy="1292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956" name="Google Shape;956;p89"/>
          <p:cNvSpPr/>
          <p:nvPr/>
        </p:nvSpPr>
        <p:spPr>
          <a:xfrm>
            <a:off x="-1131000" y="-105300"/>
            <a:ext cx="5354100" cy="5354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bg>
      <p:bgPr>
        <a:blipFill>
          <a:blip r:embed="rId2">
            <a:alphaModFix/>
          </a:blip>
          <a:stretch>
            <a:fillRect/>
          </a:stretch>
        </a:blipFill>
      </p:bgPr>
    </p:bg>
    <p:spTree>
      <p:nvGrpSpPr>
        <p:cNvPr id="957" name="Shape 957"/>
        <p:cNvGrpSpPr/>
        <p:nvPr/>
      </p:nvGrpSpPr>
      <p:grpSpPr>
        <a:xfrm>
          <a:off x="0" y="0"/>
          <a:ext cx="0" cy="0"/>
          <a:chOff x="0" y="0"/>
          <a:chExt cx="0" cy="0"/>
        </a:xfrm>
      </p:grpSpPr>
      <p:sp>
        <p:nvSpPr>
          <p:cNvPr id="958" name="Google Shape;958;p90"/>
          <p:cNvSpPr txBox="1"/>
          <p:nvPr>
            <p:ph idx="1" type="subTitle"/>
          </p:nvPr>
        </p:nvSpPr>
        <p:spPr>
          <a:xfrm>
            <a:off x="2832550"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59" name="Google Shape;959;p90"/>
          <p:cNvSpPr txBox="1"/>
          <p:nvPr>
            <p:ph idx="2" type="subTitle"/>
          </p:nvPr>
        </p:nvSpPr>
        <p:spPr>
          <a:xfrm>
            <a:off x="1005175"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60" name="Google Shape;960;p90"/>
          <p:cNvSpPr txBox="1"/>
          <p:nvPr>
            <p:ph idx="3" type="subTitle"/>
          </p:nvPr>
        </p:nvSpPr>
        <p:spPr>
          <a:xfrm>
            <a:off x="1005175"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61" name="Google Shape;961;p90"/>
          <p:cNvSpPr txBox="1"/>
          <p:nvPr>
            <p:ph idx="4" type="subTitle"/>
          </p:nvPr>
        </p:nvSpPr>
        <p:spPr>
          <a:xfrm>
            <a:off x="2832550"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62" name="Google Shape;962;p90"/>
          <p:cNvSpPr txBox="1"/>
          <p:nvPr>
            <p:ph idx="5" type="subTitle"/>
          </p:nvPr>
        </p:nvSpPr>
        <p:spPr>
          <a:xfrm>
            <a:off x="4659925"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63" name="Google Shape;963;p90"/>
          <p:cNvSpPr txBox="1"/>
          <p:nvPr>
            <p:ph idx="6" type="subTitle"/>
          </p:nvPr>
        </p:nvSpPr>
        <p:spPr>
          <a:xfrm>
            <a:off x="6487300" y="3477525"/>
            <a:ext cx="16515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64" name="Google Shape;964;p90"/>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965" name="Google Shape;965;p90"/>
          <p:cNvSpPr txBox="1"/>
          <p:nvPr>
            <p:ph hasCustomPrompt="1" idx="7" type="title"/>
          </p:nvPr>
        </p:nvSpPr>
        <p:spPr>
          <a:xfrm>
            <a:off x="1207225"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966" name="Google Shape;966;p90"/>
          <p:cNvSpPr txBox="1"/>
          <p:nvPr>
            <p:ph hasCustomPrompt="1" idx="8" type="title"/>
          </p:nvPr>
        </p:nvSpPr>
        <p:spPr>
          <a:xfrm>
            <a:off x="3034600"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967" name="Google Shape;967;p90"/>
          <p:cNvSpPr txBox="1"/>
          <p:nvPr>
            <p:ph hasCustomPrompt="1" idx="9" type="title"/>
          </p:nvPr>
        </p:nvSpPr>
        <p:spPr>
          <a:xfrm>
            <a:off x="4861975"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968" name="Google Shape;968;p90"/>
          <p:cNvSpPr txBox="1"/>
          <p:nvPr>
            <p:ph hasCustomPrompt="1" idx="13" type="title"/>
          </p:nvPr>
        </p:nvSpPr>
        <p:spPr>
          <a:xfrm>
            <a:off x="6689350" y="2108325"/>
            <a:ext cx="1247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969" name="Google Shape;969;p90"/>
          <p:cNvSpPr txBox="1"/>
          <p:nvPr>
            <p:ph idx="14" type="subTitle"/>
          </p:nvPr>
        </p:nvSpPr>
        <p:spPr>
          <a:xfrm>
            <a:off x="4659925"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70" name="Google Shape;970;p90"/>
          <p:cNvSpPr txBox="1"/>
          <p:nvPr>
            <p:ph idx="15" type="subTitle"/>
          </p:nvPr>
        </p:nvSpPr>
        <p:spPr>
          <a:xfrm>
            <a:off x="6487300" y="3061425"/>
            <a:ext cx="16515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
    <p:bg>
      <p:bgPr>
        <a:blipFill>
          <a:blip r:embed="rId2">
            <a:alphaModFix/>
          </a:blip>
          <a:stretch>
            <a:fillRect/>
          </a:stretch>
        </a:blipFill>
      </p:bgPr>
    </p:bg>
    <p:spTree>
      <p:nvGrpSpPr>
        <p:cNvPr id="971" name="Shape 971"/>
        <p:cNvGrpSpPr/>
        <p:nvPr/>
      </p:nvGrpSpPr>
      <p:grpSpPr>
        <a:xfrm>
          <a:off x="0" y="0"/>
          <a:ext cx="0" cy="0"/>
          <a:chOff x="0" y="0"/>
          <a:chExt cx="0" cy="0"/>
        </a:xfrm>
      </p:grpSpPr>
      <p:sp>
        <p:nvSpPr>
          <p:cNvPr id="972" name="Google Shape;972;p91"/>
          <p:cNvSpPr/>
          <p:nvPr/>
        </p:nvSpPr>
        <p:spPr>
          <a:xfrm>
            <a:off x="1968425" y="203425"/>
            <a:ext cx="6858300" cy="5924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3" name="Google Shape;973;p91"/>
          <p:cNvGrpSpPr/>
          <p:nvPr/>
        </p:nvGrpSpPr>
        <p:grpSpPr>
          <a:xfrm rot="-1402022">
            <a:off x="1365474" y="885788"/>
            <a:ext cx="2913567" cy="1712888"/>
            <a:chOff x="234575" y="750250"/>
            <a:chExt cx="7168600" cy="4214425"/>
          </a:xfrm>
        </p:grpSpPr>
        <p:sp>
          <p:nvSpPr>
            <p:cNvPr id="974" name="Google Shape;974;p91"/>
            <p:cNvSpPr/>
            <p:nvPr/>
          </p:nvSpPr>
          <p:spPr>
            <a:xfrm>
              <a:off x="234575" y="1500850"/>
              <a:ext cx="2615325" cy="1550900"/>
            </a:xfrm>
            <a:custGeom>
              <a:rect b="b" l="l" r="r" t="t"/>
              <a:pathLst>
                <a:path extrusionOk="0" h="62036" w="104613">
                  <a:moveTo>
                    <a:pt x="73185" y="0"/>
                  </a:moveTo>
                  <a:cubicBezTo>
                    <a:pt x="72367" y="0"/>
                    <a:pt x="71531" y="137"/>
                    <a:pt x="70726" y="287"/>
                  </a:cubicBezTo>
                  <a:cubicBezTo>
                    <a:pt x="42546" y="5569"/>
                    <a:pt x="18357" y="24647"/>
                    <a:pt x="1634" y="47931"/>
                  </a:cubicBezTo>
                  <a:cubicBezTo>
                    <a:pt x="1013" y="48794"/>
                    <a:pt x="384" y="49701"/>
                    <a:pt x="201" y="50748"/>
                  </a:cubicBezTo>
                  <a:cubicBezTo>
                    <a:pt x="0" y="51882"/>
                    <a:pt x="346" y="53036"/>
                    <a:pt x="746" y="54117"/>
                  </a:cubicBezTo>
                  <a:cubicBezTo>
                    <a:pt x="1797" y="56949"/>
                    <a:pt x="3250" y="59617"/>
                    <a:pt x="5060" y="62036"/>
                  </a:cubicBezTo>
                  <a:cubicBezTo>
                    <a:pt x="11398" y="51611"/>
                    <a:pt x="21933" y="44037"/>
                    <a:pt x="33552" y="40321"/>
                  </a:cubicBezTo>
                  <a:cubicBezTo>
                    <a:pt x="38051" y="38881"/>
                    <a:pt x="42796" y="37996"/>
                    <a:pt x="47506" y="37996"/>
                  </a:cubicBezTo>
                  <a:cubicBezTo>
                    <a:pt x="50507" y="37996"/>
                    <a:pt x="53493" y="38355"/>
                    <a:pt x="56392" y="39159"/>
                  </a:cubicBezTo>
                  <a:cubicBezTo>
                    <a:pt x="63843" y="41226"/>
                    <a:pt x="70610" y="46536"/>
                    <a:pt x="73240" y="53807"/>
                  </a:cubicBezTo>
                  <a:cubicBezTo>
                    <a:pt x="78705" y="48692"/>
                    <a:pt x="84030" y="43435"/>
                    <a:pt x="89217" y="38034"/>
                  </a:cubicBezTo>
                  <a:cubicBezTo>
                    <a:pt x="91625" y="35528"/>
                    <a:pt x="94003" y="32993"/>
                    <a:pt x="96346" y="30428"/>
                  </a:cubicBezTo>
                  <a:cubicBezTo>
                    <a:pt x="98152" y="28454"/>
                    <a:pt x="103008" y="24758"/>
                    <a:pt x="103627" y="22176"/>
                  </a:cubicBezTo>
                  <a:cubicBezTo>
                    <a:pt x="104613" y="18061"/>
                    <a:pt x="94627" y="16690"/>
                    <a:pt x="91407" y="14767"/>
                  </a:cubicBezTo>
                  <a:cubicBezTo>
                    <a:pt x="86355" y="11753"/>
                    <a:pt x="82001" y="7611"/>
                    <a:pt x="78264" y="3098"/>
                  </a:cubicBezTo>
                  <a:cubicBezTo>
                    <a:pt x="77376" y="2027"/>
                    <a:pt x="76460" y="891"/>
                    <a:pt x="75174" y="357"/>
                  </a:cubicBezTo>
                  <a:cubicBezTo>
                    <a:pt x="74541" y="95"/>
                    <a:pt x="73869" y="0"/>
                    <a:pt x="731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91"/>
            <p:cNvSpPr/>
            <p:nvPr/>
          </p:nvSpPr>
          <p:spPr>
            <a:xfrm>
              <a:off x="1006350" y="3541875"/>
              <a:ext cx="2536700" cy="1422800"/>
            </a:xfrm>
            <a:custGeom>
              <a:rect b="b" l="l" r="r" t="t"/>
              <a:pathLst>
                <a:path extrusionOk="0" h="56912" w="101468">
                  <a:moveTo>
                    <a:pt x="68222" y="0"/>
                  </a:moveTo>
                  <a:cubicBezTo>
                    <a:pt x="63482" y="0"/>
                    <a:pt x="58743" y="80"/>
                    <a:pt x="54005" y="240"/>
                  </a:cubicBezTo>
                  <a:cubicBezTo>
                    <a:pt x="57293" y="7238"/>
                    <a:pt x="56265" y="15779"/>
                    <a:pt x="52462" y="22511"/>
                  </a:cubicBezTo>
                  <a:cubicBezTo>
                    <a:pt x="48659" y="29243"/>
                    <a:pt x="42371" y="34305"/>
                    <a:pt x="35499" y="37850"/>
                  </a:cubicBezTo>
                  <a:cubicBezTo>
                    <a:pt x="27941" y="41749"/>
                    <a:pt x="19430" y="43951"/>
                    <a:pt x="10951" y="43951"/>
                  </a:cubicBezTo>
                  <a:cubicBezTo>
                    <a:pt x="7268" y="43951"/>
                    <a:pt x="3591" y="43535"/>
                    <a:pt x="1" y="42662"/>
                  </a:cubicBezTo>
                  <a:lnTo>
                    <a:pt x="1" y="42662"/>
                  </a:lnTo>
                  <a:cubicBezTo>
                    <a:pt x="432" y="45651"/>
                    <a:pt x="1294" y="48563"/>
                    <a:pt x="2554" y="51308"/>
                  </a:cubicBezTo>
                  <a:cubicBezTo>
                    <a:pt x="3035" y="52357"/>
                    <a:pt x="3609" y="53417"/>
                    <a:pt x="4553" y="54077"/>
                  </a:cubicBezTo>
                  <a:cubicBezTo>
                    <a:pt x="5424" y="54687"/>
                    <a:pt x="6509" y="54884"/>
                    <a:pt x="7558" y="55054"/>
                  </a:cubicBezTo>
                  <a:cubicBezTo>
                    <a:pt x="14973" y="56266"/>
                    <a:pt x="22546" y="56911"/>
                    <a:pt x="30111" y="56911"/>
                  </a:cubicBezTo>
                  <a:cubicBezTo>
                    <a:pt x="51410" y="56911"/>
                    <a:pt x="72643" y="51799"/>
                    <a:pt x="90094" y="39842"/>
                  </a:cubicBezTo>
                  <a:cubicBezTo>
                    <a:pt x="91336" y="38992"/>
                    <a:pt x="92614" y="38036"/>
                    <a:pt x="93189" y="36644"/>
                  </a:cubicBezTo>
                  <a:cubicBezTo>
                    <a:pt x="93719" y="35359"/>
                    <a:pt x="93564" y="33907"/>
                    <a:pt x="93433" y="32521"/>
                  </a:cubicBezTo>
                  <a:cubicBezTo>
                    <a:pt x="92882" y="26689"/>
                    <a:pt x="93028" y="20682"/>
                    <a:pt x="94465" y="14975"/>
                  </a:cubicBezTo>
                  <a:cubicBezTo>
                    <a:pt x="95381" y="11338"/>
                    <a:pt x="101467" y="3304"/>
                    <a:pt x="97859" y="1093"/>
                  </a:cubicBezTo>
                  <a:cubicBezTo>
                    <a:pt x="96787" y="437"/>
                    <a:pt x="94866" y="276"/>
                    <a:pt x="92857" y="276"/>
                  </a:cubicBezTo>
                  <a:cubicBezTo>
                    <a:pt x="90929" y="276"/>
                    <a:pt x="88921" y="424"/>
                    <a:pt x="87504" y="424"/>
                  </a:cubicBezTo>
                  <a:cubicBezTo>
                    <a:pt x="87279" y="424"/>
                    <a:pt x="87070" y="420"/>
                    <a:pt x="86878" y="412"/>
                  </a:cubicBezTo>
                  <a:cubicBezTo>
                    <a:pt x="83404" y="260"/>
                    <a:pt x="79932" y="149"/>
                    <a:pt x="76457" y="81"/>
                  </a:cubicBezTo>
                  <a:cubicBezTo>
                    <a:pt x="73711" y="27"/>
                    <a:pt x="70967" y="0"/>
                    <a:pt x="682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91"/>
            <p:cNvSpPr/>
            <p:nvPr/>
          </p:nvSpPr>
          <p:spPr>
            <a:xfrm>
              <a:off x="1585425" y="750250"/>
              <a:ext cx="5817750" cy="3064125"/>
            </a:xfrm>
            <a:custGeom>
              <a:rect b="b" l="l" r="r" t="t"/>
              <a:pathLst>
                <a:path extrusionOk="0" h="122565" w="232710">
                  <a:moveTo>
                    <a:pt x="159034" y="0"/>
                  </a:moveTo>
                  <a:cubicBezTo>
                    <a:pt x="142709" y="0"/>
                    <a:pt x="125684" y="1803"/>
                    <a:pt x="110333" y="6762"/>
                  </a:cubicBezTo>
                  <a:cubicBezTo>
                    <a:pt x="74819" y="18226"/>
                    <a:pt x="40258" y="49645"/>
                    <a:pt x="11972" y="76550"/>
                  </a:cubicBezTo>
                  <a:cubicBezTo>
                    <a:pt x="7844" y="80476"/>
                    <a:pt x="3849" y="84306"/>
                    <a:pt x="1" y="87963"/>
                  </a:cubicBezTo>
                  <a:lnTo>
                    <a:pt x="7170" y="105254"/>
                  </a:lnTo>
                  <a:cubicBezTo>
                    <a:pt x="7072" y="105295"/>
                    <a:pt x="7049" y="105308"/>
                    <a:pt x="7058" y="105308"/>
                  </a:cubicBezTo>
                  <a:cubicBezTo>
                    <a:pt x="7074" y="105308"/>
                    <a:pt x="7177" y="105273"/>
                    <a:pt x="7177" y="105273"/>
                  </a:cubicBezTo>
                  <a:lnTo>
                    <a:pt x="14346" y="122564"/>
                  </a:lnTo>
                  <a:cubicBezTo>
                    <a:pt x="19654" y="122428"/>
                    <a:pt x="25184" y="122307"/>
                    <a:pt x="30880" y="122161"/>
                  </a:cubicBezTo>
                  <a:cubicBezTo>
                    <a:pt x="69907" y="121163"/>
                    <a:pt x="116561" y="118916"/>
                    <a:pt x="149768" y="101892"/>
                  </a:cubicBezTo>
                  <a:cubicBezTo>
                    <a:pt x="176854" y="88016"/>
                    <a:pt x="200203" y="61983"/>
                    <a:pt x="214982" y="41522"/>
                  </a:cubicBezTo>
                  <a:cubicBezTo>
                    <a:pt x="226419" y="25683"/>
                    <a:pt x="232710" y="13193"/>
                    <a:pt x="231654" y="12220"/>
                  </a:cubicBezTo>
                  <a:cubicBezTo>
                    <a:pt x="231655" y="12178"/>
                    <a:pt x="231646" y="12138"/>
                    <a:pt x="231627" y="12100"/>
                  </a:cubicBezTo>
                  <a:cubicBezTo>
                    <a:pt x="230974" y="10525"/>
                    <a:pt x="217889" y="6308"/>
                    <a:pt x="199141" y="3307"/>
                  </a:cubicBezTo>
                  <a:cubicBezTo>
                    <a:pt x="187426" y="1417"/>
                    <a:pt x="173505" y="0"/>
                    <a:pt x="1590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91"/>
            <p:cNvSpPr/>
            <p:nvPr/>
          </p:nvSpPr>
          <p:spPr>
            <a:xfrm>
              <a:off x="1585425" y="2664000"/>
              <a:ext cx="772025" cy="1150375"/>
            </a:xfrm>
            <a:custGeom>
              <a:rect b="b" l="l" r="r" t="t"/>
              <a:pathLst>
                <a:path extrusionOk="0" h="46015" w="30881">
                  <a:moveTo>
                    <a:pt x="11972" y="0"/>
                  </a:moveTo>
                  <a:cubicBezTo>
                    <a:pt x="7844" y="3926"/>
                    <a:pt x="3849" y="7756"/>
                    <a:pt x="1" y="11413"/>
                  </a:cubicBezTo>
                  <a:lnTo>
                    <a:pt x="7170" y="28704"/>
                  </a:lnTo>
                  <a:cubicBezTo>
                    <a:pt x="7072" y="28745"/>
                    <a:pt x="7049" y="28758"/>
                    <a:pt x="7058" y="28758"/>
                  </a:cubicBezTo>
                  <a:cubicBezTo>
                    <a:pt x="7074" y="28758"/>
                    <a:pt x="7177" y="28723"/>
                    <a:pt x="7177" y="28723"/>
                  </a:cubicBezTo>
                  <a:lnTo>
                    <a:pt x="14346" y="46014"/>
                  </a:lnTo>
                  <a:cubicBezTo>
                    <a:pt x="19654" y="45878"/>
                    <a:pt x="25184" y="45757"/>
                    <a:pt x="30880" y="45611"/>
                  </a:cubicBezTo>
                  <a:lnTo>
                    <a:pt x="119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91"/>
            <p:cNvSpPr/>
            <p:nvPr/>
          </p:nvSpPr>
          <p:spPr>
            <a:xfrm>
              <a:off x="6563925" y="832925"/>
              <a:ext cx="839250" cy="955425"/>
            </a:xfrm>
            <a:custGeom>
              <a:rect b="b" l="l" r="r" t="t"/>
              <a:pathLst>
                <a:path extrusionOk="0" h="38217" w="33570">
                  <a:moveTo>
                    <a:pt x="1" y="0"/>
                  </a:moveTo>
                  <a:lnTo>
                    <a:pt x="15842" y="38217"/>
                  </a:lnTo>
                  <a:cubicBezTo>
                    <a:pt x="27279" y="22376"/>
                    <a:pt x="33570" y="9887"/>
                    <a:pt x="32515" y="8913"/>
                  </a:cubicBezTo>
                  <a:cubicBezTo>
                    <a:pt x="32515" y="8871"/>
                    <a:pt x="32506" y="8831"/>
                    <a:pt x="32487" y="8795"/>
                  </a:cubicBezTo>
                  <a:cubicBezTo>
                    <a:pt x="31834" y="7218"/>
                    <a:pt x="18749" y="3001"/>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91"/>
            <p:cNvSpPr/>
            <p:nvPr/>
          </p:nvSpPr>
          <p:spPr>
            <a:xfrm>
              <a:off x="4661200" y="1180400"/>
              <a:ext cx="1551700" cy="1367150"/>
            </a:xfrm>
            <a:custGeom>
              <a:rect b="b" l="l" r="r" t="t"/>
              <a:pathLst>
                <a:path extrusionOk="0" h="54686" w="62068">
                  <a:moveTo>
                    <a:pt x="31024" y="1"/>
                  </a:moveTo>
                  <a:cubicBezTo>
                    <a:pt x="27535" y="1"/>
                    <a:pt x="23989" y="673"/>
                    <a:pt x="20566" y="2092"/>
                  </a:cubicBezTo>
                  <a:cubicBezTo>
                    <a:pt x="6620" y="7873"/>
                    <a:pt x="0" y="23865"/>
                    <a:pt x="5783" y="37811"/>
                  </a:cubicBezTo>
                  <a:cubicBezTo>
                    <a:pt x="10146" y="48334"/>
                    <a:pt x="20321" y="54686"/>
                    <a:pt x="31045" y="54686"/>
                  </a:cubicBezTo>
                  <a:cubicBezTo>
                    <a:pt x="34533" y="54686"/>
                    <a:pt x="38080" y="54013"/>
                    <a:pt x="41503" y="52594"/>
                  </a:cubicBezTo>
                  <a:cubicBezTo>
                    <a:pt x="55449" y="46814"/>
                    <a:pt x="62067" y="30822"/>
                    <a:pt x="56286" y="16876"/>
                  </a:cubicBezTo>
                  <a:cubicBezTo>
                    <a:pt x="51923" y="6352"/>
                    <a:pt x="41747" y="1"/>
                    <a:pt x="310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91"/>
            <p:cNvSpPr/>
            <p:nvPr/>
          </p:nvSpPr>
          <p:spPr>
            <a:xfrm>
              <a:off x="4944575" y="1371475"/>
              <a:ext cx="984975" cy="985025"/>
            </a:xfrm>
            <a:custGeom>
              <a:rect b="b" l="l" r="r" t="t"/>
              <a:pathLst>
                <a:path extrusionOk="0" h="39401" w="39399">
                  <a:moveTo>
                    <a:pt x="19700" y="1"/>
                  </a:moveTo>
                  <a:cubicBezTo>
                    <a:pt x="14475" y="1"/>
                    <a:pt x="9464" y="2076"/>
                    <a:pt x="5771" y="5771"/>
                  </a:cubicBezTo>
                  <a:cubicBezTo>
                    <a:pt x="2075" y="9464"/>
                    <a:pt x="1" y="14475"/>
                    <a:pt x="1" y="19700"/>
                  </a:cubicBezTo>
                  <a:cubicBezTo>
                    <a:pt x="1" y="24924"/>
                    <a:pt x="2075" y="29935"/>
                    <a:pt x="5771" y="33630"/>
                  </a:cubicBezTo>
                  <a:cubicBezTo>
                    <a:pt x="9464" y="37324"/>
                    <a:pt x="14475" y="39400"/>
                    <a:pt x="19700" y="39400"/>
                  </a:cubicBezTo>
                  <a:cubicBezTo>
                    <a:pt x="24924" y="39400"/>
                    <a:pt x="29935" y="37324"/>
                    <a:pt x="33629" y="33630"/>
                  </a:cubicBezTo>
                  <a:cubicBezTo>
                    <a:pt x="37324" y="29935"/>
                    <a:pt x="39399" y="24924"/>
                    <a:pt x="39399" y="19700"/>
                  </a:cubicBezTo>
                  <a:cubicBezTo>
                    <a:pt x="39399" y="14475"/>
                    <a:pt x="37324" y="9464"/>
                    <a:pt x="33629" y="5771"/>
                  </a:cubicBezTo>
                  <a:cubicBezTo>
                    <a:pt x="29935" y="2076"/>
                    <a:pt x="24924" y="1"/>
                    <a:pt x="1970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91"/>
            <p:cNvSpPr/>
            <p:nvPr/>
          </p:nvSpPr>
          <p:spPr>
            <a:xfrm>
              <a:off x="3182775" y="1991050"/>
              <a:ext cx="1246400" cy="1098150"/>
            </a:xfrm>
            <a:custGeom>
              <a:rect b="b" l="l" r="r" t="t"/>
              <a:pathLst>
                <a:path extrusionOk="0" h="43926" w="49856">
                  <a:moveTo>
                    <a:pt x="24920" y="1"/>
                  </a:moveTo>
                  <a:cubicBezTo>
                    <a:pt x="22118" y="1"/>
                    <a:pt x="19269" y="541"/>
                    <a:pt x="16519" y="1680"/>
                  </a:cubicBezTo>
                  <a:cubicBezTo>
                    <a:pt x="5316" y="6324"/>
                    <a:pt x="1" y="19172"/>
                    <a:pt x="4644" y="30373"/>
                  </a:cubicBezTo>
                  <a:cubicBezTo>
                    <a:pt x="8148" y="38825"/>
                    <a:pt x="16322" y="43926"/>
                    <a:pt x="24935" y="43926"/>
                  </a:cubicBezTo>
                  <a:cubicBezTo>
                    <a:pt x="27737" y="43926"/>
                    <a:pt x="30586" y="43386"/>
                    <a:pt x="33335" y="42246"/>
                  </a:cubicBezTo>
                  <a:cubicBezTo>
                    <a:pt x="44538" y="37603"/>
                    <a:pt x="49856" y="24757"/>
                    <a:pt x="45210" y="13555"/>
                  </a:cubicBezTo>
                  <a:cubicBezTo>
                    <a:pt x="41706" y="5102"/>
                    <a:pt x="33533" y="1"/>
                    <a:pt x="249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91"/>
            <p:cNvSpPr/>
            <p:nvPr/>
          </p:nvSpPr>
          <p:spPr>
            <a:xfrm>
              <a:off x="3356850" y="2144425"/>
              <a:ext cx="898225" cy="791400"/>
            </a:xfrm>
            <a:custGeom>
              <a:rect b="b" l="l" r="r" t="t"/>
              <a:pathLst>
                <a:path extrusionOk="0" h="31656" w="35929">
                  <a:moveTo>
                    <a:pt x="17960" y="1"/>
                  </a:moveTo>
                  <a:cubicBezTo>
                    <a:pt x="15940" y="1"/>
                    <a:pt x="13887" y="390"/>
                    <a:pt x="11905" y="1211"/>
                  </a:cubicBezTo>
                  <a:cubicBezTo>
                    <a:pt x="3832" y="4558"/>
                    <a:pt x="0" y="13815"/>
                    <a:pt x="3347" y="21887"/>
                  </a:cubicBezTo>
                  <a:cubicBezTo>
                    <a:pt x="5872" y="27979"/>
                    <a:pt x="11763" y="31656"/>
                    <a:pt x="17971" y="31656"/>
                  </a:cubicBezTo>
                  <a:cubicBezTo>
                    <a:pt x="19990" y="31656"/>
                    <a:pt x="22043" y="31267"/>
                    <a:pt x="24025" y="30445"/>
                  </a:cubicBezTo>
                  <a:cubicBezTo>
                    <a:pt x="32097" y="27098"/>
                    <a:pt x="35928" y="17842"/>
                    <a:pt x="32581" y="9768"/>
                  </a:cubicBezTo>
                  <a:cubicBezTo>
                    <a:pt x="30057" y="3677"/>
                    <a:pt x="24167" y="1"/>
                    <a:pt x="1796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3" name="Google Shape;983;p91"/>
          <p:cNvSpPr txBox="1"/>
          <p:nvPr>
            <p:ph type="title"/>
          </p:nvPr>
        </p:nvSpPr>
        <p:spPr>
          <a:xfrm>
            <a:off x="4233750" y="3868000"/>
            <a:ext cx="3114900" cy="472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984" name="Google Shape;984;p91"/>
          <p:cNvSpPr txBox="1"/>
          <p:nvPr>
            <p:ph idx="1" type="subTitle"/>
          </p:nvPr>
        </p:nvSpPr>
        <p:spPr>
          <a:xfrm>
            <a:off x="3810600" y="2003875"/>
            <a:ext cx="3961200" cy="205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Clr>
                <a:schemeClr val="lt1"/>
              </a:buClr>
              <a:buSzPts val="2400"/>
              <a:buNone/>
              <a:defRPr sz="2400">
                <a:solidFill>
                  <a:schemeClr val="lt1"/>
                </a:solidFill>
              </a:defRPr>
            </a:lvl2pPr>
            <a:lvl3pPr lvl="2" rtl="0" algn="ctr">
              <a:lnSpc>
                <a:spcPct val="100000"/>
              </a:lnSpc>
              <a:spcBef>
                <a:spcPts val="0"/>
              </a:spcBef>
              <a:spcAft>
                <a:spcPts val="0"/>
              </a:spcAft>
              <a:buClr>
                <a:schemeClr val="lt1"/>
              </a:buClr>
              <a:buSzPts val="2400"/>
              <a:buNone/>
              <a:defRPr sz="2400">
                <a:solidFill>
                  <a:schemeClr val="lt1"/>
                </a:solidFill>
              </a:defRPr>
            </a:lvl3pPr>
            <a:lvl4pPr lvl="3" rtl="0" algn="ctr">
              <a:lnSpc>
                <a:spcPct val="100000"/>
              </a:lnSpc>
              <a:spcBef>
                <a:spcPts val="0"/>
              </a:spcBef>
              <a:spcAft>
                <a:spcPts val="0"/>
              </a:spcAft>
              <a:buClr>
                <a:schemeClr val="lt1"/>
              </a:buClr>
              <a:buSzPts val="2400"/>
              <a:buNone/>
              <a:defRPr sz="2400">
                <a:solidFill>
                  <a:schemeClr val="lt1"/>
                </a:solidFill>
              </a:defRPr>
            </a:lvl4pPr>
            <a:lvl5pPr lvl="4" rtl="0" algn="ctr">
              <a:lnSpc>
                <a:spcPct val="100000"/>
              </a:lnSpc>
              <a:spcBef>
                <a:spcPts val="0"/>
              </a:spcBef>
              <a:spcAft>
                <a:spcPts val="0"/>
              </a:spcAft>
              <a:buClr>
                <a:schemeClr val="lt1"/>
              </a:buClr>
              <a:buSzPts val="2400"/>
              <a:buNone/>
              <a:defRPr sz="2400">
                <a:solidFill>
                  <a:schemeClr val="lt1"/>
                </a:solidFill>
              </a:defRPr>
            </a:lvl5pPr>
            <a:lvl6pPr lvl="5" rtl="0" algn="ctr">
              <a:lnSpc>
                <a:spcPct val="100000"/>
              </a:lnSpc>
              <a:spcBef>
                <a:spcPts val="0"/>
              </a:spcBef>
              <a:spcAft>
                <a:spcPts val="0"/>
              </a:spcAft>
              <a:buClr>
                <a:schemeClr val="lt1"/>
              </a:buClr>
              <a:buSzPts val="2400"/>
              <a:buNone/>
              <a:defRPr sz="2400">
                <a:solidFill>
                  <a:schemeClr val="lt1"/>
                </a:solidFill>
              </a:defRPr>
            </a:lvl6pPr>
            <a:lvl7pPr lvl="6" rtl="0" algn="ctr">
              <a:lnSpc>
                <a:spcPct val="100000"/>
              </a:lnSpc>
              <a:spcBef>
                <a:spcPts val="0"/>
              </a:spcBef>
              <a:spcAft>
                <a:spcPts val="0"/>
              </a:spcAft>
              <a:buClr>
                <a:schemeClr val="lt1"/>
              </a:buClr>
              <a:buSzPts val="2400"/>
              <a:buNone/>
              <a:defRPr sz="2400">
                <a:solidFill>
                  <a:schemeClr val="lt1"/>
                </a:solidFill>
              </a:defRPr>
            </a:lvl7pPr>
            <a:lvl8pPr lvl="7" rtl="0" algn="ctr">
              <a:lnSpc>
                <a:spcPct val="100000"/>
              </a:lnSpc>
              <a:spcBef>
                <a:spcPts val="0"/>
              </a:spcBef>
              <a:spcAft>
                <a:spcPts val="0"/>
              </a:spcAft>
              <a:buClr>
                <a:schemeClr val="lt1"/>
              </a:buClr>
              <a:buSzPts val="2400"/>
              <a:buNone/>
              <a:defRPr sz="2400">
                <a:solidFill>
                  <a:schemeClr val="lt1"/>
                </a:solidFill>
              </a:defRPr>
            </a:lvl8pPr>
            <a:lvl9pPr lvl="8" rtl="0" algn="ctr">
              <a:lnSpc>
                <a:spcPct val="100000"/>
              </a:lnSpc>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SECTION_TITLE_AND_DESCRIPTION_1_2">
    <p:bg>
      <p:bgPr>
        <a:blipFill>
          <a:blip r:embed="rId2">
            <a:alphaModFix/>
          </a:blip>
          <a:stretch>
            <a:fillRect/>
          </a:stretch>
        </a:blipFill>
      </p:bgPr>
    </p:bg>
    <p:spTree>
      <p:nvGrpSpPr>
        <p:cNvPr id="985" name="Shape 985"/>
        <p:cNvGrpSpPr/>
        <p:nvPr/>
      </p:nvGrpSpPr>
      <p:grpSpPr>
        <a:xfrm>
          <a:off x="0" y="0"/>
          <a:ext cx="0" cy="0"/>
          <a:chOff x="0" y="0"/>
          <a:chExt cx="0" cy="0"/>
        </a:xfrm>
      </p:grpSpPr>
      <p:sp>
        <p:nvSpPr>
          <p:cNvPr id="986" name="Google Shape;986;p92"/>
          <p:cNvSpPr/>
          <p:nvPr/>
        </p:nvSpPr>
        <p:spPr>
          <a:xfrm>
            <a:off x="5668875" y="295850"/>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92"/>
          <p:cNvSpPr/>
          <p:nvPr/>
        </p:nvSpPr>
        <p:spPr>
          <a:xfrm>
            <a:off x="-3564125" y="-2219675"/>
            <a:ext cx="6772200" cy="67722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92"/>
          <p:cNvSpPr txBox="1"/>
          <p:nvPr>
            <p:ph idx="1" type="subTitle"/>
          </p:nvPr>
        </p:nvSpPr>
        <p:spPr>
          <a:xfrm>
            <a:off x="3614100" y="36033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989" name="Google Shape;989;p92"/>
          <p:cNvSpPr txBox="1"/>
          <p:nvPr>
            <p:ph idx="2" type="subTitle"/>
          </p:nvPr>
        </p:nvSpPr>
        <p:spPr>
          <a:xfrm>
            <a:off x="6366975" y="36033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990" name="Google Shape;990;p92"/>
          <p:cNvSpPr txBox="1"/>
          <p:nvPr>
            <p:ph idx="3" type="subTitle"/>
          </p:nvPr>
        </p:nvSpPr>
        <p:spPr>
          <a:xfrm>
            <a:off x="861225" y="17745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991" name="Google Shape;991;p92"/>
          <p:cNvSpPr txBox="1"/>
          <p:nvPr>
            <p:ph idx="4" type="subTitle"/>
          </p:nvPr>
        </p:nvSpPr>
        <p:spPr>
          <a:xfrm>
            <a:off x="3614100" y="1777200"/>
            <a:ext cx="1915800" cy="475500"/>
          </a:xfrm>
          <a:prstGeom prst="rect">
            <a:avLst/>
          </a:prstGeom>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992" name="Google Shape;992;p92"/>
          <p:cNvSpPr txBox="1"/>
          <p:nvPr>
            <p:ph idx="5" type="subTitle"/>
          </p:nvPr>
        </p:nvSpPr>
        <p:spPr>
          <a:xfrm>
            <a:off x="861225" y="21906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993" name="Google Shape;993;p92"/>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994" name="Google Shape;994;p92"/>
          <p:cNvSpPr txBox="1"/>
          <p:nvPr>
            <p:ph idx="6" type="subTitle"/>
          </p:nvPr>
        </p:nvSpPr>
        <p:spPr>
          <a:xfrm>
            <a:off x="3614100" y="21906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995" name="Google Shape;995;p92"/>
          <p:cNvSpPr txBox="1"/>
          <p:nvPr>
            <p:ph idx="7" type="subTitle"/>
          </p:nvPr>
        </p:nvSpPr>
        <p:spPr>
          <a:xfrm>
            <a:off x="6366975" y="40194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996" name="Google Shape;996;p92"/>
          <p:cNvSpPr txBox="1"/>
          <p:nvPr>
            <p:ph idx="8" type="subTitle"/>
          </p:nvPr>
        </p:nvSpPr>
        <p:spPr>
          <a:xfrm>
            <a:off x="3614100" y="4019400"/>
            <a:ext cx="1915800" cy="64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SECTION_TITLE_AND_DESCRIPTION_1_3">
    <p:bg>
      <p:bgPr>
        <a:blipFill>
          <a:blip r:embed="rId2">
            <a:alphaModFix/>
          </a:blip>
          <a:stretch>
            <a:fillRect/>
          </a:stretch>
        </a:blipFill>
      </p:bgPr>
    </p:bg>
    <p:spTree>
      <p:nvGrpSpPr>
        <p:cNvPr id="997" name="Shape 997"/>
        <p:cNvGrpSpPr/>
        <p:nvPr/>
      </p:nvGrpSpPr>
      <p:grpSpPr>
        <a:xfrm>
          <a:off x="0" y="0"/>
          <a:ext cx="0" cy="0"/>
          <a:chOff x="0" y="0"/>
          <a:chExt cx="0" cy="0"/>
        </a:xfrm>
      </p:grpSpPr>
      <p:sp>
        <p:nvSpPr>
          <p:cNvPr id="998" name="Google Shape;998;p93"/>
          <p:cNvSpPr txBox="1"/>
          <p:nvPr>
            <p:ph idx="1" type="subTitle"/>
          </p:nvPr>
        </p:nvSpPr>
        <p:spPr>
          <a:xfrm>
            <a:off x="1005175"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999" name="Google Shape;999;p93"/>
          <p:cNvSpPr txBox="1"/>
          <p:nvPr>
            <p:ph idx="2" type="subTitle"/>
          </p:nvPr>
        </p:nvSpPr>
        <p:spPr>
          <a:xfrm>
            <a:off x="3609900"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00" name="Google Shape;1000;p93"/>
          <p:cNvSpPr txBox="1"/>
          <p:nvPr>
            <p:ph idx="3" type="subTitle"/>
          </p:nvPr>
        </p:nvSpPr>
        <p:spPr>
          <a:xfrm>
            <a:off x="6214625" y="3137625"/>
            <a:ext cx="1924200" cy="4755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01" name="Google Shape;1001;p93"/>
          <p:cNvSpPr txBox="1"/>
          <p:nvPr>
            <p:ph idx="4" type="subTitle"/>
          </p:nvPr>
        </p:nvSpPr>
        <p:spPr>
          <a:xfrm>
            <a:off x="1005175"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02" name="Google Shape;1002;p93"/>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003" name="Google Shape;1003;p93"/>
          <p:cNvSpPr txBox="1"/>
          <p:nvPr>
            <p:ph idx="5" type="subTitle"/>
          </p:nvPr>
        </p:nvSpPr>
        <p:spPr>
          <a:xfrm>
            <a:off x="3609900"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04" name="Google Shape;1004;p93"/>
          <p:cNvSpPr txBox="1"/>
          <p:nvPr>
            <p:ph idx="6" type="subTitle"/>
          </p:nvPr>
        </p:nvSpPr>
        <p:spPr>
          <a:xfrm>
            <a:off x="6214625" y="3553725"/>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1">
  <p:cSld name="BIG_NUMBER_1_1">
    <p:bg>
      <p:bgPr>
        <a:blipFill>
          <a:blip r:embed="rId2">
            <a:alphaModFix/>
          </a:blip>
          <a:stretch>
            <a:fillRect/>
          </a:stretch>
        </a:blipFill>
      </p:bgPr>
    </p:bg>
    <p:spTree>
      <p:nvGrpSpPr>
        <p:cNvPr id="1005" name="Shape 1005"/>
        <p:cNvGrpSpPr/>
        <p:nvPr/>
      </p:nvGrpSpPr>
      <p:grpSpPr>
        <a:xfrm>
          <a:off x="0" y="0"/>
          <a:ext cx="0" cy="0"/>
          <a:chOff x="0" y="0"/>
          <a:chExt cx="0" cy="0"/>
        </a:xfrm>
      </p:grpSpPr>
      <p:sp>
        <p:nvSpPr>
          <p:cNvPr id="1006" name="Google Shape;1006;p94"/>
          <p:cNvSpPr txBox="1"/>
          <p:nvPr>
            <p:ph hasCustomPrompt="1" type="title"/>
          </p:nvPr>
        </p:nvSpPr>
        <p:spPr>
          <a:xfrm>
            <a:off x="574175" y="9398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007" name="Google Shape;1007;p94"/>
          <p:cNvSpPr txBox="1"/>
          <p:nvPr>
            <p:ph idx="1" type="body"/>
          </p:nvPr>
        </p:nvSpPr>
        <p:spPr>
          <a:xfrm>
            <a:off x="795125" y="17975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1008" name="Google Shape;1008;p94"/>
          <p:cNvSpPr txBox="1"/>
          <p:nvPr>
            <p:ph hasCustomPrompt="1" idx="2" type="title"/>
          </p:nvPr>
        </p:nvSpPr>
        <p:spPr>
          <a:xfrm>
            <a:off x="3335100" y="17018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009" name="Google Shape;1009;p94"/>
          <p:cNvSpPr txBox="1"/>
          <p:nvPr>
            <p:ph idx="3" type="body"/>
          </p:nvPr>
        </p:nvSpPr>
        <p:spPr>
          <a:xfrm>
            <a:off x="3556050" y="25595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1010" name="Google Shape;1010;p94"/>
          <p:cNvSpPr txBox="1"/>
          <p:nvPr>
            <p:ph hasCustomPrompt="1" idx="4" type="title"/>
          </p:nvPr>
        </p:nvSpPr>
        <p:spPr>
          <a:xfrm>
            <a:off x="6096025" y="23876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011" name="Google Shape;1011;p94"/>
          <p:cNvSpPr txBox="1"/>
          <p:nvPr>
            <p:ph idx="5" type="body"/>
          </p:nvPr>
        </p:nvSpPr>
        <p:spPr>
          <a:xfrm>
            <a:off x="6316975" y="3245358"/>
            <a:ext cx="2031900" cy="899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grpSp>
        <p:nvGrpSpPr>
          <p:cNvPr id="1012" name="Google Shape;1012;p94"/>
          <p:cNvGrpSpPr/>
          <p:nvPr/>
        </p:nvGrpSpPr>
        <p:grpSpPr>
          <a:xfrm>
            <a:off x="1444333" y="3920592"/>
            <a:ext cx="466895" cy="466877"/>
            <a:chOff x="2238350" y="1686100"/>
            <a:chExt cx="660950" cy="660925"/>
          </a:xfrm>
        </p:grpSpPr>
        <p:sp>
          <p:nvSpPr>
            <p:cNvPr id="1013" name="Google Shape;1013;p94"/>
            <p:cNvSpPr/>
            <p:nvPr/>
          </p:nvSpPr>
          <p:spPr>
            <a:xfrm>
              <a:off x="2238350" y="1686100"/>
              <a:ext cx="660950" cy="660925"/>
            </a:xfrm>
            <a:custGeom>
              <a:rect b="b" l="l" r="r" t="t"/>
              <a:pathLst>
                <a:path extrusionOk="0" h="26437" w="26438">
                  <a:moveTo>
                    <a:pt x="13219" y="0"/>
                  </a:moveTo>
                  <a:cubicBezTo>
                    <a:pt x="9714" y="0"/>
                    <a:pt x="6352" y="1393"/>
                    <a:pt x="3873" y="3871"/>
                  </a:cubicBezTo>
                  <a:cubicBezTo>
                    <a:pt x="1393" y="6350"/>
                    <a:pt x="1" y="9712"/>
                    <a:pt x="1" y="13218"/>
                  </a:cubicBezTo>
                  <a:cubicBezTo>
                    <a:pt x="1" y="16723"/>
                    <a:pt x="1393" y="20086"/>
                    <a:pt x="3873" y="22564"/>
                  </a:cubicBezTo>
                  <a:cubicBezTo>
                    <a:pt x="6352" y="25044"/>
                    <a:pt x="9714" y="26437"/>
                    <a:pt x="13219" y="26437"/>
                  </a:cubicBezTo>
                  <a:cubicBezTo>
                    <a:pt x="16725" y="26437"/>
                    <a:pt x="20086" y="25044"/>
                    <a:pt x="22566" y="22564"/>
                  </a:cubicBezTo>
                  <a:cubicBezTo>
                    <a:pt x="25044" y="20086"/>
                    <a:pt x="26437" y="16723"/>
                    <a:pt x="26437" y="13218"/>
                  </a:cubicBezTo>
                  <a:cubicBezTo>
                    <a:pt x="26437" y="9712"/>
                    <a:pt x="25044" y="6350"/>
                    <a:pt x="22566" y="3871"/>
                  </a:cubicBezTo>
                  <a:cubicBezTo>
                    <a:pt x="20086" y="1393"/>
                    <a:pt x="16725" y="0"/>
                    <a:pt x="132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94"/>
            <p:cNvSpPr/>
            <p:nvPr/>
          </p:nvSpPr>
          <p:spPr>
            <a:xfrm>
              <a:off x="2365450" y="1819175"/>
              <a:ext cx="114550" cy="107800"/>
            </a:xfrm>
            <a:custGeom>
              <a:rect b="b" l="l" r="r" t="t"/>
              <a:pathLst>
                <a:path extrusionOk="0" h="4312" w="4582">
                  <a:moveTo>
                    <a:pt x="2309" y="0"/>
                  </a:moveTo>
                  <a:cubicBezTo>
                    <a:pt x="1666" y="0"/>
                    <a:pt x="1043" y="289"/>
                    <a:pt x="627" y="807"/>
                  </a:cubicBezTo>
                  <a:cubicBezTo>
                    <a:pt x="82" y="1488"/>
                    <a:pt x="0" y="2430"/>
                    <a:pt x="420" y="3193"/>
                  </a:cubicBezTo>
                  <a:cubicBezTo>
                    <a:pt x="801" y="3888"/>
                    <a:pt x="1528" y="4311"/>
                    <a:pt x="2309" y="4311"/>
                  </a:cubicBezTo>
                  <a:cubicBezTo>
                    <a:pt x="2387" y="4311"/>
                    <a:pt x="2466" y="4307"/>
                    <a:pt x="2545" y="4298"/>
                  </a:cubicBezTo>
                  <a:cubicBezTo>
                    <a:pt x="3728" y="4170"/>
                    <a:pt x="4582" y="3104"/>
                    <a:pt x="4451" y="1921"/>
                  </a:cubicBezTo>
                  <a:cubicBezTo>
                    <a:pt x="4356" y="1054"/>
                    <a:pt x="3749" y="330"/>
                    <a:pt x="2912" y="87"/>
                  </a:cubicBezTo>
                  <a:cubicBezTo>
                    <a:pt x="2713" y="29"/>
                    <a:pt x="2510" y="0"/>
                    <a:pt x="23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94"/>
            <p:cNvSpPr/>
            <p:nvPr/>
          </p:nvSpPr>
          <p:spPr>
            <a:xfrm>
              <a:off x="2502425" y="1740575"/>
              <a:ext cx="66675" cy="62725"/>
            </a:xfrm>
            <a:custGeom>
              <a:rect b="b" l="l" r="r" t="t"/>
              <a:pathLst>
                <a:path extrusionOk="0" h="2509" w="2667">
                  <a:moveTo>
                    <a:pt x="1345" y="0"/>
                  </a:moveTo>
                  <a:cubicBezTo>
                    <a:pt x="970" y="0"/>
                    <a:pt x="608" y="168"/>
                    <a:pt x="365" y="469"/>
                  </a:cubicBezTo>
                  <a:cubicBezTo>
                    <a:pt x="47" y="866"/>
                    <a:pt x="0" y="1414"/>
                    <a:pt x="244" y="1857"/>
                  </a:cubicBezTo>
                  <a:cubicBezTo>
                    <a:pt x="467" y="2262"/>
                    <a:pt x="889" y="2508"/>
                    <a:pt x="1343" y="2508"/>
                  </a:cubicBezTo>
                  <a:cubicBezTo>
                    <a:pt x="1389" y="2508"/>
                    <a:pt x="1435" y="2506"/>
                    <a:pt x="1481" y="2501"/>
                  </a:cubicBezTo>
                  <a:cubicBezTo>
                    <a:pt x="2170" y="2425"/>
                    <a:pt x="2666" y="1806"/>
                    <a:pt x="2591" y="1117"/>
                  </a:cubicBezTo>
                  <a:cubicBezTo>
                    <a:pt x="2535" y="613"/>
                    <a:pt x="2180" y="192"/>
                    <a:pt x="1695" y="50"/>
                  </a:cubicBezTo>
                  <a:cubicBezTo>
                    <a:pt x="1579" y="16"/>
                    <a:pt x="1461" y="0"/>
                    <a:pt x="13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94"/>
            <p:cNvSpPr/>
            <p:nvPr/>
          </p:nvSpPr>
          <p:spPr>
            <a:xfrm>
              <a:off x="2639625" y="1819125"/>
              <a:ext cx="27625" cy="23200"/>
            </a:xfrm>
            <a:custGeom>
              <a:rect b="b" l="l" r="r" t="t"/>
              <a:pathLst>
                <a:path extrusionOk="0" h="928" w="1105">
                  <a:moveTo>
                    <a:pt x="495" y="1"/>
                  </a:moveTo>
                  <a:cubicBezTo>
                    <a:pt x="239" y="1"/>
                    <a:pt x="1" y="219"/>
                    <a:pt x="34" y="515"/>
                  </a:cubicBezTo>
                  <a:cubicBezTo>
                    <a:pt x="59" y="751"/>
                    <a:pt x="259" y="927"/>
                    <a:pt x="492" y="927"/>
                  </a:cubicBezTo>
                  <a:cubicBezTo>
                    <a:pt x="509" y="927"/>
                    <a:pt x="526" y="926"/>
                    <a:pt x="544" y="924"/>
                  </a:cubicBezTo>
                  <a:cubicBezTo>
                    <a:pt x="954" y="879"/>
                    <a:pt x="1104" y="361"/>
                    <a:pt x="782" y="104"/>
                  </a:cubicBezTo>
                  <a:cubicBezTo>
                    <a:pt x="693" y="33"/>
                    <a:pt x="593" y="1"/>
                    <a:pt x="4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94"/>
          <p:cNvGrpSpPr/>
          <p:nvPr/>
        </p:nvGrpSpPr>
        <p:grpSpPr>
          <a:xfrm>
            <a:off x="7803509" y="377043"/>
            <a:ext cx="1879757" cy="1113913"/>
            <a:chOff x="7803509" y="377043"/>
            <a:chExt cx="1879757" cy="1113913"/>
          </a:xfrm>
        </p:grpSpPr>
        <p:sp>
          <p:nvSpPr>
            <p:cNvPr id="1018" name="Google Shape;1018;p94"/>
            <p:cNvSpPr/>
            <p:nvPr/>
          </p:nvSpPr>
          <p:spPr>
            <a:xfrm>
              <a:off x="8187538" y="697310"/>
              <a:ext cx="1095056" cy="286530"/>
            </a:xfrm>
            <a:custGeom>
              <a:rect b="b" l="l" r="r" t="t"/>
              <a:pathLst>
                <a:path extrusionOk="0" h="2633" w="10063">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94"/>
            <p:cNvSpPr/>
            <p:nvPr/>
          </p:nvSpPr>
          <p:spPr>
            <a:xfrm>
              <a:off x="8265998" y="540822"/>
              <a:ext cx="953481" cy="251380"/>
            </a:xfrm>
            <a:custGeom>
              <a:rect b="b" l="l" r="r" t="t"/>
              <a:pathLst>
                <a:path extrusionOk="0" h="2310" w="8762">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94"/>
            <p:cNvSpPr/>
            <p:nvPr/>
          </p:nvSpPr>
          <p:spPr>
            <a:xfrm>
              <a:off x="8322150" y="473352"/>
              <a:ext cx="798521" cy="187066"/>
            </a:xfrm>
            <a:custGeom>
              <a:rect b="b" l="l" r="r" t="t"/>
              <a:pathLst>
                <a:path extrusionOk="0" h="1719" w="7338">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94"/>
            <p:cNvSpPr/>
            <p:nvPr/>
          </p:nvSpPr>
          <p:spPr>
            <a:xfrm>
              <a:off x="8535221" y="377043"/>
              <a:ext cx="352250" cy="55826"/>
            </a:xfrm>
            <a:custGeom>
              <a:rect b="b" l="l" r="r" t="t"/>
              <a:pathLst>
                <a:path extrusionOk="0" h="513" w="3237">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94"/>
            <p:cNvSpPr/>
            <p:nvPr/>
          </p:nvSpPr>
          <p:spPr>
            <a:xfrm>
              <a:off x="8363067" y="400875"/>
              <a:ext cx="676316" cy="185434"/>
            </a:xfrm>
            <a:custGeom>
              <a:rect b="b" l="l" r="r" t="t"/>
              <a:pathLst>
                <a:path extrusionOk="0" h="1704" w="6215">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94"/>
            <p:cNvSpPr/>
            <p:nvPr/>
          </p:nvSpPr>
          <p:spPr>
            <a:xfrm>
              <a:off x="8222687" y="620590"/>
              <a:ext cx="1030743" cy="263242"/>
            </a:xfrm>
            <a:custGeom>
              <a:rect b="b" l="l" r="r" t="t"/>
              <a:pathLst>
                <a:path extrusionOk="0" h="2419" w="9472">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94"/>
            <p:cNvSpPr/>
            <p:nvPr/>
          </p:nvSpPr>
          <p:spPr>
            <a:xfrm>
              <a:off x="8179921" y="1041518"/>
              <a:ext cx="1025520" cy="252142"/>
            </a:xfrm>
            <a:custGeom>
              <a:rect b="b" l="l" r="r" t="t"/>
              <a:pathLst>
                <a:path extrusionOk="0" h="2317" w="9424">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94"/>
            <p:cNvSpPr/>
            <p:nvPr/>
          </p:nvSpPr>
          <p:spPr>
            <a:xfrm>
              <a:off x="8194612" y="1100174"/>
              <a:ext cx="956528" cy="336588"/>
            </a:xfrm>
            <a:custGeom>
              <a:rect b="b" l="l" r="r" t="t"/>
              <a:pathLst>
                <a:path extrusionOk="0" h="3093" w="879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94"/>
            <p:cNvSpPr/>
            <p:nvPr/>
          </p:nvSpPr>
          <p:spPr>
            <a:xfrm>
              <a:off x="8174044" y="794816"/>
              <a:ext cx="1109093" cy="265092"/>
            </a:xfrm>
            <a:custGeom>
              <a:rect b="b" l="l" r="r" t="t"/>
              <a:pathLst>
                <a:path extrusionOk="0" h="2436" w="10192">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94"/>
            <p:cNvSpPr/>
            <p:nvPr/>
          </p:nvSpPr>
          <p:spPr>
            <a:xfrm>
              <a:off x="8166100" y="865442"/>
              <a:ext cx="1102238" cy="351388"/>
            </a:xfrm>
            <a:custGeom>
              <a:rect b="b" l="l" r="r" t="t"/>
              <a:pathLst>
                <a:path extrusionOk="0" h="3229" w="10129">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94"/>
            <p:cNvSpPr/>
            <p:nvPr/>
          </p:nvSpPr>
          <p:spPr>
            <a:xfrm>
              <a:off x="8239555" y="1204100"/>
              <a:ext cx="725176" cy="286856"/>
            </a:xfrm>
            <a:custGeom>
              <a:rect b="b" l="l" r="r" t="t"/>
              <a:pathLst>
                <a:path extrusionOk="0" h="2636" w="6664">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94"/>
            <p:cNvSpPr/>
            <p:nvPr/>
          </p:nvSpPr>
          <p:spPr>
            <a:xfrm>
              <a:off x="8720217" y="1247521"/>
              <a:ext cx="370314" cy="158446"/>
            </a:xfrm>
            <a:custGeom>
              <a:rect b="b" l="l" r="r" t="t"/>
              <a:pathLst>
                <a:path extrusionOk="0" h="1456" w="3403">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94"/>
            <p:cNvSpPr/>
            <p:nvPr/>
          </p:nvSpPr>
          <p:spPr>
            <a:xfrm>
              <a:off x="7803509" y="555296"/>
              <a:ext cx="1879757" cy="757731"/>
            </a:xfrm>
            <a:custGeom>
              <a:rect b="b" l="l" r="r" t="t"/>
              <a:pathLst>
                <a:path extrusionOk="0" h="6963" w="17274">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SECTION_TITLE_AND_DESCRIPTION_1_3_1">
    <p:bg>
      <p:bgPr>
        <a:blipFill>
          <a:blip r:embed="rId2">
            <a:alphaModFix/>
          </a:blip>
          <a:stretch>
            <a:fillRect/>
          </a:stretch>
        </a:blipFill>
      </p:bgPr>
    </p:bg>
    <p:spTree>
      <p:nvGrpSpPr>
        <p:cNvPr id="1031" name="Shape 1031"/>
        <p:cNvGrpSpPr/>
        <p:nvPr/>
      </p:nvGrpSpPr>
      <p:grpSpPr>
        <a:xfrm>
          <a:off x="0" y="0"/>
          <a:ext cx="0" cy="0"/>
          <a:chOff x="0" y="0"/>
          <a:chExt cx="0" cy="0"/>
        </a:xfrm>
      </p:grpSpPr>
      <p:sp>
        <p:nvSpPr>
          <p:cNvPr id="1032" name="Google Shape;1032;p95"/>
          <p:cNvSpPr txBox="1"/>
          <p:nvPr>
            <p:ph idx="1" type="subTitle"/>
          </p:nvPr>
        </p:nvSpPr>
        <p:spPr>
          <a:xfrm>
            <a:off x="6214625"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33" name="Google Shape;1033;p95"/>
          <p:cNvSpPr txBox="1"/>
          <p:nvPr>
            <p:ph idx="2" type="subTitle"/>
          </p:nvPr>
        </p:nvSpPr>
        <p:spPr>
          <a:xfrm>
            <a:off x="3609900"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34" name="Google Shape;1034;p95"/>
          <p:cNvSpPr txBox="1"/>
          <p:nvPr>
            <p:ph idx="3" type="subTitle"/>
          </p:nvPr>
        </p:nvSpPr>
        <p:spPr>
          <a:xfrm>
            <a:off x="1005175" y="353555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35" name="Google Shape;1035;p95"/>
          <p:cNvSpPr txBox="1"/>
          <p:nvPr>
            <p:ph idx="4" type="subTitle"/>
          </p:nvPr>
        </p:nvSpPr>
        <p:spPr>
          <a:xfrm>
            <a:off x="6214625"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36" name="Google Shape;1036;p95"/>
          <p:cNvSpPr txBox="1"/>
          <p:nvPr>
            <p:ph idx="5" type="subTitle"/>
          </p:nvPr>
        </p:nvSpPr>
        <p:spPr>
          <a:xfrm>
            <a:off x="3609900"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37" name="Google Shape;1037;p95"/>
          <p:cNvSpPr txBox="1"/>
          <p:nvPr>
            <p:ph idx="6" type="subTitle"/>
          </p:nvPr>
        </p:nvSpPr>
        <p:spPr>
          <a:xfrm>
            <a:off x="1005175" y="1743300"/>
            <a:ext cx="1924200" cy="4755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38" name="Google Shape;1038;p95"/>
          <p:cNvSpPr txBox="1"/>
          <p:nvPr>
            <p:ph idx="7" type="subTitle"/>
          </p:nvPr>
        </p:nvSpPr>
        <p:spPr>
          <a:xfrm>
            <a:off x="1005175"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39" name="Google Shape;1039;p95"/>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040" name="Google Shape;1040;p95"/>
          <p:cNvSpPr txBox="1"/>
          <p:nvPr>
            <p:ph idx="8" type="subTitle"/>
          </p:nvPr>
        </p:nvSpPr>
        <p:spPr>
          <a:xfrm>
            <a:off x="3609900"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41" name="Google Shape;1041;p95"/>
          <p:cNvSpPr txBox="1"/>
          <p:nvPr>
            <p:ph idx="9" type="subTitle"/>
          </p:nvPr>
        </p:nvSpPr>
        <p:spPr>
          <a:xfrm>
            <a:off x="6214625" y="395165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42" name="Google Shape;1042;p95"/>
          <p:cNvSpPr txBox="1"/>
          <p:nvPr>
            <p:ph idx="13" type="subTitle"/>
          </p:nvPr>
        </p:nvSpPr>
        <p:spPr>
          <a:xfrm>
            <a:off x="1005175"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43" name="Google Shape;1043;p95"/>
          <p:cNvSpPr txBox="1"/>
          <p:nvPr>
            <p:ph idx="14" type="subTitle"/>
          </p:nvPr>
        </p:nvSpPr>
        <p:spPr>
          <a:xfrm>
            <a:off x="3609900"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044" name="Google Shape;1044;p95"/>
          <p:cNvSpPr txBox="1"/>
          <p:nvPr>
            <p:ph idx="15" type="subTitle"/>
          </p:nvPr>
        </p:nvSpPr>
        <p:spPr>
          <a:xfrm>
            <a:off x="6214625" y="2156700"/>
            <a:ext cx="1924200" cy="9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SECTION_TITLE_AND_DESCRIPTION_1_3_1_1_1">
    <p:bg>
      <p:bgPr>
        <a:blipFill>
          <a:blip r:embed="rId2">
            <a:alphaModFix/>
          </a:blip>
          <a:stretch>
            <a:fillRect/>
          </a:stretch>
        </a:blipFill>
      </p:bgPr>
    </p:bg>
    <p:spTree>
      <p:nvGrpSpPr>
        <p:cNvPr id="1045" name="Shape 1045"/>
        <p:cNvGrpSpPr/>
        <p:nvPr/>
      </p:nvGrpSpPr>
      <p:grpSpPr>
        <a:xfrm>
          <a:off x="0" y="0"/>
          <a:ext cx="0" cy="0"/>
          <a:chOff x="0" y="0"/>
          <a:chExt cx="0" cy="0"/>
        </a:xfrm>
      </p:grpSpPr>
      <p:sp>
        <p:nvSpPr>
          <p:cNvPr id="1046" name="Google Shape;1046;p96"/>
          <p:cNvSpPr txBox="1"/>
          <p:nvPr>
            <p:ph idx="1" type="body"/>
          </p:nvPr>
        </p:nvSpPr>
        <p:spPr>
          <a:xfrm>
            <a:off x="5723475" y="2445525"/>
            <a:ext cx="2463900" cy="15930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1"/>
              </a:buClr>
              <a:buSzPts val="1800"/>
              <a:buChar char="●"/>
              <a:defRPr>
                <a:solidFill>
                  <a:schemeClr val="lt1"/>
                </a:solidFill>
              </a:defRPr>
            </a:lvl1pPr>
            <a:lvl2pPr indent="-317500" lvl="1" marL="914400" rtl="0">
              <a:lnSpc>
                <a:spcPct val="100000"/>
              </a:lnSpc>
              <a:spcBef>
                <a:spcPts val="0"/>
              </a:spcBef>
              <a:spcAft>
                <a:spcPts val="0"/>
              </a:spcAft>
              <a:buClr>
                <a:schemeClr val="lt1"/>
              </a:buClr>
              <a:buSzPts val="1400"/>
              <a:buChar char="○"/>
              <a:defRPr>
                <a:solidFill>
                  <a:schemeClr val="lt1"/>
                </a:solidFill>
              </a:defRPr>
            </a:lvl2pPr>
            <a:lvl3pPr indent="-317500" lvl="2" marL="1371600" rtl="0">
              <a:lnSpc>
                <a:spcPct val="100000"/>
              </a:lnSpc>
              <a:spcBef>
                <a:spcPts val="0"/>
              </a:spcBef>
              <a:spcAft>
                <a:spcPts val="0"/>
              </a:spcAft>
              <a:buClr>
                <a:schemeClr val="lt1"/>
              </a:buClr>
              <a:buSzPts val="1400"/>
              <a:buChar char="■"/>
              <a:defRPr>
                <a:solidFill>
                  <a:schemeClr val="lt1"/>
                </a:solidFill>
              </a:defRPr>
            </a:lvl3pPr>
            <a:lvl4pPr indent="-317500" lvl="3" marL="1828800" rtl="0">
              <a:lnSpc>
                <a:spcPct val="100000"/>
              </a:lnSpc>
              <a:spcBef>
                <a:spcPts val="0"/>
              </a:spcBef>
              <a:spcAft>
                <a:spcPts val="0"/>
              </a:spcAft>
              <a:buClr>
                <a:schemeClr val="lt1"/>
              </a:buClr>
              <a:buSzPts val="1400"/>
              <a:buChar char="●"/>
              <a:defRPr>
                <a:solidFill>
                  <a:schemeClr val="lt1"/>
                </a:solidFill>
              </a:defRPr>
            </a:lvl4pPr>
            <a:lvl5pPr indent="-317500" lvl="4" marL="2286000" rtl="0">
              <a:lnSpc>
                <a:spcPct val="100000"/>
              </a:lnSpc>
              <a:spcBef>
                <a:spcPts val="0"/>
              </a:spcBef>
              <a:spcAft>
                <a:spcPts val="0"/>
              </a:spcAft>
              <a:buClr>
                <a:schemeClr val="lt1"/>
              </a:buClr>
              <a:buSzPts val="1400"/>
              <a:buChar char="○"/>
              <a:defRPr>
                <a:solidFill>
                  <a:schemeClr val="lt1"/>
                </a:solidFill>
              </a:defRPr>
            </a:lvl5pPr>
            <a:lvl6pPr indent="-317500" lvl="5" marL="2743200" rtl="0">
              <a:lnSpc>
                <a:spcPct val="100000"/>
              </a:lnSpc>
              <a:spcBef>
                <a:spcPts val="0"/>
              </a:spcBef>
              <a:spcAft>
                <a:spcPts val="0"/>
              </a:spcAft>
              <a:buClr>
                <a:schemeClr val="lt1"/>
              </a:buClr>
              <a:buSzPts val="1400"/>
              <a:buChar char="■"/>
              <a:defRPr>
                <a:solidFill>
                  <a:schemeClr val="lt1"/>
                </a:solidFill>
              </a:defRPr>
            </a:lvl6pPr>
            <a:lvl7pPr indent="-317500" lvl="6" marL="3200400" rtl="0">
              <a:lnSpc>
                <a:spcPct val="100000"/>
              </a:lnSpc>
              <a:spcBef>
                <a:spcPts val="0"/>
              </a:spcBef>
              <a:spcAft>
                <a:spcPts val="0"/>
              </a:spcAft>
              <a:buClr>
                <a:schemeClr val="lt1"/>
              </a:buClr>
              <a:buSzPts val="1400"/>
              <a:buChar char="●"/>
              <a:defRPr>
                <a:solidFill>
                  <a:schemeClr val="lt1"/>
                </a:solidFill>
              </a:defRPr>
            </a:lvl7pPr>
            <a:lvl8pPr indent="-317500" lvl="7" marL="3657600" rtl="0">
              <a:lnSpc>
                <a:spcPct val="100000"/>
              </a:lnSpc>
              <a:spcBef>
                <a:spcPts val="0"/>
              </a:spcBef>
              <a:spcAft>
                <a:spcPts val="0"/>
              </a:spcAft>
              <a:buClr>
                <a:schemeClr val="lt1"/>
              </a:buClr>
              <a:buSzPts val="1400"/>
              <a:buChar char="○"/>
              <a:defRPr>
                <a:solidFill>
                  <a:schemeClr val="lt1"/>
                </a:solidFill>
              </a:defRPr>
            </a:lvl8pPr>
            <a:lvl9pPr indent="-317500" lvl="8" marL="4114800" rtl="0">
              <a:lnSpc>
                <a:spcPct val="100000"/>
              </a:lnSpc>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blipFill>
          <a:blip r:embed="rId2">
            <a:alphaModFix/>
          </a:blip>
          <a:stretch>
            <a:fillRect/>
          </a:stretch>
        </a:blipFill>
      </p:bgPr>
    </p:bg>
    <p:spTree>
      <p:nvGrpSpPr>
        <p:cNvPr id="1047" name="Shape 1047"/>
        <p:cNvGrpSpPr/>
        <p:nvPr/>
      </p:nvGrpSpPr>
      <p:grpSpPr>
        <a:xfrm>
          <a:off x="0" y="0"/>
          <a:ext cx="0" cy="0"/>
          <a:chOff x="0" y="0"/>
          <a:chExt cx="0" cy="0"/>
        </a:xfrm>
      </p:grpSpPr>
      <p:sp>
        <p:nvSpPr>
          <p:cNvPr id="1048" name="Google Shape;1048;p97"/>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bg>
      <p:bgPr>
        <a:blipFill>
          <a:blip r:embed="rId2">
            <a:alphaModFix/>
          </a:blip>
          <a:stretch>
            <a:fillRect/>
          </a:stretch>
        </a:blipFill>
      </p:bgPr>
    </p:bg>
    <p:spTree>
      <p:nvGrpSpPr>
        <p:cNvPr id="1049" name="Shape 1049"/>
        <p:cNvGrpSpPr/>
        <p:nvPr/>
      </p:nvGrpSpPr>
      <p:grpSpPr>
        <a:xfrm>
          <a:off x="0" y="0"/>
          <a:ext cx="0" cy="0"/>
          <a:chOff x="0" y="0"/>
          <a:chExt cx="0" cy="0"/>
        </a:xfrm>
      </p:grpSpPr>
      <p:sp>
        <p:nvSpPr>
          <p:cNvPr id="1050" name="Google Shape;1050;p98"/>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TITLE_ONLY_1_1_1_1">
    <p:bg>
      <p:bgPr>
        <a:blipFill>
          <a:blip r:embed="rId2">
            <a:alphaModFix/>
          </a:blip>
          <a:stretch>
            <a:fillRect/>
          </a:stretch>
        </a:blipFill>
      </p:bgPr>
    </p:bg>
    <p:spTree>
      <p:nvGrpSpPr>
        <p:cNvPr id="1051" name="Shape 1051"/>
        <p:cNvGrpSpPr/>
        <p:nvPr/>
      </p:nvGrpSpPr>
      <p:grpSpPr>
        <a:xfrm>
          <a:off x="0" y="0"/>
          <a:ext cx="0" cy="0"/>
          <a:chOff x="0" y="0"/>
          <a:chExt cx="0" cy="0"/>
        </a:xfrm>
      </p:grpSpPr>
      <p:sp>
        <p:nvSpPr>
          <p:cNvPr id="1052" name="Google Shape;1052;p99"/>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053" name="Google Shape;1053;p99"/>
          <p:cNvSpPr txBox="1"/>
          <p:nvPr>
            <p:ph idx="1" type="body"/>
          </p:nvPr>
        </p:nvSpPr>
        <p:spPr>
          <a:xfrm>
            <a:off x="7200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054" name="Google Shape;1054;p99"/>
          <p:cNvSpPr txBox="1"/>
          <p:nvPr>
            <p:ph idx="2" type="subTitle"/>
          </p:nvPr>
        </p:nvSpPr>
        <p:spPr>
          <a:xfrm>
            <a:off x="877886" y="1056225"/>
            <a:ext cx="3684600" cy="393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p:txBody>
      </p:sp>
      <p:sp>
        <p:nvSpPr>
          <p:cNvPr id="1055" name="Google Shape;1055;p99"/>
          <p:cNvSpPr txBox="1"/>
          <p:nvPr>
            <p:ph idx="3" type="body"/>
          </p:nvPr>
        </p:nvSpPr>
        <p:spPr>
          <a:xfrm>
            <a:off x="49326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ONLY_1_1_1">
    <p:bg>
      <p:bgPr>
        <a:blipFill>
          <a:blip r:embed="rId2">
            <a:alphaModFix/>
          </a:blip>
          <a:stretch>
            <a:fillRect/>
          </a:stretch>
        </a:blipFill>
      </p:bgPr>
    </p:bg>
    <p:spTree>
      <p:nvGrpSpPr>
        <p:cNvPr id="1056" name="Shape 1056"/>
        <p:cNvGrpSpPr/>
        <p:nvPr/>
      </p:nvGrpSpPr>
      <p:grpSpPr>
        <a:xfrm>
          <a:off x="0" y="0"/>
          <a:ext cx="0" cy="0"/>
          <a:chOff x="0" y="0"/>
          <a:chExt cx="0" cy="0"/>
        </a:xfrm>
      </p:grpSpPr>
      <p:sp>
        <p:nvSpPr>
          <p:cNvPr id="1057" name="Google Shape;1057;p100"/>
          <p:cNvSpPr txBox="1"/>
          <p:nvPr>
            <p:ph type="title"/>
          </p:nvPr>
        </p:nvSpPr>
        <p:spPr>
          <a:xfrm>
            <a:off x="311700" y="3811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1058" name="Google Shape;1058;p100"/>
          <p:cNvSpPr txBox="1"/>
          <p:nvPr>
            <p:ph idx="1" type="body"/>
          </p:nvPr>
        </p:nvSpPr>
        <p:spPr>
          <a:xfrm>
            <a:off x="720000" y="1435950"/>
            <a:ext cx="3899700" cy="3143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lt1"/>
              </a:buClr>
              <a:buSzPts val="1000"/>
              <a:buChar char="●"/>
              <a:defRPr sz="1200">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059" name="Google Shape;1059;p100"/>
          <p:cNvSpPr txBox="1"/>
          <p:nvPr>
            <p:ph idx="2" type="subTitle"/>
          </p:nvPr>
        </p:nvSpPr>
        <p:spPr>
          <a:xfrm>
            <a:off x="877886" y="1056225"/>
            <a:ext cx="3684600" cy="393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HEADER_1">
    <p:bg>
      <p:bgPr>
        <a:blipFill>
          <a:blip r:embed="rId2">
            <a:alphaModFix/>
          </a:blip>
          <a:stretch>
            <a:fillRect/>
          </a:stretch>
        </a:blipFill>
      </p:bgPr>
    </p:bg>
    <p:spTree>
      <p:nvGrpSpPr>
        <p:cNvPr id="1060" name="Shape 1060"/>
        <p:cNvGrpSpPr/>
        <p:nvPr/>
      </p:nvGrpSpPr>
      <p:grpSpPr>
        <a:xfrm>
          <a:off x="0" y="0"/>
          <a:ext cx="0" cy="0"/>
          <a:chOff x="0" y="0"/>
          <a:chExt cx="0" cy="0"/>
        </a:xfrm>
      </p:grpSpPr>
      <p:sp>
        <p:nvSpPr>
          <p:cNvPr id="1061" name="Google Shape;1061;p101"/>
          <p:cNvSpPr txBox="1"/>
          <p:nvPr>
            <p:ph type="title"/>
          </p:nvPr>
        </p:nvSpPr>
        <p:spPr>
          <a:xfrm>
            <a:off x="2844150" y="730250"/>
            <a:ext cx="34557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200"/>
              <a:buNone/>
              <a:defRPr sz="42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062" name="Google Shape;1062;p101"/>
          <p:cNvSpPr txBox="1"/>
          <p:nvPr>
            <p:ph idx="1" type="subTitle"/>
          </p:nvPr>
        </p:nvSpPr>
        <p:spPr>
          <a:xfrm>
            <a:off x="2952150" y="1572050"/>
            <a:ext cx="3239700" cy="149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sp>
        <p:nvSpPr>
          <p:cNvPr id="1063" name="Google Shape;1063;p101"/>
          <p:cNvSpPr txBox="1"/>
          <p:nvPr/>
        </p:nvSpPr>
        <p:spPr>
          <a:xfrm>
            <a:off x="3154800" y="3579475"/>
            <a:ext cx="2834400" cy="683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000">
                <a:solidFill>
                  <a:schemeClr val="accent4"/>
                </a:solidFill>
                <a:latin typeface="Rajdhani"/>
                <a:ea typeface="Rajdhani"/>
                <a:cs typeface="Rajdhani"/>
                <a:sym typeface="Rajdhani"/>
              </a:rPr>
              <a:t>CREDITS: This presentation template was created by </a:t>
            </a:r>
            <a:r>
              <a:rPr lang="en" sz="1000">
                <a:solidFill>
                  <a:schemeClr val="accent4"/>
                </a:solidFill>
                <a:uFill>
                  <a:noFill/>
                </a:uFill>
                <a:latin typeface="Rajdhani"/>
                <a:ea typeface="Rajdhani"/>
                <a:cs typeface="Rajdhani"/>
                <a:sym typeface="Rajdhani"/>
                <a:hlinkClick r:id="rId3">
                  <a:extLst>
                    <a:ext uri="{A12FA001-AC4F-418D-AE19-62706E023703}">
                      <ahyp:hlinkClr val="tx"/>
                    </a:ext>
                  </a:extLst>
                </a:hlinkClick>
              </a:rPr>
              <a:t>Slidesgo</a:t>
            </a:r>
            <a:r>
              <a:rPr lang="en" sz="1000">
                <a:solidFill>
                  <a:schemeClr val="accent4"/>
                </a:solidFill>
                <a:latin typeface="Rajdhani"/>
                <a:ea typeface="Rajdhani"/>
                <a:cs typeface="Rajdhani"/>
                <a:sym typeface="Rajdhani"/>
              </a:rPr>
              <a:t>, including icons by </a:t>
            </a:r>
            <a:r>
              <a:rPr lang="en" sz="1000">
                <a:solidFill>
                  <a:schemeClr val="accent4"/>
                </a:solidFill>
                <a:uFill>
                  <a:noFill/>
                </a:uFill>
                <a:latin typeface="Rajdhani"/>
                <a:ea typeface="Rajdhani"/>
                <a:cs typeface="Rajdhani"/>
                <a:sym typeface="Rajdhani"/>
                <a:hlinkClick r:id="rId4">
                  <a:extLst>
                    <a:ext uri="{A12FA001-AC4F-418D-AE19-62706E023703}">
                      <ahyp:hlinkClr val="tx"/>
                    </a:ext>
                  </a:extLst>
                </a:hlinkClick>
              </a:rPr>
              <a:t>Flaticon</a:t>
            </a:r>
            <a:r>
              <a:rPr lang="en" sz="1000">
                <a:solidFill>
                  <a:schemeClr val="accent4"/>
                </a:solidFill>
                <a:latin typeface="Rajdhani"/>
                <a:ea typeface="Rajdhani"/>
                <a:cs typeface="Rajdhani"/>
                <a:sym typeface="Rajdhani"/>
              </a:rPr>
              <a:t>, and infographics &amp; images by </a:t>
            </a:r>
            <a:r>
              <a:rPr lang="en" sz="1000">
                <a:solidFill>
                  <a:schemeClr val="accent4"/>
                </a:solidFill>
                <a:uFill>
                  <a:noFill/>
                </a:uFill>
                <a:latin typeface="Rajdhani"/>
                <a:ea typeface="Rajdhani"/>
                <a:cs typeface="Rajdhani"/>
                <a:sym typeface="Rajdhani"/>
                <a:hlinkClick r:id="rId5">
                  <a:extLst>
                    <a:ext uri="{A12FA001-AC4F-418D-AE19-62706E023703}">
                      <ahyp:hlinkClr val="tx"/>
                    </a:ext>
                  </a:extLst>
                </a:hlinkClick>
              </a:rPr>
              <a:t>Freepik</a:t>
            </a:r>
            <a:r>
              <a:rPr lang="en" sz="1000">
                <a:solidFill>
                  <a:schemeClr val="accent4"/>
                </a:solidFill>
                <a:latin typeface="Rajdhani"/>
                <a:ea typeface="Rajdhani"/>
                <a:cs typeface="Rajdhani"/>
                <a:sym typeface="Rajdhani"/>
              </a:rPr>
              <a:t>. </a:t>
            </a:r>
            <a:endParaRPr sz="1000">
              <a:solidFill>
                <a:schemeClr val="accent4"/>
              </a:solidFill>
              <a:latin typeface="Rajdhani"/>
              <a:ea typeface="Rajdhani"/>
              <a:cs typeface="Rajdhani"/>
              <a:sym typeface="Rajdhani"/>
            </a:endParaRPr>
          </a:p>
          <a:p>
            <a:pPr indent="0" lvl="0" marL="0" rtl="0" algn="ctr">
              <a:spcBef>
                <a:spcPts val="300"/>
              </a:spcBef>
              <a:spcAft>
                <a:spcPts val="0"/>
              </a:spcAft>
              <a:buNone/>
            </a:pPr>
            <a:r>
              <a:t/>
            </a:r>
            <a:endParaRPr sz="1000">
              <a:solidFill>
                <a:schemeClr val="accent4"/>
              </a:solidFill>
              <a:latin typeface="Rajdhani"/>
              <a:ea typeface="Rajdhani"/>
              <a:cs typeface="Rajdhani"/>
              <a:sym typeface="Rajdhani"/>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SECTION_TITLE_AND_DESCRIPTION_1_3_1_1_1_2_1_1">
    <p:bg>
      <p:bgPr>
        <a:blipFill>
          <a:blip r:embed="rId2">
            <a:alphaModFix/>
          </a:blip>
          <a:stretch>
            <a:fillRect/>
          </a:stretch>
        </a:blipFill>
      </p:bgPr>
    </p:bg>
    <p:spTree>
      <p:nvGrpSpPr>
        <p:cNvPr id="1064" name="Shape 1064"/>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ONLY_1_1_1_2">
    <p:bg>
      <p:bgPr>
        <a:blipFill>
          <a:blip r:embed="rId2">
            <a:alphaModFix/>
          </a:blip>
          <a:stretch>
            <a:fillRect/>
          </a:stretch>
        </a:blipFill>
      </p:bgPr>
    </p:bg>
    <p:spTree>
      <p:nvGrpSpPr>
        <p:cNvPr id="1065" name="Shape 106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22" Type="http://schemas.openxmlformats.org/officeDocument/2006/relationships/slideLayout" Target="../slideLayouts/slideLayout36.xml"/><Relationship Id="rId21" Type="http://schemas.openxmlformats.org/officeDocument/2006/relationships/slideLayout" Target="../slideLayouts/slideLayout35.xml"/><Relationship Id="rId24" Type="http://schemas.openxmlformats.org/officeDocument/2006/relationships/slideLayout" Target="../slideLayouts/slideLayout38.xml"/><Relationship Id="rId23" Type="http://schemas.openxmlformats.org/officeDocument/2006/relationships/slideLayout" Target="../slideLayouts/slideLayout3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26" Type="http://schemas.openxmlformats.org/officeDocument/2006/relationships/slideLayout" Target="../slideLayouts/slideLayout40.xml"/><Relationship Id="rId25" Type="http://schemas.openxmlformats.org/officeDocument/2006/relationships/slideLayout" Target="../slideLayouts/slideLayout39.xml"/><Relationship Id="rId28" Type="http://schemas.openxmlformats.org/officeDocument/2006/relationships/slideLayout" Target="../slideLayouts/slideLayout42.xml"/><Relationship Id="rId27" Type="http://schemas.openxmlformats.org/officeDocument/2006/relationships/slideLayout" Target="../slideLayouts/slideLayout41.xml"/><Relationship Id="rId5" Type="http://schemas.openxmlformats.org/officeDocument/2006/relationships/slideLayout" Target="../slideLayouts/slideLayout19.xml"/><Relationship Id="rId6" Type="http://schemas.openxmlformats.org/officeDocument/2006/relationships/slideLayout" Target="../slideLayouts/slideLayout20.xml"/><Relationship Id="rId29" Type="http://schemas.openxmlformats.org/officeDocument/2006/relationships/slideLayout" Target="../slideLayouts/slideLayout43.xml"/><Relationship Id="rId7" Type="http://schemas.openxmlformats.org/officeDocument/2006/relationships/slideLayout" Target="../slideLayouts/slideLayout21.xml"/><Relationship Id="rId8" Type="http://schemas.openxmlformats.org/officeDocument/2006/relationships/slideLayout" Target="../slideLayouts/slideLayout22.xml"/><Relationship Id="rId30" Type="http://schemas.openxmlformats.org/officeDocument/2006/relationships/theme" Target="../theme/theme5.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9" Type="http://schemas.openxmlformats.org/officeDocument/2006/relationships/slideLayout" Target="../slideLayouts/slideLayout33.xml"/><Relationship Id="rId1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3.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slideLayout" Target="../slideLayouts/slideLayout72.xml"/><Relationship Id="rId7" Type="http://schemas.openxmlformats.org/officeDocument/2006/relationships/slideLayout" Target="../slideLayouts/slideLayout50.xml"/><Relationship Id="rId8" Type="http://schemas.openxmlformats.org/officeDocument/2006/relationships/slideLayout" Target="../slideLayouts/slideLayout51.xml"/><Relationship Id="rId31" Type="http://schemas.openxmlformats.org/officeDocument/2006/relationships/theme" Target="../theme/theme8.xml"/><Relationship Id="rId30" Type="http://schemas.openxmlformats.org/officeDocument/2006/relationships/slideLayout" Target="../slideLayouts/slideLayout73.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3.xml"/><Relationship Id="rId22" Type="http://schemas.openxmlformats.org/officeDocument/2006/relationships/slideLayout" Target="../slideLayouts/slideLayout95.xml"/><Relationship Id="rId21" Type="http://schemas.openxmlformats.org/officeDocument/2006/relationships/slideLayout" Target="../slideLayouts/slideLayout94.xml"/><Relationship Id="rId24" Type="http://schemas.openxmlformats.org/officeDocument/2006/relationships/slideLayout" Target="../slideLayouts/slideLayout97.xml"/><Relationship Id="rId23" Type="http://schemas.openxmlformats.org/officeDocument/2006/relationships/slideLayout" Target="../slideLayouts/slideLayout96.xml"/><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26" Type="http://schemas.openxmlformats.org/officeDocument/2006/relationships/slideLayout" Target="../slideLayouts/slideLayout99.xml"/><Relationship Id="rId25" Type="http://schemas.openxmlformats.org/officeDocument/2006/relationships/slideLayout" Target="../slideLayouts/slideLayout98.xml"/><Relationship Id="rId28" Type="http://schemas.openxmlformats.org/officeDocument/2006/relationships/slideLayout" Target="../slideLayouts/slideLayout101.xml"/><Relationship Id="rId27" Type="http://schemas.openxmlformats.org/officeDocument/2006/relationships/slideLayout" Target="../slideLayouts/slideLayout100.xml"/><Relationship Id="rId5" Type="http://schemas.openxmlformats.org/officeDocument/2006/relationships/slideLayout" Target="../slideLayouts/slideLayout78.xml"/><Relationship Id="rId6" Type="http://schemas.openxmlformats.org/officeDocument/2006/relationships/slideLayout" Target="../slideLayouts/slideLayout79.xml"/><Relationship Id="rId29" Type="http://schemas.openxmlformats.org/officeDocument/2006/relationships/slideLayout" Target="../slideLayouts/slideLayout102.xml"/><Relationship Id="rId7" Type="http://schemas.openxmlformats.org/officeDocument/2006/relationships/slideLayout" Target="../slideLayouts/slideLayout80.xml"/><Relationship Id="rId8" Type="http://schemas.openxmlformats.org/officeDocument/2006/relationships/slideLayout" Target="../slideLayouts/slideLayout81.xml"/><Relationship Id="rId30" Type="http://schemas.openxmlformats.org/officeDocument/2006/relationships/theme" Target="../theme/theme4.xml"/><Relationship Id="rId11" Type="http://schemas.openxmlformats.org/officeDocument/2006/relationships/slideLayout" Target="../slideLayouts/slideLayout84.xml"/><Relationship Id="rId10" Type="http://schemas.openxmlformats.org/officeDocument/2006/relationships/slideLayout" Target="../slideLayouts/slideLayout83.xml"/><Relationship Id="rId13" Type="http://schemas.openxmlformats.org/officeDocument/2006/relationships/slideLayout" Target="../slideLayouts/slideLayout86.xml"/><Relationship Id="rId12" Type="http://schemas.openxmlformats.org/officeDocument/2006/relationships/slideLayout" Target="../slideLayouts/slideLayout85.xml"/><Relationship Id="rId15" Type="http://schemas.openxmlformats.org/officeDocument/2006/relationships/slideLayout" Target="../slideLayouts/slideLayout88.xml"/><Relationship Id="rId14" Type="http://schemas.openxmlformats.org/officeDocument/2006/relationships/slideLayout" Target="../slideLayouts/slideLayout87.xml"/><Relationship Id="rId17" Type="http://schemas.openxmlformats.org/officeDocument/2006/relationships/slideLayout" Target="../slideLayouts/slideLayout90.xml"/><Relationship Id="rId16" Type="http://schemas.openxmlformats.org/officeDocument/2006/relationships/slideLayout" Target="../slideLayouts/slideLayout89.xml"/><Relationship Id="rId19" Type="http://schemas.openxmlformats.org/officeDocument/2006/relationships/slideLayout" Target="../slideLayouts/slideLayout92.xml"/><Relationship Id="rId18"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22.xml"/><Relationship Id="rId22" Type="http://schemas.openxmlformats.org/officeDocument/2006/relationships/slideLayout" Target="../slideLayouts/slideLayout124.xml"/><Relationship Id="rId21" Type="http://schemas.openxmlformats.org/officeDocument/2006/relationships/slideLayout" Target="../slideLayouts/slideLayout123.xml"/><Relationship Id="rId24" Type="http://schemas.openxmlformats.org/officeDocument/2006/relationships/slideLayout" Target="../slideLayouts/slideLayout126.xml"/><Relationship Id="rId23" Type="http://schemas.openxmlformats.org/officeDocument/2006/relationships/slideLayout" Target="../slideLayouts/slideLayout125.xml"/><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26" Type="http://schemas.openxmlformats.org/officeDocument/2006/relationships/slideLayout" Target="../slideLayouts/slideLayout128.xml"/><Relationship Id="rId25" Type="http://schemas.openxmlformats.org/officeDocument/2006/relationships/slideLayout" Target="../slideLayouts/slideLayout127.xml"/><Relationship Id="rId28" Type="http://schemas.openxmlformats.org/officeDocument/2006/relationships/slideLayout" Target="../slideLayouts/slideLayout130.xml"/><Relationship Id="rId27" Type="http://schemas.openxmlformats.org/officeDocument/2006/relationships/slideLayout" Target="../slideLayouts/slideLayout129.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29" Type="http://schemas.openxmlformats.org/officeDocument/2006/relationships/slideLayout" Target="../slideLayouts/slideLayout131.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30" Type="http://schemas.openxmlformats.org/officeDocument/2006/relationships/theme" Target="../theme/theme6.xml"/><Relationship Id="rId11" Type="http://schemas.openxmlformats.org/officeDocument/2006/relationships/slideLayout" Target="../slideLayouts/slideLayout113.xml"/><Relationship Id="rId10" Type="http://schemas.openxmlformats.org/officeDocument/2006/relationships/slideLayout" Target="../slideLayouts/slideLayout112.xml"/><Relationship Id="rId13" Type="http://schemas.openxmlformats.org/officeDocument/2006/relationships/slideLayout" Target="../slideLayouts/slideLayout115.xml"/><Relationship Id="rId12" Type="http://schemas.openxmlformats.org/officeDocument/2006/relationships/slideLayout" Target="../slideLayouts/slideLayout114.xml"/><Relationship Id="rId15" Type="http://schemas.openxmlformats.org/officeDocument/2006/relationships/slideLayout" Target="../slideLayouts/slideLayout117.xml"/><Relationship Id="rId14" Type="http://schemas.openxmlformats.org/officeDocument/2006/relationships/slideLayout" Target="../slideLayouts/slideLayout116.xml"/><Relationship Id="rId17" Type="http://schemas.openxmlformats.org/officeDocument/2006/relationships/slideLayout" Target="../slideLayouts/slideLayout119.xml"/><Relationship Id="rId16" Type="http://schemas.openxmlformats.org/officeDocument/2006/relationships/slideLayout" Target="../slideLayouts/slideLayout118.xml"/><Relationship Id="rId19" Type="http://schemas.openxmlformats.org/officeDocument/2006/relationships/slideLayout" Target="../slideLayouts/slideLayout121.xml"/><Relationship Id="rId18" Type="http://schemas.openxmlformats.org/officeDocument/2006/relationships/slideLayout" Target="../slideLayouts/slideLayout120.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51.xml"/><Relationship Id="rId22" Type="http://schemas.openxmlformats.org/officeDocument/2006/relationships/slideLayout" Target="../slideLayouts/slideLayout153.xml"/><Relationship Id="rId21" Type="http://schemas.openxmlformats.org/officeDocument/2006/relationships/slideLayout" Target="../slideLayouts/slideLayout152.xml"/><Relationship Id="rId24" Type="http://schemas.openxmlformats.org/officeDocument/2006/relationships/slideLayout" Target="../slideLayouts/slideLayout155.xml"/><Relationship Id="rId23" Type="http://schemas.openxmlformats.org/officeDocument/2006/relationships/slideLayout" Target="../slideLayouts/slideLayout154.xml"/><Relationship Id="rId1" Type="http://schemas.openxmlformats.org/officeDocument/2006/relationships/slideLayout" Target="../slideLayouts/slideLayout13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26" Type="http://schemas.openxmlformats.org/officeDocument/2006/relationships/slideLayout" Target="../slideLayouts/slideLayout157.xml"/><Relationship Id="rId25" Type="http://schemas.openxmlformats.org/officeDocument/2006/relationships/slideLayout" Target="../slideLayouts/slideLayout156.xml"/><Relationship Id="rId28" Type="http://schemas.openxmlformats.org/officeDocument/2006/relationships/slideLayout" Target="../slideLayouts/slideLayout159.xml"/><Relationship Id="rId27" Type="http://schemas.openxmlformats.org/officeDocument/2006/relationships/slideLayout" Target="../slideLayouts/slideLayout158.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29" Type="http://schemas.openxmlformats.org/officeDocument/2006/relationships/slideLayout" Target="../slideLayouts/slideLayout160.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30" Type="http://schemas.openxmlformats.org/officeDocument/2006/relationships/theme" Target="../theme/theme2.xml"/><Relationship Id="rId11" Type="http://schemas.openxmlformats.org/officeDocument/2006/relationships/slideLayout" Target="../slideLayouts/slideLayout142.xml"/><Relationship Id="rId10" Type="http://schemas.openxmlformats.org/officeDocument/2006/relationships/slideLayout" Target="../slideLayouts/slideLayout141.xml"/><Relationship Id="rId13" Type="http://schemas.openxmlformats.org/officeDocument/2006/relationships/slideLayout" Target="../slideLayouts/slideLayout144.xml"/><Relationship Id="rId12" Type="http://schemas.openxmlformats.org/officeDocument/2006/relationships/slideLayout" Target="../slideLayouts/slideLayout143.xml"/><Relationship Id="rId15" Type="http://schemas.openxmlformats.org/officeDocument/2006/relationships/slideLayout" Target="../slideLayouts/slideLayout146.xml"/><Relationship Id="rId14" Type="http://schemas.openxmlformats.org/officeDocument/2006/relationships/slideLayout" Target="../slideLayouts/slideLayout145.xml"/><Relationship Id="rId17" Type="http://schemas.openxmlformats.org/officeDocument/2006/relationships/slideLayout" Target="../slideLayouts/slideLayout148.xml"/><Relationship Id="rId16" Type="http://schemas.openxmlformats.org/officeDocument/2006/relationships/slideLayout" Target="../slideLayouts/slideLayout147.xml"/><Relationship Id="rId19" Type="http://schemas.openxmlformats.org/officeDocument/2006/relationships/slideLayout" Target="../slideLayouts/slideLayout150.xml"/><Relationship Id="rId18" Type="http://schemas.openxmlformats.org/officeDocument/2006/relationships/slideLayout" Target="../slideLayouts/slideLayout14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61.xml"/><Relationship Id="rId2" Type="http://schemas.openxmlformats.org/officeDocument/2006/relationships/slideLayout" Target="../slideLayouts/slideLayout162.xml"/><Relationship Id="rId3" Type="http://schemas.openxmlformats.org/officeDocument/2006/relationships/slideLayout" Target="../slideLayouts/slideLayout163.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5" Type="http://schemas.openxmlformats.org/officeDocument/2006/relationships/slideLayout" Target="../slideLayouts/slideLayout165.xml"/><Relationship Id="rId6" Type="http://schemas.openxmlformats.org/officeDocument/2006/relationships/slideLayout" Target="../slideLayouts/slideLayout166.xml"/><Relationship Id="rId7" Type="http://schemas.openxmlformats.org/officeDocument/2006/relationships/slideLayout" Target="../slideLayouts/slideLayout167.xml"/><Relationship Id="rId8" Type="http://schemas.openxmlformats.org/officeDocument/2006/relationships/slideLayout" Target="../slideLayouts/slideLayout168.xml"/><Relationship Id="rId11" Type="http://schemas.openxmlformats.org/officeDocument/2006/relationships/slideLayout" Target="../slideLayouts/slideLayout171.xml"/><Relationship Id="rId10" Type="http://schemas.openxmlformats.org/officeDocument/2006/relationships/slideLayout" Target="../slideLayouts/slideLayout17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8" name="Google Shape;78;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Rajdhani Medium"/>
              <a:buChar char="●"/>
              <a:defRPr sz="1800">
                <a:solidFill>
                  <a:schemeClr val="dk1"/>
                </a:solidFill>
                <a:latin typeface="Rajdhani Medium"/>
                <a:ea typeface="Rajdhani Medium"/>
                <a:cs typeface="Rajdhani Medium"/>
                <a:sym typeface="Rajdhani Medium"/>
              </a:defRPr>
            </a:lvl1pPr>
            <a:lvl2pPr indent="-317500" lvl="1" marL="9144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2pPr>
            <a:lvl3pPr indent="-317500" lvl="2" marL="13716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3pPr>
            <a:lvl4pPr indent="-317500" lvl="3" marL="18288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4pPr>
            <a:lvl5pPr indent="-317500" lvl="4" marL="22860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5pPr>
            <a:lvl6pPr indent="-317500" lvl="5" marL="27432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6pPr>
            <a:lvl7pPr indent="-317500" lvl="6" marL="32004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7pPr>
            <a:lvl8pPr indent="-317500" lvl="7" marL="36576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8pPr>
            <a:lvl9pPr indent="-317500" lvl="8" marL="4114800" rtl="0">
              <a:lnSpc>
                <a:spcPct val="100000"/>
              </a:lnSpc>
              <a:spcBef>
                <a:spcPts val="1600"/>
              </a:spcBef>
              <a:spcAft>
                <a:spcPts val="160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432">
          <p15:clr>
            <a:srgbClr val="EA4335"/>
          </p15:clr>
        </p15:guide>
        <p15:guide id="4" pos="5328">
          <p15:clr>
            <a:srgbClr val="EA4335"/>
          </p15:clr>
        </p15:guide>
        <p15:guide id="5" orient="horz" pos="337">
          <p15:clr>
            <a:srgbClr val="EA4335"/>
          </p15:clr>
        </p15:guide>
        <p15:guide id="6" orient="horz" pos="290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05" name="Shape 405"/>
        <p:cNvGrpSpPr/>
        <p:nvPr/>
      </p:nvGrpSpPr>
      <p:grpSpPr>
        <a:xfrm>
          <a:off x="0" y="0"/>
          <a:ext cx="0" cy="0"/>
          <a:chOff x="0" y="0"/>
          <a:chExt cx="0" cy="0"/>
        </a:xfrm>
      </p:grpSpPr>
      <p:sp>
        <p:nvSpPr>
          <p:cNvPr id="406" name="Google Shape;40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07" name="Google Shape;407;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Rajdhani Medium"/>
              <a:buChar char="●"/>
              <a:defRPr sz="1800">
                <a:solidFill>
                  <a:schemeClr val="dk1"/>
                </a:solidFill>
                <a:latin typeface="Rajdhani Medium"/>
                <a:ea typeface="Rajdhani Medium"/>
                <a:cs typeface="Rajdhani Medium"/>
                <a:sym typeface="Rajdhani Medium"/>
              </a:defRPr>
            </a:lvl1pPr>
            <a:lvl2pPr indent="-317500" lvl="1" marL="9144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2pPr>
            <a:lvl3pPr indent="-317500" lvl="2" marL="13716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3pPr>
            <a:lvl4pPr indent="-317500" lvl="3" marL="18288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4pPr>
            <a:lvl5pPr indent="-317500" lvl="4" marL="22860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5pPr>
            <a:lvl6pPr indent="-317500" lvl="5" marL="27432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6pPr>
            <a:lvl7pPr indent="-317500" lvl="6" marL="32004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7pPr>
            <a:lvl8pPr indent="-317500" lvl="7" marL="36576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8pPr>
            <a:lvl9pPr indent="-317500" lvl="8" marL="4114800" rtl="0">
              <a:lnSpc>
                <a:spcPct val="100000"/>
              </a:lnSpc>
              <a:spcBef>
                <a:spcPts val="1600"/>
              </a:spcBef>
              <a:spcAft>
                <a:spcPts val="160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9pPr>
          </a:lstStyle>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432">
          <p15:clr>
            <a:srgbClr val="EA4335"/>
          </p15:clr>
        </p15:guide>
        <p15:guide id="4" pos="5328">
          <p15:clr>
            <a:srgbClr val="EA4335"/>
          </p15:clr>
        </p15:guide>
        <p15:guide id="5" orient="horz" pos="337">
          <p15:clr>
            <a:srgbClr val="EA4335"/>
          </p15:clr>
        </p15:guide>
        <p15:guide id="6" orient="horz" pos="2903">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40" name="Shape 740"/>
        <p:cNvGrpSpPr/>
        <p:nvPr/>
      </p:nvGrpSpPr>
      <p:grpSpPr>
        <a:xfrm>
          <a:off x="0" y="0"/>
          <a:ext cx="0" cy="0"/>
          <a:chOff x="0" y="0"/>
          <a:chExt cx="0" cy="0"/>
        </a:xfrm>
      </p:grpSpPr>
      <p:sp>
        <p:nvSpPr>
          <p:cNvPr id="741" name="Google Shape;741;p7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42" name="Google Shape;742;p7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Rajdhani Medium"/>
              <a:buChar char="●"/>
              <a:defRPr sz="1800">
                <a:solidFill>
                  <a:schemeClr val="dk1"/>
                </a:solidFill>
                <a:latin typeface="Rajdhani Medium"/>
                <a:ea typeface="Rajdhani Medium"/>
                <a:cs typeface="Rajdhani Medium"/>
                <a:sym typeface="Rajdhani Medium"/>
              </a:defRPr>
            </a:lvl1pPr>
            <a:lvl2pPr indent="-317500" lvl="1" marL="9144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2pPr>
            <a:lvl3pPr indent="-317500" lvl="2" marL="13716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3pPr>
            <a:lvl4pPr indent="-317500" lvl="3" marL="18288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4pPr>
            <a:lvl5pPr indent="-317500" lvl="4" marL="22860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5pPr>
            <a:lvl6pPr indent="-317500" lvl="5" marL="27432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6pPr>
            <a:lvl7pPr indent="-317500" lvl="6" marL="32004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7pPr>
            <a:lvl8pPr indent="-317500" lvl="7" marL="36576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8pPr>
            <a:lvl9pPr indent="-317500" lvl="8" marL="4114800" rtl="0">
              <a:lnSpc>
                <a:spcPct val="100000"/>
              </a:lnSpc>
              <a:spcBef>
                <a:spcPts val="1600"/>
              </a:spcBef>
              <a:spcAft>
                <a:spcPts val="160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9pPr>
          </a:lstStyle>
          <a:p/>
        </p:txBody>
      </p:sp>
    </p:spTree>
  </p:cSld>
  <p:clrMap accent1="accent1" accent2="accent2" accent3="accent3" accent4="accent4" accent5="accent5" accent6="accent6" bg1="lt1" bg2="dk2" tx1="dk1" tx2="lt2" folHlink="folHlink" hlink="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432">
          <p15:clr>
            <a:srgbClr val="EA4335"/>
          </p15:clr>
        </p15:guide>
        <p15:guide id="4" pos="5328">
          <p15:clr>
            <a:srgbClr val="EA4335"/>
          </p15:clr>
        </p15:guide>
        <p15:guide id="5" orient="horz" pos="337">
          <p15:clr>
            <a:srgbClr val="EA4335"/>
          </p15:clr>
        </p15:guide>
        <p15:guide id="6" orient="horz" pos="2903">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69" name="Shape 1069"/>
        <p:cNvGrpSpPr/>
        <p:nvPr/>
      </p:nvGrpSpPr>
      <p:grpSpPr>
        <a:xfrm>
          <a:off x="0" y="0"/>
          <a:ext cx="0" cy="0"/>
          <a:chOff x="0" y="0"/>
          <a:chExt cx="0" cy="0"/>
        </a:xfrm>
      </p:grpSpPr>
      <p:sp>
        <p:nvSpPr>
          <p:cNvPr id="1070" name="Google Shape;1070;p10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71" name="Google Shape;1071;p10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Rajdhani Medium"/>
              <a:buChar char="●"/>
              <a:defRPr sz="1800">
                <a:solidFill>
                  <a:schemeClr val="dk1"/>
                </a:solidFill>
                <a:latin typeface="Rajdhani Medium"/>
                <a:ea typeface="Rajdhani Medium"/>
                <a:cs typeface="Rajdhani Medium"/>
                <a:sym typeface="Rajdhani Medium"/>
              </a:defRPr>
            </a:lvl1pPr>
            <a:lvl2pPr indent="-317500" lvl="1" marL="9144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2pPr>
            <a:lvl3pPr indent="-317500" lvl="2" marL="13716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3pPr>
            <a:lvl4pPr indent="-317500" lvl="3" marL="18288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4pPr>
            <a:lvl5pPr indent="-317500" lvl="4" marL="22860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5pPr>
            <a:lvl6pPr indent="-317500" lvl="5" marL="27432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6pPr>
            <a:lvl7pPr indent="-317500" lvl="6" marL="32004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7pPr>
            <a:lvl8pPr indent="-317500" lvl="7" marL="36576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8pPr>
            <a:lvl9pPr indent="-317500" lvl="8" marL="4114800" rtl="0">
              <a:lnSpc>
                <a:spcPct val="100000"/>
              </a:lnSpc>
              <a:spcBef>
                <a:spcPts val="1600"/>
              </a:spcBef>
              <a:spcAft>
                <a:spcPts val="160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9pPr>
          </a:lstStyle>
          <a:p/>
        </p:txBody>
      </p:sp>
    </p:spTree>
  </p:cSld>
  <p:clrMap accent1="accent1" accent2="accent2" accent3="accent3" accent4="accent4" accent5="accent5" accent6="accent6" bg1="lt1" bg2="dk2" tx1="dk1" tx2="lt2" folHlink="folHlink" hlink="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432">
          <p15:clr>
            <a:srgbClr val="EA4335"/>
          </p15:clr>
        </p15:guide>
        <p15:guide id="4" pos="5328">
          <p15:clr>
            <a:srgbClr val="EA4335"/>
          </p15:clr>
        </p15:guide>
        <p15:guide id="5" orient="horz" pos="337">
          <p15:clr>
            <a:srgbClr val="EA4335"/>
          </p15:clr>
        </p15:guide>
        <p15:guide id="6" orient="horz" pos="2903">
          <p15:clr>
            <a:srgbClr val="EA4335"/>
          </p15:clr>
        </p15:guide>
      </p15:sldGuideLst>
    </p:ext>
  </p:extLst>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98" name="Shape 1398"/>
        <p:cNvGrpSpPr/>
        <p:nvPr/>
      </p:nvGrpSpPr>
      <p:grpSpPr>
        <a:xfrm>
          <a:off x="0" y="0"/>
          <a:ext cx="0" cy="0"/>
          <a:chOff x="0" y="0"/>
          <a:chExt cx="0" cy="0"/>
        </a:xfrm>
      </p:grpSpPr>
      <p:sp>
        <p:nvSpPr>
          <p:cNvPr id="1399" name="Google Shape;1399;p1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400" name="Google Shape;1400;p1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Rajdhani Medium"/>
              <a:buChar char="●"/>
              <a:defRPr sz="1800">
                <a:solidFill>
                  <a:schemeClr val="dk1"/>
                </a:solidFill>
                <a:latin typeface="Rajdhani Medium"/>
                <a:ea typeface="Rajdhani Medium"/>
                <a:cs typeface="Rajdhani Medium"/>
                <a:sym typeface="Rajdhani Medium"/>
              </a:defRPr>
            </a:lvl1pPr>
            <a:lvl2pPr indent="-317500" lvl="1" marL="9144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2pPr>
            <a:lvl3pPr indent="-317500" lvl="2" marL="13716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3pPr>
            <a:lvl4pPr indent="-317500" lvl="3" marL="18288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4pPr>
            <a:lvl5pPr indent="-317500" lvl="4" marL="22860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5pPr>
            <a:lvl6pPr indent="-317500" lvl="5" marL="27432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6pPr>
            <a:lvl7pPr indent="-317500" lvl="6" marL="32004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7pPr>
            <a:lvl8pPr indent="-317500" lvl="7" marL="3657600" rtl="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8pPr>
            <a:lvl9pPr indent="-317500" lvl="8" marL="4114800" rtl="0">
              <a:lnSpc>
                <a:spcPct val="100000"/>
              </a:lnSpc>
              <a:spcBef>
                <a:spcPts val="1600"/>
              </a:spcBef>
              <a:spcAft>
                <a:spcPts val="160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9pPr>
          </a:lstStyle>
          <a:p/>
        </p:txBody>
      </p:sp>
    </p:spTree>
  </p:cSld>
  <p:clrMap accent1="accent1" accent2="accent2" accent3="accent3" accent4="accent4" accent5="accent5" accent6="accent6" bg1="lt1" bg2="dk2" tx1="dk1" tx2="lt2" folHlink="folHlink" hlink="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432">
          <p15:clr>
            <a:srgbClr val="EA4335"/>
          </p15:clr>
        </p15:guide>
        <p15:guide id="4" pos="5328">
          <p15:clr>
            <a:srgbClr val="EA4335"/>
          </p15:clr>
        </p15:guide>
        <p15:guide id="5" orient="horz" pos="337">
          <p15:clr>
            <a:srgbClr val="EA4335"/>
          </p15:clr>
        </p15:guide>
        <p15:guide id="6" orient="horz" pos="2903">
          <p15:clr>
            <a:srgbClr val="EA4335"/>
          </p15:clr>
        </p15:guide>
      </p15:sldGuideLst>
    </p:ext>
  </p:extLst>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1727" name="Shape 1727"/>
        <p:cNvGrpSpPr/>
        <p:nvPr/>
      </p:nvGrpSpPr>
      <p:grpSpPr>
        <a:xfrm>
          <a:off x="0" y="0"/>
          <a:ext cx="0" cy="0"/>
          <a:chOff x="0" y="0"/>
          <a:chExt cx="0" cy="0"/>
        </a:xfrm>
      </p:grpSpPr>
      <p:sp>
        <p:nvSpPr>
          <p:cNvPr id="1728" name="Google Shape;1728;p1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729" name="Google Shape;1729;p16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1730" name="Google Shape;1730;p1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hyperlink" Target="https://www.shortoftheweek.com/2016/07/05/powers-of-ten/" TargetMode="External"/><Relationship Id="rId4" Type="http://schemas.openxmlformats.org/officeDocument/2006/relationships/hyperlink" Target="https://www.youtube.com/watch?v=2cUaFpp-Ja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10.xml"/><Relationship Id="rId3"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68.png"/><Relationship Id="rId5" Type="http://schemas.openxmlformats.org/officeDocument/2006/relationships/image" Target="../media/image64.png"/><Relationship Id="rId6" Type="http://schemas.openxmlformats.org/officeDocument/2006/relationships/image" Target="../media/image62.png"/><Relationship Id="rId7" Type="http://schemas.openxmlformats.org/officeDocument/2006/relationships/image" Target="../media/image70.png"/><Relationship Id="rId8" Type="http://schemas.openxmlformats.org/officeDocument/2006/relationships/image" Target="../media/image66.png"/><Relationship Id="rId10" Type="http://schemas.openxmlformats.org/officeDocument/2006/relationships/image" Target="../media/image6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11.xml"/><Relationship Id="rId3"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68.png"/><Relationship Id="rId5" Type="http://schemas.openxmlformats.org/officeDocument/2006/relationships/image" Target="../media/image64.png"/><Relationship Id="rId6" Type="http://schemas.openxmlformats.org/officeDocument/2006/relationships/image" Target="../media/image62.png"/><Relationship Id="rId7" Type="http://schemas.openxmlformats.org/officeDocument/2006/relationships/image" Target="../media/image70.png"/><Relationship Id="rId8" Type="http://schemas.openxmlformats.org/officeDocument/2006/relationships/image" Target="../media/image66.png"/><Relationship Id="rId10" Type="http://schemas.openxmlformats.org/officeDocument/2006/relationships/image" Target="../media/image6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12.xml"/><Relationship Id="rId3"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68.png"/><Relationship Id="rId5" Type="http://schemas.openxmlformats.org/officeDocument/2006/relationships/image" Target="../media/image64.png"/><Relationship Id="rId6" Type="http://schemas.openxmlformats.org/officeDocument/2006/relationships/image" Target="../media/image62.png"/><Relationship Id="rId7" Type="http://schemas.openxmlformats.org/officeDocument/2006/relationships/image" Target="../media/image70.png"/><Relationship Id="rId8" Type="http://schemas.openxmlformats.org/officeDocument/2006/relationships/image" Target="../media/image66.png"/><Relationship Id="rId10" Type="http://schemas.openxmlformats.org/officeDocument/2006/relationships/image" Target="../media/image6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13.xml"/><Relationship Id="rId3"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68.png"/><Relationship Id="rId5" Type="http://schemas.openxmlformats.org/officeDocument/2006/relationships/image" Target="../media/image64.png"/><Relationship Id="rId6" Type="http://schemas.openxmlformats.org/officeDocument/2006/relationships/image" Target="../media/image62.png"/><Relationship Id="rId7" Type="http://schemas.openxmlformats.org/officeDocument/2006/relationships/image" Target="../media/image70.png"/><Relationship Id="rId8" Type="http://schemas.openxmlformats.org/officeDocument/2006/relationships/image" Target="../media/image66.png"/><Relationship Id="rId10" Type="http://schemas.openxmlformats.org/officeDocument/2006/relationships/image" Target="../media/image6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14.xml"/><Relationship Id="rId3"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68.png"/><Relationship Id="rId5" Type="http://schemas.openxmlformats.org/officeDocument/2006/relationships/image" Target="../media/image64.png"/><Relationship Id="rId6" Type="http://schemas.openxmlformats.org/officeDocument/2006/relationships/image" Target="../media/image62.png"/><Relationship Id="rId7" Type="http://schemas.openxmlformats.org/officeDocument/2006/relationships/image" Target="../media/image70.png"/><Relationship Id="rId8" Type="http://schemas.openxmlformats.org/officeDocument/2006/relationships/image" Target="../media/image66.png"/><Relationship Id="rId10" Type="http://schemas.openxmlformats.org/officeDocument/2006/relationships/image" Target="../media/image6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15.xml"/><Relationship Id="rId3" Type="http://schemas.openxmlformats.org/officeDocument/2006/relationships/image" Target="../media/image71.png"/><Relationship Id="rId4" Type="http://schemas.openxmlformats.org/officeDocument/2006/relationships/image" Target="../media/image69.png"/><Relationship Id="rId9" Type="http://schemas.openxmlformats.org/officeDocument/2006/relationships/image" Target="../media/image66.png"/><Relationship Id="rId5" Type="http://schemas.openxmlformats.org/officeDocument/2006/relationships/image" Target="../media/image65.png"/><Relationship Id="rId6" Type="http://schemas.openxmlformats.org/officeDocument/2006/relationships/image" Target="../media/image64.png"/><Relationship Id="rId7" Type="http://schemas.openxmlformats.org/officeDocument/2006/relationships/image" Target="../media/image62.png"/><Relationship Id="rId8" Type="http://schemas.openxmlformats.org/officeDocument/2006/relationships/image" Target="../media/image70.png"/><Relationship Id="rId11" Type="http://schemas.openxmlformats.org/officeDocument/2006/relationships/image" Target="../media/image67.png"/><Relationship Id="rId10"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16.xml"/><Relationship Id="rId3" Type="http://schemas.openxmlformats.org/officeDocument/2006/relationships/image" Target="../media/image71.png"/><Relationship Id="rId4" Type="http://schemas.openxmlformats.org/officeDocument/2006/relationships/image" Target="../media/image69.png"/><Relationship Id="rId9" Type="http://schemas.openxmlformats.org/officeDocument/2006/relationships/image" Target="../media/image66.png"/><Relationship Id="rId5" Type="http://schemas.openxmlformats.org/officeDocument/2006/relationships/image" Target="../media/image65.png"/><Relationship Id="rId6" Type="http://schemas.openxmlformats.org/officeDocument/2006/relationships/image" Target="../media/image64.png"/><Relationship Id="rId7" Type="http://schemas.openxmlformats.org/officeDocument/2006/relationships/image" Target="../media/image62.png"/><Relationship Id="rId8" Type="http://schemas.openxmlformats.org/officeDocument/2006/relationships/image" Target="../media/image70.png"/><Relationship Id="rId11" Type="http://schemas.openxmlformats.org/officeDocument/2006/relationships/image" Target="../media/image67.png"/><Relationship Id="rId10"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17.xml"/><Relationship Id="rId3" Type="http://schemas.openxmlformats.org/officeDocument/2006/relationships/image" Target="../media/image71.png"/><Relationship Id="rId4" Type="http://schemas.openxmlformats.org/officeDocument/2006/relationships/image" Target="../media/image69.png"/><Relationship Id="rId9" Type="http://schemas.openxmlformats.org/officeDocument/2006/relationships/image" Target="../media/image66.png"/><Relationship Id="rId5" Type="http://schemas.openxmlformats.org/officeDocument/2006/relationships/image" Target="../media/image65.png"/><Relationship Id="rId6" Type="http://schemas.openxmlformats.org/officeDocument/2006/relationships/image" Target="../media/image64.png"/><Relationship Id="rId7" Type="http://schemas.openxmlformats.org/officeDocument/2006/relationships/image" Target="../media/image62.png"/><Relationship Id="rId8" Type="http://schemas.openxmlformats.org/officeDocument/2006/relationships/image" Target="../media/image70.png"/><Relationship Id="rId11" Type="http://schemas.openxmlformats.org/officeDocument/2006/relationships/image" Target="../media/image67.png"/><Relationship Id="rId10" Type="http://schemas.openxmlformats.org/officeDocument/2006/relationships/image" Target="../media/image6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https://www.youtube.com/watch?v=MK5E_7hOi-k" TargetMode="External"/><Relationship Id="rId4" Type="http://schemas.openxmlformats.org/officeDocument/2006/relationships/hyperlink" Target="https://www.youtube.com/watch?v=ampcQYXHkM4" TargetMode="External"/><Relationship Id="rId5" Type="http://schemas.openxmlformats.org/officeDocument/2006/relationships/hyperlink" Target="https://www.youtube.com/watch?v=ampcQYXHkM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hyperlink" Target="http://pop.h-cdn.co/assets/16/19/1462886335-trantop.gif" TargetMode="External"/><Relationship Id="rId4" Type="http://schemas.openxmlformats.org/officeDocument/2006/relationships/hyperlink" Target="https://joshworth.com/dev/pixelspace/pixelspace_solarsystem.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77.jpg"/><Relationship Id="rId4" Type="http://schemas.openxmlformats.org/officeDocument/2006/relationships/image" Target="../media/image7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7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74.jpg"/><Relationship Id="rId4" Type="http://schemas.openxmlformats.org/officeDocument/2006/relationships/image" Target="../media/image76.jpg"/><Relationship Id="rId5" Type="http://schemas.openxmlformats.org/officeDocument/2006/relationships/image" Target="../media/image7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27.xml"/><Relationship Id="rId3" Type="http://schemas.openxmlformats.org/officeDocument/2006/relationships/hyperlink" Target="http://www.youtube.com/watch?v=A0LgcU1ort8" TargetMode="External"/><Relationship Id="rId4" Type="http://schemas.openxmlformats.org/officeDocument/2006/relationships/image" Target="../media/image72.jpg"/><Relationship Id="rId5" Type="http://schemas.openxmlformats.org/officeDocument/2006/relationships/hyperlink" Target="http://www.youtube.com/watch?v=7ubOQmW_XxU" TargetMode="External"/><Relationship Id="rId6" Type="http://schemas.openxmlformats.org/officeDocument/2006/relationships/image" Target="../media/image73.jpg"/><Relationship Id="rId7" Type="http://schemas.openxmlformats.org/officeDocument/2006/relationships/hyperlink" Target="https://www.npr.org/2022/10/29/1132361678/nasa-caught-the-sun-smiling-down-on-us-but-the-grin-could-signal-a-solar-stor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28.xml"/><Relationship Id="rId3" Type="http://schemas.openxmlformats.org/officeDocument/2006/relationships/hyperlink" Target="https://opb.pbslearningmedia.org/resource/buac18-68-sci-ess-toscalesolarsystem/to-scale-the-solar-syste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xml"/><Relationship Id="rId3" Type="http://schemas.openxmlformats.org/officeDocument/2006/relationships/hyperlink" Target="http://www.youtube.com/watch?v=-f83VOzLd5k" TargetMode="External"/><Relationship Id="rId4" Type="http://schemas.openxmlformats.org/officeDocument/2006/relationships/image" Target="../media/image6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30.xml"/><Relationship Id="rId3" Type="http://schemas.openxmlformats.org/officeDocument/2006/relationships/hyperlink" Target="http://www.youtube.com/watch?v=A0LgcU1ort8" TargetMode="External"/><Relationship Id="rId4" Type="http://schemas.openxmlformats.org/officeDocument/2006/relationships/image" Target="../media/image7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32.xml"/><Relationship Id="rId3" Type="http://schemas.openxmlformats.org/officeDocument/2006/relationships/hyperlink" Target="http://www.youtube.com/watch?v=A0LgcU1ort8" TargetMode="External"/><Relationship Id="rId4" Type="http://schemas.openxmlformats.org/officeDocument/2006/relationships/image" Target="../media/image7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35.xml"/><Relationship Id="rId3" Type="http://schemas.openxmlformats.org/officeDocument/2006/relationships/hyperlink" Target="http://www.youtube.com/watch?v=A0LgcU1ort8" TargetMode="External"/><Relationship Id="rId4" Type="http://schemas.openxmlformats.org/officeDocument/2006/relationships/image" Target="../media/image72.jpg"/><Relationship Id="rId5" Type="http://schemas.openxmlformats.org/officeDocument/2006/relationships/hyperlink" Target="http://www.youtube.com/watch?v=7ubOQmW_XxU" TargetMode="External"/><Relationship Id="rId6" Type="http://schemas.openxmlformats.org/officeDocument/2006/relationships/image" Target="../media/image7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hyperlink" Target="https://www.youtube.com/watch?v=Qd6nLM2QlWw" TargetMode="External"/><Relationship Id="rId4" Type="http://schemas.openxmlformats.org/officeDocument/2006/relationships/hyperlink" Target="https://www.youtube.com/watch?v=Qd6nLM2QlWw"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8.xml"/><Relationship Id="rId3" Type="http://schemas.openxmlformats.org/officeDocument/2006/relationships/hyperlink" Target="https://contrib.pbslearningmedia.org/WGBH/conv18/npls12_int_toursolsys/index.html" TargetMode="External"/><Relationship Id="rId4" Type="http://schemas.openxmlformats.org/officeDocument/2006/relationships/hyperlink" Target="https://projects.wwtambassadors.org/solar-system-explore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39.xml"/><Relationship Id="rId3" Type="http://schemas.openxmlformats.org/officeDocument/2006/relationships/hyperlink" Target="https://www.space.com/16080-solar-system-planets.html" TargetMode="External"/><Relationship Id="rId4" Type="http://schemas.openxmlformats.org/officeDocument/2006/relationships/hyperlink" Target="https://solarsystem.nasa.gov/planets/overview/" TargetMode="External"/><Relationship Id="rId9" Type="http://schemas.openxmlformats.org/officeDocument/2006/relationships/hyperlink" Target="https://www.britannica.com/science/solar-system" TargetMode="External"/><Relationship Id="rId5" Type="http://schemas.openxmlformats.org/officeDocument/2006/relationships/hyperlink" Target="https://www.britannica.com/science/solar-system" TargetMode="External"/><Relationship Id="rId6" Type="http://schemas.openxmlformats.org/officeDocument/2006/relationships/hyperlink" Target="https://spaceplace.nasa.gov/menu/solar-system/" TargetMode="External"/><Relationship Id="rId7" Type="http://schemas.openxmlformats.org/officeDocument/2006/relationships/hyperlink" Target="https://www.space.com/16080-solar-system-planets.html" TargetMode="External"/><Relationship Id="rId8" Type="http://schemas.openxmlformats.org/officeDocument/2006/relationships/hyperlink" Target="https://solarsystem.nasa.gov/planets/overview/" TargetMode="External"/><Relationship Id="rId11" Type="http://schemas.openxmlformats.org/officeDocument/2006/relationships/hyperlink" Target="https://www.planetsforkids.org/" TargetMode="External"/><Relationship Id="rId10" Type="http://schemas.openxmlformats.org/officeDocument/2006/relationships/hyperlink" Target="https://spaceplace.nasa.gov/menu/solar-syste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xml"/><Relationship Id="rId3" Type="http://schemas.openxmlformats.org/officeDocument/2006/relationships/hyperlink" Target="https://www.youtube.com/watch?v=libKVRa01L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7.xml"/><Relationship Id="rId3"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68.png"/><Relationship Id="rId5" Type="http://schemas.openxmlformats.org/officeDocument/2006/relationships/image" Target="../media/image64.png"/><Relationship Id="rId6" Type="http://schemas.openxmlformats.org/officeDocument/2006/relationships/image" Target="../media/image62.png"/><Relationship Id="rId7" Type="http://schemas.openxmlformats.org/officeDocument/2006/relationships/image" Target="../media/image70.png"/><Relationship Id="rId8" Type="http://schemas.openxmlformats.org/officeDocument/2006/relationships/image" Target="../media/image66.png"/><Relationship Id="rId10" Type="http://schemas.openxmlformats.org/officeDocument/2006/relationships/image" Target="../media/image6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5" name="Shape 1775"/>
        <p:cNvGrpSpPr/>
        <p:nvPr/>
      </p:nvGrpSpPr>
      <p:grpSpPr>
        <a:xfrm>
          <a:off x="0" y="0"/>
          <a:ext cx="0" cy="0"/>
          <a:chOff x="0" y="0"/>
          <a:chExt cx="0" cy="0"/>
        </a:xfrm>
      </p:grpSpPr>
      <p:sp>
        <p:nvSpPr>
          <p:cNvPr id="1776" name="Google Shape;1776;p179"/>
          <p:cNvSpPr txBox="1"/>
          <p:nvPr>
            <p:ph type="ctrTitle"/>
          </p:nvPr>
        </p:nvSpPr>
        <p:spPr>
          <a:xfrm>
            <a:off x="5216825" y="306675"/>
            <a:ext cx="3661200" cy="271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 Structure &amp; </a:t>
            </a:r>
            <a:r>
              <a:rPr lang="en" u="sng">
                <a:solidFill>
                  <a:schemeClr val="hlink"/>
                </a:solidFill>
                <a:hlinkClick r:id="rId3"/>
              </a:rPr>
              <a:t>Scale</a:t>
            </a:r>
            <a:r>
              <a:rPr lang="en"/>
              <a:t> of the solar system</a:t>
            </a:r>
            <a:endParaRPr/>
          </a:p>
        </p:txBody>
      </p:sp>
      <p:sp>
        <p:nvSpPr>
          <p:cNvPr id="1777" name="Google Shape;1777;p179"/>
          <p:cNvSpPr/>
          <p:nvPr/>
        </p:nvSpPr>
        <p:spPr>
          <a:xfrm>
            <a:off x="-335035" y="6524736"/>
            <a:ext cx="128551" cy="128551"/>
          </a:xfrm>
          <a:custGeom>
            <a:rect b="b" l="l" r="r" t="t"/>
            <a:pathLst>
              <a:path extrusionOk="0" h="3559" w="3559">
                <a:moveTo>
                  <a:pt x="1780" y="0"/>
                </a:moveTo>
                <a:cubicBezTo>
                  <a:pt x="797" y="0"/>
                  <a:pt x="0" y="797"/>
                  <a:pt x="0" y="1780"/>
                </a:cubicBezTo>
                <a:cubicBezTo>
                  <a:pt x="0" y="2762"/>
                  <a:pt x="797" y="3559"/>
                  <a:pt x="1780" y="3559"/>
                </a:cubicBezTo>
                <a:cubicBezTo>
                  <a:pt x="2763" y="3559"/>
                  <a:pt x="3559" y="2762"/>
                  <a:pt x="3559" y="1780"/>
                </a:cubicBezTo>
                <a:cubicBezTo>
                  <a:pt x="3559" y="797"/>
                  <a:pt x="2763" y="0"/>
                  <a:pt x="17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79"/>
          <p:cNvSpPr/>
          <p:nvPr/>
        </p:nvSpPr>
        <p:spPr>
          <a:xfrm>
            <a:off x="-53877" y="5943963"/>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79"/>
          <p:cNvSpPr/>
          <p:nvPr/>
        </p:nvSpPr>
        <p:spPr>
          <a:xfrm>
            <a:off x="-53877" y="5625059"/>
            <a:ext cx="108" cy="36"/>
          </a:xfrm>
          <a:custGeom>
            <a:rect b="b" l="l" r="r" t="t"/>
            <a:pathLst>
              <a:path extrusionOk="0" fill="none" h="1" w="3">
                <a:moveTo>
                  <a:pt x="1" y="1"/>
                </a:moveTo>
                <a:lnTo>
                  <a:pt x="3" y="1"/>
                </a:lnTo>
              </a:path>
            </a:pathLst>
          </a:custGeom>
          <a:noFill/>
          <a:ln cap="rnd" cmpd="sng" w="127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79"/>
          <p:cNvSpPr txBox="1"/>
          <p:nvPr/>
        </p:nvSpPr>
        <p:spPr>
          <a:xfrm>
            <a:off x="3066575" y="223025"/>
            <a:ext cx="374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9100"/>
                </a:solidFill>
                <a:latin typeface="Rajdhani Medium"/>
                <a:ea typeface="Rajdhani Medium"/>
                <a:cs typeface="Rajdhani Medium"/>
                <a:sym typeface="Rajdhani Medium"/>
              </a:rPr>
              <a:t>Day 32</a:t>
            </a:r>
            <a:endParaRPr sz="1800">
              <a:solidFill>
                <a:srgbClr val="FF9100"/>
              </a:solidFill>
              <a:latin typeface="Rajdhani Medium"/>
              <a:ea typeface="Rajdhani Medium"/>
              <a:cs typeface="Rajdhani Medium"/>
              <a:sym typeface="Rajdhani Medium"/>
            </a:endParaRPr>
          </a:p>
        </p:txBody>
      </p:sp>
      <p:sp>
        <p:nvSpPr>
          <p:cNvPr id="1781" name="Google Shape;1781;p179"/>
          <p:cNvSpPr txBox="1"/>
          <p:nvPr/>
        </p:nvSpPr>
        <p:spPr>
          <a:xfrm>
            <a:off x="6493950" y="253775"/>
            <a:ext cx="217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Intro </a:t>
            </a:r>
            <a:r>
              <a:rPr lang="en" u="sng">
                <a:solidFill>
                  <a:schemeClr val="lt1"/>
                </a:solidFill>
                <a:latin typeface="Rajdhani Medium"/>
                <a:ea typeface="Rajdhani Medium"/>
                <a:cs typeface="Rajdhani Medium"/>
                <a:sym typeface="Rajdhani Medium"/>
                <a:hlinkClick r:id="rId4">
                  <a:extLst>
                    <a:ext uri="{A12FA001-AC4F-418D-AE19-62706E023703}">
                      <ahyp:hlinkClr val="tx"/>
                    </a:ext>
                  </a:extLst>
                </a:hlinkClick>
              </a:rPr>
              <a:t>Video</a:t>
            </a:r>
            <a:r>
              <a:rPr lang="en">
                <a:solidFill>
                  <a:schemeClr val="lt1"/>
                </a:solidFill>
                <a:latin typeface="Rajdhani Medium"/>
                <a:ea typeface="Rajdhani Medium"/>
                <a:cs typeface="Rajdhani Medium"/>
                <a:sym typeface="Rajdhani Medium"/>
              </a:rPr>
              <a:t> (4:34)</a:t>
            </a:r>
            <a:endParaRPr/>
          </a:p>
        </p:txBody>
      </p:sp>
      <p:sp>
        <p:nvSpPr>
          <p:cNvPr id="1782" name="Google Shape;1782;p179"/>
          <p:cNvSpPr txBox="1"/>
          <p:nvPr/>
        </p:nvSpPr>
        <p:spPr>
          <a:xfrm>
            <a:off x="3066575" y="3130825"/>
            <a:ext cx="3413400" cy="18471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latin typeface="Rajdhani Medium"/>
                <a:ea typeface="Rajdhani Medium"/>
                <a:cs typeface="Rajdhani Medium"/>
                <a:sym typeface="Rajdhani Medium"/>
              </a:rPr>
              <a:t>NO COMPUTERS TODAY</a:t>
            </a:r>
            <a:endParaRPr sz="2700">
              <a:latin typeface="Rajdhani Medium"/>
              <a:ea typeface="Rajdhani Medium"/>
              <a:cs typeface="Rajdhani Medium"/>
              <a:sym typeface="Rajdhani Medium"/>
            </a:endParaRPr>
          </a:p>
          <a:p>
            <a:pPr indent="0" lvl="0" marL="0" rtl="0" algn="l">
              <a:spcBef>
                <a:spcPts val="0"/>
              </a:spcBef>
              <a:spcAft>
                <a:spcPts val="0"/>
              </a:spcAft>
              <a:buNone/>
            </a:pPr>
            <a:r>
              <a:rPr lang="en" sz="2700">
                <a:latin typeface="Rajdhani Medium"/>
                <a:ea typeface="Rajdhani Medium"/>
                <a:cs typeface="Rajdhani Medium"/>
                <a:sym typeface="Rajdhani Medium"/>
              </a:rPr>
              <a:t>Take this opportunity to charge your device for the next class</a:t>
            </a:r>
            <a:endParaRPr sz="2700">
              <a:latin typeface="Rajdhani Medium"/>
              <a:ea typeface="Rajdhani Medium"/>
              <a:cs typeface="Rajdhani Medium"/>
              <a:sym typeface="Rajdhani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8" name="Shape 1868"/>
        <p:cNvGrpSpPr/>
        <p:nvPr/>
      </p:nvGrpSpPr>
      <p:grpSpPr>
        <a:xfrm>
          <a:off x="0" y="0"/>
          <a:ext cx="0" cy="0"/>
          <a:chOff x="0" y="0"/>
          <a:chExt cx="0" cy="0"/>
        </a:xfrm>
      </p:grpSpPr>
      <p:sp>
        <p:nvSpPr>
          <p:cNvPr id="1869" name="Google Shape;1869;p188"/>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1870" name="Google Shape;1870;p188"/>
          <p:cNvSpPr txBox="1"/>
          <p:nvPr>
            <p:ph idx="1" type="body"/>
          </p:nvPr>
        </p:nvSpPr>
        <p:spPr>
          <a:xfrm>
            <a:off x="311700" y="3100075"/>
            <a:ext cx="8520600" cy="1960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600">
                <a:solidFill>
                  <a:schemeClr val="dk1"/>
                </a:solidFill>
              </a:rPr>
              <a:t>Use a pen to label the fold lines as ¼,½, and ¾. These mark, the one quarter, halfway, and the three quarters distance points between the sun and Pluto.</a:t>
            </a:r>
            <a:endParaRPr sz="2600">
              <a:solidFill>
                <a:schemeClr val="dk1"/>
              </a:solidFill>
            </a:endParaRPr>
          </a:p>
          <a:p>
            <a:pPr indent="0" lvl="0" marL="0" rtl="0" algn="ctr">
              <a:lnSpc>
                <a:spcPct val="100000"/>
              </a:lnSpc>
              <a:spcBef>
                <a:spcPts val="0"/>
              </a:spcBef>
              <a:spcAft>
                <a:spcPts val="0"/>
              </a:spcAft>
              <a:buNone/>
            </a:pPr>
            <a:r>
              <a:rPr i="1" lang="en" sz="2600">
                <a:solidFill>
                  <a:schemeClr val="dk1"/>
                </a:solidFill>
              </a:rPr>
              <a:t>(You don’t need to trace the fold lines with your pen)</a:t>
            </a:r>
            <a:endParaRPr i="1" sz="2600">
              <a:solidFill>
                <a:schemeClr val="dk1"/>
              </a:solidFill>
            </a:endParaRPr>
          </a:p>
        </p:txBody>
      </p:sp>
      <p:sp>
        <p:nvSpPr>
          <p:cNvPr id="1871" name="Google Shape;1871;p188"/>
          <p:cNvSpPr/>
          <p:nvPr/>
        </p:nvSpPr>
        <p:spPr>
          <a:xfrm>
            <a:off x="165150" y="707825"/>
            <a:ext cx="88005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88"/>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88"/>
          <p:cNvSpPr/>
          <p:nvPr/>
        </p:nvSpPr>
        <p:spPr>
          <a:xfrm>
            <a:off x="8790625" y="1962150"/>
            <a:ext cx="91500" cy="91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88"/>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1875" name="Google Shape;1875;p188"/>
          <p:cNvSpPr txBox="1"/>
          <p:nvPr/>
        </p:nvSpPr>
        <p:spPr>
          <a:xfrm>
            <a:off x="8400325" y="2165225"/>
            <a:ext cx="54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ajdhani"/>
                <a:ea typeface="Rajdhani"/>
                <a:cs typeface="Rajdhani"/>
                <a:sym typeface="Rajdhani"/>
              </a:rPr>
              <a:t>Pluto and the Kuiper Belt</a:t>
            </a:r>
            <a:endParaRPr sz="900">
              <a:latin typeface="Rajdhani"/>
              <a:ea typeface="Rajdhani"/>
              <a:cs typeface="Rajdhani"/>
              <a:sym typeface="Rajdhani"/>
            </a:endParaRPr>
          </a:p>
        </p:txBody>
      </p:sp>
      <p:grpSp>
        <p:nvGrpSpPr>
          <p:cNvPr id="1876" name="Google Shape;1876;p188"/>
          <p:cNvGrpSpPr/>
          <p:nvPr/>
        </p:nvGrpSpPr>
        <p:grpSpPr>
          <a:xfrm>
            <a:off x="663850" y="1055962"/>
            <a:ext cx="7575220" cy="1903874"/>
            <a:chOff x="663850" y="1055962"/>
            <a:chExt cx="7575220" cy="1903874"/>
          </a:xfrm>
        </p:grpSpPr>
        <p:pic>
          <p:nvPicPr>
            <p:cNvPr descr="Mercury clipart. Free download transparent .PNG | Creazilla" id="1877" name="Google Shape;1877;p188"/>
            <p:cNvPicPr preferRelativeResize="0"/>
            <p:nvPr/>
          </p:nvPicPr>
          <p:blipFill>
            <a:blip r:embed="rId3">
              <a:alphaModFix amt="15000"/>
            </a:blip>
            <a:stretch>
              <a:fillRect/>
            </a:stretch>
          </p:blipFill>
          <p:spPr>
            <a:xfrm>
              <a:off x="663850" y="1866913"/>
              <a:ext cx="304425" cy="281964"/>
            </a:xfrm>
            <a:prstGeom prst="rect">
              <a:avLst/>
            </a:prstGeom>
            <a:noFill/>
            <a:ln>
              <a:noFill/>
            </a:ln>
          </p:spPr>
        </p:pic>
        <p:pic>
          <p:nvPicPr>
            <p:cNvPr descr="Venus clipart. Free download transparent .PNG | Creazilla" id="1878" name="Google Shape;1878;p188"/>
            <p:cNvPicPr preferRelativeResize="0"/>
            <p:nvPr/>
          </p:nvPicPr>
          <p:blipFill>
            <a:blip r:embed="rId4">
              <a:alphaModFix amt="15000"/>
            </a:blip>
            <a:stretch>
              <a:fillRect/>
            </a:stretch>
          </p:blipFill>
          <p:spPr>
            <a:xfrm>
              <a:off x="1164997" y="1737555"/>
              <a:ext cx="542701" cy="540694"/>
            </a:xfrm>
            <a:prstGeom prst="rect">
              <a:avLst/>
            </a:prstGeom>
            <a:noFill/>
            <a:ln>
              <a:noFill/>
            </a:ln>
          </p:spPr>
        </p:pic>
        <p:pic>
          <p:nvPicPr>
            <p:cNvPr id="1879" name="Google Shape;1879;p188"/>
            <p:cNvPicPr preferRelativeResize="0"/>
            <p:nvPr/>
          </p:nvPicPr>
          <p:blipFill>
            <a:blip r:embed="rId5">
              <a:alphaModFix amt="15000"/>
            </a:blip>
            <a:stretch>
              <a:fillRect/>
            </a:stretch>
          </p:blipFill>
          <p:spPr>
            <a:xfrm>
              <a:off x="1904435" y="1721539"/>
              <a:ext cx="617466" cy="572700"/>
            </a:xfrm>
            <a:prstGeom prst="rect">
              <a:avLst/>
            </a:prstGeom>
            <a:noFill/>
            <a:ln>
              <a:noFill/>
            </a:ln>
          </p:spPr>
        </p:pic>
        <p:pic>
          <p:nvPicPr>
            <p:cNvPr id="1880" name="Google Shape;1880;p188"/>
            <p:cNvPicPr preferRelativeResize="0"/>
            <p:nvPr/>
          </p:nvPicPr>
          <p:blipFill>
            <a:blip r:embed="rId6">
              <a:alphaModFix amt="15000"/>
            </a:blip>
            <a:stretch>
              <a:fillRect/>
            </a:stretch>
          </p:blipFill>
          <p:spPr>
            <a:xfrm>
              <a:off x="2710322" y="1855691"/>
              <a:ext cx="304425" cy="304419"/>
            </a:xfrm>
            <a:prstGeom prst="rect">
              <a:avLst/>
            </a:prstGeom>
            <a:noFill/>
            <a:ln>
              <a:noFill/>
            </a:ln>
          </p:spPr>
        </p:pic>
        <p:pic>
          <p:nvPicPr>
            <p:cNvPr id="1881" name="Google Shape;1881;p188"/>
            <p:cNvPicPr preferRelativeResize="0"/>
            <p:nvPr/>
          </p:nvPicPr>
          <p:blipFill rotWithShape="1">
            <a:blip r:embed="rId7">
              <a:alphaModFix amt="15000"/>
            </a:blip>
            <a:srcRect b="2943" l="4179" r="3765" t="3018"/>
            <a:stretch/>
          </p:blipFill>
          <p:spPr>
            <a:xfrm>
              <a:off x="3279750" y="1529988"/>
              <a:ext cx="935400" cy="955800"/>
            </a:xfrm>
            <a:prstGeom prst="ellipse">
              <a:avLst/>
            </a:prstGeom>
            <a:noFill/>
            <a:ln cap="flat" cmpd="sng" w="9525">
              <a:solidFill>
                <a:schemeClr val="dk1"/>
              </a:solidFill>
              <a:prstDash val="solid"/>
              <a:round/>
              <a:headEnd len="sm" w="sm" type="none"/>
              <a:tailEnd len="sm" w="sm" type="none"/>
            </a:ln>
          </p:spPr>
        </p:pic>
        <p:pic>
          <p:nvPicPr>
            <p:cNvPr descr="Planet Uranus clipart. Free download transparent .PNG ..." id="1882" name="Google Shape;1882;p188"/>
            <p:cNvPicPr preferRelativeResize="0"/>
            <p:nvPr/>
          </p:nvPicPr>
          <p:blipFill>
            <a:blip r:embed="rId8">
              <a:alphaModFix amt="15000"/>
            </a:blip>
            <a:stretch>
              <a:fillRect/>
            </a:stretch>
          </p:blipFill>
          <p:spPr>
            <a:xfrm rot="5840075">
              <a:off x="5702990" y="1670922"/>
              <a:ext cx="1832834" cy="673953"/>
            </a:xfrm>
            <a:prstGeom prst="rect">
              <a:avLst/>
            </a:prstGeom>
            <a:noFill/>
            <a:ln>
              <a:noFill/>
            </a:ln>
          </p:spPr>
        </p:pic>
        <p:pic>
          <p:nvPicPr>
            <p:cNvPr descr="Saturn PNG Clip Art | Clip art, Saturn, Astronaut birthday" id="1883" name="Google Shape;1883;p188"/>
            <p:cNvPicPr preferRelativeResize="0"/>
            <p:nvPr/>
          </p:nvPicPr>
          <p:blipFill>
            <a:blip r:embed="rId9">
              <a:alphaModFix amt="15000"/>
            </a:blip>
            <a:stretch>
              <a:fillRect/>
            </a:stretch>
          </p:blipFill>
          <p:spPr>
            <a:xfrm>
              <a:off x="4479663" y="1602550"/>
              <a:ext cx="1547136" cy="810700"/>
            </a:xfrm>
            <a:prstGeom prst="rect">
              <a:avLst/>
            </a:prstGeom>
            <a:noFill/>
            <a:ln>
              <a:noFill/>
            </a:ln>
          </p:spPr>
        </p:pic>
        <p:pic>
          <p:nvPicPr>
            <p:cNvPr id="1884" name="Google Shape;1884;p188"/>
            <p:cNvPicPr preferRelativeResize="0"/>
            <p:nvPr/>
          </p:nvPicPr>
          <p:blipFill>
            <a:blip r:embed="rId10">
              <a:alphaModFix amt="15000"/>
            </a:blip>
            <a:stretch>
              <a:fillRect/>
            </a:stretch>
          </p:blipFill>
          <p:spPr>
            <a:xfrm>
              <a:off x="7415500" y="1602550"/>
              <a:ext cx="823570" cy="810700"/>
            </a:xfrm>
            <a:prstGeom prst="rect">
              <a:avLst/>
            </a:prstGeom>
            <a:noFill/>
            <a:ln>
              <a:noFill/>
            </a:ln>
          </p:spPr>
        </p:pic>
      </p:grpSp>
      <p:cxnSp>
        <p:nvCxnSpPr>
          <p:cNvPr id="1885" name="Google Shape;1885;p188"/>
          <p:cNvCxnSpPr/>
          <p:nvPr/>
        </p:nvCxnSpPr>
        <p:spPr>
          <a:xfrm>
            <a:off x="4553637" y="696022"/>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1886" name="Google Shape;1886;p188"/>
          <p:cNvCxnSpPr/>
          <p:nvPr/>
        </p:nvCxnSpPr>
        <p:spPr>
          <a:xfrm>
            <a:off x="2355634" y="719616"/>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1887" name="Google Shape;1887;p188"/>
          <p:cNvCxnSpPr/>
          <p:nvPr/>
        </p:nvCxnSpPr>
        <p:spPr>
          <a:xfrm>
            <a:off x="6775234"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1888" name="Google Shape;1888;p188"/>
          <p:cNvSpPr txBox="1"/>
          <p:nvPr/>
        </p:nvSpPr>
        <p:spPr>
          <a:xfrm>
            <a:off x="67488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¾ </a:t>
            </a:r>
            <a:endParaRPr sz="2400"/>
          </a:p>
        </p:txBody>
      </p:sp>
      <p:sp>
        <p:nvSpPr>
          <p:cNvPr id="1889" name="Google Shape;1889;p188"/>
          <p:cNvSpPr txBox="1"/>
          <p:nvPr/>
        </p:nvSpPr>
        <p:spPr>
          <a:xfrm>
            <a:off x="45390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½  </a:t>
            </a:r>
            <a:endParaRPr sz="2400"/>
          </a:p>
        </p:txBody>
      </p:sp>
      <p:sp>
        <p:nvSpPr>
          <p:cNvPr id="1890" name="Google Shape;1890;p188"/>
          <p:cNvSpPr txBox="1"/>
          <p:nvPr/>
        </p:nvSpPr>
        <p:spPr>
          <a:xfrm>
            <a:off x="23292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¼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4" name="Shape 1894"/>
        <p:cNvGrpSpPr/>
        <p:nvPr/>
      </p:nvGrpSpPr>
      <p:grpSpPr>
        <a:xfrm>
          <a:off x="0" y="0"/>
          <a:ext cx="0" cy="0"/>
          <a:chOff x="0" y="0"/>
          <a:chExt cx="0" cy="0"/>
        </a:xfrm>
      </p:grpSpPr>
      <p:sp>
        <p:nvSpPr>
          <p:cNvPr id="1895" name="Google Shape;1895;p189"/>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1896" name="Google Shape;1896;p189"/>
          <p:cNvSpPr txBox="1"/>
          <p:nvPr>
            <p:ph idx="1" type="body"/>
          </p:nvPr>
        </p:nvSpPr>
        <p:spPr>
          <a:xfrm>
            <a:off x="311700" y="3100075"/>
            <a:ext cx="8520600" cy="174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dk1"/>
                </a:solidFill>
              </a:rPr>
              <a:t>Use your pen to Draw a circle representing Neptune on the ¾ line.</a:t>
            </a:r>
            <a:endParaRPr sz="3200">
              <a:solidFill>
                <a:schemeClr val="dk1"/>
              </a:solidFill>
            </a:endParaRPr>
          </a:p>
        </p:txBody>
      </p:sp>
      <p:sp>
        <p:nvSpPr>
          <p:cNvPr id="1897" name="Google Shape;1897;p189"/>
          <p:cNvSpPr/>
          <p:nvPr/>
        </p:nvSpPr>
        <p:spPr>
          <a:xfrm>
            <a:off x="165150" y="707825"/>
            <a:ext cx="88005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89"/>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89"/>
          <p:cNvSpPr/>
          <p:nvPr/>
        </p:nvSpPr>
        <p:spPr>
          <a:xfrm>
            <a:off x="8790625" y="1962150"/>
            <a:ext cx="91500" cy="91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89"/>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1901" name="Google Shape;1901;p189"/>
          <p:cNvSpPr txBox="1"/>
          <p:nvPr/>
        </p:nvSpPr>
        <p:spPr>
          <a:xfrm>
            <a:off x="8400325" y="2165225"/>
            <a:ext cx="54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ajdhani"/>
                <a:ea typeface="Rajdhani"/>
                <a:cs typeface="Rajdhani"/>
                <a:sym typeface="Rajdhani"/>
              </a:rPr>
              <a:t>Pluto and the Kuiper Belt</a:t>
            </a:r>
            <a:endParaRPr sz="900">
              <a:latin typeface="Rajdhani"/>
              <a:ea typeface="Rajdhani"/>
              <a:cs typeface="Rajdhani"/>
              <a:sym typeface="Rajdhani"/>
            </a:endParaRPr>
          </a:p>
        </p:txBody>
      </p:sp>
      <p:grpSp>
        <p:nvGrpSpPr>
          <p:cNvPr id="1902" name="Google Shape;1902;p189"/>
          <p:cNvGrpSpPr/>
          <p:nvPr/>
        </p:nvGrpSpPr>
        <p:grpSpPr>
          <a:xfrm>
            <a:off x="663850" y="1055962"/>
            <a:ext cx="7575220" cy="1903874"/>
            <a:chOff x="663850" y="1055962"/>
            <a:chExt cx="7575220" cy="1903874"/>
          </a:xfrm>
        </p:grpSpPr>
        <p:pic>
          <p:nvPicPr>
            <p:cNvPr descr="Mercury clipart. Free download transparent .PNG | Creazilla" id="1903" name="Google Shape;1903;p189"/>
            <p:cNvPicPr preferRelativeResize="0"/>
            <p:nvPr/>
          </p:nvPicPr>
          <p:blipFill>
            <a:blip r:embed="rId3">
              <a:alphaModFix amt="15000"/>
            </a:blip>
            <a:stretch>
              <a:fillRect/>
            </a:stretch>
          </p:blipFill>
          <p:spPr>
            <a:xfrm>
              <a:off x="663850" y="1866913"/>
              <a:ext cx="304425" cy="281964"/>
            </a:xfrm>
            <a:prstGeom prst="rect">
              <a:avLst/>
            </a:prstGeom>
            <a:noFill/>
            <a:ln>
              <a:noFill/>
            </a:ln>
          </p:spPr>
        </p:pic>
        <p:pic>
          <p:nvPicPr>
            <p:cNvPr descr="Venus clipart. Free download transparent .PNG | Creazilla" id="1904" name="Google Shape;1904;p189"/>
            <p:cNvPicPr preferRelativeResize="0"/>
            <p:nvPr/>
          </p:nvPicPr>
          <p:blipFill>
            <a:blip r:embed="rId4">
              <a:alphaModFix amt="15000"/>
            </a:blip>
            <a:stretch>
              <a:fillRect/>
            </a:stretch>
          </p:blipFill>
          <p:spPr>
            <a:xfrm>
              <a:off x="1164997" y="1737555"/>
              <a:ext cx="542701" cy="540694"/>
            </a:xfrm>
            <a:prstGeom prst="rect">
              <a:avLst/>
            </a:prstGeom>
            <a:noFill/>
            <a:ln>
              <a:noFill/>
            </a:ln>
          </p:spPr>
        </p:pic>
        <p:pic>
          <p:nvPicPr>
            <p:cNvPr id="1905" name="Google Shape;1905;p189"/>
            <p:cNvPicPr preferRelativeResize="0"/>
            <p:nvPr/>
          </p:nvPicPr>
          <p:blipFill>
            <a:blip r:embed="rId5">
              <a:alphaModFix amt="15000"/>
            </a:blip>
            <a:stretch>
              <a:fillRect/>
            </a:stretch>
          </p:blipFill>
          <p:spPr>
            <a:xfrm>
              <a:off x="1904435" y="1721539"/>
              <a:ext cx="617466" cy="572700"/>
            </a:xfrm>
            <a:prstGeom prst="rect">
              <a:avLst/>
            </a:prstGeom>
            <a:noFill/>
            <a:ln>
              <a:noFill/>
            </a:ln>
          </p:spPr>
        </p:pic>
        <p:pic>
          <p:nvPicPr>
            <p:cNvPr id="1906" name="Google Shape;1906;p189"/>
            <p:cNvPicPr preferRelativeResize="0"/>
            <p:nvPr/>
          </p:nvPicPr>
          <p:blipFill>
            <a:blip r:embed="rId6">
              <a:alphaModFix amt="15000"/>
            </a:blip>
            <a:stretch>
              <a:fillRect/>
            </a:stretch>
          </p:blipFill>
          <p:spPr>
            <a:xfrm>
              <a:off x="2710322" y="1855691"/>
              <a:ext cx="304425" cy="304419"/>
            </a:xfrm>
            <a:prstGeom prst="rect">
              <a:avLst/>
            </a:prstGeom>
            <a:noFill/>
            <a:ln>
              <a:noFill/>
            </a:ln>
          </p:spPr>
        </p:pic>
        <p:pic>
          <p:nvPicPr>
            <p:cNvPr id="1907" name="Google Shape;1907;p189"/>
            <p:cNvPicPr preferRelativeResize="0"/>
            <p:nvPr/>
          </p:nvPicPr>
          <p:blipFill rotWithShape="1">
            <a:blip r:embed="rId7">
              <a:alphaModFix amt="15000"/>
            </a:blip>
            <a:srcRect b="2943" l="4179" r="3765" t="3018"/>
            <a:stretch/>
          </p:blipFill>
          <p:spPr>
            <a:xfrm>
              <a:off x="3279750" y="1529988"/>
              <a:ext cx="935400" cy="955800"/>
            </a:xfrm>
            <a:prstGeom prst="ellipse">
              <a:avLst/>
            </a:prstGeom>
            <a:noFill/>
            <a:ln cap="flat" cmpd="sng" w="9525">
              <a:solidFill>
                <a:schemeClr val="dk1"/>
              </a:solidFill>
              <a:prstDash val="solid"/>
              <a:round/>
              <a:headEnd len="sm" w="sm" type="none"/>
              <a:tailEnd len="sm" w="sm" type="none"/>
            </a:ln>
          </p:spPr>
        </p:pic>
        <p:pic>
          <p:nvPicPr>
            <p:cNvPr descr="Planet Uranus clipart. Free download transparent .PNG ..." id="1908" name="Google Shape;1908;p189"/>
            <p:cNvPicPr preferRelativeResize="0"/>
            <p:nvPr/>
          </p:nvPicPr>
          <p:blipFill>
            <a:blip r:embed="rId8">
              <a:alphaModFix amt="15000"/>
            </a:blip>
            <a:stretch>
              <a:fillRect/>
            </a:stretch>
          </p:blipFill>
          <p:spPr>
            <a:xfrm rot="5840075">
              <a:off x="5702990" y="1670922"/>
              <a:ext cx="1832834" cy="673953"/>
            </a:xfrm>
            <a:prstGeom prst="rect">
              <a:avLst/>
            </a:prstGeom>
            <a:noFill/>
            <a:ln>
              <a:noFill/>
            </a:ln>
          </p:spPr>
        </p:pic>
        <p:pic>
          <p:nvPicPr>
            <p:cNvPr descr="Saturn PNG Clip Art | Clip art, Saturn, Astronaut birthday" id="1909" name="Google Shape;1909;p189"/>
            <p:cNvPicPr preferRelativeResize="0"/>
            <p:nvPr/>
          </p:nvPicPr>
          <p:blipFill>
            <a:blip r:embed="rId9">
              <a:alphaModFix amt="15000"/>
            </a:blip>
            <a:stretch>
              <a:fillRect/>
            </a:stretch>
          </p:blipFill>
          <p:spPr>
            <a:xfrm>
              <a:off x="4479663" y="1602550"/>
              <a:ext cx="1547136" cy="810700"/>
            </a:xfrm>
            <a:prstGeom prst="rect">
              <a:avLst/>
            </a:prstGeom>
            <a:noFill/>
            <a:ln>
              <a:noFill/>
            </a:ln>
          </p:spPr>
        </p:pic>
        <p:pic>
          <p:nvPicPr>
            <p:cNvPr id="1910" name="Google Shape;1910;p189"/>
            <p:cNvPicPr preferRelativeResize="0"/>
            <p:nvPr/>
          </p:nvPicPr>
          <p:blipFill>
            <a:blip r:embed="rId10">
              <a:alphaModFix amt="15000"/>
            </a:blip>
            <a:stretch>
              <a:fillRect/>
            </a:stretch>
          </p:blipFill>
          <p:spPr>
            <a:xfrm>
              <a:off x="7415500" y="1602550"/>
              <a:ext cx="823570" cy="810700"/>
            </a:xfrm>
            <a:prstGeom prst="rect">
              <a:avLst/>
            </a:prstGeom>
            <a:noFill/>
            <a:ln>
              <a:noFill/>
            </a:ln>
          </p:spPr>
        </p:pic>
      </p:grpSp>
      <p:cxnSp>
        <p:nvCxnSpPr>
          <p:cNvPr id="1911" name="Google Shape;1911;p189"/>
          <p:cNvCxnSpPr/>
          <p:nvPr/>
        </p:nvCxnSpPr>
        <p:spPr>
          <a:xfrm>
            <a:off x="4553637" y="696022"/>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1912" name="Google Shape;1912;p189"/>
          <p:cNvCxnSpPr/>
          <p:nvPr/>
        </p:nvCxnSpPr>
        <p:spPr>
          <a:xfrm>
            <a:off x="2355634" y="719616"/>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1913" name="Google Shape;1913;p189"/>
          <p:cNvCxnSpPr/>
          <p:nvPr/>
        </p:nvCxnSpPr>
        <p:spPr>
          <a:xfrm>
            <a:off x="6775234"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1914" name="Google Shape;1914;p189"/>
          <p:cNvSpPr txBox="1"/>
          <p:nvPr/>
        </p:nvSpPr>
        <p:spPr>
          <a:xfrm>
            <a:off x="67488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¾ </a:t>
            </a:r>
            <a:endParaRPr sz="2400"/>
          </a:p>
        </p:txBody>
      </p:sp>
      <p:sp>
        <p:nvSpPr>
          <p:cNvPr id="1915" name="Google Shape;1915;p189"/>
          <p:cNvSpPr txBox="1"/>
          <p:nvPr/>
        </p:nvSpPr>
        <p:spPr>
          <a:xfrm>
            <a:off x="45390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½  </a:t>
            </a:r>
            <a:endParaRPr sz="2400"/>
          </a:p>
        </p:txBody>
      </p:sp>
      <p:sp>
        <p:nvSpPr>
          <p:cNvPr id="1916" name="Google Shape;1916;p189"/>
          <p:cNvSpPr txBox="1"/>
          <p:nvPr/>
        </p:nvSpPr>
        <p:spPr>
          <a:xfrm>
            <a:off x="23292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¼ </a:t>
            </a:r>
            <a:endParaRPr sz="2400"/>
          </a:p>
        </p:txBody>
      </p:sp>
      <p:sp>
        <p:nvSpPr>
          <p:cNvPr id="1917" name="Google Shape;1917;p189"/>
          <p:cNvSpPr/>
          <p:nvPr/>
        </p:nvSpPr>
        <p:spPr>
          <a:xfrm>
            <a:off x="6371350" y="1604025"/>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89"/>
          <p:cNvSpPr txBox="1"/>
          <p:nvPr/>
        </p:nvSpPr>
        <p:spPr>
          <a:xfrm>
            <a:off x="68210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Neptune</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2" name="Shape 1922"/>
        <p:cNvGrpSpPr/>
        <p:nvPr/>
      </p:nvGrpSpPr>
      <p:grpSpPr>
        <a:xfrm>
          <a:off x="0" y="0"/>
          <a:ext cx="0" cy="0"/>
          <a:chOff x="0" y="0"/>
          <a:chExt cx="0" cy="0"/>
        </a:xfrm>
      </p:grpSpPr>
      <p:sp>
        <p:nvSpPr>
          <p:cNvPr id="1923" name="Google Shape;1923;p190"/>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1924" name="Google Shape;1924;p190"/>
          <p:cNvSpPr txBox="1"/>
          <p:nvPr>
            <p:ph idx="1" type="body"/>
          </p:nvPr>
        </p:nvSpPr>
        <p:spPr>
          <a:xfrm>
            <a:off x="311700" y="3100075"/>
            <a:ext cx="8520600" cy="174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dk1"/>
                </a:solidFill>
              </a:rPr>
              <a:t>Use your pen to Draw a circle representing Uranus on the ½ line.</a:t>
            </a:r>
            <a:endParaRPr sz="3200">
              <a:solidFill>
                <a:schemeClr val="dk1"/>
              </a:solidFill>
            </a:endParaRPr>
          </a:p>
        </p:txBody>
      </p:sp>
      <p:sp>
        <p:nvSpPr>
          <p:cNvPr id="1925" name="Google Shape;1925;p190"/>
          <p:cNvSpPr/>
          <p:nvPr/>
        </p:nvSpPr>
        <p:spPr>
          <a:xfrm>
            <a:off x="165150" y="707825"/>
            <a:ext cx="88005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90"/>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90"/>
          <p:cNvSpPr/>
          <p:nvPr/>
        </p:nvSpPr>
        <p:spPr>
          <a:xfrm>
            <a:off x="8790625" y="1962150"/>
            <a:ext cx="91500" cy="91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90"/>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1929" name="Google Shape;1929;p190"/>
          <p:cNvSpPr txBox="1"/>
          <p:nvPr/>
        </p:nvSpPr>
        <p:spPr>
          <a:xfrm>
            <a:off x="8400325" y="2165225"/>
            <a:ext cx="54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ajdhani"/>
                <a:ea typeface="Rajdhani"/>
                <a:cs typeface="Rajdhani"/>
                <a:sym typeface="Rajdhani"/>
              </a:rPr>
              <a:t>Pluto and the Kuiper Belt</a:t>
            </a:r>
            <a:endParaRPr sz="900">
              <a:latin typeface="Rajdhani"/>
              <a:ea typeface="Rajdhani"/>
              <a:cs typeface="Rajdhani"/>
              <a:sym typeface="Rajdhani"/>
            </a:endParaRPr>
          </a:p>
        </p:txBody>
      </p:sp>
      <p:grpSp>
        <p:nvGrpSpPr>
          <p:cNvPr id="1930" name="Google Shape;1930;p190"/>
          <p:cNvGrpSpPr/>
          <p:nvPr/>
        </p:nvGrpSpPr>
        <p:grpSpPr>
          <a:xfrm>
            <a:off x="663850" y="1055962"/>
            <a:ext cx="7575220" cy="1903874"/>
            <a:chOff x="663850" y="1055962"/>
            <a:chExt cx="7575220" cy="1903874"/>
          </a:xfrm>
        </p:grpSpPr>
        <p:pic>
          <p:nvPicPr>
            <p:cNvPr descr="Mercury clipart. Free download transparent .PNG | Creazilla" id="1931" name="Google Shape;1931;p190"/>
            <p:cNvPicPr preferRelativeResize="0"/>
            <p:nvPr/>
          </p:nvPicPr>
          <p:blipFill>
            <a:blip r:embed="rId3">
              <a:alphaModFix amt="15000"/>
            </a:blip>
            <a:stretch>
              <a:fillRect/>
            </a:stretch>
          </p:blipFill>
          <p:spPr>
            <a:xfrm>
              <a:off x="663850" y="1866913"/>
              <a:ext cx="304425" cy="281964"/>
            </a:xfrm>
            <a:prstGeom prst="rect">
              <a:avLst/>
            </a:prstGeom>
            <a:noFill/>
            <a:ln>
              <a:noFill/>
            </a:ln>
          </p:spPr>
        </p:pic>
        <p:pic>
          <p:nvPicPr>
            <p:cNvPr descr="Venus clipart. Free download transparent .PNG | Creazilla" id="1932" name="Google Shape;1932;p190"/>
            <p:cNvPicPr preferRelativeResize="0"/>
            <p:nvPr/>
          </p:nvPicPr>
          <p:blipFill>
            <a:blip r:embed="rId4">
              <a:alphaModFix amt="15000"/>
            </a:blip>
            <a:stretch>
              <a:fillRect/>
            </a:stretch>
          </p:blipFill>
          <p:spPr>
            <a:xfrm>
              <a:off x="1164997" y="1737555"/>
              <a:ext cx="542701" cy="540694"/>
            </a:xfrm>
            <a:prstGeom prst="rect">
              <a:avLst/>
            </a:prstGeom>
            <a:noFill/>
            <a:ln>
              <a:noFill/>
            </a:ln>
          </p:spPr>
        </p:pic>
        <p:pic>
          <p:nvPicPr>
            <p:cNvPr id="1933" name="Google Shape;1933;p190"/>
            <p:cNvPicPr preferRelativeResize="0"/>
            <p:nvPr/>
          </p:nvPicPr>
          <p:blipFill>
            <a:blip r:embed="rId5">
              <a:alphaModFix amt="15000"/>
            </a:blip>
            <a:stretch>
              <a:fillRect/>
            </a:stretch>
          </p:blipFill>
          <p:spPr>
            <a:xfrm>
              <a:off x="1904435" y="1721539"/>
              <a:ext cx="617466" cy="572700"/>
            </a:xfrm>
            <a:prstGeom prst="rect">
              <a:avLst/>
            </a:prstGeom>
            <a:noFill/>
            <a:ln>
              <a:noFill/>
            </a:ln>
          </p:spPr>
        </p:pic>
        <p:pic>
          <p:nvPicPr>
            <p:cNvPr id="1934" name="Google Shape;1934;p190"/>
            <p:cNvPicPr preferRelativeResize="0"/>
            <p:nvPr/>
          </p:nvPicPr>
          <p:blipFill>
            <a:blip r:embed="rId6">
              <a:alphaModFix amt="15000"/>
            </a:blip>
            <a:stretch>
              <a:fillRect/>
            </a:stretch>
          </p:blipFill>
          <p:spPr>
            <a:xfrm>
              <a:off x="2710322" y="1855691"/>
              <a:ext cx="304425" cy="304419"/>
            </a:xfrm>
            <a:prstGeom prst="rect">
              <a:avLst/>
            </a:prstGeom>
            <a:noFill/>
            <a:ln>
              <a:noFill/>
            </a:ln>
          </p:spPr>
        </p:pic>
        <p:pic>
          <p:nvPicPr>
            <p:cNvPr id="1935" name="Google Shape;1935;p190"/>
            <p:cNvPicPr preferRelativeResize="0"/>
            <p:nvPr/>
          </p:nvPicPr>
          <p:blipFill rotWithShape="1">
            <a:blip r:embed="rId7">
              <a:alphaModFix amt="15000"/>
            </a:blip>
            <a:srcRect b="2943" l="4179" r="3765" t="3018"/>
            <a:stretch/>
          </p:blipFill>
          <p:spPr>
            <a:xfrm>
              <a:off x="3279750" y="1529988"/>
              <a:ext cx="935400" cy="955800"/>
            </a:xfrm>
            <a:prstGeom prst="ellipse">
              <a:avLst/>
            </a:prstGeom>
            <a:noFill/>
            <a:ln cap="flat" cmpd="sng" w="9525">
              <a:solidFill>
                <a:schemeClr val="dk1"/>
              </a:solidFill>
              <a:prstDash val="solid"/>
              <a:round/>
              <a:headEnd len="sm" w="sm" type="none"/>
              <a:tailEnd len="sm" w="sm" type="none"/>
            </a:ln>
          </p:spPr>
        </p:pic>
        <p:pic>
          <p:nvPicPr>
            <p:cNvPr descr="Planet Uranus clipart. Free download transparent .PNG ..." id="1936" name="Google Shape;1936;p190"/>
            <p:cNvPicPr preferRelativeResize="0"/>
            <p:nvPr/>
          </p:nvPicPr>
          <p:blipFill>
            <a:blip r:embed="rId8">
              <a:alphaModFix amt="15000"/>
            </a:blip>
            <a:stretch>
              <a:fillRect/>
            </a:stretch>
          </p:blipFill>
          <p:spPr>
            <a:xfrm rot="5840075">
              <a:off x="5702990" y="1670922"/>
              <a:ext cx="1832834" cy="673953"/>
            </a:xfrm>
            <a:prstGeom prst="rect">
              <a:avLst/>
            </a:prstGeom>
            <a:noFill/>
            <a:ln>
              <a:noFill/>
            </a:ln>
          </p:spPr>
        </p:pic>
        <p:pic>
          <p:nvPicPr>
            <p:cNvPr descr="Saturn PNG Clip Art | Clip art, Saturn, Astronaut birthday" id="1937" name="Google Shape;1937;p190"/>
            <p:cNvPicPr preferRelativeResize="0"/>
            <p:nvPr/>
          </p:nvPicPr>
          <p:blipFill>
            <a:blip r:embed="rId9">
              <a:alphaModFix amt="15000"/>
            </a:blip>
            <a:stretch>
              <a:fillRect/>
            </a:stretch>
          </p:blipFill>
          <p:spPr>
            <a:xfrm>
              <a:off x="4479663" y="1602550"/>
              <a:ext cx="1547136" cy="810700"/>
            </a:xfrm>
            <a:prstGeom prst="rect">
              <a:avLst/>
            </a:prstGeom>
            <a:noFill/>
            <a:ln>
              <a:noFill/>
            </a:ln>
          </p:spPr>
        </p:pic>
        <p:pic>
          <p:nvPicPr>
            <p:cNvPr id="1938" name="Google Shape;1938;p190"/>
            <p:cNvPicPr preferRelativeResize="0"/>
            <p:nvPr/>
          </p:nvPicPr>
          <p:blipFill>
            <a:blip r:embed="rId10">
              <a:alphaModFix amt="15000"/>
            </a:blip>
            <a:stretch>
              <a:fillRect/>
            </a:stretch>
          </p:blipFill>
          <p:spPr>
            <a:xfrm>
              <a:off x="7415500" y="1602550"/>
              <a:ext cx="823570" cy="810700"/>
            </a:xfrm>
            <a:prstGeom prst="rect">
              <a:avLst/>
            </a:prstGeom>
            <a:noFill/>
            <a:ln>
              <a:noFill/>
            </a:ln>
          </p:spPr>
        </p:pic>
      </p:grpSp>
      <p:cxnSp>
        <p:nvCxnSpPr>
          <p:cNvPr id="1939" name="Google Shape;1939;p190"/>
          <p:cNvCxnSpPr/>
          <p:nvPr/>
        </p:nvCxnSpPr>
        <p:spPr>
          <a:xfrm>
            <a:off x="4553637" y="696022"/>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1940" name="Google Shape;1940;p190"/>
          <p:cNvCxnSpPr/>
          <p:nvPr/>
        </p:nvCxnSpPr>
        <p:spPr>
          <a:xfrm>
            <a:off x="2355634" y="719616"/>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1941" name="Google Shape;1941;p190"/>
          <p:cNvCxnSpPr/>
          <p:nvPr/>
        </p:nvCxnSpPr>
        <p:spPr>
          <a:xfrm>
            <a:off x="6775234"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1942" name="Google Shape;1942;p190"/>
          <p:cNvSpPr txBox="1"/>
          <p:nvPr/>
        </p:nvSpPr>
        <p:spPr>
          <a:xfrm>
            <a:off x="67488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¾ </a:t>
            </a:r>
            <a:endParaRPr sz="2400"/>
          </a:p>
        </p:txBody>
      </p:sp>
      <p:sp>
        <p:nvSpPr>
          <p:cNvPr id="1943" name="Google Shape;1943;p190"/>
          <p:cNvSpPr txBox="1"/>
          <p:nvPr/>
        </p:nvSpPr>
        <p:spPr>
          <a:xfrm>
            <a:off x="45390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½  </a:t>
            </a:r>
            <a:endParaRPr sz="2400"/>
          </a:p>
        </p:txBody>
      </p:sp>
      <p:sp>
        <p:nvSpPr>
          <p:cNvPr id="1944" name="Google Shape;1944;p190"/>
          <p:cNvSpPr txBox="1"/>
          <p:nvPr/>
        </p:nvSpPr>
        <p:spPr>
          <a:xfrm>
            <a:off x="23292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¼ </a:t>
            </a:r>
            <a:endParaRPr sz="2400"/>
          </a:p>
        </p:txBody>
      </p:sp>
      <p:sp>
        <p:nvSpPr>
          <p:cNvPr id="1945" name="Google Shape;1945;p190"/>
          <p:cNvSpPr/>
          <p:nvPr/>
        </p:nvSpPr>
        <p:spPr>
          <a:xfrm>
            <a:off x="6371350" y="1604025"/>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90"/>
          <p:cNvSpPr txBox="1"/>
          <p:nvPr/>
        </p:nvSpPr>
        <p:spPr>
          <a:xfrm>
            <a:off x="68210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Neptune</a:t>
            </a:r>
            <a:endParaRPr sz="1100"/>
          </a:p>
        </p:txBody>
      </p:sp>
      <p:sp>
        <p:nvSpPr>
          <p:cNvPr id="1947" name="Google Shape;1947;p190"/>
          <p:cNvSpPr/>
          <p:nvPr/>
        </p:nvSpPr>
        <p:spPr>
          <a:xfrm>
            <a:off x="4144725"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90"/>
          <p:cNvSpPr txBox="1"/>
          <p:nvPr/>
        </p:nvSpPr>
        <p:spPr>
          <a:xfrm>
            <a:off x="46874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Uranus</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2" name="Shape 1952"/>
        <p:cNvGrpSpPr/>
        <p:nvPr/>
      </p:nvGrpSpPr>
      <p:grpSpPr>
        <a:xfrm>
          <a:off x="0" y="0"/>
          <a:ext cx="0" cy="0"/>
          <a:chOff x="0" y="0"/>
          <a:chExt cx="0" cy="0"/>
        </a:xfrm>
      </p:grpSpPr>
      <p:sp>
        <p:nvSpPr>
          <p:cNvPr id="1953" name="Google Shape;1953;p191"/>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1954" name="Google Shape;1954;p191"/>
          <p:cNvSpPr txBox="1"/>
          <p:nvPr>
            <p:ph idx="1" type="body"/>
          </p:nvPr>
        </p:nvSpPr>
        <p:spPr>
          <a:xfrm>
            <a:off x="311700" y="3100075"/>
            <a:ext cx="8520600" cy="174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dk1"/>
                </a:solidFill>
              </a:rPr>
              <a:t>Use your pen to Draw a circle representing Saturn on the ¼ line.</a:t>
            </a:r>
            <a:endParaRPr sz="3200">
              <a:solidFill>
                <a:schemeClr val="dk1"/>
              </a:solidFill>
            </a:endParaRPr>
          </a:p>
        </p:txBody>
      </p:sp>
      <p:sp>
        <p:nvSpPr>
          <p:cNvPr id="1955" name="Google Shape;1955;p191"/>
          <p:cNvSpPr/>
          <p:nvPr/>
        </p:nvSpPr>
        <p:spPr>
          <a:xfrm>
            <a:off x="165150" y="707825"/>
            <a:ext cx="88005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91"/>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91"/>
          <p:cNvSpPr/>
          <p:nvPr/>
        </p:nvSpPr>
        <p:spPr>
          <a:xfrm>
            <a:off x="8790625" y="1962150"/>
            <a:ext cx="91500" cy="91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91"/>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1959" name="Google Shape;1959;p191"/>
          <p:cNvSpPr txBox="1"/>
          <p:nvPr/>
        </p:nvSpPr>
        <p:spPr>
          <a:xfrm>
            <a:off x="8400325" y="2165225"/>
            <a:ext cx="54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ajdhani"/>
                <a:ea typeface="Rajdhani"/>
                <a:cs typeface="Rajdhani"/>
                <a:sym typeface="Rajdhani"/>
              </a:rPr>
              <a:t>Pluto and the Kuiper Belt</a:t>
            </a:r>
            <a:endParaRPr sz="900">
              <a:latin typeface="Rajdhani"/>
              <a:ea typeface="Rajdhani"/>
              <a:cs typeface="Rajdhani"/>
              <a:sym typeface="Rajdhani"/>
            </a:endParaRPr>
          </a:p>
        </p:txBody>
      </p:sp>
      <p:grpSp>
        <p:nvGrpSpPr>
          <p:cNvPr id="1960" name="Google Shape;1960;p191"/>
          <p:cNvGrpSpPr/>
          <p:nvPr/>
        </p:nvGrpSpPr>
        <p:grpSpPr>
          <a:xfrm>
            <a:off x="663850" y="1055962"/>
            <a:ext cx="7575220" cy="1903874"/>
            <a:chOff x="663850" y="1055962"/>
            <a:chExt cx="7575220" cy="1903874"/>
          </a:xfrm>
        </p:grpSpPr>
        <p:pic>
          <p:nvPicPr>
            <p:cNvPr descr="Mercury clipart. Free download transparent .PNG | Creazilla" id="1961" name="Google Shape;1961;p191"/>
            <p:cNvPicPr preferRelativeResize="0"/>
            <p:nvPr/>
          </p:nvPicPr>
          <p:blipFill>
            <a:blip r:embed="rId3">
              <a:alphaModFix amt="15000"/>
            </a:blip>
            <a:stretch>
              <a:fillRect/>
            </a:stretch>
          </p:blipFill>
          <p:spPr>
            <a:xfrm>
              <a:off x="663850" y="1866913"/>
              <a:ext cx="304425" cy="281964"/>
            </a:xfrm>
            <a:prstGeom prst="rect">
              <a:avLst/>
            </a:prstGeom>
            <a:noFill/>
            <a:ln>
              <a:noFill/>
            </a:ln>
          </p:spPr>
        </p:pic>
        <p:pic>
          <p:nvPicPr>
            <p:cNvPr descr="Venus clipart. Free download transparent .PNG | Creazilla" id="1962" name="Google Shape;1962;p191"/>
            <p:cNvPicPr preferRelativeResize="0"/>
            <p:nvPr/>
          </p:nvPicPr>
          <p:blipFill>
            <a:blip r:embed="rId4">
              <a:alphaModFix amt="15000"/>
            </a:blip>
            <a:stretch>
              <a:fillRect/>
            </a:stretch>
          </p:blipFill>
          <p:spPr>
            <a:xfrm>
              <a:off x="1164997" y="1737555"/>
              <a:ext cx="542701" cy="540694"/>
            </a:xfrm>
            <a:prstGeom prst="rect">
              <a:avLst/>
            </a:prstGeom>
            <a:noFill/>
            <a:ln>
              <a:noFill/>
            </a:ln>
          </p:spPr>
        </p:pic>
        <p:pic>
          <p:nvPicPr>
            <p:cNvPr id="1963" name="Google Shape;1963;p191"/>
            <p:cNvPicPr preferRelativeResize="0"/>
            <p:nvPr/>
          </p:nvPicPr>
          <p:blipFill>
            <a:blip r:embed="rId5">
              <a:alphaModFix amt="15000"/>
            </a:blip>
            <a:stretch>
              <a:fillRect/>
            </a:stretch>
          </p:blipFill>
          <p:spPr>
            <a:xfrm>
              <a:off x="1904435" y="1721539"/>
              <a:ext cx="617466" cy="572700"/>
            </a:xfrm>
            <a:prstGeom prst="rect">
              <a:avLst/>
            </a:prstGeom>
            <a:noFill/>
            <a:ln>
              <a:noFill/>
            </a:ln>
          </p:spPr>
        </p:pic>
        <p:pic>
          <p:nvPicPr>
            <p:cNvPr id="1964" name="Google Shape;1964;p191"/>
            <p:cNvPicPr preferRelativeResize="0"/>
            <p:nvPr/>
          </p:nvPicPr>
          <p:blipFill>
            <a:blip r:embed="rId6">
              <a:alphaModFix amt="15000"/>
            </a:blip>
            <a:stretch>
              <a:fillRect/>
            </a:stretch>
          </p:blipFill>
          <p:spPr>
            <a:xfrm>
              <a:off x="2710322" y="1855691"/>
              <a:ext cx="304425" cy="304419"/>
            </a:xfrm>
            <a:prstGeom prst="rect">
              <a:avLst/>
            </a:prstGeom>
            <a:noFill/>
            <a:ln>
              <a:noFill/>
            </a:ln>
          </p:spPr>
        </p:pic>
        <p:pic>
          <p:nvPicPr>
            <p:cNvPr id="1965" name="Google Shape;1965;p191"/>
            <p:cNvPicPr preferRelativeResize="0"/>
            <p:nvPr/>
          </p:nvPicPr>
          <p:blipFill rotWithShape="1">
            <a:blip r:embed="rId7">
              <a:alphaModFix amt="15000"/>
            </a:blip>
            <a:srcRect b="2943" l="4179" r="3765" t="3018"/>
            <a:stretch/>
          </p:blipFill>
          <p:spPr>
            <a:xfrm>
              <a:off x="3279750" y="1529988"/>
              <a:ext cx="935400" cy="955800"/>
            </a:xfrm>
            <a:prstGeom prst="ellipse">
              <a:avLst/>
            </a:prstGeom>
            <a:noFill/>
            <a:ln cap="flat" cmpd="sng" w="9525">
              <a:solidFill>
                <a:schemeClr val="dk1"/>
              </a:solidFill>
              <a:prstDash val="solid"/>
              <a:round/>
              <a:headEnd len="sm" w="sm" type="none"/>
              <a:tailEnd len="sm" w="sm" type="none"/>
            </a:ln>
          </p:spPr>
        </p:pic>
        <p:pic>
          <p:nvPicPr>
            <p:cNvPr descr="Planet Uranus clipart. Free download transparent .PNG ..." id="1966" name="Google Shape;1966;p191"/>
            <p:cNvPicPr preferRelativeResize="0"/>
            <p:nvPr/>
          </p:nvPicPr>
          <p:blipFill>
            <a:blip r:embed="rId8">
              <a:alphaModFix amt="15000"/>
            </a:blip>
            <a:stretch>
              <a:fillRect/>
            </a:stretch>
          </p:blipFill>
          <p:spPr>
            <a:xfrm rot="5840075">
              <a:off x="5702990" y="1670922"/>
              <a:ext cx="1832834" cy="673953"/>
            </a:xfrm>
            <a:prstGeom prst="rect">
              <a:avLst/>
            </a:prstGeom>
            <a:noFill/>
            <a:ln>
              <a:noFill/>
            </a:ln>
          </p:spPr>
        </p:pic>
        <p:pic>
          <p:nvPicPr>
            <p:cNvPr descr="Saturn PNG Clip Art | Clip art, Saturn, Astronaut birthday" id="1967" name="Google Shape;1967;p191"/>
            <p:cNvPicPr preferRelativeResize="0"/>
            <p:nvPr/>
          </p:nvPicPr>
          <p:blipFill>
            <a:blip r:embed="rId9">
              <a:alphaModFix amt="15000"/>
            </a:blip>
            <a:stretch>
              <a:fillRect/>
            </a:stretch>
          </p:blipFill>
          <p:spPr>
            <a:xfrm>
              <a:off x="4479663" y="1602550"/>
              <a:ext cx="1547136" cy="810700"/>
            </a:xfrm>
            <a:prstGeom prst="rect">
              <a:avLst/>
            </a:prstGeom>
            <a:noFill/>
            <a:ln>
              <a:noFill/>
            </a:ln>
          </p:spPr>
        </p:pic>
        <p:pic>
          <p:nvPicPr>
            <p:cNvPr id="1968" name="Google Shape;1968;p191"/>
            <p:cNvPicPr preferRelativeResize="0"/>
            <p:nvPr/>
          </p:nvPicPr>
          <p:blipFill>
            <a:blip r:embed="rId10">
              <a:alphaModFix amt="15000"/>
            </a:blip>
            <a:stretch>
              <a:fillRect/>
            </a:stretch>
          </p:blipFill>
          <p:spPr>
            <a:xfrm>
              <a:off x="7415500" y="1602550"/>
              <a:ext cx="823570" cy="810700"/>
            </a:xfrm>
            <a:prstGeom prst="rect">
              <a:avLst/>
            </a:prstGeom>
            <a:noFill/>
            <a:ln>
              <a:noFill/>
            </a:ln>
          </p:spPr>
        </p:pic>
      </p:grpSp>
      <p:cxnSp>
        <p:nvCxnSpPr>
          <p:cNvPr id="1969" name="Google Shape;1969;p191"/>
          <p:cNvCxnSpPr/>
          <p:nvPr/>
        </p:nvCxnSpPr>
        <p:spPr>
          <a:xfrm>
            <a:off x="4553637" y="696022"/>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1970" name="Google Shape;1970;p191"/>
          <p:cNvCxnSpPr/>
          <p:nvPr/>
        </p:nvCxnSpPr>
        <p:spPr>
          <a:xfrm>
            <a:off x="2355634" y="719616"/>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1971" name="Google Shape;1971;p191"/>
          <p:cNvCxnSpPr/>
          <p:nvPr/>
        </p:nvCxnSpPr>
        <p:spPr>
          <a:xfrm>
            <a:off x="6775234"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1972" name="Google Shape;1972;p191"/>
          <p:cNvSpPr txBox="1"/>
          <p:nvPr/>
        </p:nvSpPr>
        <p:spPr>
          <a:xfrm>
            <a:off x="67488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¾ </a:t>
            </a:r>
            <a:endParaRPr sz="2400"/>
          </a:p>
        </p:txBody>
      </p:sp>
      <p:sp>
        <p:nvSpPr>
          <p:cNvPr id="1973" name="Google Shape;1973;p191"/>
          <p:cNvSpPr txBox="1"/>
          <p:nvPr/>
        </p:nvSpPr>
        <p:spPr>
          <a:xfrm>
            <a:off x="45390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½  </a:t>
            </a:r>
            <a:endParaRPr sz="2400"/>
          </a:p>
        </p:txBody>
      </p:sp>
      <p:sp>
        <p:nvSpPr>
          <p:cNvPr id="1974" name="Google Shape;1974;p191"/>
          <p:cNvSpPr txBox="1"/>
          <p:nvPr/>
        </p:nvSpPr>
        <p:spPr>
          <a:xfrm>
            <a:off x="23292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¼ </a:t>
            </a:r>
            <a:endParaRPr sz="2400"/>
          </a:p>
        </p:txBody>
      </p:sp>
      <p:sp>
        <p:nvSpPr>
          <p:cNvPr id="1975" name="Google Shape;1975;p191"/>
          <p:cNvSpPr/>
          <p:nvPr/>
        </p:nvSpPr>
        <p:spPr>
          <a:xfrm>
            <a:off x="6371350" y="1604025"/>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91"/>
          <p:cNvSpPr txBox="1"/>
          <p:nvPr/>
        </p:nvSpPr>
        <p:spPr>
          <a:xfrm>
            <a:off x="68210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Neptune</a:t>
            </a:r>
            <a:endParaRPr sz="1100"/>
          </a:p>
        </p:txBody>
      </p:sp>
      <p:sp>
        <p:nvSpPr>
          <p:cNvPr id="1977" name="Google Shape;1977;p191"/>
          <p:cNvSpPr/>
          <p:nvPr/>
        </p:nvSpPr>
        <p:spPr>
          <a:xfrm>
            <a:off x="4144725"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91"/>
          <p:cNvSpPr txBox="1"/>
          <p:nvPr/>
        </p:nvSpPr>
        <p:spPr>
          <a:xfrm>
            <a:off x="46874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Uranus</a:t>
            </a:r>
            <a:endParaRPr sz="1100"/>
          </a:p>
        </p:txBody>
      </p:sp>
      <p:sp>
        <p:nvSpPr>
          <p:cNvPr id="1979" name="Google Shape;1979;p191"/>
          <p:cNvSpPr/>
          <p:nvPr/>
        </p:nvSpPr>
        <p:spPr>
          <a:xfrm>
            <a:off x="1931200"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91"/>
          <p:cNvSpPr txBox="1"/>
          <p:nvPr/>
        </p:nvSpPr>
        <p:spPr>
          <a:xfrm>
            <a:off x="2473900"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Saturn</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sp>
        <p:nvSpPr>
          <p:cNvPr id="1985" name="Google Shape;1985;p192"/>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1986" name="Google Shape;1986;p192"/>
          <p:cNvSpPr txBox="1"/>
          <p:nvPr>
            <p:ph idx="1" type="body"/>
          </p:nvPr>
        </p:nvSpPr>
        <p:spPr>
          <a:xfrm>
            <a:off x="311700" y="3100075"/>
            <a:ext cx="8520600" cy="174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dk1"/>
                </a:solidFill>
              </a:rPr>
              <a:t>Fold the “SUN” edge of your paper to the ¼ mark. This new fold marks the ⅛</a:t>
            </a:r>
            <a:r>
              <a:rPr baseline="30000" lang="en" sz="3200">
                <a:solidFill>
                  <a:schemeClr val="dk1"/>
                </a:solidFill>
              </a:rPr>
              <a:t>th</a:t>
            </a:r>
            <a:r>
              <a:rPr lang="en" sz="3200">
                <a:solidFill>
                  <a:schemeClr val="dk1"/>
                </a:solidFill>
              </a:rPr>
              <a:t> point.  Place Jupiter on the ⅛</a:t>
            </a:r>
            <a:r>
              <a:rPr baseline="30000" lang="en" sz="3200">
                <a:solidFill>
                  <a:schemeClr val="dk1"/>
                </a:solidFill>
              </a:rPr>
              <a:t>th</a:t>
            </a:r>
            <a:r>
              <a:rPr lang="en" sz="3200">
                <a:solidFill>
                  <a:schemeClr val="dk1"/>
                </a:solidFill>
              </a:rPr>
              <a:t> mark</a:t>
            </a:r>
            <a:endParaRPr sz="3200">
              <a:solidFill>
                <a:schemeClr val="dk1"/>
              </a:solidFill>
            </a:endParaRPr>
          </a:p>
        </p:txBody>
      </p:sp>
      <p:sp>
        <p:nvSpPr>
          <p:cNvPr id="1987" name="Google Shape;1987;p192"/>
          <p:cNvSpPr/>
          <p:nvPr/>
        </p:nvSpPr>
        <p:spPr>
          <a:xfrm>
            <a:off x="165150" y="707825"/>
            <a:ext cx="88005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92"/>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92"/>
          <p:cNvSpPr/>
          <p:nvPr/>
        </p:nvSpPr>
        <p:spPr>
          <a:xfrm>
            <a:off x="8790625" y="1962150"/>
            <a:ext cx="91500" cy="91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92"/>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1991" name="Google Shape;1991;p192"/>
          <p:cNvSpPr txBox="1"/>
          <p:nvPr/>
        </p:nvSpPr>
        <p:spPr>
          <a:xfrm>
            <a:off x="8400325" y="2165225"/>
            <a:ext cx="54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ajdhani"/>
                <a:ea typeface="Rajdhani"/>
                <a:cs typeface="Rajdhani"/>
                <a:sym typeface="Rajdhani"/>
              </a:rPr>
              <a:t>Pluto and the Kuiper Belt</a:t>
            </a:r>
            <a:endParaRPr sz="900">
              <a:latin typeface="Rajdhani"/>
              <a:ea typeface="Rajdhani"/>
              <a:cs typeface="Rajdhani"/>
              <a:sym typeface="Rajdhani"/>
            </a:endParaRPr>
          </a:p>
        </p:txBody>
      </p:sp>
      <p:grpSp>
        <p:nvGrpSpPr>
          <p:cNvPr id="1992" name="Google Shape;1992;p192"/>
          <p:cNvGrpSpPr/>
          <p:nvPr/>
        </p:nvGrpSpPr>
        <p:grpSpPr>
          <a:xfrm>
            <a:off x="663850" y="1055962"/>
            <a:ext cx="7575220" cy="1903874"/>
            <a:chOff x="663850" y="1055962"/>
            <a:chExt cx="7575220" cy="1903874"/>
          </a:xfrm>
        </p:grpSpPr>
        <p:pic>
          <p:nvPicPr>
            <p:cNvPr descr="Mercury clipart. Free download transparent .PNG | Creazilla" id="1993" name="Google Shape;1993;p192"/>
            <p:cNvPicPr preferRelativeResize="0"/>
            <p:nvPr/>
          </p:nvPicPr>
          <p:blipFill>
            <a:blip r:embed="rId3">
              <a:alphaModFix amt="15000"/>
            </a:blip>
            <a:stretch>
              <a:fillRect/>
            </a:stretch>
          </p:blipFill>
          <p:spPr>
            <a:xfrm>
              <a:off x="663850" y="1866913"/>
              <a:ext cx="304425" cy="281964"/>
            </a:xfrm>
            <a:prstGeom prst="rect">
              <a:avLst/>
            </a:prstGeom>
            <a:noFill/>
            <a:ln>
              <a:noFill/>
            </a:ln>
          </p:spPr>
        </p:pic>
        <p:pic>
          <p:nvPicPr>
            <p:cNvPr descr="Venus clipart. Free download transparent .PNG | Creazilla" id="1994" name="Google Shape;1994;p192"/>
            <p:cNvPicPr preferRelativeResize="0"/>
            <p:nvPr/>
          </p:nvPicPr>
          <p:blipFill>
            <a:blip r:embed="rId4">
              <a:alphaModFix amt="15000"/>
            </a:blip>
            <a:stretch>
              <a:fillRect/>
            </a:stretch>
          </p:blipFill>
          <p:spPr>
            <a:xfrm>
              <a:off x="1164997" y="1737555"/>
              <a:ext cx="542701" cy="540694"/>
            </a:xfrm>
            <a:prstGeom prst="rect">
              <a:avLst/>
            </a:prstGeom>
            <a:noFill/>
            <a:ln>
              <a:noFill/>
            </a:ln>
          </p:spPr>
        </p:pic>
        <p:pic>
          <p:nvPicPr>
            <p:cNvPr id="1995" name="Google Shape;1995;p192"/>
            <p:cNvPicPr preferRelativeResize="0"/>
            <p:nvPr/>
          </p:nvPicPr>
          <p:blipFill>
            <a:blip r:embed="rId5">
              <a:alphaModFix amt="15000"/>
            </a:blip>
            <a:stretch>
              <a:fillRect/>
            </a:stretch>
          </p:blipFill>
          <p:spPr>
            <a:xfrm>
              <a:off x="1904435" y="1721539"/>
              <a:ext cx="617466" cy="572700"/>
            </a:xfrm>
            <a:prstGeom prst="rect">
              <a:avLst/>
            </a:prstGeom>
            <a:noFill/>
            <a:ln>
              <a:noFill/>
            </a:ln>
          </p:spPr>
        </p:pic>
        <p:pic>
          <p:nvPicPr>
            <p:cNvPr id="1996" name="Google Shape;1996;p192"/>
            <p:cNvPicPr preferRelativeResize="0"/>
            <p:nvPr/>
          </p:nvPicPr>
          <p:blipFill>
            <a:blip r:embed="rId6">
              <a:alphaModFix amt="15000"/>
            </a:blip>
            <a:stretch>
              <a:fillRect/>
            </a:stretch>
          </p:blipFill>
          <p:spPr>
            <a:xfrm>
              <a:off x="2710322" y="1855691"/>
              <a:ext cx="304425" cy="304419"/>
            </a:xfrm>
            <a:prstGeom prst="rect">
              <a:avLst/>
            </a:prstGeom>
            <a:noFill/>
            <a:ln>
              <a:noFill/>
            </a:ln>
          </p:spPr>
        </p:pic>
        <p:pic>
          <p:nvPicPr>
            <p:cNvPr id="1997" name="Google Shape;1997;p192"/>
            <p:cNvPicPr preferRelativeResize="0"/>
            <p:nvPr/>
          </p:nvPicPr>
          <p:blipFill rotWithShape="1">
            <a:blip r:embed="rId7">
              <a:alphaModFix amt="15000"/>
            </a:blip>
            <a:srcRect b="2943" l="4179" r="3765" t="3018"/>
            <a:stretch/>
          </p:blipFill>
          <p:spPr>
            <a:xfrm>
              <a:off x="3279750" y="1529988"/>
              <a:ext cx="935400" cy="955800"/>
            </a:xfrm>
            <a:prstGeom prst="ellipse">
              <a:avLst/>
            </a:prstGeom>
            <a:noFill/>
            <a:ln cap="flat" cmpd="sng" w="9525">
              <a:solidFill>
                <a:schemeClr val="dk1"/>
              </a:solidFill>
              <a:prstDash val="solid"/>
              <a:round/>
              <a:headEnd len="sm" w="sm" type="none"/>
              <a:tailEnd len="sm" w="sm" type="none"/>
            </a:ln>
          </p:spPr>
        </p:pic>
        <p:pic>
          <p:nvPicPr>
            <p:cNvPr descr="Planet Uranus clipart. Free download transparent .PNG ..." id="1998" name="Google Shape;1998;p192"/>
            <p:cNvPicPr preferRelativeResize="0"/>
            <p:nvPr/>
          </p:nvPicPr>
          <p:blipFill>
            <a:blip r:embed="rId8">
              <a:alphaModFix amt="15000"/>
            </a:blip>
            <a:stretch>
              <a:fillRect/>
            </a:stretch>
          </p:blipFill>
          <p:spPr>
            <a:xfrm rot="5840075">
              <a:off x="5702990" y="1670922"/>
              <a:ext cx="1832834" cy="673953"/>
            </a:xfrm>
            <a:prstGeom prst="rect">
              <a:avLst/>
            </a:prstGeom>
            <a:noFill/>
            <a:ln>
              <a:noFill/>
            </a:ln>
          </p:spPr>
        </p:pic>
        <p:pic>
          <p:nvPicPr>
            <p:cNvPr descr="Saturn PNG Clip Art | Clip art, Saturn, Astronaut birthday" id="1999" name="Google Shape;1999;p192"/>
            <p:cNvPicPr preferRelativeResize="0"/>
            <p:nvPr/>
          </p:nvPicPr>
          <p:blipFill>
            <a:blip r:embed="rId9">
              <a:alphaModFix amt="15000"/>
            </a:blip>
            <a:stretch>
              <a:fillRect/>
            </a:stretch>
          </p:blipFill>
          <p:spPr>
            <a:xfrm>
              <a:off x="4479663" y="1602550"/>
              <a:ext cx="1547136" cy="810700"/>
            </a:xfrm>
            <a:prstGeom prst="rect">
              <a:avLst/>
            </a:prstGeom>
            <a:noFill/>
            <a:ln>
              <a:noFill/>
            </a:ln>
          </p:spPr>
        </p:pic>
        <p:pic>
          <p:nvPicPr>
            <p:cNvPr id="2000" name="Google Shape;2000;p192"/>
            <p:cNvPicPr preferRelativeResize="0"/>
            <p:nvPr/>
          </p:nvPicPr>
          <p:blipFill>
            <a:blip r:embed="rId10">
              <a:alphaModFix amt="15000"/>
            </a:blip>
            <a:stretch>
              <a:fillRect/>
            </a:stretch>
          </p:blipFill>
          <p:spPr>
            <a:xfrm>
              <a:off x="7415500" y="1602550"/>
              <a:ext cx="823570" cy="810700"/>
            </a:xfrm>
            <a:prstGeom prst="rect">
              <a:avLst/>
            </a:prstGeom>
            <a:noFill/>
            <a:ln>
              <a:noFill/>
            </a:ln>
          </p:spPr>
        </p:pic>
      </p:grpSp>
      <p:cxnSp>
        <p:nvCxnSpPr>
          <p:cNvPr id="2001" name="Google Shape;2001;p192"/>
          <p:cNvCxnSpPr/>
          <p:nvPr/>
        </p:nvCxnSpPr>
        <p:spPr>
          <a:xfrm>
            <a:off x="4553637" y="696022"/>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2002" name="Google Shape;2002;p192"/>
          <p:cNvCxnSpPr/>
          <p:nvPr/>
        </p:nvCxnSpPr>
        <p:spPr>
          <a:xfrm>
            <a:off x="2355634" y="719616"/>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2003" name="Google Shape;2003;p192"/>
          <p:cNvCxnSpPr/>
          <p:nvPr/>
        </p:nvCxnSpPr>
        <p:spPr>
          <a:xfrm>
            <a:off x="6775234"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2004" name="Google Shape;2004;p192"/>
          <p:cNvSpPr txBox="1"/>
          <p:nvPr/>
        </p:nvSpPr>
        <p:spPr>
          <a:xfrm>
            <a:off x="67488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¾ </a:t>
            </a:r>
            <a:endParaRPr sz="2400"/>
          </a:p>
        </p:txBody>
      </p:sp>
      <p:sp>
        <p:nvSpPr>
          <p:cNvPr id="2005" name="Google Shape;2005;p192"/>
          <p:cNvSpPr txBox="1"/>
          <p:nvPr/>
        </p:nvSpPr>
        <p:spPr>
          <a:xfrm>
            <a:off x="45390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½  </a:t>
            </a:r>
            <a:endParaRPr sz="2400"/>
          </a:p>
        </p:txBody>
      </p:sp>
      <p:sp>
        <p:nvSpPr>
          <p:cNvPr id="2006" name="Google Shape;2006;p192"/>
          <p:cNvSpPr txBox="1"/>
          <p:nvPr/>
        </p:nvSpPr>
        <p:spPr>
          <a:xfrm>
            <a:off x="23292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¼ </a:t>
            </a:r>
            <a:endParaRPr sz="2400"/>
          </a:p>
        </p:txBody>
      </p:sp>
      <p:sp>
        <p:nvSpPr>
          <p:cNvPr id="2007" name="Google Shape;2007;p192"/>
          <p:cNvSpPr/>
          <p:nvPr/>
        </p:nvSpPr>
        <p:spPr>
          <a:xfrm>
            <a:off x="6371350" y="1604025"/>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92"/>
          <p:cNvSpPr txBox="1"/>
          <p:nvPr/>
        </p:nvSpPr>
        <p:spPr>
          <a:xfrm>
            <a:off x="68210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Neptune</a:t>
            </a:r>
            <a:endParaRPr sz="1100"/>
          </a:p>
        </p:txBody>
      </p:sp>
      <p:sp>
        <p:nvSpPr>
          <p:cNvPr id="2009" name="Google Shape;2009;p192"/>
          <p:cNvSpPr/>
          <p:nvPr/>
        </p:nvSpPr>
        <p:spPr>
          <a:xfrm>
            <a:off x="4144725"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92"/>
          <p:cNvSpPr txBox="1"/>
          <p:nvPr/>
        </p:nvSpPr>
        <p:spPr>
          <a:xfrm>
            <a:off x="46874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Uranus</a:t>
            </a:r>
            <a:endParaRPr sz="1100"/>
          </a:p>
        </p:txBody>
      </p:sp>
      <p:sp>
        <p:nvSpPr>
          <p:cNvPr id="2011" name="Google Shape;2011;p192"/>
          <p:cNvSpPr/>
          <p:nvPr/>
        </p:nvSpPr>
        <p:spPr>
          <a:xfrm>
            <a:off x="1931200"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92"/>
          <p:cNvSpPr txBox="1"/>
          <p:nvPr/>
        </p:nvSpPr>
        <p:spPr>
          <a:xfrm>
            <a:off x="2473900"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Saturn</a:t>
            </a:r>
            <a:endParaRPr sz="1100"/>
          </a:p>
        </p:txBody>
      </p:sp>
      <p:cxnSp>
        <p:nvCxnSpPr>
          <p:cNvPr id="2013" name="Google Shape;2013;p192"/>
          <p:cNvCxnSpPr/>
          <p:nvPr/>
        </p:nvCxnSpPr>
        <p:spPr>
          <a:xfrm>
            <a:off x="1189040"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2014" name="Google Shape;2014;p192"/>
          <p:cNvSpPr txBox="1"/>
          <p:nvPr/>
        </p:nvSpPr>
        <p:spPr>
          <a:xfrm>
            <a:off x="1162656"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⅛  </a:t>
            </a:r>
            <a:endParaRPr sz="2400"/>
          </a:p>
        </p:txBody>
      </p:sp>
      <p:sp>
        <p:nvSpPr>
          <p:cNvPr id="2015" name="Google Shape;2015;p192"/>
          <p:cNvSpPr/>
          <p:nvPr/>
        </p:nvSpPr>
        <p:spPr>
          <a:xfrm>
            <a:off x="764606"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92"/>
          <p:cNvSpPr txBox="1"/>
          <p:nvPr/>
        </p:nvSpPr>
        <p:spPr>
          <a:xfrm>
            <a:off x="1307306"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Jupiter</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0" name="Shape 2020"/>
        <p:cNvGrpSpPr/>
        <p:nvPr/>
      </p:nvGrpSpPr>
      <p:grpSpPr>
        <a:xfrm>
          <a:off x="0" y="0"/>
          <a:ext cx="0" cy="0"/>
          <a:chOff x="0" y="0"/>
          <a:chExt cx="0" cy="0"/>
        </a:xfrm>
      </p:grpSpPr>
      <p:sp>
        <p:nvSpPr>
          <p:cNvPr id="2021" name="Google Shape;2021;p193"/>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2022" name="Google Shape;2022;p193"/>
          <p:cNvSpPr txBox="1"/>
          <p:nvPr>
            <p:ph idx="1" type="body"/>
          </p:nvPr>
        </p:nvSpPr>
        <p:spPr>
          <a:xfrm>
            <a:off x="311700" y="3100075"/>
            <a:ext cx="8520600" cy="174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100">
                <a:solidFill>
                  <a:schemeClr val="dk1"/>
                </a:solidFill>
              </a:rPr>
              <a:t>Fold the “SUN” edge of your paper to the ⅛ mark. This new fold marks the 1/16</a:t>
            </a:r>
            <a:r>
              <a:rPr baseline="30000" lang="en" sz="3100">
                <a:solidFill>
                  <a:schemeClr val="dk1"/>
                </a:solidFill>
              </a:rPr>
              <a:t>th</a:t>
            </a:r>
            <a:r>
              <a:rPr lang="en" sz="3100">
                <a:solidFill>
                  <a:schemeClr val="dk1"/>
                </a:solidFill>
              </a:rPr>
              <a:t> point.  Place the Asteroid Belt on the 1/16</a:t>
            </a:r>
            <a:r>
              <a:rPr baseline="30000" lang="en" sz="3100">
                <a:solidFill>
                  <a:schemeClr val="dk1"/>
                </a:solidFill>
              </a:rPr>
              <a:t>th</a:t>
            </a:r>
            <a:r>
              <a:rPr lang="en" sz="3100">
                <a:solidFill>
                  <a:schemeClr val="dk1"/>
                </a:solidFill>
              </a:rPr>
              <a:t> mark</a:t>
            </a:r>
            <a:endParaRPr sz="3100">
              <a:solidFill>
                <a:schemeClr val="dk1"/>
              </a:solidFill>
            </a:endParaRPr>
          </a:p>
        </p:txBody>
      </p:sp>
      <p:sp>
        <p:nvSpPr>
          <p:cNvPr id="2023" name="Google Shape;2023;p193"/>
          <p:cNvSpPr/>
          <p:nvPr/>
        </p:nvSpPr>
        <p:spPr>
          <a:xfrm>
            <a:off x="165150" y="707825"/>
            <a:ext cx="88005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93"/>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25" name="Google Shape;2025;p193"/>
          <p:cNvPicPr preferRelativeResize="0"/>
          <p:nvPr/>
        </p:nvPicPr>
        <p:blipFill rotWithShape="1">
          <a:blip r:embed="rId3">
            <a:alphaModFix/>
          </a:blip>
          <a:srcRect b="5741" l="42007" r="39896" t="4127"/>
          <a:stretch/>
        </p:blipFill>
        <p:spPr>
          <a:xfrm>
            <a:off x="422722" y="719174"/>
            <a:ext cx="448200" cy="2148100"/>
          </a:xfrm>
          <a:prstGeom prst="rect">
            <a:avLst/>
          </a:prstGeom>
          <a:noFill/>
          <a:ln>
            <a:noFill/>
          </a:ln>
        </p:spPr>
      </p:pic>
      <p:sp>
        <p:nvSpPr>
          <p:cNvPr id="2026" name="Google Shape;2026;p193"/>
          <p:cNvSpPr/>
          <p:nvPr/>
        </p:nvSpPr>
        <p:spPr>
          <a:xfrm>
            <a:off x="8790625" y="1962150"/>
            <a:ext cx="91500" cy="91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93"/>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2028" name="Google Shape;2028;p193"/>
          <p:cNvSpPr txBox="1"/>
          <p:nvPr/>
        </p:nvSpPr>
        <p:spPr>
          <a:xfrm>
            <a:off x="8400325" y="2165225"/>
            <a:ext cx="54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ajdhani"/>
                <a:ea typeface="Rajdhani"/>
                <a:cs typeface="Rajdhani"/>
                <a:sym typeface="Rajdhani"/>
              </a:rPr>
              <a:t>Pluto and the Kuiper Belt</a:t>
            </a:r>
            <a:endParaRPr sz="900">
              <a:latin typeface="Rajdhani"/>
              <a:ea typeface="Rajdhani"/>
              <a:cs typeface="Rajdhani"/>
              <a:sym typeface="Rajdhani"/>
            </a:endParaRPr>
          </a:p>
        </p:txBody>
      </p:sp>
      <p:grpSp>
        <p:nvGrpSpPr>
          <p:cNvPr id="2029" name="Google Shape;2029;p193"/>
          <p:cNvGrpSpPr/>
          <p:nvPr/>
        </p:nvGrpSpPr>
        <p:grpSpPr>
          <a:xfrm>
            <a:off x="663850" y="1055962"/>
            <a:ext cx="7575220" cy="1903874"/>
            <a:chOff x="663850" y="1055962"/>
            <a:chExt cx="7575220" cy="1903874"/>
          </a:xfrm>
        </p:grpSpPr>
        <p:pic>
          <p:nvPicPr>
            <p:cNvPr descr="Mercury clipart. Free download transparent .PNG | Creazilla" id="2030" name="Google Shape;2030;p193"/>
            <p:cNvPicPr preferRelativeResize="0"/>
            <p:nvPr/>
          </p:nvPicPr>
          <p:blipFill>
            <a:blip r:embed="rId4">
              <a:alphaModFix amt="15000"/>
            </a:blip>
            <a:stretch>
              <a:fillRect/>
            </a:stretch>
          </p:blipFill>
          <p:spPr>
            <a:xfrm>
              <a:off x="663850" y="1866913"/>
              <a:ext cx="304425" cy="281964"/>
            </a:xfrm>
            <a:prstGeom prst="rect">
              <a:avLst/>
            </a:prstGeom>
            <a:noFill/>
            <a:ln>
              <a:noFill/>
            </a:ln>
          </p:spPr>
        </p:pic>
        <p:pic>
          <p:nvPicPr>
            <p:cNvPr descr="Venus clipart. Free download transparent .PNG | Creazilla" id="2031" name="Google Shape;2031;p193"/>
            <p:cNvPicPr preferRelativeResize="0"/>
            <p:nvPr/>
          </p:nvPicPr>
          <p:blipFill>
            <a:blip r:embed="rId5">
              <a:alphaModFix amt="15000"/>
            </a:blip>
            <a:stretch>
              <a:fillRect/>
            </a:stretch>
          </p:blipFill>
          <p:spPr>
            <a:xfrm>
              <a:off x="1164997" y="1737555"/>
              <a:ext cx="542701" cy="540694"/>
            </a:xfrm>
            <a:prstGeom prst="rect">
              <a:avLst/>
            </a:prstGeom>
            <a:noFill/>
            <a:ln>
              <a:noFill/>
            </a:ln>
          </p:spPr>
        </p:pic>
        <p:pic>
          <p:nvPicPr>
            <p:cNvPr id="2032" name="Google Shape;2032;p193"/>
            <p:cNvPicPr preferRelativeResize="0"/>
            <p:nvPr/>
          </p:nvPicPr>
          <p:blipFill>
            <a:blip r:embed="rId6">
              <a:alphaModFix amt="15000"/>
            </a:blip>
            <a:stretch>
              <a:fillRect/>
            </a:stretch>
          </p:blipFill>
          <p:spPr>
            <a:xfrm>
              <a:off x="1904435" y="1721539"/>
              <a:ext cx="617466" cy="572700"/>
            </a:xfrm>
            <a:prstGeom prst="rect">
              <a:avLst/>
            </a:prstGeom>
            <a:noFill/>
            <a:ln>
              <a:noFill/>
            </a:ln>
          </p:spPr>
        </p:pic>
        <p:pic>
          <p:nvPicPr>
            <p:cNvPr id="2033" name="Google Shape;2033;p193"/>
            <p:cNvPicPr preferRelativeResize="0"/>
            <p:nvPr/>
          </p:nvPicPr>
          <p:blipFill>
            <a:blip r:embed="rId7">
              <a:alphaModFix amt="15000"/>
            </a:blip>
            <a:stretch>
              <a:fillRect/>
            </a:stretch>
          </p:blipFill>
          <p:spPr>
            <a:xfrm>
              <a:off x="2710322" y="1855691"/>
              <a:ext cx="304425" cy="304419"/>
            </a:xfrm>
            <a:prstGeom prst="rect">
              <a:avLst/>
            </a:prstGeom>
            <a:noFill/>
            <a:ln>
              <a:noFill/>
            </a:ln>
          </p:spPr>
        </p:pic>
        <p:pic>
          <p:nvPicPr>
            <p:cNvPr id="2034" name="Google Shape;2034;p193"/>
            <p:cNvPicPr preferRelativeResize="0"/>
            <p:nvPr/>
          </p:nvPicPr>
          <p:blipFill rotWithShape="1">
            <a:blip r:embed="rId8">
              <a:alphaModFix amt="15000"/>
            </a:blip>
            <a:srcRect b="2943" l="4179" r="3765" t="3018"/>
            <a:stretch/>
          </p:blipFill>
          <p:spPr>
            <a:xfrm>
              <a:off x="3279750" y="1529988"/>
              <a:ext cx="935400" cy="955800"/>
            </a:xfrm>
            <a:prstGeom prst="ellipse">
              <a:avLst/>
            </a:prstGeom>
            <a:noFill/>
            <a:ln cap="flat" cmpd="sng" w="9525">
              <a:solidFill>
                <a:schemeClr val="dk1"/>
              </a:solidFill>
              <a:prstDash val="solid"/>
              <a:round/>
              <a:headEnd len="sm" w="sm" type="none"/>
              <a:tailEnd len="sm" w="sm" type="none"/>
            </a:ln>
          </p:spPr>
        </p:pic>
        <p:pic>
          <p:nvPicPr>
            <p:cNvPr descr="Planet Uranus clipart. Free download transparent .PNG ..." id="2035" name="Google Shape;2035;p193"/>
            <p:cNvPicPr preferRelativeResize="0"/>
            <p:nvPr/>
          </p:nvPicPr>
          <p:blipFill>
            <a:blip r:embed="rId9">
              <a:alphaModFix amt="15000"/>
            </a:blip>
            <a:stretch>
              <a:fillRect/>
            </a:stretch>
          </p:blipFill>
          <p:spPr>
            <a:xfrm rot="5840075">
              <a:off x="5702990" y="1670922"/>
              <a:ext cx="1832834" cy="673953"/>
            </a:xfrm>
            <a:prstGeom prst="rect">
              <a:avLst/>
            </a:prstGeom>
            <a:noFill/>
            <a:ln>
              <a:noFill/>
            </a:ln>
          </p:spPr>
        </p:pic>
        <p:pic>
          <p:nvPicPr>
            <p:cNvPr descr="Saturn PNG Clip Art | Clip art, Saturn, Astronaut birthday" id="2036" name="Google Shape;2036;p193"/>
            <p:cNvPicPr preferRelativeResize="0"/>
            <p:nvPr/>
          </p:nvPicPr>
          <p:blipFill>
            <a:blip r:embed="rId10">
              <a:alphaModFix amt="15000"/>
            </a:blip>
            <a:stretch>
              <a:fillRect/>
            </a:stretch>
          </p:blipFill>
          <p:spPr>
            <a:xfrm>
              <a:off x="4479663" y="1602550"/>
              <a:ext cx="1547136" cy="810700"/>
            </a:xfrm>
            <a:prstGeom prst="rect">
              <a:avLst/>
            </a:prstGeom>
            <a:noFill/>
            <a:ln>
              <a:noFill/>
            </a:ln>
          </p:spPr>
        </p:pic>
        <p:pic>
          <p:nvPicPr>
            <p:cNvPr id="2037" name="Google Shape;2037;p193"/>
            <p:cNvPicPr preferRelativeResize="0"/>
            <p:nvPr/>
          </p:nvPicPr>
          <p:blipFill>
            <a:blip r:embed="rId11">
              <a:alphaModFix amt="15000"/>
            </a:blip>
            <a:stretch>
              <a:fillRect/>
            </a:stretch>
          </p:blipFill>
          <p:spPr>
            <a:xfrm>
              <a:off x="7415500" y="1602550"/>
              <a:ext cx="823570" cy="810700"/>
            </a:xfrm>
            <a:prstGeom prst="rect">
              <a:avLst/>
            </a:prstGeom>
            <a:noFill/>
            <a:ln>
              <a:noFill/>
            </a:ln>
          </p:spPr>
        </p:pic>
      </p:grpSp>
      <p:cxnSp>
        <p:nvCxnSpPr>
          <p:cNvPr id="2038" name="Google Shape;2038;p193"/>
          <p:cNvCxnSpPr/>
          <p:nvPr/>
        </p:nvCxnSpPr>
        <p:spPr>
          <a:xfrm>
            <a:off x="4553637" y="696022"/>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2039" name="Google Shape;2039;p193"/>
          <p:cNvCxnSpPr/>
          <p:nvPr/>
        </p:nvCxnSpPr>
        <p:spPr>
          <a:xfrm>
            <a:off x="2355634" y="719616"/>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2040" name="Google Shape;2040;p193"/>
          <p:cNvCxnSpPr/>
          <p:nvPr/>
        </p:nvCxnSpPr>
        <p:spPr>
          <a:xfrm>
            <a:off x="6775234"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2041" name="Google Shape;2041;p193"/>
          <p:cNvSpPr txBox="1"/>
          <p:nvPr/>
        </p:nvSpPr>
        <p:spPr>
          <a:xfrm>
            <a:off x="67488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¾ </a:t>
            </a:r>
            <a:endParaRPr sz="2400"/>
          </a:p>
        </p:txBody>
      </p:sp>
      <p:sp>
        <p:nvSpPr>
          <p:cNvPr id="2042" name="Google Shape;2042;p193"/>
          <p:cNvSpPr txBox="1"/>
          <p:nvPr/>
        </p:nvSpPr>
        <p:spPr>
          <a:xfrm>
            <a:off x="45390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½  </a:t>
            </a:r>
            <a:endParaRPr sz="2400"/>
          </a:p>
        </p:txBody>
      </p:sp>
      <p:sp>
        <p:nvSpPr>
          <p:cNvPr id="2043" name="Google Shape;2043;p193"/>
          <p:cNvSpPr txBox="1"/>
          <p:nvPr/>
        </p:nvSpPr>
        <p:spPr>
          <a:xfrm>
            <a:off x="23292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¼ </a:t>
            </a:r>
            <a:endParaRPr sz="2400"/>
          </a:p>
        </p:txBody>
      </p:sp>
      <p:sp>
        <p:nvSpPr>
          <p:cNvPr id="2044" name="Google Shape;2044;p193"/>
          <p:cNvSpPr/>
          <p:nvPr/>
        </p:nvSpPr>
        <p:spPr>
          <a:xfrm>
            <a:off x="6371350" y="1604025"/>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93"/>
          <p:cNvSpPr txBox="1"/>
          <p:nvPr/>
        </p:nvSpPr>
        <p:spPr>
          <a:xfrm>
            <a:off x="68210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Neptune</a:t>
            </a:r>
            <a:endParaRPr sz="1100"/>
          </a:p>
        </p:txBody>
      </p:sp>
      <p:sp>
        <p:nvSpPr>
          <p:cNvPr id="2046" name="Google Shape;2046;p193"/>
          <p:cNvSpPr/>
          <p:nvPr/>
        </p:nvSpPr>
        <p:spPr>
          <a:xfrm>
            <a:off x="4144725"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93"/>
          <p:cNvSpPr txBox="1"/>
          <p:nvPr/>
        </p:nvSpPr>
        <p:spPr>
          <a:xfrm>
            <a:off x="46874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Uranus</a:t>
            </a:r>
            <a:endParaRPr sz="1100"/>
          </a:p>
        </p:txBody>
      </p:sp>
      <p:sp>
        <p:nvSpPr>
          <p:cNvPr id="2048" name="Google Shape;2048;p193"/>
          <p:cNvSpPr/>
          <p:nvPr/>
        </p:nvSpPr>
        <p:spPr>
          <a:xfrm>
            <a:off x="1931200"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93"/>
          <p:cNvSpPr txBox="1"/>
          <p:nvPr/>
        </p:nvSpPr>
        <p:spPr>
          <a:xfrm>
            <a:off x="2473900"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Saturn</a:t>
            </a:r>
            <a:endParaRPr sz="1100"/>
          </a:p>
        </p:txBody>
      </p:sp>
      <p:cxnSp>
        <p:nvCxnSpPr>
          <p:cNvPr id="2050" name="Google Shape;2050;p193"/>
          <p:cNvCxnSpPr/>
          <p:nvPr/>
        </p:nvCxnSpPr>
        <p:spPr>
          <a:xfrm>
            <a:off x="1189040"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2051" name="Google Shape;2051;p193"/>
          <p:cNvSpPr txBox="1"/>
          <p:nvPr/>
        </p:nvSpPr>
        <p:spPr>
          <a:xfrm>
            <a:off x="1162656"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⅛  </a:t>
            </a:r>
            <a:endParaRPr sz="2400"/>
          </a:p>
        </p:txBody>
      </p:sp>
      <p:sp>
        <p:nvSpPr>
          <p:cNvPr id="2052" name="Google Shape;2052;p193"/>
          <p:cNvSpPr/>
          <p:nvPr/>
        </p:nvSpPr>
        <p:spPr>
          <a:xfrm>
            <a:off x="764606"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93"/>
          <p:cNvSpPr txBox="1"/>
          <p:nvPr/>
        </p:nvSpPr>
        <p:spPr>
          <a:xfrm>
            <a:off x="1307306"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Jupiter</a:t>
            </a:r>
            <a:endParaRPr sz="1100"/>
          </a:p>
        </p:txBody>
      </p:sp>
      <p:sp>
        <p:nvSpPr>
          <p:cNvPr id="2054" name="Google Shape;2054;p193"/>
          <p:cNvSpPr txBox="1"/>
          <p:nvPr/>
        </p:nvSpPr>
        <p:spPr>
          <a:xfrm>
            <a:off x="612041" y="2783125"/>
            <a:ext cx="448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1/16</a:t>
            </a:r>
            <a:endParaRPr sz="1000"/>
          </a:p>
        </p:txBody>
      </p:sp>
      <p:cxnSp>
        <p:nvCxnSpPr>
          <p:cNvPr id="2055" name="Google Shape;2055;p193"/>
          <p:cNvCxnSpPr/>
          <p:nvPr/>
        </p:nvCxnSpPr>
        <p:spPr>
          <a:xfrm>
            <a:off x="655640"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2056" name="Google Shape;2056;p193"/>
          <p:cNvSpPr txBox="1"/>
          <p:nvPr/>
        </p:nvSpPr>
        <p:spPr>
          <a:xfrm>
            <a:off x="697698" y="998650"/>
            <a:ext cx="1166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Asteroid Belt</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0" name="Shape 2060"/>
        <p:cNvGrpSpPr/>
        <p:nvPr/>
      </p:nvGrpSpPr>
      <p:grpSpPr>
        <a:xfrm>
          <a:off x="0" y="0"/>
          <a:ext cx="0" cy="0"/>
          <a:chOff x="0" y="0"/>
          <a:chExt cx="0" cy="0"/>
        </a:xfrm>
      </p:grpSpPr>
      <p:sp>
        <p:nvSpPr>
          <p:cNvPr id="2061" name="Google Shape;2061;p194"/>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2062" name="Google Shape;2062;p194"/>
          <p:cNvSpPr txBox="1"/>
          <p:nvPr>
            <p:ph idx="1" type="body"/>
          </p:nvPr>
        </p:nvSpPr>
        <p:spPr>
          <a:xfrm>
            <a:off x="311700" y="3100075"/>
            <a:ext cx="8520600" cy="174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900">
                <a:solidFill>
                  <a:schemeClr val="dk1"/>
                </a:solidFill>
              </a:rPr>
              <a:t>Fold the “SUN” edge of your paper to the 1/16 mark. This new fold marks the 1/32</a:t>
            </a:r>
            <a:r>
              <a:rPr baseline="30000" lang="en" sz="2900">
                <a:solidFill>
                  <a:schemeClr val="dk1"/>
                </a:solidFill>
              </a:rPr>
              <a:t>nd</a:t>
            </a:r>
            <a:r>
              <a:rPr lang="en" sz="2900">
                <a:solidFill>
                  <a:schemeClr val="dk1"/>
                </a:solidFill>
              </a:rPr>
              <a:t> point.  Place Mars on the 1/32</a:t>
            </a:r>
            <a:r>
              <a:rPr baseline="30000" lang="en" sz="2900">
                <a:solidFill>
                  <a:schemeClr val="dk1"/>
                </a:solidFill>
              </a:rPr>
              <a:t>nd</a:t>
            </a:r>
            <a:r>
              <a:rPr lang="en" sz="2900">
                <a:solidFill>
                  <a:schemeClr val="dk1"/>
                </a:solidFill>
              </a:rPr>
              <a:t> mark</a:t>
            </a:r>
            <a:endParaRPr sz="2900">
              <a:solidFill>
                <a:schemeClr val="dk1"/>
              </a:solidFill>
            </a:endParaRPr>
          </a:p>
        </p:txBody>
      </p:sp>
      <p:sp>
        <p:nvSpPr>
          <p:cNvPr id="2063" name="Google Shape;2063;p194"/>
          <p:cNvSpPr/>
          <p:nvPr/>
        </p:nvSpPr>
        <p:spPr>
          <a:xfrm>
            <a:off x="165150" y="707825"/>
            <a:ext cx="88005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94"/>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65" name="Google Shape;2065;p194"/>
          <p:cNvPicPr preferRelativeResize="0"/>
          <p:nvPr/>
        </p:nvPicPr>
        <p:blipFill rotWithShape="1">
          <a:blip r:embed="rId3">
            <a:alphaModFix/>
          </a:blip>
          <a:srcRect b="5741" l="42007" r="39896" t="4127"/>
          <a:stretch/>
        </p:blipFill>
        <p:spPr>
          <a:xfrm>
            <a:off x="422722" y="719174"/>
            <a:ext cx="448200" cy="2148100"/>
          </a:xfrm>
          <a:prstGeom prst="rect">
            <a:avLst/>
          </a:prstGeom>
          <a:noFill/>
          <a:ln>
            <a:noFill/>
          </a:ln>
        </p:spPr>
      </p:pic>
      <p:sp>
        <p:nvSpPr>
          <p:cNvPr id="2066" name="Google Shape;2066;p194"/>
          <p:cNvSpPr/>
          <p:nvPr/>
        </p:nvSpPr>
        <p:spPr>
          <a:xfrm>
            <a:off x="8790625" y="1962150"/>
            <a:ext cx="91500" cy="91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94"/>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2068" name="Google Shape;2068;p194"/>
          <p:cNvSpPr txBox="1"/>
          <p:nvPr/>
        </p:nvSpPr>
        <p:spPr>
          <a:xfrm>
            <a:off x="8400325" y="2165225"/>
            <a:ext cx="54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ajdhani"/>
                <a:ea typeface="Rajdhani"/>
                <a:cs typeface="Rajdhani"/>
                <a:sym typeface="Rajdhani"/>
              </a:rPr>
              <a:t>Pluto and the Kuiper Belt</a:t>
            </a:r>
            <a:endParaRPr sz="900">
              <a:latin typeface="Rajdhani"/>
              <a:ea typeface="Rajdhani"/>
              <a:cs typeface="Rajdhani"/>
              <a:sym typeface="Rajdhani"/>
            </a:endParaRPr>
          </a:p>
        </p:txBody>
      </p:sp>
      <p:grpSp>
        <p:nvGrpSpPr>
          <p:cNvPr id="2069" name="Google Shape;2069;p194"/>
          <p:cNvGrpSpPr/>
          <p:nvPr/>
        </p:nvGrpSpPr>
        <p:grpSpPr>
          <a:xfrm>
            <a:off x="663850" y="1055962"/>
            <a:ext cx="7575220" cy="1903874"/>
            <a:chOff x="663850" y="1055962"/>
            <a:chExt cx="7575220" cy="1903874"/>
          </a:xfrm>
        </p:grpSpPr>
        <p:pic>
          <p:nvPicPr>
            <p:cNvPr descr="Mercury clipart. Free download transparent .PNG | Creazilla" id="2070" name="Google Shape;2070;p194"/>
            <p:cNvPicPr preferRelativeResize="0"/>
            <p:nvPr/>
          </p:nvPicPr>
          <p:blipFill>
            <a:blip r:embed="rId4">
              <a:alphaModFix amt="15000"/>
            </a:blip>
            <a:stretch>
              <a:fillRect/>
            </a:stretch>
          </p:blipFill>
          <p:spPr>
            <a:xfrm>
              <a:off x="663850" y="1866913"/>
              <a:ext cx="304425" cy="281964"/>
            </a:xfrm>
            <a:prstGeom prst="rect">
              <a:avLst/>
            </a:prstGeom>
            <a:noFill/>
            <a:ln>
              <a:noFill/>
            </a:ln>
          </p:spPr>
        </p:pic>
        <p:pic>
          <p:nvPicPr>
            <p:cNvPr descr="Venus clipart. Free download transparent .PNG | Creazilla" id="2071" name="Google Shape;2071;p194"/>
            <p:cNvPicPr preferRelativeResize="0"/>
            <p:nvPr/>
          </p:nvPicPr>
          <p:blipFill>
            <a:blip r:embed="rId5">
              <a:alphaModFix amt="15000"/>
            </a:blip>
            <a:stretch>
              <a:fillRect/>
            </a:stretch>
          </p:blipFill>
          <p:spPr>
            <a:xfrm>
              <a:off x="1164997" y="1737555"/>
              <a:ext cx="542701" cy="540694"/>
            </a:xfrm>
            <a:prstGeom prst="rect">
              <a:avLst/>
            </a:prstGeom>
            <a:noFill/>
            <a:ln>
              <a:noFill/>
            </a:ln>
          </p:spPr>
        </p:pic>
        <p:pic>
          <p:nvPicPr>
            <p:cNvPr id="2072" name="Google Shape;2072;p194"/>
            <p:cNvPicPr preferRelativeResize="0"/>
            <p:nvPr/>
          </p:nvPicPr>
          <p:blipFill>
            <a:blip r:embed="rId6">
              <a:alphaModFix amt="15000"/>
            </a:blip>
            <a:stretch>
              <a:fillRect/>
            </a:stretch>
          </p:blipFill>
          <p:spPr>
            <a:xfrm>
              <a:off x="1904435" y="1721539"/>
              <a:ext cx="617466" cy="572700"/>
            </a:xfrm>
            <a:prstGeom prst="rect">
              <a:avLst/>
            </a:prstGeom>
            <a:noFill/>
            <a:ln>
              <a:noFill/>
            </a:ln>
          </p:spPr>
        </p:pic>
        <p:pic>
          <p:nvPicPr>
            <p:cNvPr id="2073" name="Google Shape;2073;p194"/>
            <p:cNvPicPr preferRelativeResize="0"/>
            <p:nvPr/>
          </p:nvPicPr>
          <p:blipFill>
            <a:blip r:embed="rId7">
              <a:alphaModFix amt="15000"/>
            </a:blip>
            <a:stretch>
              <a:fillRect/>
            </a:stretch>
          </p:blipFill>
          <p:spPr>
            <a:xfrm>
              <a:off x="2710322" y="1855691"/>
              <a:ext cx="304425" cy="304419"/>
            </a:xfrm>
            <a:prstGeom prst="rect">
              <a:avLst/>
            </a:prstGeom>
            <a:noFill/>
            <a:ln>
              <a:noFill/>
            </a:ln>
          </p:spPr>
        </p:pic>
        <p:pic>
          <p:nvPicPr>
            <p:cNvPr id="2074" name="Google Shape;2074;p194"/>
            <p:cNvPicPr preferRelativeResize="0"/>
            <p:nvPr/>
          </p:nvPicPr>
          <p:blipFill rotWithShape="1">
            <a:blip r:embed="rId8">
              <a:alphaModFix amt="15000"/>
            </a:blip>
            <a:srcRect b="2943" l="4179" r="3765" t="3018"/>
            <a:stretch/>
          </p:blipFill>
          <p:spPr>
            <a:xfrm>
              <a:off x="3279750" y="1529988"/>
              <a:ext cx="935400" cy="955800"/>
            </a:xfrm>
            <a:prstGeom prst="ellipse">
              <a:avLst/>
            </a:prstGeom>
            <a:noFill/>
            <a:ln cap="flat" cmpd="sng" w="9525">
              <a:solidFill>
                <a:schemeClr val="dk1"/>
              </a:solidFill>
              <a:prstDash val="solid"/>
              <a:round/>
              <a:headEnd len="sm" w="sm" type="none"/>
              <a:tailEnd len="sm" w="sm" type="none"/>
            </a:ln>
          </p:spPr>
        </p:pic>
        <p:pic>
          <p:nvPicPr>
            <p:cNvPr descr="Planet Uranus clipart. Free download transparent .PNG ..." id="2075" name="Google Shape;2075;p194"/>
            <p:cNvPicPr preferRelativeResize="0"/>
            <p:nvPr/>
          </p:nvPicPr>
          <p:blipFill>
            <a:blip r:embed="rId9">
              <a:alphaModFix amt="15000"/>
            </a:blip>
            <a:stretch>
              <a:fillRect/>
            </a:stretch>
          </p:blipFill>
          <p:spPr>
            <a:xfrm rot="5840075">
              <a:off x="5702990" y="1670922"/>
              <a:ext cx="1832834" cy="673953"/>
            </a:xfrm>
            <a:prstGeom prst="rect">
              <a:avLst/>
            </a:prstGeom>
            <a:noFill/>
            <a:ln>
              <a:noFill/>
            </a:ln>
          </p:spPr>
        </p:pic>
        <p:pic>
          <p:nvPicPr>
            <p:cNvPr descr="Saturn PNG Clip Art | Clip art, Saturn, Astronaut birthday" id="2076" name="Google Shape;2076;p194"/>
            <p:cNvPicPr preferRelativeResize="0"/>
            <p:nvPr/>
          </p:nvPicPr>
          <p:blipFill>
            <a:blip r:embed="rId10">
              <a:alphaModFix amt="15000"/>
            </a:blip>
            <a:stretch>
              <a:fillRect/>
            </a:stretch>
          </p:blipFill>
          <p:spPr>
            <a:xfrm>
              <a:off x="4479663" y="1602550"/>
              <a:ext cx="1547136" cy="810700"/>
            </a:xfrm>
            <a:prstGeom prst="rect">
              <a:avLst/>
            </a:prstGeom>
            <a:noFill/>
            <a:ln>
              <a:noFill/>
            </a:ln>
          </p:spPr>
        </p:pic>
        <p:pic>
          <p:nvPicPr>
            <p:cNvPr id="2077" name="Google Shape;2077;p194"/>
            <p:cNvPicPr preferRelativeResize="0"/>
            <p:nvPr/>
          </p:nvPicPr>
          <p:blipFill>
            <a:blip r:embed="rId11">
              <a:alphaModFix amt="15000"/>
            </a:blip>
            <a:stretch>
              <a:fillRect/>
            </a:stretch>
          </p:blipFill>
          <p:spPr>
            <a:xfrm>
              <a:off x="7415500" y="1602550"/>
              <a:ext cx="823570" cy="810700"/>
            </a:xfrm>
            <a:prstGeom prst="rect">
              <a:avLst/>
            </a:prstGeom>
            <a:noFill/>
            <a:ln>
              <a:noFill/>
            </a:ln>
          </p:spPr>
        </p:pic>
      </p:grpSp>
      <p:cxnSp>
        <p:nvCxnSpPr>
          <p:cNvPr id="2078" name="Google Shape;2078;p194"/>
          <p:cNvCxnSpPr/>
          <p:nvPr/>
        </p:nvCxnSpPr>
        <p:spPr>
          <a:xfrm>
            <a:off x="4553637" y="696022"/>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2079" name="Google Shape;2079;p194"/>
          <p:cNvCxnSpPr/>
          <p:nvPr/>
        </p:nvCxnSpPr>
        <p:spPr>
          <a:xfrm>
            <a:off x="2355634" y="719616"/>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2080" name="Google Shape;2080;p194"/>
          <p:cNvCxnSpPr/>
          <p:nvPr/>
        </p:nvCxnSpPr>
        <p:spPr>
          <a:xfrm>
            <a:off x="6775234"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2081" name="Google Shape;2081;p194"/>
          <p:cNvSpPr txBox="1"/>
          <p:nvPr/>
        </p:nvSpPr>
        <p:spPr>
          <a:xfrm>
            <a:off x="67488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¾ </a:t>
            </a:r>
            <a:endParaRPr sz="2400"/>
          </a:p>
        </p:txBody>
      </p:sp>
      <p:sp>
        <p:nvSpPr>
          <p:cNvPr id="2082" name="Google Shape;2082;p194"/>
          <p:cNvSpPr txBox="1"/>
          <p:nvPr/>
        </p:nvSpPr>
        <p:spPr>
          <a:xfrm>
            <a:off x="45390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½  </a:t>
            </a:r>
            <a:endParaRPr sz="2400"/>
          </a:p>
        </p:txBody>
      </p:sp>
      <p:sp>
        <p:nvSpPr>
          <p:cNvPr id="2083" name="Google Shape;2083;p194"/>
          <p:cNvSpPr txBox="1"/>
          <p:nvPr/>
        </p:nvSpPr>
        <p:spPr>
          <a:xfrm>
            <a:off x="23292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¼ </a:t>
            </a:r>
            <a:endParaRPr sz="2400"/>
          </a:p>
        </p:txBody>
      </p:sp>
      <p:sp>
        <p:nvSpPr>
          <p:cNvPr id="2084" name="Google Shape;2084;p194"/>
          <p:cNvSpPr/>
          <p:nvPr/>
        </p:nvSpPr>
        <p:spPr>
          <a:xfrm>
            <a:off x="6371350" y="1604025"/>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194"/>
          <p:cNvSpPr txBox="1"/>
          <p:nvPr/>
        </p:nvSpPr>
        <p:spPr>
          <a:xfrm>
            <a:off x="68210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Neptune</a:t>
            </a:r>
            <a:endParaRPr sz="1100"/>
          </a:p>
        </p:txBody>
      </p:sp>
      <p:sp>
        <p:nvSpPr>
          <p:cNvPr id="2086" name="Google Shape;2086;p194"/>
          <p:cNvSpPr/>
          <p:nvPr/>
        </p:nvSpPr>
        <p:spPr>
          <a:xfrm>
            <a:off x="4144725"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94"/>
          <p:cNvSpPr txBox="1"/>
          <p:nvPr/>
        </p:nvSpPr>
        <p:spPr>
          <a:xfrm>
            <a:off x="46874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Uranus</a:t>
            </a:r>
            <a:endParaRPr sz="1100"/>
          </a:p>
        </p:txBody>
      </p:sp>
      <p:sp>
        <p:nvSpPr>
          <p:cNvPr id="2088" name="Google Shape;2088;p194"/>
          <p:cNvSpPr/>
          <p:nvPr/>
        </p:nvSpPr>
        <p:spPr>
          <a:xfrm>
            <a:off x="1931200"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94"/>
          <p:cNvSpPr txBox="1"/>
          <p:nvPr/>
        </p:nvSpPr>
        <p:spPr>
          <a:xfrm>
            <a:off x="2473900"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Saturn</a:t>
            </a:r>
            <a:endParaRPr sz="1100"/>
          </a:p>
        </p:txBody>
      </p:sp>
      <p:cxnSp>
        <p:nvCxnSpPr>
          <p:cNvPr id="2090" name="Google Shape;2090;p194"/>
          <p:cNvCxnSpPr/>
          <p:nvPr/>
        </p:nvCxnSpPr>
        <p:spPr>
          <a:xfrm>
            <a:off x="1189040"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2091" name="Google Shape;2091;p194"/>
          <p:cNvSpPr txBox="1"/>
          <p:nvPr/>
        </p:nvSpPr>
        <p:spPr>
          <a:xfrm>
            <a:off x="1162656"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⅛  </a:t>
            </a:r>
            <a:endParaRPr sz="2400"/>
          </a:p>
        </p:txBody>
      </p:sp>
      <p:sp>
        <p:nvSpPr>
          <p:cNvPr id="2092" name="Google Shape;2092;p194"/>
          <p:cNvSpPr/>
          <p:nvPr/>
        </p:nvSpPr>
        <p:spPr>
          <a:xfrm>
            <a:off x="764606"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94"/>
          <p:cNvSpPr txBox="1"/>
          <p:nvPr/>
        </p:nvSpPr>
        <p:spPr>
          <a:xfrm>
            <a:off x="1307306"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Jupiter</a:t>
            </a:r>
            <a:endParaRPr sz="1100"/>
          </a:p>
        </p:txBody>
      </p:sp>
      <p:sp>
        <p:nvSpPr>
          <p:cNvPr id="2094" name="Google Shape;2094;p194"/>
          <p:cNvSpPr txBox="1"/>
          <p:nvPr/>
        </p:nvSpPr>
        <p:spPr>
          <a:xfrm>
            <a:off x="612041" y="2783125"/>
            <a:ext cx="448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1/16</a:t>
            </a:r>
            <a:endParaRPr sz="1000"/>
          </a:p>
        </p:txBody>
      </p:sp>
      <p:cxnSp>
        <p:nvCxnSpPr>
          <p:cNvPr id="2095" name="Google Shape;2095;p194"/>
          <p:cNvCxnSpPr/>
          <p:nvPr/>
        </p:nvCxnSpPr>
        <p:spPr>
          <a:xfrm>
            <a:off x="655640" y="719616"/>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2096" name="Google Shape;2096;p194"/>
          <p:cNvCxnSpPr/>
          <p:nvPr/>
        </p:nvCxnSpPr>
        <p:spPr>
          <a:xfrm>
            <a:off x="391649"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2097" name="Google Shape;2097;p194"/>
          <p:cNvSpPr txBox="1"/>
          <p:nvPr/>
        </p:nvSpPr>
        <p:spPr>
          <a:xfrm>
            <a:off x="319038" y="2818516"/>
            <a:ext cx="448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1/32</a:t>
            </a:r>
            <a:endParaRPr sz="800"/>
          </a:p>
        </p:txBody>
      </p:sp>
      <p:sp>
        <p:nvSpPr>
          <p:cNvPr id="2098" name="Google Shape;2098;p194"/>
          <p:cNvSpPr/>
          <p:nvPr/>
        </p:nvSpPr>
        <p:spPr>
          <a:xfrm>
            <a:off x="307401" y="1936622"/>
            <a:ext cx="173700" cy="1755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94"/>
          <p:cNvSpPr txBox="1"/>
          <p:nvPr/>
        </p:nvSpPr>
        <p:spPr>
          <a:xfrm>
            <a:off x="88099" y="2065450"/>
            <a:ext cx="54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Mars</a:t>
            </a:r>
            <a:endParaRPr sz="1100"/>
          </a:p>
        </p:txBody>
      </p:sp>
      <p:sp>
        <p:nvSpPr>
          <p:cNvPr id="2100" name="Google Shape;2100;p194"/>
          <p:cNvSpPr txBox="1"/>
          <p:nvPr/>
        </p:nvSpPr>
        <p:spPr>
          <a:xfrm>
            <a:off x="697698" y="998650"/>
            <a:ext cx="1166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Asteroid Belt</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4" name="Shape 2104"/>
        <p:cNvGrpSpPr/>
        <p:nvPr/>
      </p:nvGrpSpPr>
      <p:grpSpPr>
        <a:xfrm>
          <a:off x="0" y="0"/>
          <a:ext cx="0" cy="0"/>
          <a:chOff x="0" y="0"/>
          <a:chExt cx="0" cy="0"/>
        </a:xfrm>
      </p:grpSpPr>
      <p:sp>
        <p:nvSpPr>
          <p:cNvPr id="2105" name="Google Shape;2105;p195"/>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2106" name="Google Shape;2106;p195"/>
          <p:cNvSpPr txBox="1"/>
          <p:nvPr>
            <p:ph idx="1" type="body"/>
          </p:nvPr>
        </p:nvSpPr>
        <p:spPr>
          <a:xfrm>
            <a:off x="311700" y="3100075"/>
            <a:ext cx="8520600" cy="174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100">
                <a:solidFill>
                  <a:schemeClr val="dk1"/>
                </a:solidFill>
              </a:rPr>
              <a:t>The first three planets fit in this small space between the sun and Mars… which you probably ran out of room to draw.</a:t>
            </a:r>
            <a:endParaRPr sz="3100">
              <a:solidFill>
                <a:schemeClr val="dk1"/>
              </a:solidFill>
            </a:endParaRPr>
          </a:p>
        </p:txBody>
      </p:sp>
      <p:sp>
        <p:nvSpPr>
          <p:cNvPr id="2107" name="Google Shape;2107;p195"/>
          <p:cNvSpPr/>
          <p:nvPr/>
        </p:nvSpPr>
        <p:spPr>
          <a:xfrm>
            <a:off x="165150" y="707825"/>
            <a:ext cx="88005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95"/>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9" name="Google Shape;2109;p195"/>
          <p:cNvPicPr preferRelativeResize="0"/>
          <p:nvPr/>
        </p:nvPicPr>
        <p:blipFill rotWithShape="1">
          <a:blip r:embed="rId3">
            <a:alphaModFix/>
          </a:blip>
          <a:srcRect b="5741" l="42007" r="39896" t="4127"/>
          <a:stretch/>
        </p:blipFill>
        <p:spPr>
          <a:xfrm>
            <a:off x="422722" y="719174"/>
            <a:ext cx="448200" cy="2148100"/>
          </a:xfrm>
          <a:prstGeom prst="rect">
            <a:avLst/>
          </a:prstGeom>
          <a:noFill/>
          <a:ln>
            <a:noFill/>
          </a:ln>
        </p:spPr>
      </p:pic>
      <p:sp>
        <p:nvSpPr>
          <p:cNvPr id="2110" name="Google Shape;2110;p195"/>
          <p:cNvSpPr/>
          <p:nvPr/>
        </p:nvSpPr>
        <p:spPr>
          <a:xfrm>
            <a:off x="8790625" y="1962150"/>
            <a:ext cx="91500" cy="91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95"/>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2112" name="Google Shape;2112;p195"/>
          <p:cNvSpPr txBox="1"/>
          <p:nvPr/>
        </p:nvSpPr>
        <p:spPr>
          <a:xfrm>
            <a:off x="8400325" y="2165225"/>
            <a:ext cx="54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ajdhani"/>
                <a:ea typeface="Rajdhani"/>
                <a:cs typeface="Rajdhani"/>
                <a:sym typeface="Rajdhani"/>
              </a:rPr>
              <a:t>Pluto and the Kuiper Belt</a:t>
            </a:r>
            <a:endParaRPr sz="900">
              <a:latin typeface="Rajdhani"/>
              <a:ea typeface="Rajdhani"/>
              <a:cs typeface="Rajdhani"/>
              <a:sym typeface="Rajdhani"/>
            </a:endParaRPr>
          </a:p>
        </p:txBody>
      </p:sp>
      <p:grpSp>
        <p:nvGrpSpPr>
          <p:cNvPr id="2113" name="Google Shape;2113;p195"/>
          <p:cNvGrpSpPr/>
          <p:nvPr/>
        </p:nvGrpSpPr>
        <p:grpSpPr>
          <a:xfrm>
            <a:off x="663850" y="1055962"/>
            <a:ext cx="7575220" cy="1903874"/>
            <a:chOff x="663850" y="1055962"/>
            <a:chExt cx="7575220" cy="1903874"/>
          </a:xfrm>
        </p:grpSpPr>
        <p:pic>
          <p:nvPicPr>
            <p:cNvPr descr="Mercury clipart. Free download transparent .PNG | Creazilla" id="2114" name="Google Shape;2114;p195"/>
            <p:cNvPicPr preferRelativeResize="0"/>
            <p:nvPr/>
          </p:nvPicPr>
          <p:blipFill>
            <a:blip r:embed="rId4">
              <a:alphaModFix amt="15000"/>
            </a:blip>
            <a:stretch>
              <a:fillRect/>
            </a:stretch>
          </p:blipFill>
          <p:spPr>
            <a:xfrm>
              <a:off x="663850" y="1866913"/>
              <a:ext cx="304425" cy="281964"/>
            </a:xfrm>
            <a:prstGeom prst="rect">
              <a:avLst/>
            </a:prstGeom>
            <a:noFill/>
            <a:ln>
              <a:noFill/>
            </a:ln>
          </p:spPr>
        </p:pic>
        <p:pic>
          <p:nvPicPr>
            <p:cNvPr descr="Venus clipart. Free download transparent .PNG | Creazilla" id="2115" name="Google Shape;2115;p195"/>
            <p:cNvPicPr preferRelativeResize="0"/>
            <p:nvPr/>
          </p:nvPicPr>
          <p:blipFill>
            <a:blip r:embed="rId5">
              <a:alphaModFix amt="15000"/>
            </a:blip>
            <a:stretch>
              <a:fillRect/>
            </a:stretch>
          </p:blipFill>
          <p:spPr>
            <a:xfrm>
              <a:off x="1164997" y="1737555"/>
              <a:ext cx="542701" cy="540694"/>
            </a:xfrm>
            <a:prstGeom prst="rect">
              <a:avLst/>
            </a:prstGeom>
            <a:noFill/>
            <a:ln>
              <a:noFill/>
            </a:ln>
          </p:spPr>
        </p:pic>
        <p:pic>
          <p:nvPicPr>
            <p:cNvPr id="2116" name="Google Shape;2116;p195"/>
            <p:cNvPicPr preferRelativeResize="0"/>
            <p:nvPr/>
          </p:nvPicPr>
          <p:blipFill>
            <a:blip r:embed="rId6">
              <a:alphaModFix amt="15000"/>
            </a:blip>
            <a:stretch>
              <a:fillRect/>
            </a:stretch>
          </p:blipFill>
          <p:spPr>
            <a:xfrm>
              <a:off x="1904435" y="1721539"/>
              <a:ext cx="617466" cy="572700"/>
            </a:xfrm>
            <a:prstGeom prst="rect">
              <a:avLst/>
            </a:prstGeom>
            <a:noFill/>
            <a:ln>
              <a:noFill/>
            </a:ln>
          </p:spPr>
        </p:pic>
        <p:pic>
          <p:nvPicPr>
            <p:cNvPr id="2117" name="Google Shape;2117;p195"/>
            <p:cNvPicPr preferRelativeResize="0"/>
            <p:nvPr/>
          </p:nvPicPr>
          <p:blipFill>
            <a:blip r:embed="rId7">
              <a:alphaModFix amt="15000"/>
            </a:blip>
            <a:stretch>
              <a:fillRect/>
            </a:stretch>
          </p:blipFill>
          <p:spPr>
            <a:xfrm>
              <a:off x="2710322" y="1855691"/>
              <a:ext cx="304425" cy="304419"/>
            </a:xfrm>
            <a:prstGeom prst="rect">
              <a:avLst/>
            </a:prstGeom>
            <a:noFill/>
            <a:ln>
              <a:noFill/>
            </a:ln>
          </p:spPr>
        </p:pic>
        <p:pic>
          <p:nvPicPr>
            <p:cNvPr id="2118" name="Google Shape;2118;p195"/>
            <p:cNvPicPr preferRelativeResize="0"/>
            <p:nvPr/>
          </p:nvPicPr>
          <p:blipFill rotWithShape="1">
            <a:blip r:embed="rId8">
              <a:alphaModFix amt="15000"/>
            </a:blip>
            <a:srcRect b="2943" l="4179" r="3765" t="3018"/>
            <a:stretch/>
          </p:blipFill>
          <p:spPr>
            <a:xfrm>
              <a:off x="3279750" y="1529988"/>
              <a:ext cx="935400" cy="955800"/>
            </a:xfrm>
            <a:prstGeom prst="ellipse">
              <a:avLst/>
            </a:prstGeom>
            <a:noFill/>
            <a:ln cap="flat" cmpd="sng" w="9525">
              <a:solidFill>
                <a:schemeClr val="dk1"/>
              </a:solidFill>
              <a:prstDash val="solid"/>
              <a:round/>
              <a:headEnd len="sm" w="sm" type="none"/>
              <a:tailEnd len="sm" w="sm" type="none"/>
            </a:ln>
          </p:spPr>
        </p:pic>
        <p:pic>
          <p:nvPicPr>
            <p:cNvPr descr="Planet Uranus clipart. Free download transparent .PNG ..." id="2119" name="Google Shape;2119;p195"/>
            <p:cNvPicPr preferRelativeResize="0"/>
            <p:nvPr/>
          </p:nvPicPr>
          <p:blipFill>
            <a:blip r:embed="rId9">
              <a:alphaModFix amt="15000"/>
            </a:blip>
            <a:stretch>
              <a:fillRect/>
            </a:stretch>
          </p:blipFill>
          <p:spPr>
            <a:xfrm rot="5840075">
              <a:off x="5702990" y="1670922"/>
              <a:ext cx="1832834" cy="673953"/>
            </a:xfrm>
            <a:prstGeom prst="rect">
              <a:avLst/>
            </a:prstGeom>
            <a:noFill/>
            <a:ln>
              <a:noFill/>
            </a:ln>
          </p:spPr>
        </p:pic>
        <p:pic>
          <p:nvPicPr>
            <p:cNvPr descr="Saturn PNG Clip Art | Clip art, Saturn, Astronaut birthday" id="2120" name="Google Shape;2120;p195"/>
            <p:cNvPicPr preferRelativeResize="0"/>
            <p:nvPr/>
          </p:nvPicPr>
          <p:blipFill>
            <a:blip r:embed="rId10">
              <a:alphaModFix amt="15000"/>
            </a:blip>
            <a:stretch>
              <a:fillRect/>
            </a:stretch>
          </p:blipFill>
          <p:spPr>
            <a:xfrm>
              <a:off x="4479663" y="1602550"/>
              <a:ext cx="1547136" cy="810700"/>
            </a:xfrm>
            <a:prstGeom prst="rect">
              <a:avLst/>
            </a:prstGeom>
            <a:noFill/>
            <a:ln>
              <a:noFill/>
            </a:ln>
          </p:spPr>
        </p:pic>
        <p:pic>
          <p:nvPicPr>
            <p:cNvPr id="2121" name="Google Shape;2121;p195"/>
            <p:cNvPicPr preferRelativeResize="0"/>
            <p:nvPr/>
          </p:nvPicPr>
          <p:blipFill>
            <a:blip r:embed="rId11">
              <a:alphaModFix amt="15000"/>
            </a:blip>
            <a:stretch>
              <a:fillRect/>
            </a:stretch>
          </p:blipFill>
          <p:spPr>
            <a:xfrm>
              <a:off x="7415500" y="1602550"/>
              <a:ext cx="823570" cy="810700"/>
            </a:xfrm>
            <a:prstGeom prst="rect">
              <a:avLst/>
            </a:prstGeom>
            <a:noFill/>
            <a:ln>
              <a:noFill/>
            </a:ln>
          </p:spPr>
        </p:pic>
      </p:grpSp>
      <p:cxnSp>
        <p:nvCxnSpPr>
          <p:cNvPr id="2122" name="Google Shape;2122;p195"/>
          <p:cNvCxnSpPr/>
          <p:nvPr/>
        </p:nvCxnSpPr>
        <p:spPr>
          <a:xfrm>
            <a:off x="4553637" y="696022"/>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2123" name="Google Shape;2123;p195"/>
          <p:cNvCxnSpPr/>
          <p:nvPr/>
        </p:nvCxnSpPr>
        <p:spPr>
          <a:xfrm>
            <a:off x="2355634" y="719616"/>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2124" name="Google Shape;2124;p195"/>
          <p:cNvCxnSpPr/>
          <p:nvPr/>
        </p:nvCxnSpPr>
        <p:spPr>
          <a:xfrm>
            <a:off x="6775234"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2125" name="Google Shape;2125;p195"/>
          <p:cNvSpPr txBox="1"/>
          <p:nvPr/>
        </p:nvSpPr>
        <p:spPr>
          <a:xfrm>
            <a:off x="67488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¾ </a:t>
            </a:r>
            <a:endParaRPr sz="2400"/>
          </a:p>
        </p:txBody>
      </p:sp>
      <p:sp>
        <p:nvSpPr>
          <p:cNvPr id="2126" name="Google Shape;2126;p195"/>
          <p:cNvSpPr txBox="1"/>
          <p:nvPr/>
        </p:nvSpPr>
        <p:spPr>
          <a:xfrm>
            <a:off x="45390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½  </a:t>
            </a:r>
            <a:endParaRPr sz="2400"/>
          </a:p>
        </p:txBody>
      </p:sp>
      <p:sp>
        <p:nvSpPr>
          <p:cNvPr id="2127" name="Google Shape;2127;p195"/>
          <p:cNvSpPr txBox="1"/>
          <p:nvPr/>
        </p:nvSpPr>
        <p:spPr>
          <a:xfrm>
            <a:off x="2329250"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¼ </a:t>
            </a:r>
            <a:endParaRPr sz="2400"/>
          </a:p>
        </p:txBody>
      </p:sp>
      <p:sp>
        <p:nvSpPr>
          <p:cNvPr id="2128" name="Google Shape;2128;p195"/>
          <p:cNvSpPr/>
          <p:nvPr/>
        </p:nvSpPr>
        <p:spPr>
          <a:xfrm>
            <a:off x="6371350" y="1604025"/>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95"/>
          <p:cNvSpPr txBox="1"/>
          <p:nvPr/>
        </p:nvSpPr>
        <p:spPr>
          <a:xfrm>
            <a:off x="68210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Neptune</a:t>
            </a:r>
            <a:endParaRPr sz="1100"/>
          </a:p>
        </p:txBody>
      </p:sp>
      <p:sp>
        <p:nvSpPr>
          <p:cNvPr id="2130" name="Google Shape;2130;p195"/>
          <p:cNvSpPr/>
          <p:nvPr/>
        </p:nvSpPr>
        <p:spPr>
          <a:xfrm>
            <a:off x="4144725"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95"/>
          <p:cNvSpPr txBox="1"/>
          <p:nvPr/>
        </p:nvSpPr>
        <p:spPr>
          <a:xfrm>
            <a:off x="46874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Uranus</a:t>
            </a:r>
            <a:endParaRPr sz="1100"/>
          </a:p>
        </p:txBody>
      </p:sp>
      <p:sp>
        <p:nvSpPr>
          <p:cNvPr id="2132" name="Google Shape;2132;p195"/>
          <p:cNvSpPr/>
          <p:nvPr/>
        </p:nvSpPr>
        <p:spPr>
          <a:xfrm>
            <a:off x="1931200"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95"/>
          <p:cNvSpPr txBox="1"/>
          <p:nvPr/>
        </p:nvSpPr>
        <p:spPr>
          <a:xfrm>
            <a:off x="2473900"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Saturn</a:t>
            </a:r>
            <a:endParaRPr sz="1100"/>
          </a:p>
        </p:txBody>
      </p:sp>
      <p:cxnSp>
        <p:nvCxnSpPr>
          <p:cNvPr id="2134" name="Google Shape;2134;p195"/>
          <p:cNvCxnSpPr/>
          <p:nvPr/>
        </p:nvCxnSpPr>
        <p:spPr>
          <a:xfrm>
            <a:off x="1189040"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2135" name="Google Shape;2135;p195"/>
          <p:cNvSpPr txBox="1"/>
          <p:nvPr/>
        </p:nvSpPr>
        <p:spPr>
          <a:xfrm>
            <a:off x="1162656" y="2630725"/>
            <a:ext cx="44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⅛  </a:t>
            </a:r>
            <a:endParaRPr sz="2400"/>
          </a:p>
        </p:txBody>
      </p:sp>
      <p:sp>
        <p:nvSpPr>
          <p:cNvPr id="2136" name="Google Shape;2136;p195"/>
          <p:cNvSpPr/>
          <p:nvPr/>
        </p:nvSpPr>
        <p:spPr>
          <a:xfrm>
            <a:off x="764606" y="1598988"/>
            <a:ext cx="817800" cy="817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95"/>
          <p:cNvSpPr txBox="1"/>
          <p:nvPr/>
        </p:nvSpPr>
        <p:spPr>
          <a:xfrm>
            <a:off x="1307306"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Jupiter</a:t>
            </a:r>
            <a:endParaRPr sz="1100"/>
          </a:p>
        </p:txBody>
      </p:sp>
      <p:sp>
        <p:nvSpPr>
          <p:cNvPr id="2138" name="Google Shape;2138;p195"/>
          <p:cNvSpPr txBox="1"/>
          <p:nvPr/>
        </p:nvSpPr>
        <p:spPr>
          <a:xfrm>
            <a:off x="612041" y="2783125"/>
            <a:ext cx="448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1/16</a:t>
            </a:r>
            <a:endParaRPr sz="1000"/>
          </a:p>
        </p:txBody>
      </p:sp>
      <p:cxnSp>
        <p:nvCxnSpPr>
          <p:cNvPr id="2139" name="Google Shape;2139;p195"/>
          <p:cNvCxnSpPr/>
          <p:nvPr/>
        </p:nvCxnSpPr>
        <p:spPr>
          <a:xfrm>
            <a:off x="655640" y="719616"/>
            <a:ext cx="0" cy="2406600"/>
          </a:xfrm>
          <a:prstGeom prst="straightConnector1">
            <a:avLst/>
          </a:prstGeom>
          <a:noFill/>
          <a:ln cap="flat" cmpd="sng" w="38100">
            <a:solidFill>
              <a:schemeClr val="dk2"/>
            </a:solidFill>
            <a:prstDash val="dash"/>
            <a:round/>
            <a:headEnd len="med" w="med" type="none"/>
            <a:tailEnd len="med" w="med" type="none"/>
          </a:ln>
        </p:spPr>
      </p:cxnSp>
      <p:cxnSp>
        <p:nvCxnSpPr>
          <p:cNvPr id="2140" name="Google Shape;2140;p195"/>
          <p:cNvCxnSpPr/>
          <p:nvPr/>
        </p:nvCxnSpPr>
        <p:spPr>
          <a:xfrm>
            <a:off x="391649" y="719616"/>
            <a:ext cx="0" cy="2406600"/>
          </a:xfrm>
          <a:prstGeom prst="straightConnector1">
            <a:avLst/>
          </a:prstGeom>
          <a:noFill/>
          <a:ln cap="flat" cmpd="sng" w="38100">
            <a:solidFill>
              <a:schemeClr val="dk2"/>
            </a:solidFill>
            <a:prstDash val="dash"/>
            <a:round/>
            <a:headEnd len="med" w="med" type="none"/>
            <a:tailEnd len="med" w="med" type="none"/>
          </a:ln>
        </p:spPr>
      </p:cxnSp>
      <p:sp>
        <p:nvSpPr>
          <p:cNvPr id="2141" name="Google Shape;2141;p195"/>
          <p:cNvSpPr txBox="1"/>
          <p:nvPr/>
        </p:nvSpPr>
        <p:spPr>
          <a:xfrm>
            <a:off x="319038" y="2818516"/>
            <a:ext cx="448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1/32</a:t>
            </a:r>
            <a:endParaRPr sz="800"/>
          </a:p>
        </p:txBody>
      </p:sp>
      <p:sp>
        <p:nvSpPr>
          <p:cNvPr id="2142" name="Google Shape;2142;p195"/>
          <p:cNvSpPr/>
          <p:nvPr/>
        </p:nvSpPr>
        <p:spPr>
          <a:xfrm>
            <a:off x="307401" y="1936622"/>
            <a:ext cx="173700" cy="1755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95"/>
          <p:cNvSpPr txBox="1"/>
          <p:nvPr/>
        </p:nvSpPr>
        <p:spPr>
          <a:xfrm>
            <a:off x="88099" y="2065450"/>
            <a:ext cx="54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Mars</a:t>
            </a:r>
            <a:endParaRPr sz="1100"/>
          </a:p>
        </p:txBody>
      </p:sp>
      <p:sp>
        <p:nvSpPr>
          <p:cNvPr id="2144" name="Google Shape;2144;p195"/>
          <p:cNvSpPr txBox="1"/>
          <p:nvPr/>
        </p:nvSpPr>
        <p:spPr>
          <a:xfrm>
            <a:off x="697698" y="998650"/>
            <a:ext cx="1166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Asteroid Belt</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8" name="Shape 2148"/>
        <p:cNvGrpSpPr/>
        <p:nvPr/>
      </p:nvGrpSpPr>
      <p:grpSpPr>
        <a:xfrm>
          <a:off x="0" y="0"/>
          <a:ext cx="0" cy="0"/>
          <a:chOff x="0" y="0"/>
          <a:chExt cx="0" cy="0"/>
        </a:xfrm>
      </p:grpSpPr>
      <p:sp>
        <p:nvSpPr>
          <p:cNvPr id="2149" name="Google Shape;2149;p196"/>
          <p:cNvSpPr txBox="1"/>
          <p:nvPr>
            <p:ph type="ctrTitle"/>
          </p:nvPr>
        </p:nvSpPr>
        <p:spPr>
          <a:xfrm>
            <a:off x="3524375" y="149000"/>
            <a:ext cx="3843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500" u="sng">
                <a:solidFill>
                  <a:srgbClr val="00FFFF"/>
                </a:solidFill>
                <a:latin typeface="Orbitron"/>
                <a:ea typeface="Orbitron"/>
                <a:cs typeface="Orbitron"/>
                <a:sym typeface="Orbitron"/>
                <a:hlinkClick r:id="rId3">
                  <a:extLst>
                    <a:ext uri="{A12FA001-AC4F-418D-AE19-62706E023703}">
                      <ahyp:hlinkClr val="tx"/>
                    </a:ext>
                  </a:extLst>
                </a:hlinkClick>
              </a:rPr>
              <a:t>How big is the Solar System?</a:t>
            </a:r>
            <a:r>
              <a:rPr lang="en" sz="7600">
                <a:solidFill>
                  <a:srgbClr val="00FFFF"/>
                </a:solidFill>
                <a:latin typeface="Orbitron"/>
                <a:ea typeface="Orbitron"/>
                <a:cs typeface="Orbitron"/>
                <a:sym typeface="Orbitron"/>
              </a:rPr>
              <a:t> </a:t>
            </a:r>
            <a:r>
              <a:rPr lang="en" sz="1800">
                <a:solidFill>
                  <a:srgbClr val="00FFFF"/>
                </a:solidFill>
                <a:latin typeface="Orbitron"/>
                <a:ea typeface="Orbitron"/>
                <a:cs typeface="Orbitron"/>
                <a:sym typeface="Orbitron"/>
              </a:rPr>
              <a:t>(1:44)</a:t>
            </a:r>
            <a:endParaRPr sz="1800">
              <a:solidFill>
                <a:srgbClr val="00FFFF"/>
              </a:solidFill>
              <a:latin typeface="Orbitron"/>
              <a:ea typeface="Orbitron"/>
              <a:cs typeface="Orbitron"/>
              <a:sym typeface="Orbitron"/>
            </a:endParaRPr>
          </a:p>
        </p:txBody>
      </p:sp>
      <p:sp>
        <p:nvSpPr>
          <p:cNvPr id="2150" name="Google Shape;2150;p196"/>
          <p:cNvSpPr txBox="1"/>
          <p:nvPr>
            <p:ph idx="1" type="subTitle"/>
          </p:nvPr>
        </p:nvSpPr>
        <p:spPr>
          <a:xfrm>
            <a:off x="5313850" y="3060600"/>
            <a:ext cx="3565800" cy="154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u="sng">
                <a:solidFill>
                  <a:srgbClr val="FF00FF"/>
                </a:solidFill>
                <a:latin typeface="Staatliches"/>
                <a:ea typeface="Staatliches"/>
                <a:cs typeface="Staatliches"/>
                <a:sym typeface="Staatliches"/>
                <a:hlinkClick r:id="rId4">
                  <a:extLst>
                    <a:ext uri="{A12FA001-AC4F-418D-AE19-62706E023703}">
                      <ahyp:hlinkClr val="tx"/>
                    </a:ext>
                  </a:extLst>
                </a:hlinkClick>
              </a:rPr>
              <a:t>SOLAR SYSTEM  - 3D Comparison by </a:t>
            </a:r>
            <a:r>
              <a:rPr lang="en" sz="1100" u="sng">
                <a:solidFill>
                  <a:srgbClr val="FF00FF"/>
                </a:solidFill>
                <a:latin typeface="Arial"/>
                <a:ea typeface="Arial"/>
                <a:cs typeface="Arial"/>
                <a:sym typeface="Arial"/>
                <a:hlinkClick r:id="rId5">
                  <a:extLst>
                    <a:ext uri="{A12FA001-AC4F-418D-AE19-62706E023703}">
                      <ahyp:hlinkClr val="tx"/>
                    </a:ext>
                  </a:extLst>
                </a:hlinkClick>
              </a:rPr>
              <a:t>MBS</a:t>
            </a:r>
            <a:r>
              <a:rPr lang="en" sz="1100">
                <a:solidFill>
                  <a:srgbClr val="FF00FF"/>
                </a:solidFill>
                <a:latin typeface="Arial"/>
                <a:ea typeface="Arial"/>
                <a:cs typeface="Arial"/>
                <a:sym typeface="Arial"/>
              </a:rPr>
              <a:t> (1:50)</a:t>
            </a:r>
            <a:endParaRPr sz="1100">
              <a:solidFill>
                <a:srgbClr val="FF00FF"/>
              </a:solidFill>
              <a:latin typeface="Arial"/>
              <a:ea typeface="Arial"/>
              <a:cs typeface="Arial"/>
              <a:sym typeface="Arial"/>
            </a:endParaRPr>
          </a:p>
          <a:p>
            <a:pPr indent="0" lvl="0" marL="0" rtl="0" algn="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4" name="Shape 2154"/>
        <p:cNvGrpSpPr/>
        <p:nvPr/>
      </p:nvGrpSpPr>
      <p:grpSpPr>
        <a:xfrm>
          <a:off x="0" y="0"/>
          <a:ext cx="0" cy="0"/>
          <a:chOff x="0" y="0"/>
          <a:chExt cx="0" cy="0"/>
        </a:xfrm>
      </p:grpSpPr>
      <p:sp>
        <p:nvSpPr>
          <p:cNvPr id="2155" name="Google Shape;2155;p197"/>
          <p:cNvSpPr txBox="1"/>
          <p:nvPr>
            <p:ph type="ctrTitle"/>
          </p:nvPr>
        </p:nvSpPr>
        <p:spPr>
          <a:xfrm>
            <a:off x="4736925" y="197825"/>
            <a:ext cx="4168500" cy="304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t>Our Sun is the most massive object in our solar system</a:t>
            </a:r>
            <a:endParaRPr sz="5000"/>
          </a:p>
        </p:txBody>
      </p:sp>
      <p:sp>
        <p:nvSpPr>
          <p:cNvPr id="2156" name="Google Shape;2156;p197"/>
          <p:cNvSpPr txBox="1"/>
          <p:nvPr>
            <p:ph idx="1" type="subTitle"/>
          </p:nvPr>
        </p:nvSpPr>
        <p:spPr>
          <a:xfrm>
            <a:off x="3693700" y="3244625"/>
            <a:ext cx="5024700" cy="1899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This causes a gravitational pull towards the SUN</a:t>
            </a:r>
            <a:endParaRPr/>
          </a:p>
          <a:p>
            <a:pPr indent="0" lvl="0" marL="0" rtl="0" algn="r">
              <a:spcBef>
                <a:spcPts val="0"/>
              </a:spcBef>
              <a:spcAft>
                <a:spcPts val="0"/>
              </a:spcAft>
              <a:buNone/>
            </a:pPr>
            <a:r>
              <a:rPr lang="en"/>
              <a:t>As objects fall towards the SUN and travel in their revolution around the SUN their orbit is created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6" name="Shape 1786"/>
        <p:cNvGrpSpPr/>
        <p:nvPr/>
      </p:nvGrpSpPr>
      <p:grpSpPr>
        <a:xfrm>
          <a:off x="0" y="0"/>
          <a:ext cx="0" cy="0"/>
          <a:chOff x="0" y="0"/>
          <a:chExt cx="0" cy="0"/>
        </a:xfrm>
      </p:grpSpPr>
      <p:sp>
        <p:nvSpPr>
          <p:cNvPr id="1787" name="Google Shape;1787;p180"/>
          <p:cNvSpPr txBox="1"/>
          <p:nvPr>
            <p:ph type="title"/>
          </p:nvPr>
        </p:nvSpPr>
        <p:spPr>
          <a:xfrm>
            <a:off x="658325" y="602550"/>
            <a:ext cx="7894800" cy="333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800" u="sng">
                <a:solidFill>
                  <a:schemeClr val="hlink"/>
                </a:solidFill>
                <a:hlinkClick r:id="rId3"/>
              </a:rPr>
              <a:t>Phenomena</a:t>
            </a:r>
            <a:endParaRPr sz="6800"/>
          </a:p>
          <a:p>
            <a:pPr indent="0" lvl="0" marL="0" rtl="0" algn="ctr">
              <a:spcBef>
                <a:spcPts val="0"/>
              </a:spcBef>
              <a:spcAft>
                <a:spcPts val="0"/>
              </a:spcAft>
              <a:buNone/>
            </a:pPr>
            <a:r>
              <a:rPr lang="en" sz="3000"/>
              <a:t>What do you notice/ observe?</a:t>
            </a:r>
            <a:endParaRPr sz="3000"/>
          </a:p>
          <a:p>
            <a:pPr indent="0" lvl="0" marL="0" rtl="0" algn="ctr">
              <a:spcBef>
                <a:spcPts val="0"/>
              </a:spcBef>
              <a:spcAft>
                <a:spcPts val="0"/>
              </a:spcAft>
              <a:buNone/>
            </a:pPr>
            <a:r>
              <a:rPr lang="en" sz="3000"/>
              <a:t>What do you wonder?</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rPr lang="en" sz="3000" u="sng">
                <a:solidFill>
                  <a:schemeClr val="hlink"/>
                </a:solidFill>
                <a:hlinkClick r:id="rId4"/>
              </a:rPr>
              <a:t>The moon as one pixel</a:t>
            </a:r>
            <a:endParaRPr sz="3000"/>
          </a:p>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0" name="Shape 2160"/>
        <p:cNvGrpSpPr/>
        <p:nvPr/>
      </p:nvGrpSpPr>
      <p:grpSpPr>
        <a:xfrm>
          <a:off x="0" y="0"/>
          <a:ext cx="0" cy="0"/>
          <a:chOff x="0" y="0"/>
          <a:chExt cx="0" cy="0"/>
        </a:xfrm>
      </p:grpSpPr>
      <p:sp>
        <p:nvSpPr>
          <p:cNvPr id="2161" name="Google Shape;2161;p198"/>
          <p:cNvSpPr txBox="1"/>
          <p:nvPr>
            <p:ph idx="1" type="body"/>
          </p:nvPr>
        </p:nvSpPr>
        <p:spPr>
          <a:xfrm>
            <a:off x="474900" y="1022700"/>
            <a:ext cx="8194200" cy="3608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The Sun is in the center</a:t>
            </a:r>
            <a:r>
              <a:rPr lang="en" sz="2400"/>
              <a:t> of our solar system</a:t>
            </a:r>
            <a:endParaRPr sz="2400"/>
          </a:p>
          <a:p>
            <a:pPr indent="-381000" lvl="0" marL="457200" rtl="0" algn="l">
              <a:spcBef>
                <a:spcPts val="1000"/>
              </a:spcBef>
              <a:spcAft>
                <a:spcPts val="0"/>
              </a:spcAft>
              <a:buSzPts val="2400"/>
              <a:buChar char="●"/>
            </a:pPr>
            <a:r>
              <a:rPr lang="en" sz="2400"/>
              <a:t>Compared to other stars, the Sun is a(n) average size sta</a:t>
            </a:r>
            <a:endParaRPr sz="2400"/>
          </a:p>
          <a:p>
            <a:pPr indent="0" lvl="0" marL="0" rtl="0" algn="l">
              <a:spcBef>
                <a:spcPts val="1000"/>
              </a:spcBef>
              <a:spcAft>
                <a:spcPts val="0"/>
              </a:spcAft>
              <a:buNone/>
            </a:pPr>
            <a:r>
              <a:rPr lang="en" sz="2400">
                <a:solidFill>
                  <a:schemeClr val="accent2"/>
                </a:solidFill>
              </a:rPr>
              <a:t>The Sun contains about 99% of the solar system’s mass; you can fit more than 1 million Earths inside the Sun</a:t>
            </a:r>
            <a:endParaRPr sz="2400"/>
          </a:p>
          <a:p>
            <a:pPr indent="-381000" lvl="0" marL="457200" rtl="0" algn="l">
              <a:spcBef>
                <a:spcPts val="0"/>
              </a:spcBef>
              <a:spcAft>
                <a:spcPts val="1000"/>
              </a:spcAft>
              <a:buSzPts val="2400"/>
              <a:buChar char="●"/>
            </a:pPr>
            <a:r>
              <a:rPr lang="en" sz="2400"/>
              <a:t>The Sun’s gravity holds our solar system together </a:t>
            </a:r>
            <a:endParaRPr sz="2400"/>
          </a:p>
        </p:txBody>
      </p:sp>
      <p:sp>
        <p:nvSpPr>
          <p:cNvPr id="2162" name="Google Shape;2162;p198"/>
          <p:cNvSpPr txBox="1"/>
          <p:nvPr>
            <p:ph type="title"/>
          </p:nvPr>
        </p:nvSpPr>
        <p:spPr>
          <a:xfrm>
            <a:off x="311700" y="228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Characteristics of the sun-  fun facts</a:t>
            </a:r>
            <a:endParaRPr sz="4000"/>
          </a:p>
        </p:txBody>
      </p:sp>
      <p:sp>
        <p:nvSpPr>
          <p:cNvPr id="2163" name="Google Shape;2163;p198"/>
          <p:cNvSpPr txBox="1"/>
          <p:nvPr/>
        </p:nvSpPr>
        <p:spPr>
          <a:xfrm>
            <a:off x="1678525" y="3250075"/>
            <a:ext cx="7465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accent2"/>
              </a:solidFill>
              <a:latin typeface="Rajdhani Medium"/>
              <a:ea typeface="Rajdhani Medium"/>
              <a:cs typeface="Rajdhani Medium"/>
              <a:sym typeface="Rajdhani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3"/>
                                        </p:tgtEl>
                                        <p:attrNameLst>
                                          <p:attrName>style.visibility</p:attrName>
                                        </p:attrNameLst>
                                      </p:cBhvr>
                                      <p:to>
                                        <p:strVal val="visible"/>
                                      </p:to>
                                    </p:set>
                                    <p:animEffect filter="fade" transition="in">
                                      <p:cBhvr>
                                        <p:cTn dur="1000"/>
                                        <p:tgtEl>
                                          <p:spTgt spid="2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7" name="Shape 2167"/>
        <p:cNvGrpSpPr/>
        <p:nvPr/>
      </p:nvGrpSpPr>
      <p:grpSpPr>
        <a:xfrm>
          <a:off x="0" y="0"/>
          <a:ext cx="0" cy="0"/>
          <a:chOff x="0" y="0"/>
          <a:chExt cx="0" cy="0"/>
        </a:xfrm>
      </p:grpSpPr>
      <p:sp>
        <p:nvSpPr>
          <p:cNvPr id="2168" name="Google Shape;2168;p199"/>
          <p:cNvSpPr txBox="1"/>
          <p:nvPr>
            <p:ph idx="1" type="body"/>
          </p:nvPr>
        </p:nvSpPr>
        <p:spPr>
          <a:xfrm>
            <a:off x="474900" y="946500"/>
            <a:ext cx="8194200" cy="38145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The planets travel in nearly circular (ellipse) orbits around the Sun at different distances and speeds.</a:t>
            </a:r>
            <a:endParaRPr sz="2400"/>
          </a:p>
          <a:p>
            <a:pPr indent="-381000" lvl="0" marL="457200" rtl="0" algn="l">
              <a:spcBef>
                <a:spcPts val="1000"/>
              </a:spcBef>
              <a:spcAft>
                <a:spcPts val="0"/>
              </a:spcAft>
              <a:buSzPts val="2400"/>
              <a:buChar char="●"/>
            </a:pPr>
            <a:r>
              <a:rPr lang="en" sz="2400"/>
              <a:t>The force of gravity between a planet and the Sun pulls the planet toward the Sun</a:t>
            </a:r>
            <a:endParaRPr sz="2400"/>
          </a:p>
          <a:p>
            <a:pPr indent="-381000" lvl="1" marL="914400" rtl="0" algn="l">
              <a:spcBef>
                <a:spcPts val="1000"/>
              </a:spcBef>
              <a:spcAft>
                <a:spcPts val="0"/>
              </a:spcAft>
              <a:buClr>
                <a:schemeClr val="accent2"/>
              </a:buClr>
              <a:buSzPts val="2400"/>
              <a:buChar char="○"/>
            </a:pPr>
            <a:r>
              <a:rPr lang="en" sz="2400"/>
              <a:t>Why don’t planets crash into the Sun from the pull of gravity? </a:t>
            </a:r>
            <a:endParaRPr sz="2400"/>
          </a:p>
          <a:p>
            <a:pPr indent="0" lvl="0" marL="0" rtl="0" algn="l">
              <a:spcBef>
                <a:spcPts val="1000"/>
              </a:spcBef>
              <a:spcAft>
                <a:spcPts val="0"/>
              </a:spcAft>
              <a:buNone/>
            </a:pPr>
            <a:r>
              <a:rPr lang="en" sz="2400">
                <a:solidFill>
                  <a:schemeClr val="accent2"/>
                </a:solidFill>
              </a:rPr>
              <a:t>The speed at which they move, the distance they are from the Sun, and they are trying to move perpendicular to the Sun’s gravity </a:t>
            </a:r>
            <a:endParaRPr sz="2400">
              <a:solidFill>
                <a:schemeClr val="accent2"/>
              </a:solidFill>
            </a:endParaRPr>
          </a:p>
          <a:p>
            <a:pPr indent="0" lvl="0" marL="0" rtl="0" algn="l">
              <a:spcBef>
                <a:spcPts val="1000"/>
              </a:spcBef>
              <a:spcAft>
                <a:spcPts val="1000"/>
              </a:spcAft>
              <a:buNone/>
            </a:pPr>
            <a:r>
              <a:t/>
            </a:r>
            <a:endParaRPr sz="2400"/>
          </a:p>
        </p:txBody>
      </p:sp>
      <p:sp>
        <p:nvSpPr>
          <p:cNvPr id="2169" name="Google Shape;2169;p199"/>
          <p:cNvSpPr txBox="1"/>
          <p:nvPr>
            <p:ph type="title"/>
          </p:nvPr>
        </p:nvSpPr>
        <p:spPr>
          <a:xfrm>
            <a:off x="311700" y="228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Orbits: why doesn’t the moon fall down?</a:t>
            </a:r>
            <a:endParaRPr sz="4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3" name="Shape 2173"/>
        <p:cNvGrpSpPr/>
        <p:nvPr/>
      </p:nvGrpSpPr>
      <p:grpSpPr>
        <a:xfrm>
          <a:off x="0" y="0"/>
          <a:ext cx="0" cy="0"/>
          <a:chOff x="0" y="0"/>
          <a:chExt cx="0" cy="0"/>
        </a:xfrm>
      </p:grpSpPr>
      <p:sp>
        <p:nvSpPr>
          <p:cNvPr id="2174" name="Google Shape;2174;p200"/>
          <p:cNvSpPr txBox="1"/>
          <p:nvPr>
            <p:ph idx="1" type="body"/>
          </p:nvPr>
        </p:nvSpPr>
        <p:spPr>
          <a:xfrm>
            <a:off x="474900" y="946500"/>
            <a:ext cx="8194200" cy="39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Inner planets: Mercury, Venus, Earth, Mars</a:t>
            </a:r>
            <a:endParaRPr sz="2400"/>
          </a:p>
          <a:p>
            <a:pPr indent="-381000" lvl="1" marL="914400" rtl="0" algn="l">
              <a:spcBef>
                <a:spcPts val="1000"/>
              </a:spcBef>
              <a:spcAft>
                <a:spcPts val="0"/>
              </a:spcAft>
              <a:buClr>
                <a:schemeClr val="accent2"/>
              </a:buClr>
              <a:buSzPts val="2400"/>
              <a:buChar char="○"/>
            </a:pPr>
            <a:r>
              <a:rPr lang="en" sz="2400"/>
              <a:t>Smaller planets formed out of rocks and metals</a:t>
            </a:r>
            <a:endParaRPr sz="2400"/>
          </a:p>
          <a:p>
            <a:pPr indent="-381000" lvl="2" marL="1371600" rtl="0" algn="l">
              <a:spcBef>
                <a:spcPts val="1000"/>
              </a:spcBef>
              <a:spcAft>
                <a:spcPts val="0"/>
              </a:spcAft>
              <a:buClr>
                <a:schemeClr val="accent2"/>
              </a:buClr>
              <a:buSzPts val="2400"/>
              <a:buChar char="■"/>
            </a:pPr>
            <a:r>
              <a:rPr lang="en" sz="2400"/>
              <a:t>They are closer to the Sun, temperatures are hot</a:t>
            </a:r>
            <a:endParaRPr sz="2400"/>
          </a:p>
          <a:p>
            <a:pPr indent="-381000" lvl="0" marL="457200" rtl="0" algn="l">
              <a:spcBef>
                <a:spcPts val="1000"/>
              </a:spcBef>
              <a:spcAft>
                <a:spcPts val="0"/>
              </a:spcAft>
              <a:buSzPts val="2400"/>
              <a:buChar char="●"/>
            </a:pPr>
            <a:r>
              <a:rPr lang="en" sz="2400"/>
              <a:t>Outer planets: Jupiter, Saturn, Uranus, Neptune</a:t>
            </a:r>
            <a:endParaRPr sz="2400"/>
          </a:p>
          <a:p>
            <a:pPr indent="-381000" lvl="1" marL="914400" rtl="0" algn="l">
              <a:spcBef>
                <a:spcPts val="1000"/>
              </a:spcBef>
              <a:spcAft>
                <a:spcPts val="0"/>
              </a:spcAft>
              <a:buClr>
                <a:schemeClr val="accent2"/>
              </a:buClr>
              <a:buSzPts val="2400"/>
              <a:buChar char="○"/>
            </a:pPr>
            <a:r>
              <a:rPr lang="en" sz="2400"/>
              <a:t>Larger planets formed from icy materials and gases</a:t>
            </a:r>
            <a:endParaRPr sz="2400"/>
          </a:p>
          <a:p>
            <a:pPr indent="-381000" lvl="2" marL="1371600" rtl="0" algn="l">
              <a:spcBef>
                <a:spcPts val="1000"/>
              </a:spcBef>
              <a:spcAft>
                <a:spcPts val="0"/>
              </a:spcAft>
              <a:buClr>
                <a:schemeClr val="accent2"/>
              </a:buClr>
              <a:buSzPts val="2400"/>
              <a:buChar char="■"/>
            </a:pPr>
            <a:r>
              <a:rPr lang="en" sz="2400"/>
              <a:t>Farther away from the Sun, temperatures are cool</a:t>
            </a:r>
            <a:endParaRPr sz="2400"/>
          </a:p>
          <a:p>
            <a:pPr indent="-381000" lvl="0" marL="457200" rtl="0" algn="l">
              <a:spcBef>
                <a:spcPts val="1000"/>
              </a:spcBef>
              <a:spcAft>
                <a:spcPts val="1000"/>
              </a:spcAft>
              <a:buSzPts val="2400"/>
              <a:buChar char="●"/>
            </a:pPr>
            <a:r>
              <a:rPr lang="en" sz="2400"/>
              <a:t>What similarities and differences to you notice among the planets? Write at least one of each.</a:t>
            </a:r>
            <a:endParaRPr sz="2400"/>
          </a:p>
        </p:txBody>
      </p:sp>
      <p:sp>
        <p:nvSpPr>
          <p:cNvPr id="2175" name="Google Shape;2175;p200"/>
          <p:cNvSpPr txBox="1"/>
          <p:nvPr>
            <p:ph type="title"/>
          </p:nvPr>
        </p:nvSpPr>
        <p:spPr>
          <a:xfrm>
            <a:off x="311700" y="228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All planet sizes</a:t>
            </a:r>
            <a:endParaRPr sz="4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9" name="Shape 2179"/>
        <p:cNvGrpSpPr/>
        <p:nvPr/>
      </p:nvGrpSpPr>
      <p:grpSpPr>
        <a:xfrm>
          <a:off x="0" y="0"/>
          <a:ext cx="0" cy="0"/>
          <a:chOff x="0" y="0"/>
          <a:chExt cx="0" cy="0"/>
        </a:xfrm>
      </p:grpSpPr>
      <p:sp>
        <p:nvSpPr>
          <p:cNvPr id="2180" name="Google Shape;2180;p201"/>
          <p:cNvSpPr txBox="1"/>
          <p:nvPr>
            <p:ph idx="1" type="body"/>
          </p:nvPr>
        </p:nvSpPr>
        <p:spPr>
          <a:xfrm>
            <a:off x="474900" y="1175100"/>
            <a:ext cx="8194200" cy="3608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_____________________ (AU) = the average distance between the Earth and the Sun</a:t>
            </a:r>
            <a:endParaRPr sz="2400"/>
          </a:p>
          <a:p>
            <a:pPr indent="-381000" lvl="1" marL="914400" rtl="0" algn="l">
              <a:spcBef>
                <a:spcPts val="1000"/>
              </a:spcBef>
              <a:spcAft>
                <a:spcPts val="1000"/>
              </a:spcAft>
              <a:buClr>
                <a:schemeClr val="accent2"/>
              </a:buClr>
              <a:buSzPts val="2400"/>
              <a:buChar char="○"/>
            </a:pPr>
            <a:r>
              <a:rPr lang="en" sz="2400"/>
              <a:t>Example: Mars is about </a:t>
            </a:r>
            <a:r>
              <a:rPr lang="en" sz="2400">
                <a:solidFill>
                  <a:srgbClr val="FFFFFF"/>
                </a:solidFill>
              </a:rPr>
              <a:t>228,000,000 kilometers (142 million miles) away from the Sun, or _____ AU from the Sun (or about 1.5 times the distance between the Earth and the Sun)</a:t>
            </a:r>
            <a:endParaRPr sz="2400">
              <a:solidFill>
                <a:srgbClr val="FFFFFF"/>
              </a:solidFill>
            </a:endParaRPr>
          </a:p>
        </p:txBody>
      </p:sp>
      <p:sp>
        <p:nvSpPr>
          <p:cNvPr id="2181" name="Google Shape;2181;p201"/>
          <p:cNvSpPr txBox="1"/>
          <p:nvPr>
            <p:ph type="title"/>
          </p:nvPr>
        </p:nvSpPr>
        <p:spPr>
          <a:xfrm>
            <a:off x="311700" y="228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Scale models &amp; measuring distance</a:t>
            </a:r>
            <a:endParaRPr sz="4000"/>
          </a:p>
        </p:txBody>
      </p:sp>
      <p:sp>
        <p:nvSpPr>
          <p:cNvPr id="2182" name="Google Shape;2182;p201"/>
          <p:cNvSpPr txBox="1"/>
          <p:nvPr/>
        </p:nvSpPr>
        <p:spPr>
          <a:xfrm>
            <a:off x="989325" y="1175100"/>
            <a:ext cx="261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accent2"/>
                </a:solidFill>
                <a:latin typeface="Rajdhani Medium"/>
                <a:ea typeface="Rajdhani Medium"/>
                <a:cs typeface="Rajdhani Medium"/>
                <a:sym typeface="Rajdhani Medium"/>
              </a:rPr>
              <a:t>Astronomical units</a:t>
            </a:r>
            <a:endParaRPr sz="2400">
              <a:solidFill>
                <a:schemeClr val="accent2"/>
              </a:solidFill>
              <a:latin typeface="Rajdhani Medium"/>
              <a:ea typeface="Rajdhani Medium"/>
              <a:cs typeface="Rajdhani Medium"/>
              <a:sym typeface="Rajdhani Medium"/>
            </a:endParaRPr>
          </a:p>
        </p:txBody>
      </p:sp>
      <p:sp>
        <p:nvSpPr>
          <p:cNvPr id="2183" name="Google Shape;2183;p201"/>
          <p:cNvSpPr txBox="1"/>
          <p:nvPr/>
        </p:nvSpPr>
        <p:spPr>
          <a:xfrm>
            <a:off x="5991575" y="2370325"/>
            <a:ext cx="1340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accent2"/>
                </a:solidFill>
                <a:latin typeface="Rajdhani Medium"/>
                <a:ea typeface="Rajdhani Medium"/>
                <a:cs typeface="Rajdhani Medium"/>
                <a:sym typeface="Rajdhani Medium"/>
              </a:rPr>
              <a:t>1.5</a:t>
            </a:r>
            <a:endParaRPr sz="2400">
              <a:solidFill>
                <a:schemeClr val="accent2"/>
              </a:solidFill>
              <a:latin typeface="Rajdhani Medium"/>
              <a:ea typeface="Rajdhani Medium"/>
              <a:cs typeface="Rajdhani Medium"/>
              <a:sym typeface="Rajdhani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7" name="Shape 2187"/>
        <p:cNvGrpSpPr/>
        <p:nvPr/>
      </p:nvGrpSpPr>
      <p:grpSpPr>
        <a:xfrm>
          <a:off x="0" y="0"/>
          <a:ext cx="0" cy="0"/>
          <a:chOff x="0" y="0"/>
          <a:chExt cx="0" cy="0"/>
        </a:xfrm>
      </p:grpSpPr>
      <p:pic>
        <p:nvPicPr>
          <p:cNvPr id="2188" name="Google Shape;2188;p202"/>
          <p:cNvPicPr preferRelativeResize="0"/>
          <p:nvPr/>
        </p:nvPicPr>
        <p:blipFill rotWithShape="1">
          <a:blip r:embed="rId3">
            <a:alphaModFix/>
          </a:blip>
          <a:srcRect b="0" l="20423" r="12570" t="0"/>
          <a:stretch/>
        </p:blipFill>
        <p:spPr>
          <a:xfrm>
            <a:off x="131625" y="152400"/>
            <a:ext cx="5764101" cy="4838700"/>
          </a:xfrm>
          <a:prstGeom prst="rect">
            <a:avLst/>
          </a:prstGeom>
          <a:noFill/>
          <a:ln>
            <a:noFill/>
          </a:ln>
        </p:spPr>
      </p:pic>
      <p:pic>
        <p:nvPicPr>
          <p:cNvPr id="2189" name="Google Shape;2189;p202"/>
          <p:cNvPicPr preferRelativeResize="0"/>
          <p:nvPr/>
        </p:nvPicPr>
        <p:blipFill rotWithShape="1">
          <a:blip r:embed="rId4">
            <a:alphaModFix/>
          </a:blip>
          <a:srcRect b="11225" l="0" r="0" t="19005"/>
          <a:stretch/>
        </p:blipFill>
        <p:spPr>
          <a:xfrm>
            <a:off x="5983250" y="152400"/>
            <a:ext cx="2721776" cy="3375724"/>
          </a:xfrm>
          <a:prstGeom prst="rect">
            <a:avLst/>
          </a:prstGeom>
          <a:noFill/>
          <a:ln>
            <a:noFill/>
          </a:ln>
        </p:spPr>
      </p:pic>
      <p:sp>
        <p:nvSpPr>
          <p:cNvPr id="2190" name="Google Shape;2190;p202"/>
          <p:cNvSpPr txBox="1"/>
          <p:nvPr/>
        </p:nvSpPr>
        <p:spPr>
          <a:xfrm>
            <a:off x="5983250" y="3528125"/>
            <a:ext cx="3160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Medium"/>
                <a:ea typeface="Rajdhani Medium"/>
                <a:cs typeface="Rajdhani Medium"/>
                <a:sym typeface="Rajdhani Medium"/>
              </a:rPr>
              <a:t>This is Ms. Knight.  She </a:t>
            </a:r>
            <a:r>
              <a:rPr lang="en" sz="1800">
                <a:latin typeface="Rajdhani Medium"/>
                <a:ea typeface="Rajdhani Medium"/>
                <a:cs typeface="Rajdhani Medium"/>
                <a:sym typeface="Rajdhani Medium"/>
              </a:rPr>
              <a:t>visited</a:t>
            </a:r>
            <a:r>
              <a:rPr lang="en" sz="1800">
                <a:latin typeface="Rajdhani Medium"/>
                <a:ea typeface="Rajdhani Medium"/>
                <a:cs typeface="Rajdhani Medium"/>
                <a:sym typeface="Rajdhani Medium"/>
              </a:rPr>
              <a:t> Anchorage Alaska in July.  She is standing at the SUN in the photo above, which is the start of the Anchorage planet walk.</a:t>
            </a:r>
            <a:endParaRPr sz="1800">
              <a:latin typeface="Rajdhani Medium"/>
              <a:ea typeface="Rajdhani Medium"/>
              <a:cs typeface="Rajdhani Medium"/>
              <a:sym typeface="Rajdhani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4" name="Shape 2194"/>
        <p:cNvGrpSpPr/>
        <p:nvPr/>
      </p:nvGrpSpPr>
      <p:grpSpPr>
        <a:xfrm>
          <a:off x="0" y="0"/>
          <a:ext cx="0" cy="0"/>
          <a:chOff x="0" y="0"/>
          <a:chExt cx="0" cy="0"/>
        </a:xfrm>
      </p:grpSpPr>
      <p:pic>
        <p:nvPicPr>
          <p:cNvPr id="2195" name="Google Shape;2195;p203"/>
          <p:cNvPicPr preferRelativeResize="0"/>
          <p:nvPr/>
        </p:nvPicPr>
        <p:blipFill rotWithShape="1">
          <a:blip r:embed="rId3">
            <a:alphaModFix/>
          </a:blip>
          <a:srcRect b="0" l="19219" r="8415" t="0"/>
          <a:stretch/>
        </p:blipFill>
        <p:spPr>
          <a:xfrm>
            <a:off x="203225" y="0"/>
            <a:ext cx="6616863" cy="5143501"/>
          </a:xfrm>
          <a:prstGeom prst="rect">
            <a:avLst/>
          </a:prstGeom>
          <a:noFill/>
          <a:ln>
            <a:noFill/>
          </a:ln>
        </p:spPr>
      </p:pic>
      <p:sp>
        <p:nvSpPr>
          <p:cNvPr id="2196" name="Google Shape;2196;p203"/>
          <p:cNvSpPr txBox="1"/>
          <p:nvPr/>
        </p:nvSpPr>
        <p:spPr>
          <a:xfrm>
            <a:off x="7085550" y="188325"/>
            <a:ext cx="18714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Rajdhani Medium"/>
                <a:ea typeface="Rajdhani Medium"/>
                <a:cs typeface="Rajdhani Medium"/>
                <a:sym typeface="Rajdhani Medium"/>
              </a:rPr>
              <a:t>If you start at the sun and walk at a comfortable pace, every step would take you one light second.  If you travel by bike or car it would represent warp speed.</a:t>
            </a:r>
            <a:endParaRPr sz="2200">
              <a:latin typeface="Rajdhani Medium"/>
              <a:ea typeface="Rajdhani Medium"/>
              <a:cs typeface="Rajdhani Medium"/>
              <a:sym typeface="Rajdhani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0" name="Shape 2200"/>
        <p:cNvGrpSpPr/>
        <p:nvPr/>
      </p:nvGrpSpPr>
      <p:grpSpPr>
        <a:xfrm>
          <a:off x="0" y="0"/>
          <a:ext cx="0" cy="0"/>
          <a:chOff x="0" y="0"/>
          <a:chExt cx="0" cy="0"/>
        </a:xfrm>
      </p:grpSpPr>
      <p:pic>
        <p:nvPicPr>
          <p:cNvPr id="2201" name="Google Shape;2201;p204"/>
          <p:cNvPicPr preferRelativeResize="0"/>
          <p:nvPr/>
        </p:nvPicPr>
        <p:blipFill rotWithShape="1">
          <a:blip r:embed="rId3">
            <a:alphaModFix/>
          </a:blip>
          <a:srcRect b="1120" l="0" r="0" t="18815"/>
          <a:stretch/>
        </p:blipFill>
        <p:spPr>
          <a:xfrm>
            <a:off x="3259888" y="996775"/>
            <a:ext cx="2721776" cy="3874074"/>
          </a:xfrm>
          <a:prstGeom prst="rect">
            <a:avLst/>
          </a:prstGeom>
          <a:noFill/>
          <a:ln>
            <a:noFill/>
          </a:ln>
        </p:spPr>
      </p:pic>
      <p:pic>
        <p:nvPicPr>
          <p:cNvPr id="2202" name="Google Shape;2202;p204"/>
          <p:cNvPicPr preferRelativeResize="0"/>
          <p:nvPr/>
        </p:nvPicPr>
        <p:blipFill rotWithShape="1">
          <a:blip r:embed="rId4">
            <a:alphaModFix/>
          </a:blip>
          <a:srcRect b="5206" l="0" r="0" t="23083"/>
          <a:stretch/>
        </p:blipFill>
        <p:spPr>
          <a:xfrm>
            <a:off x="207250" y="1457500"/>
            <a:ext cx="2721776" cy="3469752"/>
          </a:xfrm>
          <a:prstGeom prst="rect">
            <a:avLst/>
          </a:prstGeom>
          <a:noFill/>
          <a:ln>
            <a:noFill/>
          </a:ln>
        </p:spPr>
      </p:pic>
      <p:pic>
        <p:nvPicPr>
          <p:cNvPr id="2203" name="Google Shape;2203;p204"/>
          <p:cNvPicPr preferRelativeResize="0"/>
          <p:nvPr/>
        </p:nvPicPr>
        <p:blipFill rotWithShape="1">
          <a:blip r:embed="rId5">
            <a:alphaModFix/>
          </a:blip>
          <a:srcRect b="43294" l="0" r="0" t="0"/>
          <a:stretch/>
        </p:blipFill>
        <p:spPr>
          <a:xfrm>
            <a:off x="6312550" y="95975"/>
            <a:ext cx="2721776" cy="2743752"/>
          </a:xfrm>
          <a:prstGeom prst="rect">
            <a:avLst/>
          </a:prstGeom>
          <a:noFill/>
          <a:ln>
            <a:noFill/>
          </a:ln>
        </p:spPr>
      </p:pic>
      <p:sp>
        <p:nvSpPr>
          <p:cNvPr id="2204" name="Google Shape;2204;p204"/>
          <p:cNvSpPr txBox="1"/>
          <p:nvPr/>
        </p:nvSpPr>
        <p:spPr>
          <a:xfrm>
            <a:off x="200100" y="129475"/>
            <a:ext cx="57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ajdhani Medium"/>
              <a:ea typeface="Rajdhani Medium"/>
              <a:cs typeface="Rajdhani Medium"/>
              <a:sym typeface="Rajdhani Medium"/>
            </a:endParaRPr>
          </a:p>
        </p:txBody>
      </p:sp>
      <p:sp>
        <p:nvSpPr>
          <p:cNvPr id="2205" name="Google Shape;2205;p204"/>
          <p:cNvSpPr txBox="1"/>
          <p:nvPr/>
        </p:nvSpPr>
        <p:spPr>
          <a:xfrm>
            <a:off x="6073325" y="4238400"/>
            <a:ext cx="2961000" cy="738900"/>
          </a:xfrm>
          <a:prstGeom prst="rect">
            <a:avLst/>
          </a:prstGeom>
          <a:solidFill>
            <a:srgbClr val="E6B8A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It would take 5.5 hours to reach Pluto.</a:t>
            </a:r>
            <a:endParaRPr sz="1800">
              <a:latin typeface="Cherry Cream Soda"/>
              <a:ea typeface="Cherry Cream Soda"/>
              <a:cs typeface="Cherry Cream Soda"/>
              <a:sym typeface="Cherry Cream Soda"/>
            </a:endParaRPr>
          </a:p>
        </p:txBody>
      </p:sp>
      <p:sp>
        <p:nvSpPr>
          <p:cNvPr id="2206" name="Google Shape;2206;p204"/>
          <p:cNvSpPr txBox="1"/>
          <p:nvPr/>
        </p:nvSpPr>
        <p:spPr>
          <a:xfrm>
            <a:off x="200100" y="285613"/>
            <a:ext cx="2495100" cy="10158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It took 3 minutes to walk here from the sun.</a:t>
            </a:r>
            <a:endParaRPr sz="1800">
              <a:latin typeface="Cherry Cream Soda"/>
              <a:ea typeface="Cherry Cream Soda"/>
              <a:cs typeface="Cherry Cream Soda"/>
              <a:sym typeface="Cherry Cream Soda"/>
            </a:endParaRPr>
          </a:p>
        </p:txBody>
      </p:sp>
      <p:sp>
        <p:nvSpPr>
          <p:cNvPr id="2207" name="Google Shape;2207;p204"/>
          <p:cNvSpPr txBox="1"/>
          <p:nvPr/>
        </p:nvSpPr>
        <p:spPr>
          <a:xfrm>
            <a:off x="3256325" y="27750"/>
            <a:ext cx="2817000" cy="1015800"/>
          </a:xfrm>
          <a:prstGeom prst="rect">
            <a:avLst/>
          </a:prstGeom>
          <a:solidFill>
            <a:srgbClr val="D9D2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It took 6 minutes to walk here from the sun.</a:t>
            </a:r>
            <a:endParaRPr sz="1800">
              <a:latin typeface="Cherry Cream Soda"/>
              <a:ea typeface="Cherry Cream Soda"/>
              <a:cs typeface="Cherry Cream Soda"/>
              <a:sym typeface="Cherry Cream Soda"/>
            </a:endParaRPr>
          </a:p>
        </p:txBody>
      </p:sp>
      <p:sp>
        <p:nvSpPr>
          <p:cNvPr id="2208" name="Google Shape;2208;p204"/>
          <p:cNvSpPr txBox="1"/>
          <p:nvPr/>
        </p:nvSpPr>
        <p:spPr>
          <a:xfrm>
            <a:off x="6425875" y="2839713"/>
            <a:ext cx="2495100" cy="10158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It took 8 minutes to walk here from the sun.</a:t>
            </a:r>
            <a:endParaRPr sz="1800">
              <a:latin typeface="Cherry Cream Soda"/>
              <a:ea typeface="Cherry Cream Soda"/>
              <a:cs typeface="Cherry Cream Soda"/>
              <a:sym typeface="Cherry Cream Sod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2" name="Shape 2212"/>
        <p:cNvGrpSpPr/>
        <p:nvPr/>
      </p:nvGrpSpPr>
      <p:grpSpPr>
        <a:xfrm>
          <a:off x="0" y="0"/>
          <a:ext cx="0" cy="0"/>
          <a:chOff x="0" y="0"/>
          <a:chExt cx="0" cy="0"/>
        </a:xfrm>
      </p:grpSpPr>
      <p:sp>
        <p:nvSpPr>
          <p:cNvPr id="2213" name="Google Shape;2213;p205"/>
          <p:cNvSpPr txBox="1"/>
          <p:nvPr>
            <p:ph type="title"/>
          </p:nvPr>
        </p:nvSpPr>
        <p:spPr>
          <a:xfrm>
            <a:off x="3951675" y="535650"/>
            <a:ext cx="3114900" cy="114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200"/>
              <a:t>Solar system scale investigation</a:t>
            </a:r>
            <a:endParaRPr sz="3200"/>
          </a:p>
          <a:p>
            <a:pPr indent="0" lvl="0" marL="0" rtl="0" algn="ctr">
              <a:spcBef>
                <a:spcPts val="0"/>
              </a:spcBef>
              <a:spcAft>
                <a:spcPts val="0"/>
              </a:spcAft>
              <a:buNone/>
            </a:pPr>
            <a:r>
              <a:t/>
            </a:r>
            <a:endParaRPr sz="2400">
              <a:latin typeface="Rajdhani Medium"/>
              <a:ea typeface="Rajdhani Medium"/>
              <a:cs typeface="Rajdhani Medium"/>
              <a:sym typeface="Rajdhani Medium"/>
            </a:endParaRPr>
          </a:p>
        </p:txBody>
      </p:sp>
      <p:sp>
        <p:nvSpPr>
          <p:cNvPr id="2214" name="Google Shape;2214;p205"/>
          <p:cNvSpPr txBox="1"/>
          <p:nvPr>
            <p:ph idx="1" type="subTitle"/>
          </p:nvPr>
        </p:nvSpPr>
        <p:spPr>
          <a:xfrm>
            <a:off x="3687350" y="1805775"/>
            <a:ext cx="4262700" cy="302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ntata One"/>
                <a:ea typeface="Cantata One"/>
                <a:cs typeface="Cantata One"/>
                <a:sym typeface="Cantata One"/>
              </a:rPr>
              <a:t>Choose </a:t>
            </a:r>
            <a:r>
              <a:rPr lang="en">
                <a:solidFill>
                  <a:srgbClr val="FFFF00"/>
                </a:solidFill>
                <a:latin typeface="Cantata One"/>
                <a:ea typeface="Cantata One"/>
                <a:cs typeface="Cantata One"/>
                <a:sym typeface="Cantata One"/>
              </a:rPr>
              <a:t>1 inner planet</a:t>
            </a:r>
            <a:endParaRPr>
              <a:solidFill>
                <a:srgbClr val="FFFF00"/>
              </a:solidFill>
              <a:latin typeface="Cantata One"/>
              <a:ea typeface="Cantata One"/>
              <a:cs typeface="Cantata One"/>
              <a:sym typeface="Cantata One"/>
            </a:endParaRPr>
          </a:p>
          <a:p>
            <a:pPr indent="0" lvl="0" marL="0" rtl="0" algn="ctr">
              <a:spcBef>
                <a:spcPts val="0"/>
              </a:spcBef>
              <a:spcAft>
                <a:spcPts val="0"/>
              </a:spcAft>
              <a:buNone/>
            </a:pPr>
            <a:r>
              <a:rPr lang="en">
                <a:latin typeface="Cantata One"/>
                <a:ea typeface="Cantata One"/>
                <a:cs typeface="Cantata One"/>
                <a:sym typeface="Cantata One"/>
              </a:rPr>
              <a:t>Choose </a:t>
            </a:r>
            <a:r>
              <a:rPr lang="en">
                <a:solidFill>
                  <a:srgbClr val="FF9900"/>
                </a:solidFill>
                <a:latin typeface="Cantata One"/>
                <a:ea typeface="Cantata One"/>
                <a:cs typeface="Cantata One"/>
                <a:sym typeface="Cantata One"/>
              </a:rPr>
              <a:t>1 outer planet</a:t>
            </a:r>
            <a:endParaRPr>
              <a:solidFill>
                <a:srgbClr val="FF9900"/>
              </a:solidFill>
              <a:latin typeface="Cantata One"/>
              <a:ea typeface="Cantata One"/>
              <a:cs typeface="Cantata One"/>
              <a:sym typeface="Cantata One"/>
            </a:endParaRPr>
          </a:p>
          <a:p>
            <a:pPr indent="0" lvl="0" marL="0" rtl="0" algn="ctr">
              <a:spcBef>
                <a:spcPts val="0"/>
              </a:spcBef>
              <a:spcAft>
                <a:spcPts val="0"/>
              </a:spcAft>
              <a:buNone/>
            </a:pPr>
            <a:r>
              <a:t/>
            </a:r>
            <a:endParaRPr>
              <a:latin typeface="Cantata One"/>
              <a:ea typeface="Cantata One"/>
              <a:cs typeface="Cantata One"/>
              <a:sym typeface="Cantata One"/>
            </a:endParaRPr>
          </a:p>
          <a:p>
            <a:pPr indent="0" lvl="0" marL="0" rtl="0" algn="ctr">
              <a:spcBef>
                <a:spcPts val="0"/>
              </a:spcBef>
              <a:spcAft>
                <a:spcPts val="0"/>
              </a:spcAft>
              <a:buNone/>
            </a:pPr>
            <a:r>
              <a:rPr lang="en">
                <a:latin typeface="Cantata One"/>
                <a:ea typeface="Cantata One"/>
                <a:cs typeface="Cantata One"/>
                <a:sym typeface="Cantata One"/>
              </a:rPr>
              <a:t>Research &amp; fill in the table for the project</a:t>
            </a:r>
            <a:endParaRPr>
              <a:latin typeface="Cantata One"/>
              <a:ea typeface="Cantata One"/>
              <a:cs typeface="Cantata One"/>
              <a:sym typeface="Cantata One"/>
            </a:endParaRPr>
          </a:p>
          <a:p>
            <a:pPr indent="0" lvl="0" marL="0" rtl="0" algn="ctr">
              <a:spcBef>
                <a:spcPts val="0"/>
              </a:spcBef>
              <a:spcAft>
                <a:spcPts val="0"/>
              </a:spcAft>
              <a:buNone/>
            </a:pPr>
            <a:r>
              <a:t/>
            </a:r>
            <a:endParaRPr>
              <a:latin typeface="Cantata One"/>
              <a:ea typeface="Cantata One"/>
              <a:cs typeface="Cantata One"/>
              <a:sym typeface="Cantata One"/>
            </a:endParaRPr>
          </a:p>
          <a:p>
            <a:pPr indent="0" lvl="0" marL="0" rtl="0" algn="ctr">
              <a:spcBef>
                <a:spcPts val="0"/>
              </a:spcBef>
              <a:spcAft>
                <a:spcPts val="0"/>
              </a:spcAft>
              <a:buNone/>
            </a:pPr>
            <a:r>
              <a:rPr lang="en">
                <a:latin typeface="Cantata One"/>
                <a:ea typeface="Cantata One"/>
                <a:cs typeface="Cantata One"/>
                <a:sym typeface="Cantata One"/>
              </a:rPr>
              <a:t>Project is posted on Google classroom</a:t>
            </a:r>
            <a:endParaRPr>
              <a:latin typeface="Cantata One"/>
              <a:ea typeface="Cantata One"/>
              <a:cs typeface="Cantata One"/>
              <a:sym typeface="Cantata One"/>
            </a:endParaRPr>
          </a:p>
        </p:txBody>
      </p:sp>
      <p:pic>
        <p:nvPicPr>
          <p:cNvPr descr="❤️ Please subscribe https://www.youtube.com/channel/UCjmqY7C-L9yW4IMKiRz4wTQ?sub_confirmation=1 🌍 10 minute classroom timer with the solar system and relaxing study music.&#10;🪐The order of the planets in the solar system, starting nearest the sun and working outward is the following: Mercury, Venus, Earth, Mars, Jupiter, Saturn, Uranus, Neptune and then the possible Planet Nine. If you insist on including Pluto, it would come after Neptune on the list.  &#10;&#10;This is the perfect ten minute countdown video timer for kids, classroom, school, homeschool, youth groups, screensaver, children, parents etc.&#10;&#10;🌍Let's be friends ↴&#10;&#10;Pinterest    https://www.pinterest.com/countdownvideos&#10;&#10;Reddit       https://www.reddit.com/r/countdownvideos/&#10;&#10;Keen          https://staykeen.com/keen/YDgNNn88vSx6zfK39w1m&#10;&#10;Instagram  https://www.instagram.com/countdownvideos/&#10;&#10;Twitter       https://twitter.com/countdownvideo&#10;&#10;TikTok       https://www.tiktok.com/@countdownvideos.com&#10;&#10;10 min. Classroom Countdown Video: http://countdownvideos.com&#10;Solar/ Planets Animation:  Pixaby&#10;Relaxing Solar Study Music : YouTube Audio Library - Venkatesananda - Jesse Gallagher&#10;&#10;&#10;🪐10 Minute Solar Classroom Timer Timestamp&#10;0:00​ - start&#10;1:00​ - 9 Minute Solar Timer &#10;2:00​ - 8 Minutes  Solar Timer &#10;3:00​ - 7 Minutes  Solar Timer  &#10;4:00​ - 6 Minutes  Solar Timer &#10;5:00​ - 5 Minutes  Solar Timer &#10;6:00​ - 4 Minutes  Solar Timer &#10;7:00​ - 3 Minutes  Solar Timer &#10;8:00​ - 2 Minutes  Solar Timer &#10;9:00​ - 1 Minutes  Solar Timer &#10;10:00​ - End solar classroom Timer&#10;&#10;Our other 10 minute countdown video timers https://www.youtube.com/watch?v=DP06anlQ63k&amp;list=PLzWcM3cYPRNzofZS8t1Uw8CrnbbHIwKNT&#10;&#10;Other video countdown timer channels on Youtube:&#10;mr timer, timer topia, BCG Timers, McZerrill, mandy mathy, Bledsoe Teacher Tools &amp; Countdown Timers, Tick Tock Countdown Timer, ClassMorning, SET TIMER TO, TimerChannelOfficial, Adam Eschborn, ONLY ONLINE TIMERS, Dream Machine, The Timer Pitt, Simply Timers, PandrewPanz, PLEXKITS, Pomodoro Music Timer, timers and more&#10;&#10;#countdownvideos #10minuteclassroomtimer #classroomtools" id="2215" name="Google Shape;2215;p205" title="10 Minute Solar Classroom Timer🪐 Relaxing Study Music 🌍">
            <a:hlinkClick r:id="rId3"/>
          </p:cNvPr>
          <p:cNvPicPr preferRelativeResize="0"/>
          <p:nvPr/>
        </p:nvPicPr>
        <p:blipFill>
          <a:blip r:embed="rId4">
            <a:alphaModFix/>
          </a:blip>
          <a:stretch>
            <a:fillRect/>
          </a:stretch>
        </p:blipFill>
        <p:spPr>
          <a:xfrm>
            <a:off x="218625" y="144400"/>
            <a:ext cx="1408200" cy="1056150"/>
          </a:xfrm>
          <a:prstGeom prst="rect">
            <a:avLst/>
          </a:prstGeom>
          <a:noFill/>
          <a:ln>
            <a:noFill/>
          </a:ln>
        </p:spPr>
      </p:pic>
      <p:pic>
        <p:nvPicPr>
          <p:cNvPr descr="3 Minute TIMER With Astronauts in space,  music, with video game over sounds at the end, good for Parents, Kids and Teachers&#10;&#10;#3minutetimer #space #happymusic" id="2216" name="Google Shape;2216;p205" title="3 minute ASTRONAUTS in Space TIMER, With Music🌎🚀🧑🏼‍🚀">
            <a:hlinkClick r:id="rId5"/>
          </p:cNvPr>
          <p:cNvPicPr preferRelativeResize="0"/>
          <p:nvPr/>
        </p:nvPicPr>
        <p:blipFill>
          <a:blip r:embed="rId6">
            <a:alphaModFix/>
          </a:blip>
          <a:stretch>
            <a:fillRect/>
          </a:stretch>
        </p:blipFill>
        <p:spPr>
          <a:xfrm>
            <a:off x="218625" y="4131276"/>
            <a:ext cx="1061875" cy="796400"/>
          </a:xfrm>
          <a:prstGeom prst="rect">
            <a:avLst/>
          </a:prstGeom>
          <a:noFill/>
          <a:ln>
            <a:noFill/>
          </a:ln>
        </p:spPr>
      </p:pic>
      <p:sp>
        <p:nvSpPr>
          <p:cNvPr id="2217" name="Google Shape;2217;p205"/>
          <p:cNvSpPr txBox="1"/>
          <p:nvPr/>
        </p:nvSpPr>
        <p:spPr>
          <a:xfrm>
            <a:off x="7360100" y="144400"/>
            <a:ext cx="173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FF9100"/>
                </a:solidFill>
                <a:latin typeface="Rajdhani Medium"/>
                <a:ea typeface="Rajdhani Medium"/>
                <a:cs typeface="Rajdhani Medium"/>
                <a:sym typeface="Rajdhani Medium"/>
              </a:rPr>
              <a:t>Day 34</a:t>
            </a:r>
            <a:endParaRPr sz="2400">
              <a:solidFill>
                <a:srgbClr val="FF9100"/>
              </a:solidFill>
              <a:latin typeface="Rajdhani Medium"/>
              <a:ea typeface="Rajdhani Medium"/>
              <a:cs typeface="Rajdhani Medium"/>
              <a:sym typeface="Rajdhani Medium"/>
            </a:endParaRPr>
          </a:p>
        </p:txBody>
      </p:sp>
      <p:sp>
        <p:nvSpPr>
          <p:cNvPr id="2218" name="Google Shape;2218;p205"/>
          <p:cNvSpPr txBox="1"/>
          <p:nvPr/>
        </p:nvSpPr>
        <p:spPr>
          <a:xfrm>
            <a:off x="317800" y="2695325"/>
            <a:ext cx="753300" cy="538800"/>
          </a:xfrm>
          <a:prstGeom prst="rect">
            <a:avLst/>
          </a:prstGeom>
          <a:solidFill>
            <a:srgbClr val="F1C23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u="sng">
                <a:solidFill>
                  <a:schemeClr val="hlink"/>
                </a:solidFill>
                <a:latin typeface="Rajdhani Medium"/>
                <a:ea typeface="Rajdhani Medium"/>
                <a:cs typeface="Rajdhani Medium"/>
                <a:sym typeface="Rajdhani Medium"/>
                <a:hlinkClick r:id="rId7"/>
              </a:rPr>
              <a:t>Sun</a:t>
            </a:r>
            <a:endParaRPr sz="2300">
              <a:latin typeface="Rajdhani Medium"/>
              <a:ea typeface="Rajdhani Medium"/>
              <a:cs typeface="Rajdhani Medium"/>
              <a:sym typeface="Rajdhani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6"/>
                                        </p:tgtEl>
                                        <p:attrNameLst>
                                          <p:attrName>style.visibility</p:attrName>
                                        </p:attrNameLst>
                                      </p:cBhvr>
                                      <p:to>
                                        <p:strVal val="visible"/>
                                      </p:to>
                                    </p:set>
                                    <p:animEffect filter="fade" transition="in">
                                      <p:cBhvr>
                                        <p:cTn dur="1000"/>
                                        <p:tgtEl>
                                          <p:spTgt spid="2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2" name="Shape 2222"/>
        <p:cNvGrpSpPr/>
        <p:nvPr/>
      </p:nvGrpSpPr>
      <p:grpSpPr>
        <a:xfrm>
          <a:off x="0" y="0"/>
          <a:ext cx="0" cy="0"/>
          <a:chOff x="0" y="0"/>
          <a:chExt cx="0" cy="0"/>
        </a:xfrm>
      </p:grpSpPr>
      <p:sp>
        <p:nvSpPr>
          <p:cNvPr id="2223" name="Google Shape;2223;p206"/>
          <p:cNvSpPr txBox="1"/>
          <p:nvPr>
            <p:ph type="title"/>
          </p:nvPr>
        </p:nvSpPr>
        <p:spPr>
          <a:xfrm>
            <a:off x="233625" y="124625"/>
            <a:ext cx="2191800" cy="278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Orbitron"/>
                <a:ea typeface="Orbitron"/>
                <a:cs typeface="Orbitron"/>
                <a:sym typeface="Orbitron"/>
                <a:hlinkClick r:id="rId3"/>
              </a:rPr>
              <a:t>Video</a:t>
            </a:r>
            <a:r>
              <a:rPr lang="en">
                <a:latin typeface="Orbitron"/>
                <a:ea typeface="Orbitron"/>
                <a:cs typeface="Orbitron"/>
                <a:sym typeface="Orbitron"/>
              </a:rPr>
              <a:t> intro</a:t>
            </a:r>
            <a:endParaRPr>
              <a:latin typeface="Orbitron"/>
              <a:ea typeface="Orbitron"/>
              <a:cs typeface="Orbitron"/>
              <a:sym typeface="Orbitron"/>
            </a:endParaRPr>
          </a:p>
          <a:p>
            <a:pPr indent="0" lvl="0" marL="0" rtl="0" algn="ctr">
              <a:spcBef>
                <a:spcPts val="0"/>
              </a:spcBef>
              <a:spcAft>
                <a:spcPts val="0"/>
              </a:spcAft>
              <a:buNone/>
            </a:pPr>
            <a:r>
              <a:rPr lang="en" sz="1800"/>
              <a:t>Why can’t we put the diameter and distance on the same model?</a:t>
            </a:r>
            <a:endParaRPr sz="1800"/>
          </a:p>
        </p:txBody>
      </p:sp>
      <p:sp>
        <p:nvSpPr>
          <p:cNvPr id="2224" name="Google Shape;2224;p206"/>
          <p:cNvSpPr txBox="1"/>
          <p:nvPr>
            <p:ph idx="2" type="title"/>
          </p:nvPr>
        </p:nvSpPr>
        <p:spPr>
          <a:xfrm>
            <a:off x="2829650" y="1144800"/>
            <a:ext cx="2473800" cy="285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Diameter scale drawing</a:t>
            </a:r>
            <a:endParaRPr/>
          </a:p>
          <a:p>
            <a:pPr indent="0" lvl="0" marL="0" rtl="0" algn="ctr">
              <a:spcBef>
                <a:spcPts val="0"/>
              </a:spcBef>
              <a:spcAft>
                <a:spcPts val="0"/>
              </a:spcAft>
              <a:buNone/>
            </a:pPr>
            <a:r>
              <a:rPr lang="en" sz="3000"/>
              <a:t>(15 min)</a:t>
            </a:r>
            <a:endParaRPr sz="3000"/>
          </a:p>
        </p:txBody>
      </p:sp>
      <p:sp>
        <p:nvSpPr>
          <p:cNvPr id="2225" name="Google Shape;2225;p206"/>
          <p:cNvSpPr txBox="1"/>
          <p:nvPr>
            <p:ph idx="4" type="title"/>
          </p:nvPr>
        </p:nvSpPr>
        <p:spPr>
          <a:xfrm>
            <a:off x="6343175" y="1925252"/>
            <a:ext cx="2473800" cy="268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Distance scale drawing</a:t>
            </a:r>
            <a:endParaRPr/>
          </a:p>
          <a:p>
            <a:pPr indent="0" lvl="0" marL="0" rtl="0" algn="ctr">
              <a:spcBef>
                <a:spcPts val="0"/>
              </a:spcBef>
              <a:spcAft>
                <a:spcPts val="0"/>
              </a:spcAft>
              <a:buClr>
                <a:schemeClr val="dk1"/>
              </a:buClr>
              <a:buSzPts val="1100"/>
              <a:buFont typeface="Arial"/>
              <a:buNone/>
            </a:pPr>
            <a:r>
              <a:rPr lang="en" sz="3000"/>
              <a:t>(15 min)</a:t>
            </a:r>
            <a:endParaRPr/>
          </a:p>
        </p:txBody>
      </p:sp>
      <p:sp>
        <p:nvSpPr>
          <p:cNvPr id="2226" name="Google Shape;2226;p206"/>
          <p:cNvSpPr txBox="1"/>
          <p:nvPr/>
        </p:nvSpPr>
        <p:spPr>
          <a:xfrm>
            <a:off x="5367125" y="2718900"/>
            <a:ext cx="12594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F00"/>
                </a:solidFill>
                <a:latin typeface="Rajdhani Medium"/>
                <a:ea typeface="Rajdhani Medium"/>
                <a:cs typeface="Rajdhani Medium"/>
                <a:sym typeface="Rajdhani Medium"/>
              </a:rPr>
              <a:t>5 min break</a:t>
            </a:r>
            <a:endParaRPr sz="2500">
              <a:solidFill>
                <a:srgbClr val="FFFF00"/>
              </a:solidFill>
              <a:latin typeface="Rajdhani Medium"/>
              <a:ea typeface="Rajdhani Medium"/>
              <a:cs typeface="Rajdhani Medium"/>
              <a:sym typeface="Rajdhani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0" name="Shape 2230"/>
        <p:cNvGrpSpPr/>
        <p:nvPr/>
      </p:nvGrpSpPr>
      <p:grpSpPr>
        <a:xfrm>
          <a:off x="0" y="0"/>
          <a:ext cx="0" cy="0"/>
          <a:chOff x="0" y="0"/>
          <a:chExt cx="0" cy="0"/>
        </a:xfrm>
      </p:grpSpPr>
      <p:sp>
        <p:nvSpPr>
          <p:cNvPr id="2231" name="Google Shape;2231;p207"/>
          <p:cNvSpPr txBox="1"/>
          <p:nvPr>
            <p:ph idx="4294967295" type="subTitle"/>
          </p:nvPr>
        </p:nvSpPr>
        <p:spPr>
          <a:xfrm>
            <a:off x="5589802" y="2375625"/>
            <a:ext cx="1942500" cy="47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Comparing distance</a:t>
            </a:r>
            <a:endParaRPr/>
          </a:p>
        </p:txBody>
      </p:sp>
      <p:sp>
        <p:nvSpPr>
          <p:cNvPr id="2232" name="Google Shape;2232;p207"/>
          <p:cNvSpPr txBox="1"/>
          <p:nvPr>
            <p:ph idx="4294967295" type="subTitle"/>
          </p:nvPr>
        </p:nvSpPr>
        <p:spPr>
          <a:xfrm>
            <a:off x="205127" y="1126475"/>
            <a:ext cx="1942500" cy="47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Comparing diameter</a:t>
            </a:r>
            <a:endParaRPr/>
          </a:p>
        </p:txBody>
      </p:sp>
      <p:sp>
        <p:nvSpPr>
          <p:cNvPr id="2233" name="Google Shape;2233;p207"/>
          <p:cNvSpPr txBox="1"/>
          <p:nvPr>
            <p:ph idx="1" type="body"/>
          </p:nvPr>
        </p:nvSpPr>
        <p:spPr>
          <a:xfrm>
            <a:off x="205125" y="926950"/>
            <a:ext cx="4875300" cy="4144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Take your largest diameter value</a:t>
            </a:r>
            <a:endParaRPr sz="1500">
              <a:latin typeface="Ultra"/>
              <a:ea typeface="Ultra"/>
              <a:cs typeface="Ultra"/>
              <a:sym typeface="Ultra"/>
            </a:endParaRPr>
          </a:p>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Divide it by 20 (because the largest circle you can make on a standard size paper is approximately 22 cm and you want things to fit on the page)</a:t>
            </a:r>
            <a:endParaRPr sz="1500">
              <a:latin typeface="Ultra"/>
              <a:ea typeface="Ultra"/>
              <a:cs typeface="Ultra"/>
              <a:sym typeface="Ultra"/>
            </a:endParaRPr>
          </a:p>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This will give you a number that will work as your scale (round it up to the closest whole number)</a:t>
            </a:r>
            <a:endParaRPr sz="1500">
              <a:latin typeface="Ultra"/>
              <a:ea typeface="Ultra"/>
              <a:cs typeface="Ultra"/>
              <a:sym typeface="Ultra"/>
            </a:endParaRPr>
          </a:p>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Put your scale on the page</a:t>
            </a:r>
            <a:endParaRPr sz="1500">
              <a:latin typeface="Ultra"/>
              <a:ea typeface="Ultra"/>
              <a:cs typeface="Ultra"/>
              <a:sym typeface="Ultra"/>
            </a:endParaRPr>
          </a:p>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Now divide both of your diameter numbers by the scale number to find out how big the circle will be</a:t>
            </a:r>
            <a:endParaRPr sz="1500">
              <a:latin typeface="Ultra"/>
              <a:ea typeface="Ultra"/>
              <a:cs typeface="Ultra"/>
              <a:sym typeface="Ultra"/>
            </a:endParaRPr>
          </a:p>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Draw the circles and label them with the name of the celestial body, the actual diameter and the size of the circle you drew</a:t>
            </a:r>
            <a:endParaRPr sz="1500">
              <a:latin typeface="Ultra"/>
              <a:ea typeface="Ultra"/>
              <a:cs typeface="Ultra"/>
              <a:sym typeface="Ultra"/>
            </a:endParaRPr>
          </a:p>
        </p:txBody>
      </p:sp>
      <p:sp>
        <p:nvSpPr>
          <p:cNvPr id="2234" name="Google Shape;2234;p207"/>
          <p:cNvSpPr txBox="1"/>
          <p:nvPr>
            <p:ph type="title"/>
          </p:nvPr>
        </p:nvSpPr>
        <p:spPr>
          <a:xfrm>
            <a:off x="49275" y="2493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to make a scale drawing so everything fits on the page</a:t>
            </a:r>
            <a:endParaRPr/>
          </a:p>
        </p:txBody>
      </p:sp>
      <p:sp>
        <p:nvSpPr>
          <p:cNvPr id="2235" name="Google Shape;2235;p207"/>
          <p:cNvSpPr txBox="1"/>
          <p:nvPr/>
        </p:nvSpPr>
        <p:spPr>
          <a:xfrm>
            <a:off x="5542375" y="965725"/>
            <a:ext cx="32226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Example:   Earth and the Sun</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Diameter of the sun = 1392000 km</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Diameter of the Earth = 13000 km</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1392000 / 20 = 69600</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1 cm= 70000 km</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Sun diameter to put on the page =19.9 cm</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Earth diameter to put on the page = 0.2 cm</a:t>
            </a:r>
            <a:endParaRPr>
              <a:solidFill>
                <a:srgbClr val="EFEFEF"/>
              </a:solidFill>
              <a:latin typeface="Cherry Cream Soda"/>
              <a:ea typeface="Cherry Cream Soda"/>
              <a:cs typeface="Cherry Cream Soda"/>
              <a:sym typeface="Cherry Cream So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sp>
        <p:nvSpPr>
          <p:cNvPr id="1792" name="Google Shape;1792;p181"/>
          <p:cNvSpPr txBox="1"/>
          <p:nvPr>
            <p:ph type="ctrTitle"/>
          </p:nvPr>
        </p:nvSpPr>
        <p:spPr>
          <a:xfrm>
            <a:off x="4332125" y="144875"/>
            <a:ext cx="4343400" cy="255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objects are in our solar system?</a:t>
            </a:r>
            <a:endParaRPr/>
          </a:p>
        </p:txBody>
      </p:sp>
      <p:sp>
        <p:nvSpPr>
          <p:cNvPr id="1793" name="Google Shape;1793;p181"/>
          <p:cNvSpPr txBox="1"/>
          <p:nvPr>
            <p:ph idx="1" type="subTitle"/>
          </p:nvPr>
        </p:nvSpPr>
        <p:spPr>
          <a:xfrm>
            <a:off x="5313850" y="3243050"/>
            <a:ext cx="2760300" cy="160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How many can you list?</a:t>
            </a:r>
            <a:endParaRPr/>
          </a:p>
          <a:p>
            <a:pPr indent="0" lvl="0" marL="0" rtl="0" algn="r">
              <a:spcBef>
                <a:spcPts val="0"/>
              </a:spcBef>
              <a:spcAft>
                <a:spcPts val="0"/>
              </a:spcAft>
              <a:buNone/>
            </a:pPr>
            <a:r>
              <a:rPr lang="en"/>
              <a:t> Turn and share with a neighbor</a:t>
            </a:r>
            <a:endParaRPr/>
          </a:p>
        </p:txBody>
      </p:sp>
      <p:pic>
        <p:nvPicPr>
          <p:cNvPr descr="This 2 minute countdown video features footage from NASA's Solar System Exploration Website.  &#10;&#10;Video source:&#10;https://solarsystem.nasa.gov&#10;&#10;Music credit: &#10;The New Order by Aaron Kenny&#10;&#10;#CountdownTimer #EarthDay #ScienceTimer" id="1794" name="Google Shape;1794;p181" title="🌎🌍🌏 Earth from Space - 2 Minute Countdown">
            <a:hlinkClick r:id="rId3"/>
          </p:cNvPr>
          <p:cNvPicPr preferRelativeResize="0"/>
          <p:nvPr/>
        </p:nvPicPr>
        <p:blipFill>
          <a:blip r:embed="rId4">
            <a:alphaModFix/>
          </a:blip>
          <a:stretch>
            <a:fillRect/>
          </a:stretch>
        </p:blipFill>
        <p:spPr>
          <a:xfrm>
            <a:off x="3417875" y="3333963"/>
            <a:ext cx="1895975" cy="1421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4"/>
                                        </p:tgtEl>
                                        <p:attrNameLst>
                                          <p:attrName>style.visibility</p:attrName>
                                        </p:attrNameLst>
                                      </p:cBhvr>
                                      <p:to>
                                        <p:strVal val="visible"/>
                                      </p:to>
                                    </p:set>
                                    <p:animEffect filter="fade" transition="in">
                                      <p:cBhvr>
                                        <p:cTn dur="1000"/>
                                        <p:tgtEl>
                                          <p:spTgt spid="17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9" name="Shape 2239"/>
        <p:cNvGrpSpPr/>
        <p:nvPr/>
      </p:nvGrpSpPr>
      <p:grpSpPr>
        <a:xfrm>
          <a:off x="0" y="0"/>
          <a:ext cx="0" cy="0"/>
          <a:chOff x="0" y="0"/>
          <a:chExt cx="0" cy="0"/>
        </a:xfrm>
      </p:grpSpPr>
      <p:sp>
        <p:nvSpPr>
          <p:cNvPr id="2240" name="Google Shape;2240;p208"/>
          <p:cNvSpPr txBox="1"/>
          <p:nvPr>
            <p:ph idx="2" type="title"/>
          </p:nvPr>
        </p:nvSpPr>
        <p:spPr>
          <a:xfrm>
            <a:off x="451675" y="612028"/>
            <a:ext cx="2473800" cy="230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Diameter scale drawing</a:t>
            </a:r>
            <a:endParaRPr/>
          </a:p>
        </p:txBody>
      </p:sp>
      <p:sp>
        <p:nvSpPr>
          <p:cNvPr id="2241" name="Google Shape;2241;p208"/>
          <p:cNvSpPr txBox="1"/>
          <p:nvPr>
            <p:ph idx="4" type="title"/>
          </p:nvPr>
        </p:nvSpPr>
        <p:spPr>
          <a:xfrm>
            <a:off x="6096025" y="2271623"/>
            <a:ext cx="2473800" cy="184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Find your scale</a:t>
            </a:r>
            <a:endParaRPr/>
          </a:p>
        </p:txBody>
      </p:sp>
      <p:pic>
        <p:nvPicPr>
          <p:cNvPr descr="❤️ Please subscribe https://www.youtube.com/channel/UCjmqY7C-L9yW4IMKiRz4wTQ?sub_confirmation=1 🌍 10 minute classroom timer with the solar system and relaxing study music.&#10;🪐The order of the planets in the solar system, starting nearest the sun and working outward is the following: Mercury, Venus, Earth, Mars, Jupiter, Saturn, Uranus, Neptune and then the possible Planet Nine. If you insist on including Pluto, it would come after Neptune on the list.  &#10;&#10;This is the perfect ten minute countdown video timer for kids, classroom, school, homeschool, youth groups, screensaver, children, parents etc.&#10;&#10;🌍Let's be friends ↴&#10;&#10;Pinterest    https://www.pinterest.com/countdownvideos&#10;&#10;Reddit       https://www.reddit.com/r/countdownvideos/&#10;&#10;Keen          https://staykeen.com/keen/YDgNNn88vSx6zfK39w1m&#10;&#10;Instagram  https://www.instagram.com/countdownvideos/&#10;&#10;Twitter       https://twitter.com/countdownvideo&#10;&#10;TikTok       https://www.tiktok.com/@countdownvideos.com&#10;&#10;10 min. Classroom Countdown Video: http://countdownvideos.com&#10;Solar/ Planets Animation:  Pixaby&#10;Relaxing Solar Study Music : YouTube Audio Library - Venkatesananda - Jesse Gallagher&#10;&#10;&#10;🪐10 Minute Solar Classroom Timer Timestamp&#10;0:00​ - start&#10;1:00​ - 9 Minute Solar Timer &#10;2:00​ - 8 Minutes  Solar Timer &#10;3:00​ - 7 Minutes  Solar Timer  &#10;4:00​ - 6 Minutes  Solar Timer &#10;5:00​ - 5 Minutes  Solar Timer &#10;6:00​ - 4 Minutes  Solar Timer &#10;7:00​ - 3 Minutes  Solar Timer &#10;8:00​ - 2 Minutes  Solar Timer &#10;9:00​ - 1 Minutes  Solar Timer &#10;10:00​ - End solar classroom Timer&#10;&#10;Our other 10 minute countdown video timers https://www.youtube.com/watch?v=DP06anlQ63k&amp;list=PLzWcM3cYPRNzofZS8t1Uw8CrnbbHIwKNT&#10;&#10;Other video countdown timer channels on Youtube:&#10;mr timer, timer topia, BCG Timers, McZerrill, mandy mathy, Bledsoe Teacher Tools &amp; Countdown Timers, Tick Tock Countdown Timer, ClassMorning, SET TIMER TO, TimerChannelOfficial, Adam Eschborn, ONLY ONLINE TIMERS, Dream Machine, The Timer Pitt, Simply Timers, PandrewPanz, PLEXKITS, Pomodoro Music Timer, timers and more&#10;&#10;#countdownvideos #10minuteclassroomtimer #classroomtools" id="2242" name="Google Shape;2242;p208" title="10 Minute Solar Classroom Timer🪐 Relaxing Study Music 🌍">
            <a:hlinkClick r:id="rId3"/>
          </p:cNvPr>
          <p:cNvPicPr preferRelativeResize="0"/>
          <p:nvPr/>
        </p:nvPicPr>
        <p:blipFill>
          <a:blip r:embed="rId4">
            <a:alphaModFix/>
          </a:blip>
          <a:stretch>
            <a:fillRect/>
          </a:stretch>
        </p:blipFill>
        <p:spPr>
          <a:xfrm>
            <a:off x="3660888" y="1935623"/>
            <a:ext cx="1977925" cy="1483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6" name="Shape 2246"/>
        <p:cNvGrpSpPr/>
        <p:nvPr/>
      </p:nvGrpSpPr>
      <p:grpSpPr>
        <a:xfrm>
          <a:off x="0" y="0"/>
          <a:ext cx="0" cy="0"/>
          <a:chOff x="0" y="0"/>
          <a:chExt cx="0" cy="0"/>
        </a:xfrm>
      </p:grpSpPr>
      <p:sp>
        <p:nvSpPr>
          <p:cNvPr id="2247" name="Google Shape;2247;p209"/>
          <p:cNvSpPr txBox="1"/>
          <p:nvPr>
            <p:ph idx="4294967295" type="subTitle"/>
          </p:nvPr>
        </p:nvSpPr>
        <p:spPr>
          <a:xfrm>
            <a:off x="5589802" y="2375625"/>
            <a:ext cx="1942500" cy="47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Comparing distance</a:t>
            </a:r>
            <a:endParaRPr/>
          </a:p>
        </p:txBody>
      </p:sp>
      <p:sp>
        <p:nvSpPr>
          <p:cNvPr id="2248" name="Google Shape;2248;p209"/>
          <p:cNvSpPr txBox="1"/>
          <p:nvPr>
            <p:ph idx="4294967295" type="subTitle"/>
          </p:nvPr>
        </p:nvSpPr>
        <p:spPr>
          <a:xfrm>
            <a:off x="205127" y="1126475"/>
            <a:ext cx="1942500" cy="47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Comparing diameter</a:t>
            </a:r>
            <a:endParaRPr/>
          </a:p>
        </p:txBody>
      </p:sp>
      <p:sp>
        <p:nvSpPr>
          <p:cNvPr id="2249" name="Google Shape;2249;p209"/>
          <p:cNvSpPr txBox="1"/>
          <p:nvPr>
            <p:ph idx="1" type="body"/>
          </p:nvPr>
        </p:nvSpPr>
        <p:spPr>
          <a:xfrm>
            <a:off x="205125" y="926950"/>
            <a:ext cx="4875300" cy="4144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Take your largest distance value</a:t>
            </a:r>
            <a:endParaRPr sz="1500">
              <a:latin typeface="Ultra"/>
              <a:ea typeface="Ultra"/>
              <a:cs typeface="Ultra"/>
              <a:sym typeface="Ultra"/>
            </a:endParaRPr>
          </a:p>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Divide it by 25 (because the longest straight line you can make on a standard size paper is approximately 27 cm and you want things to fit on the page)</a:t>
            </a:r>
            <a:endParaRPr sz="1500">
              <a:latin typeface="Ultra"/>
              <a:ea typeface="Ultra"/>
              <a:cs typeface="Ultra"/>
              <a:sym typeface="Ultra"/>
            </a:endParaRPr>
          </a:p>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This will give you a number that will work as your scale (round it up to the closest whole number)</a:t>
            </a:r>
            <a:endParaRPr sz="1500">
              <a:latin typeface="Ultra"/>
              <a:ea typeface="Ultra"/>
              <a:cs typeface="Ultra"/>
              <a:sym typeface="Ultra"/>
            </a:endParaRPr>
          </a:p>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Put your scale on the page</a:t>
            </a:r>
            <a:endParaRPr sz="1500">
              <a:latin typeface="Ultra"/>
              <a:ea typeface="Ultra"/>
              <a:cs typeface="Ultra"/>
              <a:sym typeface="Ultra"/>
            </a:endParaRPr>
          </a:p>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Now divide both of your distance from the sun numbers by the scale number to find out how big the circle will be</a:t>
            </a:r>
            <a:endParaRPr sz="1500">
              <a:latin typeface="Ultra"/>
              <a:ea typeface="Ultra"/>
              <a:cs typeface="Ultra"/>
              <a:sym typeface="Ultra"/>
            </a:endParaRPr>
          </a:p>
          <a:p>
            <a:pPr indent="-323850" lvl="0" marL="457200" rtl="0" algn="l">
              <a:spcBef>
                <a:spcPts val="0"/>
              </a:spcBef>
              <a:spcAft>
                <a:spcPts val="0"/>
              </a:spcAft>
              <a:buSzPts val="1500"/>
              <a:buFont typeface="Ultra"/>
              <a:buAutoNum type="arabicPeriod"/>
            </a:pPr>
            <a:r>
              <a:rPr lang="en" sz="1500">
                <a:latin typeface="Ultra"/>
                <a:ea typeface="Ultra"/>
                <a:cs typeface="Ultra"/>
                <a:sym typeface="Ultra"/>
              </a:rPr>
              <a:t>Draw the dot and label them with the name of the celestial body, the actual distance and the length of the line you drew</a:t>
            </a:r>
            <a:endParaRPr sz="1500">
              <a:latin typeface="Ultra"/>
              <a:ea typeface="Ultra"/>
              <a:cs typeface="Ultra"/>
              <a:sym typeface="Ultra"/>
            </a:endParaRPr>
          </a:p>
        </p:txBody>
      </p:sp>
      <p:sp>
        <p:nvSpPr>
          <p:cNvPr id="2250" name="Google Shape;2250;p209"/>
          <p:cNvSpPr txBox="1"/>
          <p:nvPr>
            <p:ph type="title"/>
          </p:nvPr>
        </p:nvSpPr>
        <p:spPr>
          <a:xfrm>
            <a:off x="49275" y="2493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to make a scale drawing so everything fits on the page</a:t>
            </a:r>
            <a:endParaRPr/>
          </a:p>
        </p:txBody>
      </p:sp>
      <p:sp>
        <p:nvSpPr>
          <p:cNvPr id="2251" name="Google Shape;2251;p209"/>
          <p:cNvSpPr txBox="1"/>
          <p:nvPr/>
        </p:nvSpPr>
        <p:spPr>
          <a:xfrm>
            <a:off x="5542375" y="965725"/>
            <a:ext cx="32226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Example:   Earth and Pluto</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Distance of Earth to the sun = 150,000,000 km</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Distance of Pluto to the sun = 5,900,000,000km</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5,900,000,000/ 25 = 236,000,000</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1 cm= 250,000,000 km</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Earth’s distance to put on the page = 0.6 cm</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t/>
            </a:r>
            <a:endParaRPr>
              <a:solidFill>
                <a:srgbClr val="EFEFEF"/>
              </a:solidFill>
              <a:latin typeface="Cherry Cream Soda"/>
              <a:ea typeface="Cherry Cream Soda"/>
              <a:cs typeface="Cherry Cream Soda"/>
              <a:sym typeface="Cherry Cream Soda"/>
            </a:endParaRPr>
          </a:p>
          <a:p>
            <a:pPr indent="0" lvl="0" marL="0" rtl="0" algn="l">
              <a:spcBef>
                <a:spcPts val="0"/>
              </a:spcBef>
              <a:spcAft>
                <a:spcPts val="0"/>
              </a:spcAft>
              <a:buNone/>
            </a:pPr>
            <a:r>
              <a:rPr lang="en">
                <a:solidFill>
                  <a:srgbClr val="EFEFEF"/>
                </a:solidFill>
                <a:latin typeface="Cherry Cream Soda"/>
                <a:ea typeface="Cherry Cream Soda"/>
                <a:cs typeface="Cherry Cream Soda"/>
                <a:sym typeface="Cherry Cream Soda"/>
              </a:rPr>
              <a:t>Pluto’s distance to put on the page = 23.6 cm</a:t>
            </a:r>
            <a:endParaRPr>
              <a:solidFill>
                <a:srgbClr val="EFEFEF"/>
              </a:solidFill>
              <a:latin typeface="Cherry Cream Soda"/>
              <a:ea typeface="Cherry Cream Soda"/>
              <a:cs typeface="Cherry Cream Soda"/>
              <a:sym typeface="Cherry Cream Sod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5" name="Shape 2255"/>
        <p:cNvGrpSpPr/>
        <p:nvPr/>
      </p:nvGrpSpPr>
      <p:grpSpPr>
        <a:xfrm>
          <a:off x="0" y="0"/>
          <a:ext cx="0" cy="0"/>
          <a:chOff x="0" y="0"/>
          <a:chExt cx="0" cy="0"/>
        </a:xfrm>
      </p:grpSpPr>
      <p:sp>
        <p:nvSpPr>
          <p:cNvPr id="2256" name="Google Shape;2256;p210"/>
          <p:cNvSpPr txBox="1"/>
          <p:nvPr>
            <p:ph idx="2" type="title"/>
          </p:nvPr>
        </p:nvSpPr>
        <p:spPr>
          <a:xfrm>
            <a:off x="451675" y="612028"/>
            <a:ext cx="2473800" cy="230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Distance scale drawing</a:t>
            </a:r>
            <a:endParaRPr/>
          </a:p>
        </p:txBody>
      </p:sp>
      <p:sp>
        <p:nvSpPr>
          <p:cNvPr id="2257" name="Google Shape;2257;p210"/>
          <p:cNvSpPr txBox="1"/>
          <p:nvPr>
            <p:ph idx="4" type="title"/>
          </p:nvPr>
        </p:nvSpPr>
        <p:spPr>
          <a:xfrm>
            <a:off x="6096025" y="2271623"/>
            <a:ext cx="2473800" cy="184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Find your scale</a:t>
            </a:r>
            <a:endParaRPr/>
          </a:p>
        </p:txBody>
      </p:sp>
      <p:pic>
        <p:nvPicPr>
          <p:cNvPr descr="❤️ Please subscribe https://www.youtube.com/channel/UCjmqY7C-L9yW4IMKiRz4wTQ?sub_confirmation=1 🌍 10 minute classroom timer with the solar system and relaxing study music.&#10;🪐The order of the planets in the solar system, starting nearest the sun and working outward is the following: Mercury, Venus, Earth, Mars, Jupiter, Saturn, Uranus, Neptune and then the possible Planet Nine. If you insist on including Pluto, it would come after Neptune on the list.  &#10;&#10;This is the perfect ten minute countdown video timer for kids, classroom, school, homeschool, youth groups, screensaver, children, parents etc.&#10;&#10;🌍Let's be friends ↴&#10;&#10;Pinterest    https://www.pinterest.com/countdownvideos&#10;&#10;Reddit       https://www.reddit.com/r/countdownvideos/&#10;&#10;Keen          https://staykeen.com/keen/YDgNNn88vSx6zfK39w1m&#10;&#10;Instagram  https://www.instagram.com/countdownvideos/&#10;&#10;Twitter       https://twitter.com/countdownvideo&#10;&#10;TikTok       https://www.tiktok.com/@countdownvideos.com&#10;&#10;10 min. Classroom Countdown Video: http://countdownvideos.com&#10;Solar/ Planets Animation:  Pixaby&#10;Relaxing Solar Study Music : YouTube Audio Library - Venkatesananda - Jesse Gallagher&#10;&#10;&#10;🪐10 Minute Solar Classroom Timer Timestamp&#10;0:00​ - start&#10;1:00​ - 9 Minute Solar Timer &#10;2:00​ - 8 Minutes  Solar Timer &#10;3:00​ - 7 Minutes  Solar Timer  &#10;4:00​ - 6 Minutes  Solar Timer &#10;5:00​ - 5 Minutes  Solar Timer &#10;6:00​ - 4 Minutes  Solar Timer &#10;7:00​ - 3 Minutes  Solar Timer &#10;8:00​ - 2 Minutes  Solar Timer &#10;9:00​ - 1 Minutes  Solar Timer &#10;10:00​ - End solar classroom Timer&#10;&#10;Our other 10 minute countdown video timers https://www.youtube.com/watch?v=DP06anlQ63k&amp;list=PLzWcM3cYPRNzofZS8t1Uw8CrnbbHIwKNT&#10;&#10;Other video countdown timer channels on Youtube:&#10;mr timer, timer topia, BCG Timers, McZerrill, mandy mathy, Bledsoe Teacher Tools &amp; Countdown Timers, Tick Tock Countdown Timer, ClassMorning, SET TIMER TO, TimerChannelOfficial, Adam Eschborn, ONLY ONLINE TIMERS, Dream Machine, The Timer Pitt, Simply Timers, PandrewPanz, PLEXKITS, Pomodoro Music Timer, timers and more&#10;&#10;#countdownvideos #10minuteclassroomtimer #classroomtools" id="2258" name="Google Shape;2258;p210" title="10 Minute Solar Classroom Timer🪐 Relaxing Study Music 🌍">
            <a:hlinkClick r:id="rId3"/>
          </p:cNvPr>
          <p:cNvPicPr preferRelativeResize="0"/>
          <p:nvPr/>
        </p:nvPicPr>
        <p:blipFill>
          <a:blip r:embed="rId4">
            <a:alphaModFix/>
          </a:blip>
          <a:stretch>
            <a:fillRect/>
          </a:stretch>
        </p:blipFill>
        <p:spPr>
          <a:xfrm>
            <a:off x="3660888" y="1935623"/>
            <a:ext cx="1977925" cy="1483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2" name="Shape 2262"/>
        <p:cNvGrpSpPr/>
        <p:nvPr/>
      </p:nvGrpSpPr>
      <p:grpSpPr>
        <a:xfrm>
          <a:off x="0" y="0"/>
          <a:ext cx="0" cy="0"/>
          <a:chOff x="0" y="0"/>
          <a:chExt cx="0" cy="0"/>
        </a:xfrm>
      </p:grpSpPr>
      <p:sp>
        <p:nvSpPr>
          <p:cNvPr id="2263" name="Google Shape;2263;p211"/>
          <p:cNvSpPr txBox="1"/>
          <p:nvPr>
            <p:ph type="ctrTitle"/>
          </p:nvPr>
        </p:nvSpPr>
        <p:spPr>
          <a:xfrm>
            <a:off x="4645325" y="866925"/>
            <a:ext cx="36612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intention of using a scale</a:t>
            </a:r>
            <a:endParaRPr/>
          </a:p>
        </p:txBody>
      </p:sp>
      <p:sp>
        <p:nvSpPr>
          <p:cNvPr id="2264" name="Google Shape;2264;p211"/>
          <p:cNvSpPr txBox="1"/>
          <p:nvPr>
            <p:ph idx="1" type="subTitle"/>
          </p:nvPr>
        </p:nvSpPr>
        <p:spPr>
          <a:xfrm>
            <a:off x="5313850" y="3243050"/>
            <a:ext cx="2760300" cy="166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Is to show how the diameters and distances compare to each other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8" name="Shape 2268"/>
        <p:cNvGrpSpPr/>
        <p:nvPr/>
      </p:nvGrpSpPr>
      <p:grpSpPr>
        <a:xfrm>
          <a:off x="0" y="0"/>
          <a:ext cx="0" cy="0"/>
          <a:chOff x="0" y="0"/>
          <a:chExt cx="0" cy="0"/>
        </a:xfrm>
      </p:grpSpPr>
      <p:sp>
        <p:nvSpPr>
          <p:cNvPr id="2269" name="Google Shape;2269;p212"/>
          <p:cNvSpPr txBox="1"/>
          <p:nvPr>
            <p:ph type="title"/>
          </p:nvPr>
        </p:nvSpPr>
        <p:spPr>
          <a:xfrm>
            <a:off x="2930725" y="3019625"/>
            <a:ext cx="5028900" cy="21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t>In order for that to happen you must use the scale you determined for the largest diameter on all the actual diameters</a:t>
            </a:r>
            <a:endParaRPr sz="2100"/>
          </a:p>
          <a:p>
            <a:pPr indent="0" lvl="0" marL="0" rtl="0" algn="ctr">
              <a:spcBef>
                <a:spcPts val="0"/>
              </a:spcBef>
              <a:spcAft>
                <a:spcPts val="0"/>
              </a:spcAft>
              <a:buNone/>
            </a:pPr>
            <a:r>
              <a:rPr lang="en" sz="2100"/>
              <a:t>AND</a:t>
            </a:r>
            <a:endParaRPr sz="2100"/>
          </a:p>
          <a:p>
            <a:pPr indent="0" lvl="0" marL="0" rtl="0" algn="ctr">
              <a:spcBef>
                <a:spcPts val="0"/>
              </a:spcBef>
              <a:spcAft>
                <a:spcPts val="0"/>
              </a:spcAft>
              <a:buClr>
                <a:schemeClr val="dk1"/>
              </a:buClr>
              <a:buSzPts val="1100"/>
              <a:buFont typeface="Arial"/>
              <a:buNone/>
            </a:pPr>
            <a:r>
              <a:rPr lang="en" sz="2100"/>
              <a:t>Then use the scale from the farthest distance on all the actual distances</a:t>
            </a:r>
            <a:endParaRPr sz="2100"/>
          </a:p>
        </p:txBody>
      </p:sp>
      <p:sp>
        <p:nvSpPr>
          <p:cNvPr id="2270" name="Google Shape;2270;p212"/>
          <p:cNvSpPr txBox="1"/>
          <p:nvPr>
            <p:ph idx="1" type="subTitle"/>
          </p:nvPr>
        </p:nvSpPr>
        <p:spPr>
          <a:xfrm>
            <a:off x="3634050" y="641575"/>
            <a:ext cx="3961200" cy="205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herry Cream Soda"/>
                <a:ea typeface="Cherry Cream Soda"/>
                <a:cs typeface="Cherry Cream Soda"/>
                <a:sym typeface="Cherry Cream Soda"/>
              </a:rPr>
              <a:t>Finish your calculations for your scale diagram/ model</a:t>
            </a:r>
            <a:endParaRPr>
              <a:latin typeface="Cherry Cream Soda"/>
              <a:ea typeface="Cherry Cream Soda"/>
              <a:cs typeface="Cherry Cream Soda"/>
              <a:sym typeface="Cherry Cream Soda"/>
            </a:endParaRPr>
          </a:p>
          <a:p>
            <a:pPr indent="0" lvl="0" marL="0" rtl="0" algn="ctr">
              <a:spcBef>
                <a:spcPts val="0"/>
              </a:spcBef>
              <a:spcAft>
                <a:spcPts val="0"/>
              </a:spcAft>
              <a:buNone/>
            </a:pPr>
            <a:r>
              <a:rPr lang="en" sz="1800">
                <a:latin typeface="Cantata One"/>
                <a:ea typeface="Cantata One"/>
                <a:cs typeface="Cantata One"/>
                <a:sym typeface="Cantata One"/>
              </a:rPr>
              <a:t>You are trying to show how the diameter and distance compare to each other</a:t>
            </a:r>
            <a:endParaRPr sz="1800">
              <a:latin typeface="Cantata One"/>
              <a:ea typeface="Cantata One"/>
              <a:cs typeface="Cantata One"/>
              <a:sym typeface="Cantata One"/>
            </a:endParaRPr>
          </a:p>
          <a:p>
            <a:pPr indent="0" lvl="0" marL="0" rtl="0" algn="ctr">
              <a:spcBef>
                <a:spcPts val="0"/>
              </a:spcBef>
              <a:spcAft>
                <a:spcPts val="0"/>
              </a:spcAft>
              <a:buNone/>
            </a:pPr>
            <a:r>
              <a:t/>
            </a:r>
            <a:endParaRPr sz="1800">
              <a:latin typeface="Staatliches"/>
              <a:ea typeface="Staatliches"/>
              <a:cs typeface="Staatliches"/>
              <a:sym typeface="Staatlich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9"/>
                                        </p:tgtEl>
                                        <p:attrNameLst>
                                          <p:attrName>style.visibility</p:attrName>
                                        </p:attrNameLst>
                                      </p:cBhvr>
                                      <p:to>
                                        <p:strVal val="visible"/>
                                      </p:to>
                                    </p:set>
                                    <p:animEffect filter="fade" transition="in">
                                      <p:cBhvr>
                                        <p:cTn dur="1000"/>
                                        <p:tgtEl>
                                          <p:spTgt spid="2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4" name="Shape 2274"/>
        <p:cNvGrpSpPr/>
        <p:nvPr/>
      </p:nvGrpSpPr>
      <p:grpSpPr>
        <a:xfrm>
          <a:off x="0" y="0"/>
          <a:ext cx="0" cy="0"/>
          <a:chOff x="0" y="0"/>
          <a:chExt cx="0" cy="0"/>
        </a:xfrm>
      </p:grpSpPr>
      <p:sp>
        <p:nvSpPr>
          <p:cNvPr id="2275" name="Google Shape;2275;p213"/>
          <p:cNvSpPr txBox="1"/>
          <p:nvPr>
            <p:ph type="title"/>
          </p:nvPr>
        </p:nvSpPr>
        <p:spPr>
          <a:xfrm>
            <a:off x="4127825" y="831325"/>
            <a:ext cx="3114900" cy="114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Solar system scale investigation</a:t>
            </a:r>
            <a:endParaRPr sz="3200"/>
          </a:p>
          <a:p>
            <a:pPr indent="0" lvl="0" marL="0" rtl="0" algn="ctr">
              <a:spcBef>
                <a:spcPts val="0"/>
              </a:spcBef>
              <a:spcAft>
                <a:spcPts val="0"/>
              </a:spcAft>
              <a:buNone/>
            </a:pPr>
            <a:r>
              <a:t/>
            </a:r>
            <a:endParaRPr sz="2400">
              <a:latin typeface="Rajdhani Medium"/>
              <a:ea typeface="Rajdhani Medium"/>
              <a:cs typeface="Rajdhani Medium"/>
              <a:sym typeface="Rajdhani Medium"/>
            </a:endParaRPr>
          </a:p>
        </p:txBody>
      </p:sp>
      <p:sp>
        <p:nvSpPr>
          <p:cNvPr id="2276" name="Google Shape;2276;p213"/>
          <p:cNvSpPr txBox="1"/>
          <p:nvPr>
            <p:ph idx="1" type="subTitle"/>
          </p:nvPr>
        </p:nvSpPr>
        <p:spPr>
          <a:xfrm>
            <a:off x="3925625" y="2089175"/>
            <a:ext cx="3519300" cy="243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ntata One"/>
                <a:ea typeface="Cantata One"/>
                <a:cs typeface="Cantata One"/>
                <a:sym typeface="Cantata One"/>
              </a:rPr>
              <a:t>Part 2-</a:t>
            </a:r>
            <a:endParaRPr>
              <a:latin typeface="Cantata One"/>
              <a:ea typeface="Cantata One"/>
              <a:cs typeface="Cantata One"/>
              <a:sym typeface="Cantata One"/>
            </a:endParaRPr>
          </a:p>
          <a:p>
            <a:pPr indent="0" lvl="0" marL="0" rtl="0" algn="ctr">
              <a:spcBef>
                <a:spcPts val="0"/>
              </a:spcBef>
              <a:spcAft>
                <a:spcPts val="0"/>
              </a:spcAft>
              <a:buNone/>
            </a:pPr>
            <a:r>
              <a:rPr lang="en">
                <a:latin typeface="Cantata One"/>
                <a:ea typeface="Cantata One"/>
                <a:cs typeface="Cantata One"/>
                <a:sym typeface="Cantata One"/>
              </a:rPr>
              <a:t>Create your scale model diagrams for BOTH</a:t>
            </a:r>
            <a:endParaRPr>
              <a:latin typeface="Cantata One"/>
              <a:ea typeface="Cantata One"/>
              <a:cs typeface="Cantata One"/>
              <a:sym typeface="Cantata One"/>
            </a:endParaRPr>
          </a:p>
          <a:p>
            <a:pPr indent="0" lvl="0" marL="0" rtl="0" algn="ctr">
              <a:spcBef>
                <a:spcPts val="0"/>
              </a:spcBef>
              <a:spcAft>
                <a:spcPts val="0"/>
              </a:spcAft>
              <a:buNone/>
            </a:pPr>
            <a:r>
              <a:rPr lang="en">
                <a:latin typeface="Cantata One"/>
                <a:ea typeface="Cantata One"/>
                <a:cs typeface="Cantata One"/>
                <a:sym typeface="Cantata One"/>
              </a:rPr>
              <a:t>Distance AND diameter</a:t>
            </a:r>
            <a:endParaRPr>
              <a:latin typeface="Cantata One"/>
              <a:ea typeface="Cantata One"/>
              <a:cs typeface="Cantata One"/>
              <a:sym typeface="Cantata One"/>
            </a:endParaRPr>
          </a:p>
        </p:txBody>
      </p:sp>
      <p:pic>
        <p:nvPicPr>
          <p:cNvPr descr="❤️ Please subscribe https://www.youtube.com/channel/UCjmqY7C-L9yW4IMKiRz4wTQ?sub_confirmation=1 🌍 10 minute classroom timer with the solar system and relaxing study music.&#10;🪐The order of the planets in the solar system, starting nearest the sun and working outward is the following: Mercury, Venus, Earth, Mars, Jupiter, Saturn, Uranus, Neptune and then the possible Planet Nine. If you insist on including Pluto, it would come after Neptune on the list.  &#10;&#10;This is the perfect ten minute countdown video timer for kids, classroom, school, homeschool, youth groups, screensaver, children, parents etc.&#10;&#10;🌍Let's be friends ↴&#10;&#10;Pinterest    https://www.pinterest.com/countdownvideos&#10;&#10;Reddit       https://www.reddit.com/r/countdownvideos/&#10;&#10;Keen          https://staykeen.com/keen/YDgNNn88vSx6zfK39w1m&#10;&#10;Instagram  https://www.instagram.com/countdownvideos/&#10;&#10;Twitter       https://twitter.com/countdownvideo&#10;&#10;TikTok       https://www.tiktok.com/@countdownvideos.com&#10;&#10;10 min. Classroom Countdown Video: http://countdownvideos.com&#10;Solar/ Planets Animation:  Pixaby&#10;Relaxing Solar Study Music : YouTube Audio Library - Venkatesananda - Jesse Gallagher&#10;&#10;&#10;🪐10 Minute Solar Classroom Timer Timestamp&#10;0:00​ - start&#10;1:00​ - 9 Minute Solar Timer &#10;2:00​ - 8 Minutes  Solar Timer &#10;3:00​ - 7 Minutes  Solar Timer  &#10;4:00​ - 6 Minutes  Solar Timer &#10;5:00​ - 5 Minutes  Solar Timer &#10;6:00​ - 4 Minutes  Solar Timer &#10;7:00​ - 3 Minutes  Solar Timer &#10;8:00​ - 2 Minutes  Solar Timer &#10;9:00​ - 1 Minutes  Solar Timer &#10;10:00​ - End solar classroom Timer&#10;&#10;Our other 10 minute countdown video timers https://www.youtube.com/watch?v=DP06anlQ63k&amp;list=PLzWcM3cYPRNzofZS8t1Uw8CrnbbHIwKNT&#10;&#10;Other video countdown timer channels on Youtube:&#10;mr timer, timer topia, BCG Timers, McZerrill, mandy mathy, Bledsoe Teacher Tools &amp; Countdown Timers, Tick Tock Countdown Timer, ClassMorning, SET TIMER TO, TimerChannelOfficial, Adam Eschborn, ONLY ONLINE TIMERS, Dream Machine, The Timer Pitt, Simply Timers, PandrewPanz, PLEXKITS, Pomodoro Music Timer, timers and more&#10;&#10;#countdownvideos #10minuteclassroomtimer #classroomtools" id="2277" name="Google Shape;2277;p213" title="10 Minute Solar Classroom Timer🪐 Relaxing Study Music 🌍">
            <a:hlinkClick r:id="rId3"/>
          </p:cNvPr>
          <p:cNvPicPr preferRelativeResize="0"/>
          <p:nvPr/>
        </p:nvPicPr>
        <p:blipFill>
          <a:blip r:embed="rId4">
            <a:alphaModFix/>
          </a:blip>
          <a:stretch>
            <a:fillRect/>
          </a:stretch>
        </p:blipFill>
        <p:spPr>
          <a:xfrm>
            <a:off x="218625" y="144400"/>
            <a:ext cx="1643600" cy="1232700"/>
          </a:xfrm>
          <a:prstGeom prst="rect">
            <a:avLst/>
          </a:prstGeom>
          <a:noFill/>
          <a:ln>
            <a:noFill/>
          </a:ln>
        </p:spPr>
      </p:pic>
      <p:pic>
        <p:nvPicPr>
          <p:cNvPr descr="3 Minute TIMER With Astronauts in space,  music, with video game over sounds at the end, good for Parents, Kids and Teachers&#10;&#10;#3minutetimer #space #happymusic" id="2278" name="Google Shape;2278;p213" title="3 minute ASTRONAUTS in Space TIMER, With Music🌎🚀🧑🏼‍🚀">
            <a:hlinkClick r:id="rId5"/>
          </p:cNvPr>
          <p:cNvPicPr preferRelativeResize="0"/>
          <p:nvPr/>
        </p:nvPicPr>
        <p:blipFill>
          <a:blip r:embed="rId6">
            <a:alphaModFix/>
          </a:blip>
          <a:stretch>
            <a:fillRect/>
          </a:stretch>
        </p:blipFill>
        <p:spPr>
          <a:xfrm>
            <a:off x="263975" y="3694981"/>
            <a:ext cx="1643600" cy="12326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8"/>
                                        </p:tgtEl>
                                        <p:attrNameLst>
                                          <p:attrName>style.visibility</p:attrName>
                                        </p:attrNameLst>
                                      </p:cBhvr>
                                      <p:to>
                                        <p:strVal val="visible"/>
                                      </p:to>
                                    </p:set>
                                    <p:animEffect filter="fade" transition="in">
                                      <p:cBhvr>
                                        <p:cTn dur="1000"/>
                                        <p:tgtEl>
                                          <p:spTgt spid="2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2" name="Shape 2282"/>
        <p:cNvGrpSpPr/>
        <p:nvPr/>
      </p:nvGrpSpPr>
      <p:grpSpPr>
        <a:xfrm>
          <a:off x="0" y="0"/>
          <a:ext cx="0" cy="0"/>
          <a:chOff x="0" y="0"/>
          <a:chExt cx="0" cy="0"/>
        </a:xfrm>
      </p:grpSpPr>
      <p:sp>
        <p:nvSpPr>
          <p:cNvPr id="2283" name="Google Shape;2283;p214"/>
          <p:cNvSpPr txBox="1"/>
          <p:nvPr>
            <p:ph type="ctrTitle"/>
          </p:nvPr>
        </p:nvSpPr>
        <p:spPr>
          <a:xfrm>
            <a:off x="4645325" y="866925"/>
            <a:ext cx="36612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u="sng">
                <a:solidFill>
                  <a:srgbClr val="FFFFFF"/>
                </a:solidFill>
                <a:latin typeface="Orbitron Medium"/>
                <a:ea typeface="Orbitron Medium"/>
                <a:cs typeface="Orbitron Medium"/>
                <a:sym typeface="Orbitron Medium"/>
                <a:hlinkClick r:id="rId3">
                  <a:extLst>
                    <a:ext uri="{A12FA001-AC4F-418D-AE19-62706E023703}">
                      <ahyp:hlinkClr val="tx"/>
                    </a:ext>
                  </a:extLst>
                </a:hlinkClick>
              </a:rPr>
              <a:t>Video </a:t>
            </a:r>
            <a:r>
              <a:rPr lang="en" sz="1800" u="sng">
                <a:solidFill>
                  <a:srgbClr val="FFFFFF"/>
                </a:solidFill>
                <a:latin typeface="Orbitron Medium"/>
                <a:ea typeface="Orbitron Medium"/>
                <a:cs typeface="Orbitron Medium"/>
                <a:sym typeface="Orbitron Medium"/>
                <a:hlinkClick r:id="rId4">
                  <a:extLst>
                    <a:ext uri="{A12FA001-AC4F-418D-AE19-62706E023703}">
                      <ahyp:hlinkClr val="tx"/>
                    </a:ext>
                  </a:extLst>
                </a:hlinkClick>
              </a:rPr>
              <a:t>(11:55) </a:t>
            </a:r>
            <a:endParaRPr sz="1800">
              <a:solidFill>
                <a:srgbClr val="FFFFFF"/>
              </a:solidFill>
              <a:latin typeface="Orbitron Medium"/>
              <a:ea typeface="Orbitron Medium"/>
              <a:cs typeface="Orbitron Medium"/>
              <a:sym typeface="Orbitron Medium"/>
            </a:endParaRPr>
          </a:p>
          <a:p>
            <a:pPr indent="0" lvl="0" marL="0" rtl="0" algn="l">
              <a:spcBef>
                <a:spcPts val="0"/>
              </a:spcBef>
              <a:spcAft>
                <a:spcPts val="0"/>
              </a:spcAft>
              <a:buNone/>
            </a:pPr>
            <a:r>
              <a:t/>
            </a:r>
            <a:endParaRPr/>
          </a:p>
        </p:txBody>
      </p:sp>
      <p:sp>
        <p:nvSpPr>
          <p:cNvPr id="2284" name="Google Shape;2284;p214"/>
          <p:cNvSpPr txBox="1"/>
          <p:nvPr>
            <p:ph idx="1" type="subTitle"/>
          </p:nvPr>
        </p:nvSpPr>
        <p:spPr>
          <a:xfrm>
            <a:off x="5313862" y="3243050"/>
            <a:ext cx="2760300" cy="915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8" name="Shape 2288"/>
        <p:cNvGrpSpPr/>
        <p:nvPr/>
      </p:nvGrpSpPr>
      <p:grpSpPr>
        <a:xfrm>
          <a:off x="0" y="0"/>
          <a:ext cx="0" cy="0"/>
          <a:chOff x="0" y="0"/>
          <a:chExt cx="0" cy="0"/>
        </a:xfrm>
      </p:grpSpPr>
      <p:sp>
        <p:nvSpPr>
          <p:cNvPr id="2289" name="Google Shape;2289;p215"/>
          <p:cNvSpPr txBox="1"/>
          <p:nvPr/>
        </p:nvSpPr>
        <p:spPr>
          <a:xfrm>
            <a:off x="0" y="0"/>
            <a:ext cx="3000000" cy="42252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2100"/>
              </a:spcBef>
              <a:spcAft>
                <a:spcPts val="0"/>
              </a:spcAft>
              <a:buClr>
                <a:srgbClr val="333333"/>
              </a:buClr>
              <a:buSzPts val="1500"/>
              <a:buChar char="●"/>
            </a:pPr>
            <a:r>
              <a:rPr i="1" lang="en" sz="1500">
                <a:solidFill>
                  <a:srgbClr val="333333"/>
                </a:solidFill>
                <a:highlight>
                  <a:srgbClr val="FFFFFF"/>
                </a:highlight>
              </a:rPr>
              <a:t>Closer to the Sun</a:t>
            </a:r>
            <a:r>
              <a:rPr lang="en" sz="1500">
                <a:solidFill>
                  <a:srgbClr val="333333"/>
                </a:solidFill>
                <a:highlight>
                  <a:srgbClr val="FFFFFF"/>
                </a:highlight>
              </a:rPr>
              <a:t>, where the temperature was hot, smaller planets formed out of rocks and metals. These inner planets—Mercury, Venus, Earth, and Mars—are known as the terrestrial, or rocky, planets. Mercury and Venus do not have any moons, while Earth has one moon, and Mars has two moons.</a:t>
            </a:r>
            <a:endParaRPr sz="1500">
              <a:solidFill>
                <a:srgbClr val="333333"/>
              </a:solidFill>
              <a:highlight>
                <a:srgbClr val="FFFFFF"/>
              </a:highlight>
            </a:endParaRPr>
          </a:p>
        </p:txBody>
      </p:sp>
      <p:sp>
        <p:nvSpPr>
          <p:cNvPr id="2290" name="Google Shape;2290;p215"/>
          <p:cNvSpPr txBox="1"/>
          <p:nvPr/>
        </p:nvSpPr>
        <p:spPr>
          <a:xfrm>
            <a:off x="3415050" y="0"/>
            <a:ext cx="5645400" cy="38790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2100"/>
              </a:spcBef>
              <a:spcAft>
                <a:spcPts val="0"/>
              </a:spcAft>
              <a:buClr>
                <a:srgbClr val="333333"/>
              </a:buClr>
              <a:buSzPts val="1500"/>
              <a:buChar char="●"/>
            </a:pPr>
            <a:r>
              <a:rPr i="1" lang="en" sz="1500">
                <a:solidFill>
                  <a:srgbClr val="333333"/>
                </a:solidFill>
                <a:highlight>
                  <a:srgbClr val="FFFFFF"/>
                </a:highlight>
              </a:rPr>
              <a:t>Farther away from the Sun</a:t>
            </a:r>
            <a:r>
              <a:rPr lang="en" sz="1500">
                <a:solidFill>
                  <a:srgbClr val="333333"/>
                </a:solidFill>
                <a:highlight>
                  <a:srgbClr val="FFFFFF"/>
                </a:highlight>
              </a:rPr>
              <a:t>, where it was cool, larger planets formed from icy materials, rocks, and gases. The outer planets—Jupiter, Saturn, Uranus, and Neptune—are known as Jovian, or gas giant, planets. While the outer planets might seem like huge spheres of gas, they are not gas all the way through. Deeper in their atmospheres, an increase in pressure and temperature compresses the gas into liquid, and all four of these planets are thought to have solid cores of icy and rocky material. The tremendous gravitational pull of each of these massive planets holds many moons in their orbit. </a:t>
            </a:r>
            <a:endParaRPr sz="1500">
              <a:solidFill>
                <a:srgbClr val="333333"/>
              </a:solidFill>
              <a:highlight>
                <a:srgbClr val="FFFFFF"/>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4" name="Shape 2294"/>
        <p:cNvGrpSpPr/>
        <p:nvPr/>
      </p:nvGrpSpPr>
      <p:grpSpPr>
        <a:xfrm>
          <a:off x="0" y="0"/>
          <a:ext cx="0" cy="0"/>
          <a:chOff x="0" y="0"/>
          <a:chExt cx="0" cy="0"/>
        </a:xfrm>
      </p:grpSpPr>
      <p:sp>
        <p:nvSpPr>
          <p:cNvPr id="2295" name="Google Shape;2295;p216"/>
          <p:cNvSpPr txBox="1"/>
          <p:nvPr/>
        </p:nvSpPr>
        <p:spPr>
          <a:xfrm>
            <a:off x="0" y="0"/>
            <a:ext cx="4697400" cy="45714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2100"/>
              </a:spcBef>
              <a:spcAft>
                <a:spcPts val="0"/>
              </a:spcAft>
              <a:buClr>
                <a:srgbClr val="333333"/>
              </a:buClr>
              <a:buSzPts val="1500"/>
              <a:buChar char="●"/>
            </a:pPr>
            <a:r>
              <a:rPr i="1" lang="en" sz="1500">
                <a:solidFill>
                  <a:srgbClr val="333333"/>
                </a:solidFill>
                <a:highlight>
                  <a:srgbClr val="FFFFFF"/>
                </a:highlight>
              </a:rPr>
              <a:t>Beyond the outer planets</a:t>
            </a:r>
            <a:r>
              <a:rPr lang="en" sz="1500">
                <a:solidFill>
                  <a:srgbClr val="333333"/>
                </a:solidFill>
                <a:highlight>
                  <a:srgbClr val="FFFFFF"/>
                </a:highlight>
              </a:rPr>
              <a:t> is the Kuiper Belt, where you will find most of the dwarf planets, including Pluto and Eris. Dwarf planets may have layers of rock, ice, and atmosphere like all the other planets, but they are smaller than the terrestrial planets. Some of these objects also have moons. Leftover materials that were not incorporated into planets or dwarf planets became rocky asteroids, mostly located in the Asteroid Belt between Mars and Jupiter, and icy comets, mostly in the Kuiper Belt and very far away from the Sun in the most distant part of our solar system called the Oort Cloud. </a:t>
            </a:r>
            <a:endParaRPr sz="1500">
              <a:solidFill>
                <a:srgbClr val="333333"/>
              </a:solidFill>
              <a:highlight>
                <a:srgbClr val="FFFFFF"/>
              </a:highlight>
            </a:endParaRPr>
          </a:p>
        </p:txBody>
      </p:sp>
      <p:sp>
        <p:nvSpPr>
          <p:cNvPr id="2296" name="Google Shape;2296;p216"/>
          <p:cNvSpPr txBox="1"/>
          <p:nvPr/>
        </p:nvSpPr>
        <p:spPr>
          <a:xfrm>
            <a:off x="5241075" y="12000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0000FF"/>
                </a:solidFill>
                <a:hlinkClick r:id="rId3">
                  <a:extLst>
                    <a:ext uri="{A12FA001-AC4F-418D-AE19-62706E023703}">
                      <ahyp:hlinkClr val="tx"/>
                    </a:ext>
                  </a:extLst>
                </a:hlinkClick>
              </a:rPr>
              <a:t>https://contrib.pbslearningmedia.org/WGBH/conv18/npls12_int_toursolsys/index.html</a:t>
            </a:r>
            <a:endParaRPr>
              <a:solidFill>
                <a:srgbClr val="0000FF"/>
              </a:solidFill>
            </a:endParaRPr>
          </a:p>
          <a:p>
            <a:pPr indent="0" lvl="0" marL="0" rtl="0" algn="l">
              <a:spcBef>
                <a:spcPts val="0"/>
              </a:spcBef>
              <a:spcAft>
                <a:spcPts val="0"/>
              </a:spcAft>
              <a:buNone/>
            </a:pPr>
            <a:r>
              <a:t/>
            </a:r>
            <a:endParaRPr/>
          </a:p>
        </p:txBody>
      </p:sp>
      <p:sp>
        <p:nvSpPr>
          <p:cNvPr id="2297" name="Google Shape;2297;p216"/>
          <p:cNvSpPr txBox="1"/>
          <p:nvPr/>
        </p:nvSpPr>
        <p:spPr>
          <a:xfrm>
            <a:off x="5241075" y="15054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0000FF"/>
                </a:solidFill>
                <a:hlinkClick r:id="rId4">
                  <a:extLst>
                    <a:ext uri="{A12FA001-AC4F-418D-AE19-62706E023703}">
                      <ahyp:hlinkClr val="tx"/>
                    </a:ext>
                  </a:extLst>
                </a:hlinkClick>
              </a:rPr>
              <a:t>WWTA | Solar System Explorer</a:t>
            </a:r>
            <a:endParaRPr>
              <a:solidFill>
                <a:srgbClr val="0000FF"/>
              </a:solidFill>
            </a:endParaRPr>
          </a:p>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1" name="Shape 2301"/>
        <p:cNvGrpSpPr/>
        <p:nvPr/>
      </p:nvGrpSpPr>
      <p:grpSpPr>
        <a:xfrm>
          <a:off x="0" y="0"/>
          <a:ext cx="0" cy="0"/>
          <a:chOff x="0" y="0"/>
          <a:chExt cx="0" cy="0"/>
        </a:xfrm>
      </p:grpSpPr>
      <p:sp>
        <p:nvSpPr>
          <p:cNvPr id="2302" name="Google Shape;2302;p217"/>
          <p:cNvSpPr txBox="1"/>
          <p:nvPr/>
        </p:nvSpPr>
        <p:spPr>
          <a:xfrm>
            <a:off x="0" y="0"/>
            <a:ext cx="6809700" cy="495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Cherry Cream Soda"/>
                <a:ea typeface="Cherry Cream Soda"/>
                <a:cs typeface="Cherry Cream Soda"/>
                <a:sym typeface="Cherry Cream Soda"/>
              </a:rPr>
              <a:t>Good sources </a:t>
            </a:r>
            <a:endParaRPr sz="3000">
              <a:latin typeface="Cherry Cream Soda"/>
              <a:ea typeface="Cherry Cream Soda"/>
              <a:cs typeface="Cherry Cream Soda"/>
              <a:sym typeface="Cherry Cream Soda"/>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hlinkClick r:id="rId3"/>
              </a:rPr>
              <a:t>Solar system planets, order and formation: A guide | Space</a:t>
            </a:r>
            <a:endParaRPr/>
          </a:p>
          <a:p>
            <a:pPr indent="0" lvl="0" marL="0" rtl="0" algn="l">
              <a:spcBef>
                <a:spcPts val="0"/>
              </a:spcBef>
              <a:spcAft>
                <a:spcPts val="0"/>
              </a:spcAft>
              <a:buNone/>
            </a:pPr>
            <a:r>
              <a:t/>
            </a:r>
            <a:endParaRPr>
              <a:solidFill>
                <a:srgbClr val="0000FF"/>
              </a:solidFill>
            </a:endParaRPr>
          </a:p>
          <a:p>
            <a:pPr indent="0" lvl="0" marL="0" rtl="0" algn="l">
              <a:spcBef>
                <a:spcPts val="0"/>
              </a:spcBef>
              <a:spcAft>
                <a:spcPts val="0"/>
              </a:spcAft>
              <a:buNone/>
            </a:pPr>
            <a:r>
              <a:rPr lang="en" u="sng">
                <a:hlinkClick r:id="rId4"/>
              </a:rPr>
              <a:t>Overview | Planets – NASA Solar System Exploration</a:t>
            </a:r>
            <a:endParaRPr/>
          </a:p>
          <a:p>
            <a:pPr indent="0" lvl="0" marL="0" rtl="0" algn="l">
              <a:spcBef>
                <a:spcPts val="0"/>
              </a:spcBef>
              <a:spcAft>
                <a:spcPts val="0"/>
              </a:spcAft>
              <a:buNone/>
            </a:pPr>
            <a:r>
              <a:t/>
            </a:r>
            <a:endParaRPr>
              <a:solidFill>
                <a:srgbClr val="0000FF"/>
              </a:solidFill>
            </a:endParaRPr>
          </a:p>
          <a:p>
            <a:pPr indent="0" lvl="0" marL="0" rtl="0" algn="l">
              <a:spcBef>
                <a:spcPts val="0"/>
              </a:spcBef>
              <a:spcAft>
                <a:spcPts val="0"/>
              </a:spcAft>
              <a:buNone/>
            </a:pPr>
            <a:r>
              <a:rPr lang="en" u="sng">
                <a:solidFill>
                  <a:schemeClr val="dk1"/>
                </a:solidFill>
                <a:hlinkClick r:id="rId5">
                  <a:extLst>
                    <a:ext uri="{A12FA001-AC4F-418D-AE19-62706E023703}">
                      <ahyp:hlinkClr val="tx"/>
                    </a:ext>
                  </a:extLst>
                </a:hlinkClick>
              </a:rPr>
              <a:t>solar system | Definition, Planets, Diagram, Videos, &amp; Facts | Britannica</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u="sng">
                <a:solidFill>
                  <a:srgbClr val="0000FF"/>
                </a:solidFill>
                <a:hlinkClick r:id="rId6">
                  <a:extLst>
                    <a:ext uri="{A12FA001-AC4F-418D-AE19-62706E023703}">
                      <ahyp:hlinkClr val="tx"/>
                    </a:ext>
                  </a:extLst>
                </a:hlinkClick>
              </a:rPr>
              <a:t>https://spaceplace.nasa.gov/menu/solar-system/</a:t>
            </a:r>
            <a:endParaRPr>
              <a:solidFill>
                <a:srgbClr val="0000FF"/>
              </a:solidFill>
            </a:endParaRPr>
          </a:p>
          <a:p>
            <a:pPr indent="0" lvl="0" marL="0" rtl="0" algn="l">
              <a:spcBef>
                <a:spcPts val="0"/>
              </a:spcBef>
              <a:spcAft>
                <a:spcPts val="0"/>
              </a:spcAft>
              <a:buNone/>
            </a:pPr>
            <a:r>
              <a:t/>
            </a:r>
            <a:endParaRPr>
              <a:solidFill>
                <a:srgbClr val="0000FF"/>
              </a:solidFill>
            </a:endParaRPr>
          </a:p>
          <a:p>
            <a:pPr indent="0" lvl="0" marL="0" rtl="0" algn="l">
              <a:spcBef>
                <a:spcPts val="0"/>
              </a:spcBef>
              <a:spcAft>
                <a:spcPts val="0"/>
              </a:spcAft>
              <a:buClr>
                <a:schemeClr val="dk1"/>
              </a:buClr>
              <a:buSzPts val="1100"/>
              <a:buFont typeface="Arial"/>
              <a:buNone/>
            </a:pPr>
            <a:r>
              <a:rPr lang="en" u="sng">
                <a:solidFill>
                  <a:srgbClr val="0000FF"/>
                </a:solidFill>
                <a:hlinkClick r:id="rId7">
                  <a:extLst>
                    <a:ext uri="{A12FA001-AC4F-418D-AE19-62706E023703}">
                      <ahyp:hlinkClr val="tx"/>
                    </a:ext>
                  </a:extLst>
                </a:hlinkClick>
              </a:rPr>
              <a:t>https://www.space.com/16080-solar-system-planets.html</a:t>
            </a:r>
            <a:endParaRPr>
              <a:solidFill>
                <a:srgbClr val="0000FF"/>
              </a:solidFill>
            </a:endParaRPr>
          </a:p>
          <a:p>
            <a:pPr indent="0" lvl="0" marL="0" rtl="0" algn="l">
              <a:spcBef>
                <a:spcPts val="0"/>
              </a:spcBef>
              <a:spcAft>
                <a:spcPts val="0"/>
              </a:spcAft>
              <a:buClr>
                <a:schemeClr val="dk1"/>
              </a:buClr>
              <a:buSzPts val="1100"/>
              <a:buFont typeface="Arial"/>
              <a:buNone/>
            </a:pPr>
            <a:r>
              <a:t/>
            </a:r>
            <a:endParaRPr>
              <a:solidFill>
                <a:srgbClr val="0000FF"/>
              </a:solidFill>
            </a:endParaRPr>
          </a:p>
          <a:p>
            <a:pPr indent="0" lvl="0" marL="0" rtl="0" algn="l">
              <a:spcBef>
                <a:spcPts val="0"/>
              </a:spcBef>
              <a:spcAft>
                <a:spcPts val="0"/>
              </a:spcAft>
              <a:buClr>
                <a:schemeClr val="dk1"/>
              </a:buClr>
              <a:buSzPts val="1100"/>
              <a:buFont typeface="Arial"/>
              <a:buNone/>
            </a:pPr>
            <a:r>
              <a:rPr lang="en" u="sng">
                <a:solidFill>
                  <a:srgbClr val="0000FF"/>
                </a:solidFill>
                <a:hlinkClick r:id="rId8">
                  <a:extLst>
                    <a:ext uri="{A12FA001-AC4F-418D-AE19-62706E023703}">
                      <ahyp:hlinkClr val="tx"/>
                    </a:ext>
                  </a:extLst>
                </a:hlinkClick>
              </a:rPr>
              <a:t>https://solarsystem.nasa.gov/planets/overview/</a:t>
            </a:r>
            <a:endParaRPr>
              <a:solidFill>
                <a:srgbClr val="0000FF"/>
              </a:solidFill>
            </a:endParaRPr>
          </a:p>
          <a:p>
            <a:pPr indent="0" lvl="0" marL="0" rtl="0" algn="l">
              <a:spcBef>
                <a:spcPts val="0"/>
              </a:spcBef>
              <a:spcAft>
                <a:spcPts val="0"/>
              </a:spcAft>
              <a:buClr>
                <a:schemeClr val="dk1"/>
              </a:buClr>
              <a:buSzPts val="1100"/>
              <a:buFont typeface="Arial"/>
              <a:buNone/>
            </a:pPr>
            <a:r>
              <a:t/>
            </a:r>
            <a:endParaRPr>
              <a:solidFill>
                <a:srgbClr val="0000FF"/>
              </a:solidFill>
            </a:endParaRPr>
          </a:p>
          <a:p>
            <a:pPr indent="0" lvl="0" marL="0" rtl="0" algn="l">
              <a:spcBef>
                <a:spcPts val="0"/>
              </a:spcBef>
              <a:spcAft>
                <a:spcPts val="0"/>
              </a:spcAft>
              <a:buClr>
                <a:schemeClr val="dk1"/>
              </a:buClr>
              <a:buSzPts val="1100"/>
              <a:buFont typeface="Arial"/>
              <a:buNone/>
            </a:pPr>
            <a:r>
              <a:rPr lang="en" u="sng">
                <a:solidFill>
                  <a:srgbClr val="0000FF"/>
                </a:solidFill>
                <a:hlinkClick r:id="rId9">
                  <a:extLst>
                    <a:ext uri="{A12FA001-AC4F-418D-AE19-62706E023703}">
                      <ahyp:hlinkClr val="tx"/>
                    </a:ext>
                  </a:extLst>
                </a:hlinkClick>
              </a:rPr>
              <a:t>https://www.britannica.com/science/solar-system</a:t>
            </a:r>
            <a:endParaRPr>
              <a:solidFill>
                <a:srgbClr val="0000FF"/>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0000FF"/>
                </a:solidFill>
                <a:hlinkClick r:id="rId10">
                  <a:extLst>
                    <a:ext uri="{A12FA001-AC4F-418D-AE19-62706E023703}">
                      <ahyp:hlinkClr val="tx"/>
                    </a:ext>
                  </a:extLst>
                </a:hlinkClick>
              </a:rPr>
              <a:t>https://spaceplace.nasa.gov/menu/solar-system/</a:t>
            </a:r>
            <a:endParaRPr>
              <a:solidFill>
                <a:srgbClr val="0000FF"/>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rgbClr val="0000FF"/>
              </a:solidFill>
            </a:endParaRPr>
          </a:p>
          <a:p>
            <a:pPr indent="0" lvl="0" marL="0" rtl="0" algn="l">
              <a:spcBef>
                <a:spcPts val="0"/>
              </a:spcBef>
              <a:spcAft>
                <a:spcPts val="0"/>
              </a:spcAft>
              <a:buNone/>
            </a:pPr>
            <a:r>
              <a:rPr lang="en" u="sng">
                <a:solidFill>
                  <a:srgbClr val="0000FF"/>
                </a:solidFill>
                <a:hlinkClick r:id="rId11">
                  <a:extLst>
                    <a:ext uri="{A12FA001-AC4F-418D-AE19-62706E023703}">
                      <ahyp:hlinkClr val="tx"/>
                    </a:ext>
                  </a:extLst>
                </a:hlinkClick>
              </a:rPr>
              <a:t>Planets For Kids</a:t>
            </a:r>
            <a:r>
              <a:rPr lang="en">
                <a:solidFill>
                  <a:srgbClr val="0000FF"/>
                </a:solidFill>
              </a:rPr>
              <a:t> </a:t>
            </a:r>
            <a:r>
              <a:rPr lang="en">
                <a:solidFill>
                  <a:schemeClr val="dk1"/>
                </a:solidFill>
              </a:rPr>
              <a:t>used at table groups for scavenger hunt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8" name="Shape 1798"/>
        <p:cNvGrpSpPr/>
        <p:nvPr/>
      </p:nvGrpSpPr>
      <p:grpSpPr>
        <a:xfrm>
          <a:off x="0" y="0"/>
          <a:ext cx="0" cy="0"/>
          <a:chOff x="0" y="0"/>
          <a:chExt cx="0" cy="0"/>
        </a:xfrm>
      </p:grpSpPr>
      <p:sp>
        <p:nvSpPr>
          <p:cNvPr id="1799" name="Google Shape;1799;p182"/>
          <p:cNvSpPr txBox="1"/>
          <p:nvPr>
            <p:ph type="title"/>
          </p:nvPr>
        </p:nvSpPr>
        <p:spPr>
          <a:xfrm>
            <a:off x="472975" y="3868000"/>
            <a:ext cx="8503500" cy="4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latin typeface="Orbitron"/>
                <a:ea typeface="Orbitron"/>
                <a:cs typeface="Orbitron"/>
                <a:sym typeface="Orbitron"/>
              </a:rPr>
              <a:t>M</a:t>
            </a:r>
            <a:r>
              <a:rPr lang="en">
                <a:latin typeface="Orbitron"/>
                <a:ea typeface="Orbitron"/>
                <a:cs typeface="Orbitron"/>
                <a:sym typeface="Orbitron"/>
              </a:rPr>
              <a:t>y </a:t>
            </a:r>
            <a:r>
              <a:rPr b="1" lang="en" sz="2700">
                <a:latin typeface="Orbitron"/>
                <a:ea typeface="Orbitron"/>
                <a:cs typeface="Orbitron"/>
                <a:sym typeface="Orbitron"/>
              </a:rPr>
              <a:t>V</a:t>
            </a:r>
            <a:r>
              <a:rPr lang="en">
                <a:latin typeface="Orbitron"/>
                <a:ea typeface="Orbitron"/>
                <a:cs typeface="Orbitron"/>
                <a:sym typeface="Orbitron"/>
              </a:rPr>
              <a:t>ery </a:t>
            </a:r>
            <a:r>
              <a:rPr b="1" lang="en" sz="2700">
                <a:latin typeface="Orbitron"/>
                <a:ea typeface="Orbitron"/>
                <a:cs typeface="Orbitron"/>
                <a:sym typeface="Orbitron"/>
              </a:rPr>
              <a:t>E</a:t>
            </a:r>
            <a:r>
              <a:rPr lang="en">
                <a:latin typeface="Orbitron"/>
                <a:ea typeface="Orbitron"/>
                <a:cs typeface="Orbitron"/>
                <a:sym typeface="Orbitron"/>
              </a:rPr>
              <a:t>ducated </a:t>
            </a:r>
            <a:r>
              <a:rPr b="1" lang="en" sz="2700">
                <a:latin typeface="Orbitron"/>
                <a:ea typeface="Orbitron"/>
                <a:cs typeface="Orbitron"/>
                <a:sym typeface="Orbitron"/>
              </a:rPr>
              <a:t>M</a:t>
            </a:r>
            <a:r>
              <a:rPr lang="en">
                <a:latin typeface="Orbitron"/>
                <a:ea typeface="Orbitron"/>
                <a:cs typeface="Orbitron"/>
                <a:sym typeface="Orbitron"/>
              </a:rPr>
              <a:t>other </a:t>
            </a:r>
            <a:r>
              <a:rPr b="1" lang="en" sz="2700">
                <a:latin typeface="Orbitron"/>
                <a:ea typeface="Orbitron"/>
                <a:cs typeface="Orbitron"/>
                <a:sym typeface="Orbitron"/>
              </a:rPr>
              <a:t>J</a:t>
            </a:r>
            <a:r>
              <a:rPr lang="en">
                <a:latin typeface="Orbitron"/>
                <a:ea typeface="Orbitron"/>
                <a:cs typeface="Orbitron"/>
                <a:sym typeface="Orbitron"/>
              </a:rPr>
              <a:t>ust </a:t>
            </a:r>
            <a:r>
              <a:rPr b="1" lang="en" sz="2700">
                <a:latin typeface="Orbitron"/>
                <a:ea typeface="Orbitron"/>
                <a:cs typeface="Orbitron"/>
                <a:sym typeface="Orbitron"/>
              </a:rPr>
              <a:t>S</a:t>
            </a:r>
            <a:r>
              <a:rPr lang="en">
                <a:latin typeface="Orbitron"/>
                <a:ea typeface="Orbitron"/>
                <a:cs typeface="Orbitron"/>
                <a:sym typeface="Orbitron"/>
              </a:rPr>
              <a:t>howed </a:t>
            </a:r>
            <a:r>
              <a:rPr b="1" lang="en" sz="2700">
                <a:latin typeface="Orbitron"/>
                <a:ea typeface="Orbitron"/>
                <a:cs typeface="Orbitron"/>
                <a:sym typeface="Orbitron"/>
              </a:rPr>
              <a:t>U</a:t>
            </a:r>
            <a:r>
              <a:rPr lang="en">
                <a:latin typeface="Orbitron"/>
                <a:ea typeface="Orbitron"/>
                <a:cs typeface="Orbitron"/>
                <a:sym typeface="Orbitron"/>
              </a:rPr>
              <a:t>s </a:t>
            </a:r>
            <a:r>
              <a:rPr b="1" lang="en" sz="2700">
                <a:latin typeface="Orbitron"/>
                <a:ea typeface="Orbitron"/>
                <a:cs typeface="Orbitron"/>
                <a:sym typeface="Orbitron"/>
              </a:rPr>
              <a:t>N</a:t>
            </a:r>
            <a:r>
              <a:rPr lang="en">
                <a:latin typeface="Orbitron"/>
                <a:ea typeface="Orbitron"/>
                <a:cs typeface="Orbitron"/>
                <a:sym typeface="Orbitron"/>
              </a:rPr>
              <a:t>ine </a:t>
            </a:r>
            <a:r>
              <a:rPr b="1" lang="en" sz="2700">
                <a:latin typeface="Orbitron"/>
                <a:ea typeface="Orbitron"/>
                <a:cs typeface="Orbitron"/>
                <a:sym typeface="Orbitron"/>
              </a:rPr>
              <a:t>P</a:t>
            </a:r>
            <a:r>
              <a:rPr lang="en">
                <a:latin typeface="Orbitron"/>
                <a:ea typeface="Orbitron"/>
                <a:cs typeface="Orbitron"/>
                <a:sym typeface="Orbitron"/>
              </a:rPr>
              <a:t>lanets</a:t>
            </a:r>
            <a:endParaRPr>
              <a:latin typeface="Orbitron"/>
              <a:ea typeface="Orbitron"/>
              <a:cs typeface="Orbitron"/>
              <a:sym typeface="Orbitron"/>
            </a:endParaRPr>
          </a:p>
        </p:txBody>
      </p:sp>
      <p:sp>
        <p:nvSpPr>
          <p:cNvPr id="1800" name="Google Shape;1800;p182"/>
          <p:cNvSpPr txBox="1"/>
          <p:nvPr>
            <p:ph idx="1" type="subTitle"/>
          </p:nvPr>
        </p:nvSpPr>
        <p:spPr>
          <a:xfrm>
            <a:off x="3892800" y="1463675"/>
            <a:ext cx="3961200" cy="205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u="sng">
                <a:latin typeface="Orbitron"/>
                <a:ea typeface="Orbitron"/>
                <a:cs typeface="Orbitron"/>
                <a:sym typeface="Orbitron"/>
                <a:hlinkClick r:id="rId3"/>
              </a:rPr>
              <a:t>Solar System 101 | National Geographic</a:t>
            </a:r>
            <a:r>
              <a:rPr lang="en" sz="2200">
                <a:latin typeface="Orbitron"/>
                <a:ea typeface="Orbitron"/>
                <a:cs typeface="Orbitron"/>
                <a:sym typeface="Orbitron"/>
              </a:rPr>
              <a:t> (4:13)</a:t>
            </a:r>
            <a:endParaRPr sz="2200">
              <a:latin typeface="Orbitron"/>
              <a:ea typeface="Orbitron"/>
              <a:cs typeface="Orbitron"/>
              <a:sym typeface="Orbitron"/>
            </a:endParaRPr>
          </a:p>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4" name="Shape 1804"/>
        <p:cNvGrpSpPr/>
        <p:nvPr/>
      </p:nvGrpSpPr>
      <p:grpSpPr>
        <a:xfrm>
          <a:off x="0" y="0"/>
          <a:ext cx="0" cy="0"/>
          <a:chOff x="0" y="0"/>
          <a:chExt cx="0" cy="0"/>
        </a:xfrm>
      </p:grpSpPr>
      <p:sp>
        <p:nvSpPr>
          <p:cNvPr id="1805" name="Google Shape;1805;p183"/>
          <p:cNvSpPr txBox="1"/>
          <p:nvPr>
            <p:ph idx="3" type="body"/>
          </p:nvPr>
        </p:nvSpPr>
        <p:spPr>
          <a:xfrm>
            <a:off x="1945325" y="228150"/>
            <a:ext cx="5574000" cy="468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Cherry Cream Soda"/>
                <a:ea typeface="Cherry Cream Soda"/>
                <a:cs typeface="Cherry Cream Soda"/>
                <a:sym typeface="Cherry Cream Soda"/>
              </a:rPr>
              <a:t>Let’s try an activity</a:t>
            </a:r>
            <a:endParaRPr sz="3100">
              <a:latin typeface="Cherry Cream Soda"/>
              <a:ea typeface="Cherry Cream Soda"/>
              <a:cs typeface="Cherry Cream Soda"/>
              <a:sym typeface="Cherry Cream Soda"/>
            </a:endParaRPr>
          </a:p>
          <a:p>
            <a:pPr indent="0" lvl="0" marL="0" rtl="0" algn="ctr">
              <a:spcBef>
                <a:spcPts val="1600"/>
              </a:spcBef>
              <a:spcAft>
                <a:spcPts val="0"/>
              </a:spcAft>
              <a:buNone/>
            </a:pPr>
            <a:r>
              <a:rPr lang="en" sz="2100">
                <a:latin typeface="Cherry Cream Soda"/>
                <a:ea typeface="Cherry Cream Soda"/>
                <a:cs typeface="Cherry Cream Soda"/>
                <a:sym typeface="Cherry Cream Soda"/>
              </a:rPr>
              <a:t>Place the half sheet of paper I have given you lengthwise.</a:t>
            </a:r>
            <a:endParaRPr sz="2100">
              <a:latin typeface="Cherry Cream Soda"/>
              <a:ea typeface="Cherry Cream Soda"/>
              <a:cs typeface="Cherry Cream Soda"/>
              <a:sym typeface="Cherry Cream Soda"/>
            </a:endParaRPr>
          </a:p>
          <a:p>
            <a:pPr indent="0" lvl="0" marL="0" rtl="0" algn="ctr">
              <a:spcBef>
                <a:spcPts val="1600"/>
              </a:spcBef>
              <a:spcAft>
                <a:spcPts val="0"/>
              </a:spcAft>
              <a:buNone/>
            </a:pPr>
            <a:r>
              <a:rPr lang="en" sz="2100">
                <a:latin typeface="Cherry Cream Soda"/>
                <a:ea typeface="Cherry Cream Soda"/>
                <a:cs typeface="Cherry Cream Soda"/>
                <a:sym typeface="Cherry Cream Soda"/>
              </a:rPr>
              <a:t>Place the sun along the very edge of the left side</a:t>
            </a:r>
            <a:endParaRPr sz="2100">
              <a:latin typeface="Cherry Cream Soda"/>
              <a:ea typeface="Cherry Cream Soda"/>
              <a:cs typeface="Cherry Cream Soda"/>
              <a:sym typeface="Cherry Cream Soda"/>
            </a:endParaRPr>
          </a:p>
          <a:p>
            <a:pPr indent="0" lvl="0" marL="0" rtl="0" algn="ctr">
              <a:spcBef>
                <a:spcPts val="1600"/>
              </a:spcBef>
              <a:spcAft>
                <a:spcPts val="0"/>
              </a:spcAft>
              <a:buNone/>
            </a:pPr>
            <a:r>
              <a:rPr lang="en" sz="2100">
                <a:latin typeface="Cherry Cream Soda"/>
                <a:ea typeface="Cherry Cream Soda"/>
                <a:cs typeface="Cherry Cream Soda"/>
                <a:sym typeface="Cherry Cream Soda"/>
              </a:rPr>
              <a:t>Place a small circle at the very edge of the right side</a:t>
            </a:r>
            <a:endParaRPr sz="2100">
              <a:latin typeface="Cherry Cream Soda"/>
              <a:ea typeface="Cherry Cream Soda"/>
              <a:cs typeface="Cherry Cream Soda"/>
              <a:sym typeface="Cherry Cream Soda"/>
            </a:endParaRPr>
          </a:p>
          <a:p>
            <a:pPr indent="0" lvl="0" marL="0" rtl="0" algn="ctr">
              <a:spcBef>
                <a:spcPts val="1600"/>
              </a:spcBef>
              <a:spcAft>
                <a:spcPts val="0"/>
              </a:spcAft>
              <a:buNone/>
            </a:pPr>
            <a:r>
              <a:rPr lang="en" sz="2100">
                <a:latin typeface="Cherry Cream Soda"/>
                <a:ea typeface="Cherry Cream Soda"/>
                <a:cs typeface="Cherry Cream Soda"/>
                <a:sym typeface="Cherry Cream Soda"/>
              </a:rPr>
              <a:t>Label</a:t>
            </a:r>
            <a:r>
              <a:rPr lang="en" sz="2100">
                <a:latin typeface="Cherry Cream Soda"/>
                <a:ea typeface="Cherry Cream Soda"/>
                <a:cs typeface="Cherry Cream Soda"/>
                <a:sym typeface="Cherry Cream Soda"/>
              </a:rPr>
              <a:t> it Pluto</a:t>
            </a:r>
            <a:endParaRPr sz="2100">
              <a:latin typeface="Cherry Cream Soda"/>
              <a:ea typeface="Cherry Cream Soda"/>
              <a:cs typeface="Cherry Cream Soda"/>
              <a:sym typeface="Cherry Cream Soda"/>
            </a:endParaRPr>
          </a:p>
          <a:p>
            <a:pPr indent="0" lvl="0" marL="0" rtl="0" algn="ctr">
              <a:spcBef>
                <a:spcPts val="1600"/>
              </a:spcBef>
              <a:spcAft>
                <a:spcPts val="1600"/>
              </a:spcAft>
              <a:buNone/>
            </a:pPr>
            <a:r>
              <a:rPr lang="en" sz="2100">
                <a:latin typeface="Cherry Cream Soda"/>
                <a:ea typeface="Cherry Cream Soda"/>
                <a:cs typeface="Cherry Cream Soda"/>
                <a:sym typeface="Cherry Cream Soda"/>
              </a:rPr>
              <a:t>Fill in the rest of the objects in the solar system where you think they would be</a:t>
            </a:r>
            <a:endParaRPr sz="2100">
              <a:latin typeface="Cherry Cream Soda"/>
              <a:ea typeface="Cherry Cream Soda"/>
              <a:cs typeface="Cherry Cream Soda"/>
              <a:sym typeface="Cherry Cream Soda"/>
            </a:endParaRPr>
          </a:p>
        </p:txBody>
      </p:sp>
      <p:sp>
        <p:nvSpPr>
          <p:cNvPr id="1806" name="Google Shape;1806;p183"/>
          <p:cNvSpPr txBox="1"/>
          <p:nvPr>
            <p:ph idx="5" type="body"/>
          </p:nvPr>
        </p:nvSpPr>
        <p:spPr>
          <a:xfrm>
            <a:off x="9144000" y="2121908"/>
            <a:ext cx="2031900" cy="89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0" name="Shape 1810"/>
        <p:cNvGrpSpPr/>
        <p:nvPr/>
      </p:nvGrpSpPr>
      <p:grpSpPr>
        <a:xfrm>
          <a:off x="0" y="0"/>
          <a:ext cx="0" cy="0"/>
          <a:chOff x="0" y="0"/>
          <a:chExt cx="0" cy="0"/>
        </a:xfrm>
      </p:grpSpPr>
      <p:sp>
        <p:nvSpPr>
          <p:cNvPr id="1811" name="Google Shape;1811;p184"/>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1812" name="Google Shape;1812;p184"/>
          <p:cNvSpPr txBox="1"/>
          <p:nvPr>
            <p:ph idx="1" type="body"/>
          </p:nvPr>
        </p:nvSpPr>
        <p:spPr>
          <a:xfrm>
            <a:off x="311700" y="3100075"/>
            <a:ext cx="8520600" cy="174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rPr>
              <a:t>Draw the </a:t>
            </a:r>
            <a:r>
              <a:rPr i="1" lang="en" sz="2400" u="sng">
                <a:solidFill>
                  <a:schemeClr val="dk1"/>
                </a:solidFill>
              </a:rPr>
              <a:t>sun on the left</a:t>
            </a:r>
            <a:r>
              <a:rPr lang="en" sz="2400">
                <a:solidFill>
                  <a:schemeClr val="dk1"/>
                </a:solidFill>
              </a:rPr>
              <a:t> side of your piece of paper and </a:t>
            </a:r>
            <a:r>
              <a:rPr i="1" lang="en" sz="2400" u="sng">
                <a:solidFill>
                  <a:schemeClr val="dk1"/>
                </a:solidFill>
              </a:rPr>
              <a:t>Pluto and the Kuiper Belt on the right</a:t>
            </a:r>
            <a:r>
              <a:rPr lang="en" sz="2400">
                <a:solidFill>
                  <a:schemeClr val="dk1"/>
                </a:solidFill>
              </a:rPr>
              <a:t> side of the paper.</a:t>
            </a:r>
            <a:endParaRPr sz="2400">
              <a:solidFill>
                <a:schemeClr val="dk1"/>
              </a:solidFill>
            </a:endParaRPr>
          </a:p>
          <a:p>
            <a:pPr indent="0" lvl="0" marL="0" rtl="0" algn="ctr">
              <a:lnSpc>
                <a:spcPct val="100000"/>
              </a:lnSpc>
              <a:spcBef>
                <a:spcPts val="0"/>
              </a:spcBef>
              <a:spcAft>
                <a:spcPts val="0"/>
              </a:spcAft>
              <a:buNone/>
            </a:pPr>
            <a:r>
              <a:rPr lang="en" sz="2400">
                <a:solidFill>
                  <a:schemeClr val="dk1"/>
                </a:solidFill>
              </a:rPr>
              <a:t>The sun is considered the center of our solar system, and Pluto and the Kuiper belt are considered the outside edge of the solar system.  </a:t>
            </a:r>
            <a:endParaRPr sz="2400">
              <a:solidFill>
                <a:schemeClr val="dk1"/>
              </a:solidFill>
            </a:endParaRPr>
          </a:p>
        </p:txBody>
      </p:sp>
      <p:sp>
        <p:nvSpPr>
          <p:cNvPr id="1813" name="Google Shape;1813;p184"/>
          <p:cNvSpPr/>
          <p:nvPr/>
        </p:nvSpPr>
        <p:spPr>
          <a:xfrm>
            <a:off x="165150" y="707825"/>
            <a:ext cx="88005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84"/>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84"/>
          <p:cNvSpPr/>
          <p:nvPr/>
        </p:nvSpPr>
        <p:spPr>
          <a:xfrm>
            <a:off x="8790625" y="1962150"/>
            <a:ext cx="91500" cy="91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84"/>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1817" name="Google Shape;1817;p184"/>
          <p:cNvSpPr txBox="1"/>
          <p:nvPr/>
        </p:nvSpPr>
        <p:spPr>
          <a:xfrm>
            <a:off x="8400325" y="2165225"/>
            <a:ext cx="54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ajdhani"/>
                <a:ea typeface="Rajdhani"/>
                <a:cs typeface="Rajdhani"/>
                <a:sym typeface="Rajdhani"/>
              </a:rPr>
              <a:t>Pluto and the Kuiper Belt</a:t>
            </a:r>
            <a:endParaRPr sz="900">
              <a:latin typeface="Rajdhani"/>
              <a:ea typeface="Rajdhani"/>
              <a:cs typeface="Rajdhani"/>
              <a:sym typeface="Rajdhan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1" name="Shape 1821"/>
        <p:cNvGrpSpPr/>
        <p:nvPr/>
      </p:nvGrpSpPr>
      <p:grpSpPr>
        <a:xfrm>
          <a:off x="0" y="0"/>
          <a:ext cx="0" cy="0"/>
          <a:chOff x="0" y="0"/>
          <a:chExt cx="0" cy="0"/>
        </a:xfrm>
      </p:grpSpPr>
      <p:sp>
        <p:nvSpPr>
          <p:cNvPr id="1822" name="Google Shape;1822;p185"/>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1823" name="Google Shape;1823;p185"/>
          <p:cNvSpPr txBox="1"/>
          <p:nvPr>
            <p:ph idx="1" type="body"/>
          </p:nvPr>
        </p:nvSpPr>
        <p:spPr>
          <a:xfrm>
            <a:off x="311700" y="3100075"/>
            <a:ext cx="8520600" cy="174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600">
                <a:solidFill>
                  <a:schemeClr val="dk1"/>
                </a:solidFill>
              </a:rPr>
              <a:t>Draw everything that you know is in our solar system, based on how far apart things are (don’t worry about sizes). At a minimum you must include the 8 planets:</a:t>
            </a:r>
            <a:endParaRPr sz="2383">
              <a:solidFill>
                <a:schemeClr val="dk1"/>
              </a:solidFill>
            </a:endParaRPr>
          </a:p>
          <a:p>
            <a:pPr indent="0" lvl="0" marL="0" rtl="0" algn="ctr">
              <a:lnSpc>
                <a:spcPct val="100000"/>
              </a:lnSpc>
              <a:spcBef>
                <a:spcPts val="0"/>
              </a:spcBef>
              <a:spcAft>
                <a:spcPts val="0"/>
              </a:spcAft>
              <a:buNone/>
            </a:pPr>
            <a:r>
              <a:rPr lang="en" sz="2283">
                <a:solidFill>
                  <a:schemeClr val="dk1"/>
                </a:solidFill>
              </a:rPr>
              <a:t>Mercury, Venus, Earth, Mars, Jupiter, Saturn, Uranus, Neptune</a:t>
            </a:r>
            <a:endParaRPr sz="2283">
              <a:solidFill>
                <a:schemeClr val="dk1"/>
              </a:solidFill>
            </a:endParaRPr>
          </a:p>
        </p:txBody>
      </p:sp>
      <p:sp>
        <p:nvSpPr>
          <p:cNvPr id="1824" name="Google Shape;1824;p185"/>
          <p:cNvSpPr/>
          <p:nvPr/>
        </p:nvSpPr>
        <p:spPr>
          <a:xfrm>
            <a:off x="165150" y="707825"/>
            <a:ext cx="88005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85"/>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85"/>
          <p:cNvSpPr/>
          <p:nvPr/>
        </p:nvSpPr>
        <p:spPr>
          <a:xfrm>
            <a:off x="8790625" y="1962150"/>
            <a:ext cx="91500" cy="91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85"/>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1828" name="Google Shape;1828;p185"/>
          <p:cNvSpPr txBox="1"/>
          <p:nvPr/>
        </p:nvSpPr>
        <p:spPr>
          <a:xfrm>
            <a:off x="8400325" y="2165225"/>
            <a:ext cx="54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ajdhani"/>
                <a:ea typeface="Rajdhani"/>
                <a:cs typeface="Rajdhani"/>
                <a:sym typeface="Rajdhani"/>
              </a:rPr>
              <a:t>Pluto and the Kuiper Belt</a:t>
            </a:r>
            <a:endParaRPr sz="900">
              <a:latin typeface="Rajdhani"/>
              <a:ea typeface="Rajdhani"/>
              <a:cs typeface="Rajdhani"/>
              <a:sym typeface="Rajdhani"/>
            </a:endParaRPr>
          </a:p>
        </p:txBody>
      </p:sp>
      <p:pic>
        <p:nvPicPr>
          <p:cNvPr descr="Mercury clipart. Free download transparent .PNG | Creazilla" id="1829" name="Google Shape;1829;p185"/>
          <p:cNvPicPr preferRelativeResize="0"/>
          <p:nvPr/>
        </p:nvPicPr>
        <p:blipFill>
          <a:blip r:embed="rId3">
            <a:alphaModFix/>
          </a:blip>
          <a:stretch>
            <a:fillRect/>
          </a:stretch>
        </p:blipFill>
        <p:spPr>
          <a:xfrm>
            <a:off x="663850" y="1866913"/>
            <a:ext cx="304425" cy="281964"/>
          </a:xfrm>
          <a:prstGeom prst="rect">
            <a:avLst/>
          </a:prstGeom>
          <a:noFill/>
          <a:ln>
            <a:noFill/>
          </a:ln>
        </p:spPr>
      </p:pic>
      <p:pic>
        <p:nvPicPr>
          <p:cNvPr descr="Venus clipart. Free download transparent .PNG | Creazilla" id="1830" name="Google Shape;1830;p185"/>
          <p:cNvPicPr preferRelativeResize="0"/>
          <p:nvPr/>
        </p:nvPicPr>
        <p:blipFill>
          <a:blip r:embed="rId4">
            <a:alphaModFix/>
          </a:blip>
          <a:stretch>
            <a:fillRect/>
          </a:stretch>
        </p:blipFill>
        <p:spPr>
          <a:xfrm>
            <a:off x="1164997" y="1737555"/>
            <a:ext cx="542701" cy="540694"/>
          </a:xfrm>
          <a:prstGeom prst="rect">
            <a:avLst/>
          </a:prstGeom>
          <a:noFill/>
          <a:ln>
            <a:noFill/>
          </a:ln>
        </p:spPr>
      </p:pic>
      <p:pic>
        <p:nvPicPr>
          <p:cNvPr id="1831" name="Google Shape;1831;p185"/>
          <p:cNvPicPr preferRelativeResize="0"/>
          <p:nvPr/>
        </p:nvPicPr>
        <p:blipFill>
          <a:blip r:embed="rId5">
            <a:alphaModFix/>
          </a:blip>
          <a:stretch>
            <a:fillRect/>
          </a:stretch>
        </p:blipFill>
        <p:spPr>
          <a:xfrm>
            <a:off x="1904435" y="1721539"/>
            <a:ext cx="617466" cy="572700"/>
          </a:xfrm>
          <a:prstGeom prst="rect">
            <a:avLst/>
          </a:prstGeom>
          <a:noFill/>
          <a:ln>
            <a:noFill/>
          </a:ln>
        </p:spPr>
      </p:pic>
      <p:pic>
        <p:nvPicPr>
          <p:cNvPr id="1832" name="Google Shape;1832;p185"/>
          <p:cNvPicPr preferRelativeResize="0"/>
          <p:nvPr/>
        </p:nvPicPr>
        <p:blipFill>
          <a:blip r:embed="rId6">
            <a:alphaModFix/>
          </a:blip>
          <a:stretch>
            <a:fillRect/>
          </a:stretch>
        </p:blipFill>
        <p:spPr>
          <a:xfrm>
            <a:off x="2710322" y="1855691"/>
            <a:ext cx="304425" cy="304419"/>
          </a:xfrm>
          <a:prstGeom prst="rect">
            <a:avLst/>
          </a:prstGeom>
          <a:noFill/>
          <a:ln>
            <a:noFill/>
          </a:ln>
        </p:spPr>
      </p:pic>
      <p:pic>
        <p:nvPicPr>
          <p:cNvPr id="1833" name="Google Shape;1833;p185"/>
          <p:cNvPicPr preferRelativeResize="0"/>
          <p:nvPr/>
        </p:nvPicPr>
        <p:blipFill rotWithShape="1">
          <a:blip r:embed="rId7">
            <a:alphaModFix/>
          </a:blip>
          <a:srcRect b="2943" l="4179" r="3765" t="3018"/>
          <a:stretch/>
        </p:blipFill>
        <p:spPr>
          <a:xfrm>
            <a:off x="3279750" y="1529988"/>
            <a:ext cx="935400" cy="955800"/>
          </a:xfrm>
          <a:prstGeom prst="ellipse">
            <a:avLst/>
          </a:prstGeom>
          <a:noFill/>
          <a:ln cap="flat" cmpd="sng" w="9525">
            <a:solidFill>
              <a:schemeClr val="dk1"/>
            </a:solidFill>
            <a:prstDash val="solid"/>
            <a:round/>
            <a:headEnd len="sm" w="sm" type="none"/>
            <a:tailEnd len="sm" w="sm" type="none"/>
          </a:ln>
        </p:spPr>
      </p:pic>
      <p:pic>
        <p:nvPicPr>
          <p:cNvPr descr="Planet Uranus clipart. Free download transparent .PNG ..." id="1834" name="Google Shape;1834;p185"/>
          <p:cNvPicPr preferRelativeResize="0"/>
          <p:nvPr/>
        </p:nvPicPr>
        <p:blipFill>
          <a:blip r:embed="rId8">
            <a:alphaModFix/>
          </a:blip>
          <a:stretch>
            <a:fillRect/>
          </a:stretch>
        </p:blipFill>
        <p:spPr>
          <a:xfrm rot="5840075">
            <a:off x="5702990" y="1670922"/>
            <a:ext cx="1832834" cy="673953"/>
          </a:xfrm>
          <a:prstGeom prst="rect">
            <a:avLst/>
          </a:prstGeom>
          <a:noFill/>
          <a:ln>
            <a:noFill/>
          </a:ln>
        </p:spPr>
      </p:pic>
      <p:pic>
        <p:nvPicPr>
          <p:cNvPr descr="Saturn PNG Clip Art | Clip art, Saturn, Astronaut birthday" id="1835" name="Google Shape;1835;p185"/>
          <p:cNvPicPr preferRelativeResize="0"/>
          <p:nvPr/>
        </p:nvPicPr>
        <p:blipFill>
          <a:blip r:embed="rId9">
            <a:alphaModFix/>
          </a:blip>
          <a:stretch>
            <a:fillRect/>
          </a:stretch>
        </p:blipFill>
        <p:spPr>
          <a:xfrm>
            <a:off x="4479663" y="1602550"/>
            <a:ext cx="1547136" cy="810700"/>
          </a:xfrm>
          <a:prstGeom prst="rect">
            <a:avLst/>
          </a:prstGeom>
          <a:noFill/>
          <a:ln>
            <a:noFill/>
          </a:ln>
        </p:spPr>
      </p:pic>
      <p:pic>
        <p:nvPicPr>
          <p:cNvPr id="1836" name="Google Shape;1836;p185"/>
          <p:cNvPicPr preferRelativeResize="0"/>
          <p:nvPr/>
        </p:nvPicPr>
        <p:blipFill>
          <a:blip r:embed="rId10">
            <a:alphaModFix/>
          </a:blip>
          <a:stretch>
            <a:fillRect/>
          </a:stretch>
        </p:blipFill>
        <p:spPr>
          <a:xfrm>
            <a:off x="7415500" y="1602550"/>
            <a:ext cx="823570" cy="810700"/>
          </a:xfrm>
          <a:prstGeom prst="rect">
            <a:avLst/>
          </a:prstGeom>
          <a:noFill/>
          <a:ln>
            <a:noFill/>
          </a:ln>
        </p:spPr>
      </p:pic>
      <p:sp>
        <p:nvSpPr>
          <p:cNvPr id="1837" name="Google Shape;1837;p185"/>
          <p:cNvSpPr txBox="1"/>
          <p:nvPr/>
        </p:nvSpPr>
        <p:spPr>
          <a:xfrm>
            <a:off x="420225" y="20654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Mercury</a:t>
            </a:r>
            <a:endParaRPr sz="1100"/>
          </a:p>
        </p:txBody>
      </p:sp>
      <p:sp>
        <p:nvSpPr>
          <p:cNvPr id="1838" name="Google Shape;1838;p185"/>
          <p:cNvSpPr txBox="1"/>
          <p:nvPr/>
        </p:nvSpPr>
        <p:spPr>
          <a:xfrm>
            <a:off x="1106025" y="22178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Venus</a:t>
            </a:r>
            <a:endParaRPr sz="1100"/>
          </a:p>
        </p:txBody>
      </p:sp>
      <p:sp>
        <p:nvSpPr>
          <p:cNvPr id="1839" name="Google Shape;1839;p185"/>
          <p:cNvSpPr txBox="1"/>
          <p:nvPr/>
        </p:nvSpPr>
        <p:spPr>
          <a:xfrm>
            <a:off x="1944225" y="22178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Earth</a:t>
            </a:r>
            <a:endParaRPr sz="1100"/>
          </a:p>
        </p:txBody>
      </p:sp>
      <p:sp>
        <p:nvSpPr>
          <p:cNvPr id="1840" name="Google Shape;1840;p185"/>
          <p:cNvSpPr txBox="1"/>
          <p:nvPr/>
        </p:nvSpPr>
        <p:spPr>
          <a:xfrm>
            <a:off x="2630025" y="21416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Mars</a:t>
            </a:r>
            <a:endParaRPr sz="1100"/>
          </a:p>
        </p:txBody>
      </p:sp>
      <p:sp>
        <p:nvSpPr>
          <p:cNvPr id="1841" name="Google Shape;1841;p185"/>
          <p:cNvSpPr txBox="1"/>
          <p:nvPr/>
        </p:nvSpPr>
        <p:spPr>
          <a:xfrm>
            <a:off x="3468225" y="24464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Jupiter</a:t>
            </a:r>
            <a:endParaRPr sz="1100"/>
          </a:p>
        </p:txBody>
      </p:sp>
      <p:sp>
        <p:nvSpPr>
          <p:cNvPr id="1842" name="Google Shape;1842;p185"/>
          <p:cNvSpPr txBox="1"/>
          <p:nvPr/>
        </p:nvSpPr>
        <p:spPr>
          <a:xfrm>
            <a:off x="4839825" y="23702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Saturn</a:t>
            </a:r>
            <a:endParaRPr sz="1100"/>
          </a:p>
        </p:txBody>
      </p:sp>
      <p:sp>
        <p:nvSpPr>
          <p:cNvPr id="1843" name="Google Shape;1843;p185"/>
          <p:cNvSpPr txBox="1"/>
          <p:nvPr/>
        </p:nvSpPr>
        <p:spPr>
          <a:xfrm>
            <a:off x="6363825" y="22940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Uranus</a:t>
            </a:r>
            <a:endParaRPr sz="1100"/>
          </a:p>
        </p:txBody>
      </p:sp>
      <p:sp>
        <p:nvSpPr>
          <p:cNvPr id="1844" name="Google Shape;1844;p185"/>
          <p:cNvSpPr txBox="1"/>
          <p:nvPr/>
        </p:nvSpPr>
        <p:spPr>
          <a:xfrm>
            <a:off x="7506825" y="2294050"/>
            <a:ext cx="82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Neptune</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8" name="Shape 1848"/>
        <p:cNvGrpSpPr/>
        <p:nvPr/>
      </p:nvGrpSpPr>
      <p:grpSpPr>
        <a:xfrm>
          <a:off x="0" y="0"/>
          <a:ext cx="0" cy="0"/>
          <a:chOff x="0" y="0"/>
          <a:chExt cx="0" cy="0"/>
        </a:xfrm>
      </p:grpSpPr>
      <p:sp>
        <p:nvSpPr>
          <p:cNvPr id="1849" name="Google Shape;1849;p186"/>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1850" name="Google Shape;1850;p186"/>
          <p:cNvSpPr txBox="1"/>
          <p:nvPr>
            <p:ph idx="1" type="body"/>
          </p:nvPr>
        </p:nvSpPr>
        <p:spPr>
          <a:xfrm>
            <a:off x="311700" y="3100075"/>
            <a:ext cx="8520600" cy="174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600">
                <a:solidFill>
                  <a:schemeClr val="dk1"/>
                </a:solidFill>
              </a:rPr>
              <a:t>Fold the paper in half</a:t>
            </a:r>
            <a:endParaRPr sz="2283">
              <a:solidFill>
                <a:schemeClr val="dk1"/>
              </a:solidFill>
            </a:endParaRPr>
          </a:p>
        </p:txBody>
      </p:sp>
      <p:sp>
        <p:nvSpPr>
          <p:cNvPr id="1851" name="Google Shape;1851;p186"/>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86"/>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1853" name="Google Shape;1853;p186"/>
          <p:cNvSpPr/>
          <p:nvPr/>
        </p:nvSpPr>
        <p:spPr>
          <a:xfrm>
            <a:off x="165150" y="707825"/>
            <a:ext cx="44001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54" name="Google Shape;1854;p186"/>
          <p:cNvCxnSpPr/>
          <p:nvPr/>
        </p:nvCxnSpPr>
        <p:spPr>
          <a:xfrm>
            <a:off x="4553637" y="696022"/>
            <a:ext cx="0" cy="2406600"/>
          </a:xfrm>
          <a:prstGeom prst="straightConnector1">
            <a:avLst/>
          </a:prstGeom>
          <a:noFill/>
          <a:ln cap="flat" cmpd="sng" w="38100">
            <a:solidFill>
              <a:schemeClr val="dk2"/>
            </a:solidFill>
            <a:prstDash val="dash"/>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8" name="Shape 1858"/>
        <p:cNvGrpSpPr/>
        <p:nvPr/>
      </p:nvGrpSpPr>
      <p:grpSpPr>
        <a:xfrm>
          <a:off x="0" y="0"/>
          <a:ext cx="0" cy="0"/>
          <a:chOff x="0" y="0"/>
          <a:chExt cx="0" cy="0"/>
        </a:xfrm>
      </p:grpSpPr>
      <p:sp>
        <p:nvSpPr>
          <p:cNvPr id="1859" name="Google Shape;1859;p187"/>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Scale of the Solar System on one piece of paper</a:t>
            </a:r>
            <a:endParaRPr/>
          </a:p>
        </p:txBody>
      </p:sp>
      <p:sp>
        <p:nvSpPr>
          <p:cNvPr id="1860" name="Google Shape;1860;p187"/>
          <p:cNvSpPr txBox="1"/>
          <p:nvPr>
            <p:ph idx="1" type="body"/>
          </p:nvPr>
        </p:nvSpPr>
        <p:spPr>
          <a:xfrm>
            <a:off x="311700" y="3100075"/>
            <a:ext cx="8520600" cy="174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600">
                <a:solidFill>
                  <a:schemeClr val="dk1"/>
                </a:solidFill>
              </a:rPr>
              <a:t>Then, fold the paper in half a second time</a:t>
            </a:r>
            <a:endParaRPr sz="2283">
              <a:solidFill>
                <a:schemeClr val="dk1"/>
              </a:solidFill>
            </a:endParaRPr>
          </a:p>
        </p:txBody>
      </p:sp>
      <p:sp>
        <p:nvSpPr>
          <p:cNvPr id="1861" name="Google Shape;1861;p187"/>
          <p:cNvSpPr/>
          <p:nvPr/>
        </p:nvSpPr>
        <p:spPr>
          <a:xfrm>
            <a:off x="-63447" y="707828"/>
            <a:ext cx="448200" cy="2347500"/>
          </a:xfrm>
          <a:prstGeom prst="pie">
            <a:avLst>
              <a:gd fmla="val 16167545" name="adj1"/>
              <a:gd fmla="val 5399852" name="adj2"/>
            </a:avLst>
          </a:prstGeom>
          <a:solidFill>
            <a:srgbClr val="FF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87"/>
          <p:cNvSpPr txBox="1"/>
          <p:nvPr/>
        </p:nvSpPr>
        <p:spPr>
          <a:xfrm>
            <a:off x="225100" y="632575"/>
            <a:ext cx="66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jdhani"/>
                <a:ea typeface="Rajdhani"/>
                <a:cs typeface="Rajdhani"/>
                <a:sym typeface="Rajdhani"/>
              </a:rPr>
              <a:t>SUN</a:t>
            </a:r>
            <a:endParaRPr sz="1800">
              <a:latin typeface="Rajdhani"/>
              <a:ea typeface="Rajdhani"/>
              <a:cs typeface="Rajdhani"/>
              <a:sym typeface="Rajdhani"/>
            </a:endParaRPr>
          </a:p>
        </p:txBody>
      </p:sp>
      <p:sp>
        <p:nvSpPr>
          <p:cNvPr id="1863" name="Google Shape;1863;p187"/>
          <p:cNvSpPr/>
          <p:nvPr/>
        </p:nvSpPr>
        <p:spPr>
          <a:xfrm>
            <a:off x="165150" y="707825"/>
            <a:ext cx="2200200" cy="234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64" name="Google Shape;1864;p187"/>
          <p:cNvCxnSpPr/>
          <p:nvPr/>
        </p:nvCxnSpPr>
        <p:spPr>
          <a:xfrm>
            <a:off x="2355634" y="719616"/>
            <a:ext cx="0" cy="2406600"/>
          </a:xfrm>
          <a:prstGeom prst="straightConnector1">
            <a:avLst/>
          </a:prstGeom>
          <a:noFill/>
          <a:ln cap="flat" cmpd="sng" w="38100">
            <a:solidFill>
              <a:schemeClr val="dk2"/>
            </a:solidFill>
            <a:prstDash val="dash"/>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olar System Lesson by Slidesgo">
  <a:themeElements>
    <a:clrScheme name="Simple Light">
      <a:dk1>
        <a:srgbClr val="000000"/>
      </a:dk1>
      <a:lt1>
        <a:srgbClr val="FFFFFF"/>
      </a:lt1>
      <a:dk2>
        <a:srgbClr val="595959"/>
      </a:dk2>
      <a:lt2>
        <a:srgbClr val="EEEEEE"/>
      </a:lt2>
      <a:accent1>
        <a:srgbClr val="FFAB40"/>
      </a:accent1>
      <a:accent2>
        <a:srgbClr val="67E6E6"/>
      </a:accent2>
      <a:accent3>
        <a:srgbClr val="ACE146"/>
      </a:accent3>
      <a:accent4>
        <a:srgbClr val="FFD966"/>
      </a:accent4>
      <a:accent5>
        <a:srgbClr val="123555"/>
      </a:accent5>
      <a:accent6>
        <a:srgbClr val="E8C66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olar System Lesson by Slidesgo">
  <a:themeElements>
    <a:clrScheme name="Simple Light">
      <a:dk1>
        <a:srgbClr val="000000"/>
      </a:dk1>
      <a:lt1>
        <a:srgbClr val="FFFFFF"/>
      </a:lt1>
      <a:dk2>
        <a:srgbClr val="595959"/>
      </a:dk2>
      <a:lt2>
        <a:srgbClr val="EEEEEE"/>
      </a:lt2>
      <a:accent1>
        <a:srgbClr val="FFAB40"/>
      </a:accent1>
      <a:accent2>
        <a:srgbClr val="67E6E6"/>
      </a:accent2>
      <a:accent3>
        <a:srgbClr val="ACE146"/>
      </a:accent3>
      <a:accent4>
        <a:srgbClr val="FFD966"/>
      </a:accent4>
      <a:accent5>
        <a:srgbClr val="123555"/>
      </a:accent5>
      <a:accent6>
        <a:srgbClr val="E8C66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olar System Lesson by Slidesgo">
  <a:themeElements>
    <a:clrScheme name="Simple Light">
      <a:dk1>
        <a:srgbClr val="000000"/>
      </a:dk1>
      <a:lt1>
        <a:srgbClr val="FFFFFF"/>
      </a:lt1>
      <a:dk2>
        <a:srgbClr val="595959"/>
      </a:dk2>
      <a:lt2>
        <a:srgbClr val="EEEEEE"/>
      </a:lt2>
      <a:accent1>
        <a:srgbClr val="FFAB40"/>
      </a:accent1>
      <a:accent2>
        <a:srgbClr val="67E6E6"/>
      </a:accent2>
      <a:accent3>
        <a:srgbClr val="ACE146"/>
      </a:accent3>
      <a:accent4>
        <a:srgbClr val="FFD966"/>
      </a:accent4>
      <a:accent5>
        <a:srgbClr val="123555"/>
      </a:accent5>
      <a:accent6>
        <a:srgbClr val="E8C66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olar System Lesson by Slidesgo">
  <a:themeElements>
    <a:clrScheme name="Simple Light">
      <a:dk1>
        <a:srgbClr val="000000"/>
      </a:dk1>
      <a:lt1>
        <a:srgbClr val="FFFFFF"/>
      </a:lt1>
      <a:dk2>
        <a:srgbClr val="595959"/>
      </a:dk2>
      <a:lt2>
        <a:srgbClr val="EEEEEE"/>
      </a:lt2>
      <a:accent1>
        <a:srgbClr val="FFAB40"/>
      </a:accent1>
      <a:accent2>
        <a:srgbClr val="67E6E6"/>
      </a:accent2>
      <a:accent3>
        <a:srgbClr val="ACE146"/>
      </a:accent3>
      <a:accent4>
        <a:srgbClr val="FFD966"/>
      </a:accent4>
      <a:accent5>
        <a:srgbClr val="123555"/>
      </a:accent5>
      <a:accent6>
        <a:srgbClr val="E8C66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olar System Lesson by Slidesgo">
  <a:themeElements>
    <a:clrScheme name="Simple Light">
      <a:dk1>
        <a:srgbClr val="000000"/>
      </a:dk1>
      <a:lt1>
        <a:srgbClr val="FFFFFF"/>
      </a:lt1>
      <a:dk2>
        <a:srgbClr val="595959"/>
      </a:dk2>
      <a:lt2>
        <a:srgbClr val="EEEEEE"/>
      </a:lt2>
      <a:accent1>
        <a:srgbClr val="FFAB40"/>
      </a:accent1>
      <a:accent2>
        <a:srgbClr val="67E6E6"/>
      </a:accent2>
      <a:accent3>
        <a:srgbClr val="ACE146"/>
      </a:accent3>
      <a:accent4>
        <a:srgbClr val="FFD966"/>
      </a:accent4>
      <a:accent5>
        <a:srgbClr val="123555"/>
      </a:accent5>
      <a:accent6>
        <a:srgbClr val="E8C66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