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26" r:id="rId4"/>
    <p:sldMasterId id="2147483727" r:id="rId5"/>
    <p:sldMasterId id="2147483728" r:id="rId6"/>
    <p:sldMasterId id="214748372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Lst>
  <p:sldSz cy="5143500" cx="9144000"/>
  <p:notesSz cx="6858000" cy="9144000"/>
  <p:embeddedFontLst>
    <p:embeddedFont>
      <p:font typeface="Playfair Display"/>
      <p:regular r:id="rId28"/>
      <p:bold r:id="rId29"/>
      <p:italic r:id="rId30"/>
      <p:boldItalic r:id="rId31"/>
    </p:embeddedFont>
    <p:embeddedFont>
      <p:font typeface="Lato"/>
      <p:regular r:id="rId32"/>
      <p:bold r:id="rId33"/>
      <p:italic r:id="rId34"/>
      <p:boldItalic r:id="rId35"/>
    </p:embeddedFont>
    <p:embeddedFont>
      <p:font typeface="EB Garamond Medium"/>
      <p:regular r:id="rId36"/>
      <p:bold r:id="rId37"/>
      <p:italic r:id="rId38"/>
      <p:boldItalic r:id="rId39"/>
    </p:embeddedFont>
    <p:embeddedFont>
      <p:font typeface="Cabin"/>
      <p:regular r:id="rId40"/>
      <p:bold r:id="rId41"/>
      <p:italic r:id="rId42"/>
      <p:boldItalic r:id="rId43"/>
    </p:embeddedFont>
    <p:embeddedFont>
      <p:font typeface="Libre Baskerville"/>
      <p:regular r:id="rId44"/>
      <p:bold r:id="rId45"/>
      <p:italic r:id="rId46"/>
    </p:embeddedFont>
    <p:embeddedFont>
      <p:font typeface="EB Garamond ExtraBold"/>
      <p:bold r:id="rId47"/>
      <p:boldItalic r:id="rId48"/>
    </p:embeddedFont>
    <p:embeddedFont>
      <p:font typeface="Cabin Medium"/>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regular.fntdata"/><Relationship Id="rId42" Type="http://schemas.openxmlformats.org/officeDocument/2006/relationships/font" Target="fonts/Cabin-italic.fntdata"/><Relationship Id="rId41" Type="http://schemas.openxmlformats.org/officeDocument/2006/relationships/font" Target="fonts/Cabin-bold.fntdata"/><Relationship Id="rId44" Type="http://schemas.openxmlformats.org/officeDocument/2006/relationships/font" Target="fonts/LibreBaskerville-regular.fntdata"/><Relationship Id="rId43" Type="http://schemas.openxmlformats.org/officeDocument/2006/relationships/font" Target="fonts/Cabin-boldItalic.fntdata"/><Relationship Id="rId46" Type="http://schemas.openxmlformats.org/officeDocument/2006/relationships/font" Target="fonts/LibreBaskerville-italic.fntdata"/><Relationship Id="rId45" Type="http://schemas.openxmlformats.org/officeDocument/2006/relationships/font" Target="fonts/LibreBaskerville-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48" Type="http://schemas.openxmlformats.org/officeDocument/2006/relationships/font" Target="fonts/EBGaramondExtraBold-boldItalic.fntdata"/><Relationship Id="rId47" Type="http://schemas.openxmlformats.org/officeDocument/2006/relationships/font" Target="fonts/EBGaramondExtraBold-bold.fntdata"/><Relationship Id="rId49" Type="http://schemas.openxmlformats.org/officeDocument/2006/relationships/font" Target="fonts/CabinMedium-regular.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notesMaster" Target="notesMasters/notesMaster1.xml"/><Relationship Id="rId31" Type="http://schemas.openxmlformats.org/officeDocument/2006/relationships/font" Target="fonts/PlayfairDisplay-boldItalic.fntdata"/><Relationship Id="rId30" Type="http://schemas.openxmlformats.org/officeDocument/2006/relationships/font" Target="fonts/PlayfairDisplay-italic.fntdata"/><Relationship Id="rId33" Type="http://schemas.openxmlformats.org/officeDocument/2006/relationships/font" Target="fonts/Lato-bold.fntdata"/><Relationship Id="rId32" Type="http://schemas.openxmlformats.org/officeDocument/2006/relationships/font" Target="fonts/Lato-regular.fntdata"/><Relationship Id="rId35" Type="http://schemas.openxmlformats.org/officeDocument/2006/relationships/font" Target="fonts/Lato-boldItalic.fntdata"/><Relationship Id="rId34" Type="http://schemas.openxmlformats.org/officeDocument/2006/relationships/font" Target="fonts/Lato-italic.fntdata"/><Relationship Id="rId37" Type="http://schemas.openxmlformats.org/officeDocument/2006/relationships/font" Target="fonts/EBGaramondMedium-bold.fntdata"/><Relationship Id="rId36" Type="http://schemas.openxmlformats.org/officeDocument/2006/relationships/font" Target="fonts/EBGaramondMedium-regular.fntdata"/><Relationship Id="rId39" Type="http://schemas.openxmlformats.org/officeDocument/2006/relationships/font" Target="fonts/EBGaramondMedium-boldItalic.fntdata"/><Relationship Id="rId38" Type="http://schemas.openxmlformats.org/officeDocument/2006/relationships/font" Target="fonts/EBGaramondMedium-italic.fntdata"/><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font" Target="fonts/PlayfairDisplay-regular.fntdata"/><Relationship Id="rId27" Type="http://schemas.openxmlformats.org/officeDocument/2006/relationships/slide" Target="slides/slide19.xml"/><Relationship Id="rId29" Type="http://schemas.openxmlformats.org/officeDocument/2006/relationships/font" Target="fonts/PlayfairDisplay-bold.fntdata"/><Relationship Id="rId51" Type="http://schemas.openxmlformats.org/officeDocument/2006/relationships/font" Target="fonts/CabinMedium-italic.fntdata"/><Relationship Id="rId50" Type="http://schemas.openxmlformats.org/officeDocument/2006/relationships/font" Target="fonts/CabinMedium-bold.fntdata"/><Relationship Id="rId52" Type="http://schemas.openxmlformats.org/officeDocument/2006/relationships/font" Target="fonts/CabinMedium-boldItalic.fntdata"/><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uIlFOfdUn2YK9Ntbdcj8e6EDegEH2YD9SLZuP7e5_m8/template/preview"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gSmukQIFNwuMucHjg8HNc9bRM1adVvKqDWZphJu1xAM/template/preview"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L8ErRd4Fq2YnI6el4H8kyP4Jy4T1HK5SbtUlejvXDfE/template/preview"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GzwHzc2LCTbUm1vFHBk8IoVLK9XhPlOgybvhabctI4/edit?usp=drive_link"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KGzwHzc2LCTbUm1vFHBk8IoVLK9XhPlOgybvhabctI4/edit?usp=drive_link"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2ed2407c0e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2ed2407c0e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29bb9081795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5" name="Google Shape;505;g29bb9081795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9bb9081795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29bb9081795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9bb9081795_0_1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9bb9081795_0_1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9bb9081795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29bb9081795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2ece6933889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2ece6933889_0_6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 We have graphs from the data in R! </a:t>
            </a:r>
            <a:endParaRPr/>
          </a:p>
          <a:p>
            <a:pPr indent="0" lvl="0" marL="0" rtl="0" algn="l">
              <a:lnSpc>
                <a:spcPct val="100000"/>
              </a:lnSpc>
              <a:spcBef>
                <a:spcPts val="0"/>
              </a:spcBef>
              <a:spcAft>
                <a:spcPts val="0"/>
              </a:spcAft>
              <a:buSzPts val="1100"/>
              <a:buNone/>
            </a:pPr>
            <a:r>
              <a:rPr lang="en"/>
              <a:t>- Let's look at just the labels </a:t>
            </a:r>
            <a:endParaRPr/>
          </a:p>
          <a:p>
            <a:pPr indent="0" lvl="0" marL="0" rtl="0" algn="l">
              <a:lnSpc>
                <a:spcPct val="100000"/>
              </a:lnSpc>
              <a:spcBef>
                <a:spcPts val="0"/>
              </a:spcBef>
              <a:spcAft>
                <a:spcPts val="0"/>
              </a:spcAft>
              <a:buSzPts val="1100"/>
              <a:buNone/>
            </a:pPr>
            <a:r>
              <a:rPr lang="en"/>
              <a:t>	- What is Chinook and Steelhead? What is a crossing? </a:t>
            </a:r>
            <a:endParaRPr/>
          </a:p>
          <a:p>
            <a:pPr indent="0" lvl="0" marL="0" rtl="0" algn="l">
              <a:lnSpc>
                <a:spcPct val="100000"/>
              </a:lnSpc>
              <a:spcBef>
                <a:spcPts val="0"/>
              </a:spcBef>
              <a:spcAft>
                <a:spcPts val="0"/>
              </a:spcAft>
              <a:buSzPts val="1100"/>
              <a:buNone/>
            </a:pPr>
            <a:r>
              <a:rPr lang="en"/>
              <a:t>	- What do you see on the left axis and the bottom axis? </a:t>
            </a:r>
            <a:endParaRPr/>
          </a:p>
          <a:p>
            <a:pPr indent="0" lvl="0" marL="0" rtl="0" algn="l">
              <a:lnSpc>
                <a:spcPct val="100000"/>
              </a:lnSpc>
              <a:spcBef>
                <a:spcPts val="0"/>
              </a:spcBef>
              <a:spcAft>
                <a:spcPts val="0"/>
              </a:spcAft>
              <a:buSzPts val="1100"/>
              <a:buNone/>
            </a:pPr>
            <a:r>
              <a:rPr lang="en"/>
              <a:t>- Then let's look at the points, start with the flatter section in Chinook crossings</a:t>
            </a:r>
            <a:endParaRPr/>
          </a:p>
          <a:p>
            <a:pPr indent="0" lvl="0" marL="0" rtl="0" algn="l">
              <a:lnSpc>
                <a:spcPct val="100000"/>
              </a:lnSpc>
              <a:spcBef>
                <a:spcPts val="0"/>
              </a:spcBef>
              <a:spcAft>
                <a:spcPts val="0"/>
              </a:spcAft>
              <a:buSzPts val="1100"/>
              <a:buNone/>
            </a:pPr>
            <a:r>
              <a:rPr lang="en"/>
              <a:t>- What do you see? </a:t>
            </a:r>
            <a:endParaRPr/>
          </a:p>
          <a:p>
            <a:pPr indent="0" lvl="0" marL="0" rtl="0" algn="l">
              <a:lnSpc>
                <a:spcPct val="100000"/>
              </a:lnSpc>
              <a:spcBef>
                <a:spcPts val="0"/>
              </a:spcBef>
              <a:spcAft>
                <a:spcPts val="0"/>
              </a:spcAft>
              <a:buSzPts val="1100"/>
              <a:buNone/>
            </a:pPr>
            <a:r>
              <a:rPr lang="en"/>
              <a:t>- What might it mean? </a:t>
            </a:r>
            <a:endParaRPr/>
          </a:p>
          <a:p>
            <a:pPr indent="0" lvl="0" marL="0" rtl="0" algn="l">
              <a:lnSpc>
                <a:spcPct val="100000"/>
              </a:lnSpc>
              <a:spcBef>
                <a:spcPts val="0"/>
              </a:spcBef>
              <a:spcAft>
                <a:spcPts val="0"/>
              </a:spcAft>
              <a:buSzPts val="1100"/>
              <a:buNone/>
            </a:pPr>
            <a:r>
              <a:rPr lang="en"/>
              <a:t>- What do you wonder?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Make sure students notice: The numbers on the axes, the years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 How are the points changing? </a:t>
            </a:r>
            <a:endParaRPr/>
          </a:p>
          <a:p>
            <a:pPr indent="0" lvl="0" marL="0" rtl="0" algn="l">
              <a:lnSpc>
                <a:spcPct val="100000"/>
              </a:lnSpc>
              <a:spcBef>
                <a:spcPts val="0"/>
              </a:spcBef>
              <a:spcAft>
                <a:spcPts val="0"/>
              </a:spcAft>
              <a:buSzPts val="1100"/>
              <a:buNone/>
            </a:pPr>
            <a:r>
              <a:rPr lang="en"/>
              <a:t>Let's try drawing lines to connect the points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9bb908179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29bb908179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Handout graphs: </a:t>
            </a:r>
            <a:r>
              <a:rPr lang="en" u="sng">
                <a:solidFill>
                  <a:schemeClr val="hlink"/>
                </a:solidFill>
                <a:hlinkClick r:id="rId2"/>
              </a:rPr>
              <a:t>https://docs.google.com/document/d/1uIlFOfdUn2YK9Ntbdcj8e6EDegEH2YD9SLZuP7e5_m8/template/preview</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 We have graphs from the data in 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Let's look at just the labels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What is Chinook and Steelhead? What is a crossing?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 What do you see on the left axis and the bottom axis?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Then let's look at the points, start with the flatter section in Chinook crossings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What do you see?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What might it mean?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What do you wonder?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Make sure students notice: The numbers on the axes, the years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How are the points changing?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Let's try drawing lines to connect the points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ece6933889_0_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4" name="Google Shape;554;g2ece6933889_0_9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What do you see? What does it mean? What do you wonder?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Are there more salmon or less salmon in ____ time period? (thinking point to different areas of the graph to ask about salmon there)</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Do you notice line spikes? What do they mean? What do you wonder?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29bb9081795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29bb9081795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9bb908179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9bb908179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Assessment: </a:t>
            </a:r>
            <a:r>
              <a:rPr lang="en" u="sng">
                <a:solidFill>
                  <a:schemeClr val="hlink"/>
                </a:solidFill>
                <a:hlinkClick r:id="rId2"/>
              </a:rPr>
              <a:t>https://docs.google.com/document/d/1gSmukQIFNwuMucHjg8HNc9bRM1adVvKqDWZphJu1xAM/template/preview</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9c4e0615a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9c4e0615a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ed2407c0e1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ed2407c0e1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ed2407c0e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ed2407c0e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g2ed2407c0e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9" name="Google Shape;449;g2ed2407c0e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Force copy of pre-assessment link: </a:t>
            </a:r>
            <a:r>
              <a:rPr lang="en" u="sng">
                <a:solidFill>
                  <a:schemeClr val="hlink"/>
                </a:solidFill>
                <a:hlinkClick r:id="rId2"/>
              </a:rPr>
              <a:t>https://docs.google.com/document/d/1L8ErRd4Fq2YnI6el4H8kyP4Jy4T1HK5SbtUlejvXDfE/template/preview</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9bb9081795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7" name="Google Shape;457;g29bb9081795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ed2407c0e1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ed2407c0e1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2ece6933889_0_3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g2ece6933889_0_39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Handout: </a:t>
            </a:r>
            <a:r>
              <a:rPr lang="en" u="sng">
                <a:solidFill>
                  <a:schemeClr val="hlink"/>
                </a:solidFill>
                <a:hlinkClick r:id="rId2"/>
              </a:rPr>
              <a:t>https://docs.google.com/document/d/1KGzwHzc2LCTbUm1vFHBk8IoVLK9XhPlOgybvhabctI4</a:t>
            </a:r>
            <a:r>
              <a:rPr lang="en"/>
              <a:t>/template/preview</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ed2407c0e1_5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7" name="Google Shape;487;g2ed2407c0e1_5_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Handout: </a:t>
            </a:r>
            <a:r>
              <a:rPr lang="en" u="sng">
                <a:solidFill>
                  <a:schemeClr val="hlink"/>
                </a:solidFill>
                <a:hlinkClick r:id="rId2"/>
              </a:rPr>
              <a:t>https://docs.google.com/document/d/1KGzwHzc2LCTbUm1vFHBk8IoVLK9XhPlOgybvhabctI4</a:t>
            </a:r>
            <a:r>
              <a:rPr lang="en"/>
              <a:t>/template/preview</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9bb9081795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9bb9081795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630600" y="136800"/>
            <a:ext cx="7893000" cy="1853700"/>
          </a:xfrm>
          <a:prstGeom prst="rect">
            <a:avLst/>
          </a:prstGeom>
        </p:spPr>
        <p:txBody>
          <a:bodyPr anchorCtr="0" anchor="b" bIns="91425" lIns="91425" spcFirstLastPara="1" rIns="91425" wrap="square" tIns="91425">
            <a:noAutofit/>
          </a:bodyPr>
          <a:lstStyle>
            <a:lvl1pPr lvl="0">
              <a:spcBef>
                <a:spcPts val="1000"/>
              </a:spcBef>
              <a:spcAft>
                <a:spcPts val="0"/>
              </a:spcAft>
              <a:buSzPts val="4800"/>
              <a:buNone/>
              <a:defRPr sz="4800"/>
            </a:lvl1pPr>
            <a:lvl2pPr lvl="1">
              <a:spcBef>
                <a:spcPts val="1000"/>
              </a:spcBef>
              <a:spcAft>
                <a:spcPts val="0"/>
              </a:spcAft>
              <a:buSzPts val="4800"/>
              <a:buNone/>
              <a:defRPr sz="4800"/>
            </a:lvl2pPr>
            <a:lvl3pPr lvl="2">
              <a:spcBef>
                <a:spcPts val="1000"/>
              </a:spcBef>
              <a:spcAft>
                <a:spcPts val="0"/>
              </a:spcAft>
              <a:buSzPts val="4800"/>
              <a:buNone/>
              <a:defRPr sz="4800"/>
            </a:lvl3pPr>
            <a:lvl4pPr lvl="3">
              <a:spcBef>
                <a:spcPts val="1000"/>
              </a:spcBef>
              <a:spcAft>
                <a:spcPts val="0"/>
              </a:spcAft>
              <a:buSzPts val="4800"/>
              <a:buNone/>
              <a:defRPr sz="4800"/>
            </a:lvl4pPr>
            <a:lvl5pPr lvl="4">
              <a:spcBef>
                <a:spcPts val="1000"/>
              </a:spcBef>
              <a:spcAft>
                <a:spcPts val="0"/>
              </a:spcAft>
              <a:buSzPts val="4800"/>
              <a:buNone/>
              <a:defRPr sz="4800"/>
            </a:lvl5pPr>
            <a:lvl6pPr lvl="5">
              <a:spcBef>
                <a:spcPts val="1000"/>
              </a:spcBef>
              <a:spcAft>
                <a:spcPts val="0"/>
              </a:spcAft>
              <a:buSzPts val="4800"/>
              <a:buNone/>
              <a:defRPr sz="4800"/>
            </a:lvl6pPr>
            <a:lvl7pPr lvl="6">
              <a:spcBef>
                <a:spcPts val="1000"/>
              </a:spcBef>
              <a:spcAft>
                <a:spcPts val="0"/>
              </a:spcAft>
              <a:buSzPts val="4800"/>
              <a:buNone/>
              <a:defRPr sz="4800"/>
            </a:lvl7pPr>
            <a:lvl8pPr lvl="7">
              <a:spcBef>
                <a:spcPts val="1000"/>
              </a:spcBef>
              <a:spcAft>
                <a:spcPts val="0"/>
              </a:spcAft>
              <a:buSzPts val="4800"/>
              <a:buNone/>
              <a:defRPr sz="4800"/>
            </a:lvl8pPr>
            <a:lvl9pPr lvl="8">
              <a:spcBef>
                <a:spcPts val="1000"/>
              </a:spcBef>
              <a:spcAft>
                <a:spcPts val="0"/>
              </a:spcAft>
              <a:buSzPts val="4800"/>
              <a:buNone/>
              <a:defRPr sz="4800"/>
            </a:lvl9pPr>
          </a:lstStyle>
          <a:p/>
        </p:txBody>
      </p:sp>
      <p:sp>
        <p:nvSpPr>
          <p:cNvPr id="13" name="Google Shape;13;p2"/>
          <p:cNvSpPr txBox="1"/>
          <p:nvPr>
            <p:ph idx="1" type="subTitle"/>
          </p:nvPr>
        </p:nvSpPr>
        <p:spPr>
          <a:xfrm>
            <a:off x="630600" y="3228375"/>
            <a:ext cx="7893000" cy="1274100"/>
          </a:xfrm>
          <a:prstGeom prst="rect">
            <a:avLst/>
          </a:prstGeom>
        </p:spPr>
        <p:txBody>
          <a:bodyPr anchorCtr="0" anchor="b" bIns="91425" lIns="91425" spcFirstLastPara="1" rIns="91425" wrap="square" tIns="91425">
            <a:noAutofit/>
          </a:bodyPr>
          <a:lstStyle>
            <a:lvl1pPr lvl="0">
              <a:lnSpc>
                <a:spcPct val="100000"/>
              </a:lnSpc>
              <a:spcBef>
                <a:spcPts val="1000"/>
              </a:spcBef>
              <a:spcAft>
                <a:spcPts val="0"/>
              </a:spcAft>
              <a:buClr>
                <a:schemeClr val="accent6"/>
              </a:buClr>
              <a:buSzPts val="2400"/>
              <a:buNone/>
              <a:defRPr sz="2400">
                <a:solidFill>
                  <a:schemeClr val="accent6"/>
                </a:solidFill>
              </a:defRPr>
            </a:lvl1pPr>
            <a:lvl2pPr lvl="1">
              <a:lnSpc>
                <a:spcPct val="100000"/>
              </a:lnSpc>
              <a:spcBef>
                <a:spcPts val="1000"/>
              </a:spcBef>
              <a:spcAft>
                <a:spcPts val="0"/>
              </a:spcAft>
              <a:buClr>
                <a:schemeClr val="accent6"/>
              </a:buClr>
              <a:buSzPts val="2400"/>
              <a:buNone/>
              <a:defRPr sz="2400">
                <a:solidFill>
                  <a:schemeClr val="accent6"/>
                </a:solidFill>
              </a:defRPr>
            </a:lvl2pPr>
            <a:lvl3pPr lvl="2">
              <a:lnSpc>
                <a:spcPct val="100000"/>
              </a:lnSpc>
              <a:spcBef>
                <a:spcPts val="1000"/>
              </a:spcBef>
              <a:spcAft>
                <a:spcPts val="0"/>
              </a:spcAft>
              <a:buClr>
                <a:schemeClr val="accent6"/>
              </a:buClr>
              <a:buSzPts val="2400"/>
              <a:buNone/>
              <a:defRPr sz="2400">
                <a:solidFill>
                  <a:schemeClr val="accent6"/>
                </a:solidFill>
              </a:defRPr>
            </a:lvl3pPr>
            <a:lvl4pPr lvl="3">
              <a:lnSpc>
                <a:spcPct val="100000"/>
              </a:lnSpc>
              <a:spcBef>
                <a:spcPts val="1000"/>
              </a:spcBef>
              <a:spcAft>
                <a:spcPts val="0"/>
              </a:spcAft>
              <a:buClr>
                <a:schemeClr val="accent6"/>
              </a:buClr>
              <a:buSzPts val="2400"/>
              <a:buNone/>
              <a:defRPr sz="2400">
                <a:solidFill>
                  <a:schemeClr val="accent6"/>
                </a:solidFill>
              </a:defRPr>
            </a:lvl4pPr>
            <a:lvl5pPr lvl="4">
              <a:lnSpc>
                <a:spcPct val="100000"/>
              </a:lnSpc>
              <a:spcBef>
                <a:spcPts val="1000"/>
              </a:spcBef>
              <a:spcAft>
                <a:spcPts val="0"/>
              </a:spcAft>
              <a:buClr>
                <a:schemeClr val="accent6"/>
              </a:buClr>
              <a:buSzPts val="2400"/>
              <a:buNone/>
              <a:defRPr sz="2400">
                <a:solidFill>
                  <a:schemeClr val="accent6"/>
                </a:solidFill>
              </a:defRPr>
            </a:lvl5pPr>
            <a:lvl6pPr lvl="5">
              <a:lnSpc>
                <a:spcPct val="100000"/>
              </a:lnSpc>
              <a:spcBef>
                <a:spcPts val="1000"/>
              </a:spcBef>
              <a:spcAft>
                <a:spcPts val="0"/>
              </a:spcAft>
              <a:buClr>
                <a:schemeClr val="accent6"/>
              </a:buClr>
              <a:buSzPts val="2400"/>
              <a:buNone/>
              <a:defRPr sz="2400">
                <a:solidFill>
                  <a:schemeClr val="accent6"/>
                </a:solidFill>
              </a:defRPr>
            </a:lvl6pPr>
            <a:lvl7pPr lvl="6">
              <a:lnSpc>
                <a:spcPct val="100000"/>
              </a:lnSpc>
              <a:spcBef>
                <a:spcPts val="1000"/>
              </a:spcBef>
              <a:spcAft>
                <a:spcPts val="0"/>
              </a:spcAft>
              <a:buClr>
                <a:schemeClr val="accent6"/>
              </a:buClr>
              <a:buSzPts val="2400"/>
              <a:buNone/>
              <a:defRPr sz="2400">
                <a:solidFill>
                  <a:schemeClr val="accent6"/>
                </a:solidFill>
              </a:defRPr>
            </a:lvl7pPr>
            <a:lvl8pPr lvl="7">
              <a:lnSpc>
                <a:spcPct val="100000"/>
              </a:lnSpc>
              <a:spcBef>
                <a:spcPts val="1000"/>
              </a:spcBef>
              <a:spcAft>
                <a:spcPts val="0"/>
              </a:spcAft>
              <a:buClr>
                <a:schemeClr val="accent6"/>
              </a:buClr>
              <a:buSzPts val="2400"/>
              <a:buNone/>
              <a:defRPr sz="2400">
                <a:solidFill>
                  <a:schemeClr val="accent6"/>
                </a:solidFill>
              </a:defRPr>
            </a:lvl8pPr>
            <a:lvl9pPr lvl="8">
              <a:lnSpc>
                <a:spcPct val="100000"/>
              </a:lnSpc>
              <a:spcBef>
                <a:spcPts val="1000"/>
              </a:spcBef>
              <a:spcAft>
                <a:spcPts val="0"/>
              </a:spcAft>
              <a:buClr>
                <a:schemeClr val="accent6"/>
              </a:buClr>
              <a:buSzPts val="2400"/>
              <a:buNone/>
              <a:defRPr sz="2400">
                <a:solidFill>
                  <a:schemeClr val="accent6"/>
                </a:solidFill>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4" name="Shape 54"/>
        <p:cNvGrpSpPr/>
        <p:nvPr/>
      </p:nvGrpSpPr>
      <p:grpSpPr>
        <a:xfrm>
          <a:off x="0" y="0"/>
          <a:ext cx="0" cy="0"/>
          <a:chOff x="0" y="0"/>
          <a:chExt cx="0" cy="0"/>
        </a:xfrm>
      </p:grpSpPr>
      <p:sp>
        <p:nvSpPr>
          <p:cNvPr id="55" name="Google Shape;55;p11"/>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586725" y="1353788"/>
            <a:ext cx="79707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6"/>
              </a:buClr>
              <a:buSzPts val="10800"/>
              <a:buNone/>
              <a:defRPr sz="10800">
                <a:solidFill>
                  <a:schemeClr val="accent6"/>
                </a:solidFill>
              </a:defRPr>
            </a:lvl1pPr>
            <a:lvl2pPr lvl="1" algn="ctr">
              <a:spcBef>
                <a:spcPts val="0"/>
              </a:spcBef>
              <a:spcAft>
                <a:spcPts val="0"/>
              </a:spcAft>
              <a:buClr>
                <a:schemeClr val="accent6"/>
              </a:buClr>
              <a:buSzPts val="10800"/>
              <a:buNone/>
              <a:defRPr sz="10800">
                <a:solidFill>
                  <a:schemeClr val="accent6"/>
                </a:solidFill>
              </a:defRPr>
            </a:lvl2pPr>
            <a:lvl3pPr lvl="2" algn="ctr">
              <a:spcBef>
                <a:spcPts val="0"/>
              </a:spcBef>
              <a:spcAft>
                <a:spcPts val="0"/>
              </a:spcAft>
              <a:buClr>
                <a:schemeClr val="accent6"/>
              </a:buClr>
              <a:buSzPts val="10800"/>
              <a:buNone/>
              <a:defRPr sz="10800">
                <a:solidFill>
                  <a:schemeClr val="accent6"/>
                </a:solidFill>
              </a:defRPr>
            </a:lvl3pPr>
            <a:lvl4pPr lvl="3" algn="ctr">
              <a:spcBef>
                <a:spcPts val="0"/>
              </a:spcBef>
              <a:spcAft>
                <a:spcPts val="0"/>
              </a:spcAft>
              <a:buClr>
                <a:schemeClr val="accent6"/>
              </a:buClr>
              <a:buSzPts val="10800"/>
              <a:buNone/>
              <a:defRPr sz="10800">
                <a:solidFill>
                  <a:schemeClr val="accent6"/>
                </a:solidFill>
              </a:defRPr>
            </a:lvl4pPr>
            <a:lvl5pPr lvl="4" algn="ctr">
              <a:spcBef>
                <a:spcPts val="0"/>
              </a:spcBef>
              <a:spcAft>
                <a:spcPts val="0"/>
              </a:spcAft>
              <a:buClr>
                <a:schemeClr val="accent6"/>
              </a:buClr>
              <a:buSzPts val="10800"/>
              <a:buNone/>
              <a:defRPr sz="10800">
                <a:solidFill>
                  <a:schemeClr val="accent6"/>
                </a:solidFill>
              </a:defRPr>
            </a:lvl5pPr>
            <a:lvl6pPr lvl="5" algn="ctr">
              <a:spcBef>
                <a:spcPts val="0"/>
              </a:spcBef>
              <a:spcAft>
                <a:spcPts val="0"/>
              </a:spcAft>
              <a:buClr>
                <a:schemeClr val="accent6"/>
              </a:buClr>
              <a:buSzPts val="10800"/>
              <a:buNone/>
              <a:defRPr sz="10800">
                <a:solidFill>
                  <a:schemeClr val="accent6"/>
                </a:solidFill>
              </a:defRPr>
            </a:lvl6pPr>
            <a:lvl7pPr lvl="6" algn="ctr">
              <a:spcBef>
                <a:spcPts val="0"/>
              </a:spcBef>
              <a:spcAft>
                <a:spcPts val="0"/>
              </a:spcAft>
              <a:buClr>
                <a:schemeClr val="accent6"/>
              </a:buClr>
              <a:buSzPts val="10800"/>
              <a:buNone/>
              <a:defRPr sz="10800">
                <a:solidFill>
                  <a:schemeClr val="accent6"/>
                </a:solidFill>
              </a:defRPr>
            </a:lvl7pPr>
            <a:lvl8pPr lvl="7" algn="ctr">
              <a:spcBef>
                <a:spcPts val="0"/>
              </a:spcBef>
              <a:spcAft>
                <a:spcPts val="0"/>
              </a:spcAft>
              <a:buClr>
                <a:schemeClr val="accent6"/>
              </a:buClr>
              <a:buSzPts val="10800"/>
              <a:buNone/>
              <a:defRPr sz="10800">
                <a:solidFill>
                  <a:schemeClr val="accent6"/>
                </a:solidFill>
              </a:defRPr>
            </a:lvl8pPr>
            <a:lvl9pPr lvl="8" algn="ctr">
              <a:spcBef>
                <a:spcPts val="0"/>
              </a:spcBef>
              <a:spcAft>
                <a:spcPts val="0"/>
              </a:spcAft>
              <a:buClr>
                <a:schemeClr val="accent6"/>
              </a:buClr>
              <a:buSzPts val="10800"/>
              <a:buNone/>
              <a:defRPr sz="10800">
                <a:solidFill>
                  <a:schemeClr val="accent6"/>
                </a:solidFill>
              </a:defRPr>
            </a:lvl9pPr>
          </a:lstStyle>
          <a:p>
            <a:r>
              <a:t>xx%</a:t>
            </a:r>
          </a:p>
        </p:txBody>
      </p:sp>
      <p:sp>
        <p:nvSpPr>
          <p:cNvPr id="58" name="Google Shape;58;p11"/>
          <p:cNvSpPr txBox="1"/>
          <p:nvPr>
            <p:ph idx="1" type="body"/>
          </p:nvPr>
        </p:nvSpPr>
        <p:spPr>
          <a:xfrm>
            <a:off x="586725" y="2968388"/>
            <a:ext cx="79707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CUSTOM">
    <p:spTree>
      <p:nvGrpSpPr>
        <p:cNvPr id="62" name="Shape 6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6" name="Shape 66"/>
        <p:cNvGrpSpPr/>
        <p:nvPr/>
      </p:nvGrpSpPr>
      <p:grpSpPr>
        <a:xfrm>
          <a:off x="0" y="0"/>
          <a:ext cx="0" cy="0"/>
          <a:chOff x="0" y="0"/>
          <a:chExt cx="0" cy="0"/>
        </a:xfrm>
      </p:grpSpPr>
      <p:sp>
        <p:nvSpPr>
          <p:cNvPr id="67" name="Google Shape;67;p15"/>
          <p:cNvSpPr txBox="1"/>
          <p:nvPr>
            <p:ph type="ctrTitle"/>
          </p:nvPr>
        </p:nvSpPr>
        <p:spPr>
          <a:xfrm>
            <a:off x="1162588" y="1322251"/>
            <a:ext cx="4654500" cy="1088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7200"/>
              <a:buNone/>
              <a:defRPr b="0" sz="5300"/>
            </a:lvl1pPr>
            <a:lvl2pPr lvl="1" rtl="0" algn="ctr">
              <a:lnSpc>
                <a:spcPct val="80000"/>
              </a:lnSpc>
              <a:spcBef>
                <a:spcPts val="0"/>
              </a:spcBef>
              <a:spcAft>
                <a:spcPts val="0"/>
              </a:spcAft>
              <a:buSzPts val="7200"/>
              <a:buNone/>
              <a:defRPr sz="7200"/>
            </a:lvl2pPr>
            <a:lvl3pPr lvl="2" rtl="0" algn="ctr">
              <a:lnSpc>
                <a:spcPct val="80000"/>
              </a:lnSpc>
              <a:spcBef>
                <a:spcPts val="0"/>
              </a:spcBef>
              <a:spcAft>
                <a:spcPts val="0"/>
              </a:spcAft>
              <a:buSzPts val="7200"/>
              <a:buNone/>
              <a:defRPr sz="7200"/>
            </a:lvl3pPr>
            <a:lvl4pPr lvl="3" rtl="0" algn="ctr">
              <a:lnSpc>
                <a:spcPct val="80000"/>
              </a:lnSpc>
              <a:spcBef>
                <a:spcPts val="0"/>
              </a:spcBef>
              <a:spcAft>
                <a:spcPts val="0"/>
              </a:spcAft>
              <a:buSzPts val="7200"/>
              <a:buNone/>
              <a:defRPr sz="7200"/>
            </a:lvl4pPr>
            <a:lvl5pPr lvl="4" rtl="0" algn="ctr">
              <a:lnSpc>
                <a:spcPct val="80000"/>
              </a:lnSpc>
              <a:spcBef>
                <a:spcPts val="0"/>
              </a:spcBef>
              <a:spcAft>
                <a:spcPts val="0"/>
              </a:spcAft>
              <a:buSzPts val="7200"/>
              <a:buNone/>
              <a:defRPr sz="7200"/>
            </a:lvl5pPr>
            <a:lvl6pPr lvl="5" rtl="0" algn="ctr">
              <a:lnSpc>
                <a:spcPct val="80000"/>
              </a:lnSpc>
              <a:spcBef>
                <a:spcPts val="0"/>
              </a:spcBef>
              <a:spcAft>
                <a:spcPts val="0"/>
              </a:spcAft>
              <a:buSzPts val="7200"/>
              <a:buNone/>
              <a:defRPr sz="7200"/>
            </a:lvl6pPr>
            <a:lvl7pPr lvl="6" rtl="0" algn="ctr">
              <a:lnSpc>
                <a:spcPct val="80000"/>
              </a:lnSpc>
              <a:spcBef>
                <a:spcPts val="0"/>
              </a:spcBef>
              <a:spcAft>
                <a:spcPts val="0"/>
              </a:spcAft>
              <a:buSzPts val="7200"/>
              <a:buNone/>
              <a:defRPr sz="7200"/>
            </a:lvl7pPr>
            <a:lvl8pPr lvl="7" rtl="0" algn="ctr">
              <a:lnSpc>
                <a:spcPct val="80000"/>
              </a:lnSpc>
              <a:spcBef>
                <a:spcPts val="0"/>
              </a:spcBef>
              <a:spcAft>
                <a:spcPts val="0"/>
              </a:spcAft>
              <a:buSzPts val="7200"/>
              <a:buNone/>
              <a:defRPr sz="7200"/>
            </a:lvl8pPr>
            <a:lvl9pPr lvl="8" rtl="0" algn="ctr">
              <a:lnSpc>
                <a:spcPct val="80000"/>
              </a:lnSpc>
              <a:spcBef>
                <a:spcPts val="0"/>
              </a:spcBef>
              <a:spcAft>
                <a:spcPts val="0"/>
              </a:spcAft>
              <a:buSzPts val="7200"/>
              <a:buNone/>
              <a:defRPr sz="7200"/>
            </a:lvl9pPr>
          </a:lstStyle>
          <a:p/>
        </p:txBody>
      </p:sp>
      <p:sp>
        <p:nvSpPr>
          <p:cNvPr id="68" name="Google Shape;68;p15"/>
          <p:cNvSpPr txBox="1"/>
          <p:nvPr>
            <p:ph idx="1" type="subTitle"/>
          </p:nvPr>
        </p:nvSpPr>
        <p:spPr>
          <a:xfrm>
            <a:off x="1228400" y="804698"/>
            <a:ext cx="984900" cy="42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None/>
              <a:defRPr sz="2100"/>
            </a:lvl1pPr>
            <a:lvl2pPr lvl="1" rtl="0" algn="ctr">
              <a:lnSpc>
                <a:spcPct val="100000"/>
              </a:lnSpc>
              <a:spcBef>
                <a:spcPts val="0"/>
              </a:spcBef>
              <a:spcAft>
                <a:spcPts val="0"/>
              </a:spcAft>
              <a:buClr>
                <a:schemeClr val="accent1"/>
              </a:buClr>
              <a:buSzPts val="2400"/>
              <a:buNone/>
              <a:defRPr sz="2400">
                <a:solidFill>
                  <a:schemeClr val="accent1"/>
                </a:solidFill>
              </a:defRPr>
            </a:lvl2pPr>
            <a:lvl3pPr lvl="2" rtl="0" algn="ctr">
              <a:lnSpc>
                <a:spcPct val="100000"/>
              </a:lnSpc>
              <a:spcBef>
                <a:spcPts val="0"/>
              </a:spcBef>
              <a:spcAft>
                <a:spcPts val="0"/>
              </a:spcAft>
              <a:buClr>
                <a:schemeClr val="accent1"/>
              </a:buClr>
              <a:buSzPts val="2400"/>
              <a:buNone/>
              <a:defRPr sz="2400">
                <a:solidFill>
                  <a:schemeClr val="accent1"/>
                </a:solidFill>
              </a:defRPr>
            </a:lvl3pPr>
            <a:lvl4pPr lvl="3" rtl="0" algn="ctr">
              <a:lnSpc>
                <a:spcPct val="100000"/>
              </a:lnSpc>
              <a:spcBef>
                <a:spcPts val="0"/>
              </a:spcBef>
              <a:spcAft>
                <a:spcPts val="0"/>
              </a:spcAft>
              <a:buClr>
                <a:schemeClr val="accent1"/>
              </a:buClr>
              <a:buSzPts val="2400"/>
              <a:buNone/>
              <a:defRPr sz="2400">
                <a:solidFill>
                  <a:schemeClr val="accent1"/>
                </a:solidFill>
              </a:defRPr>
            </a:lvl4pPr>
            <a:lvl5pPr lvl="4" rtl="0" algn="ctr">
              <a:lnSpc>
                <a:spcPct val="100000"/>
              </a:lnSpc>
              <a:spcBef>
                <a:spcPts val="0"/>
              </a:spcBef>
              <a:spcAft>
                <a:spcPts val="0"/>
              </a:spcAft>
              <a:buClr>
                <a:schemeClr val="accent1"/>
              </a:buClr>
              <a:buSzPts val="2400"/>
              <a:buNone/>
              <a:defRPr sz="2400">
                <a:solidFill>
                  <a:schemeClr val="accent1"/>
                </a:solidFill>
              </a:defRPr>
            </a:lvl5pPr>
            <a:lvl6pPr lvl="5" rtl="0" algn="ctr">
              <a:lnSpc>
                <a:spcPct val="100000"/>
              </a:lnSpc>
              <a:spcBef>
                <a:spcPts val="0"/>
              </a:spcBef>
              <a:spcAft>
                <a:spcPts val="0"/>
              </a:spcAft>
              <a:buClr>
                <a:schemeClr val="accent1"/>
              </a:buClr>
              <a:buSzPts val="2400"/>
              <a:buNone/>
              <a:defRPr sz="2400">
                <a:solidFill>
                  <a:schemeClr val="accent1"/>
                </a:solidFill>
              </a:defRPr>
            </a:lvl6pPr>
            <a:lvl7pPr lvl="6" rtl="0" algn="ctr">
              <a:lnSpc>
                <a:spcPct val="100000"/>
              </a:lnSpc>
              <a:spcBef>
                <a:spcPts val="0"/>
              </a:spcBef>
              <a:spcAft>
                <a:spcPts val="0"/>
              </a:spcAft>
              <a:buClr>
                <a:schemeClr val="accent1"/>
              </a:buClr>
              <a:buSzPts val="2400"/>
              <a:buNone/>
              <a:defRPr sz="2400">
                <a:solidFill>
                  <a:schemeClr val="accent1"/>
                </a:solidFill>
              </a:defRPr>
            </a:lvl7pPr>
            <a:lvl8pPr lvl="7" rtl="0" algn="ctr">
              <a:lnSpc>
                <a:spcPct val="100000"/>
              </a:lnSpc>
              <a:spcBef>
                <a:spcPts val="0"/>
              </a:spcBef>
              <a:spcAft>
                <a:spcPts val="0"/>
              </a:spcAft>
              <a:buClr>
                <a:schemeClr val="accent1"/>
              </a:buClr>
              <a:buSzPts val="2400"/>
              <a:buNone/>
              <a:defRPr sz="2400">
                <a:solidFill>
                  <a:schemeClr val="accent1"/>
                </a:solidFill>
              </a:defRPr>
            </a:lvl8pPr>
            <a:lvl9pPr lvl="8" rtl="0" algn="ctr">
              <a:lnSpc>
                <a:spcPct val="100000"/>
              </a:lnSpc>
              <a:spcBef>
                <a:spcPts val="0"/>
              </a:spcBef>
              <a:spcAft>
                <a:spcPts val="0"/>
              </a:spcAft>
              <a:buClr>
                <a:schemeClr val="accent1"/>
              </a:buClr>
              <a:buSzPts val="2400"/>
              <a:buNone/>
              <a:defRPr sz="2400">
                <a:solidFill>
                  <a:schemeClr val="accent1"/>
                </a:solidFill>
              </a:defRPr>
            </a:lvl9pPr>
          </a:lstStyle>
          <a:p/>
        </p:txBody>
      </p:sp>
      <p:sp>
        <p:nvSpPr>
          <p:cNvPr id="69" name="Google Shape;69;p15"/>
          <p:cNvSpPr txBox="1"/>
          <p:nvPr>
            <p:ph idx="2" type="ctrTitle"/>
          </p:nvPr>
        </p:nvSpPr>
        <p:spPr>
          <a:xfrm>
            <a:off x="3294375" y="2562440"/>
            <a:ext cx="4719600" cy="1088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7200"/>
              <a:buNone/>
              <a:defRPr b="0" sz="5300"/>
            </a:lvl1pPr>
            <a:lvl2pPr lvl="1" rtl="0" algn="ctr">
              <a:lnSpc>
                <a:spcPct val="80000"/>
              </a:lnSpc>
              <a:spcBef>
                <a:spcPts val="0"/>
              </a:spcBef>
              <a:spcAft>
                <a:spcPts val="0"/>
              </a:spcAft>
              <a:buSzPts val="7200"/>
              <a:buNone/>
              <a:defRPr sz="7200"/>
            </a:lvl2pPr>
            <a:lvl3pPr lvl="2" rtl="0" algn="ctr">
              <a:lnSpc>
                <a:spcPct val="80000"/>
              </a:lnSpc>
              <a:spcBef>
                <a:spcPts val="0"/>
              </a:spcBef>
              <a:spcAft>
                <a:spcPts val="0"/>
              </a:spcAft>
              <a:buSzPts val="7200"/>
              <a:buNone/>
              <a:defRPr sz="7200"/>
            </a:lvl3pPr>
            <a:lvl4pPr lvl="3" rtl="0" algn="ctr">
              <a:lnSpc>
                <a:spcPct val="80000"/>
              </a:lnSpc>
              <a:spcBef>
                <a:spcPts val="0"/>
              </a:spcBef>
              <a:spcAft>
                <a:spcPts val="0"/>
              </a:spcAft>
              <a:buSzPts val="7200"/>
              <a:buNone/>
              <a:defRPr sz="7200"/>
            </a:lvl4pPr>
            <a:lvl5pPr lvl="4" rtl="0" algn="ctr">
              <a:lnSpc>
                <a:spcPct val="80000"/>
              </a:lnSpc>
              <a:spcBef>
                <a:spcPts val="0"/>
              </a:spcBef>
              <a:spcAft>
                <a:spcPts val="0"/>
              </a:spcAft>
              <a:buSzPts val="7200"/>
              <a:buNone/>
              <a:defRPr sz="7200"/>
            </a:lvl5pPr>
            <a:lvl6pPr lvl="5" rtl="0" algn="ctr">
              <a:lnSpc>
                <a:spcPct val="80000"/>
              </a:lnSpc>
              <a:spcBef>
                <a:spcPts val="0"/>
              </a:spcBef>
              <a:spcAft>
                <a:spcPts val="0"/>
              </a:spcAft>
              <a:buSzPts val="7200"/>
              <a:buNone/>
              <a:defRPr sz="7200"/>
            </a:lvl6pPr>
            <a:lvl7pPr lvl="6" rtl="0" algn="ctr">
              <a:lnSpc>
                <a:spcPct val="80000"/>
              </a:lnSpc>
              <a:spcBef>
                <a:spcPts val="0"/>
              </a:spcBef>
              <a:spcAft>
                <a:spcPts val="0"/>
              </a:spcAft>
              <a:buSzPts val="7200"/>
              <a:buNone/>
              <a:defRPr sz="7200"/>
            </a:lvl7pPr>
            <a:lvl8pPr lvl="7" rtl="0" algn="ctr">
              <a:lnSpc>
                <a:spcPct val="80000"/>
              </a:lnSpc>
              <a:spcBef>
                <a:spcPts val="0"/>
              </a:spcBef>
              <a:spcAft>
                <a:spcPts val="0"/>
              </a:spcAft>
              <a:buSzPts val="7200"/>
              <a:buNone/>
              <a:defRPr sz="7200"/>
            </a:lvl8pPr>
            <a:lvl9pPr lvl="8" rtl="0" algn="ctr">
              <a:lnSpc>
                <a:spcPct val="80000"/>
              </a:lnSpc>
              <a:spcBef>
                <a:spcPts val="0"/>
              </a:spcBef>
              <a:spcAft>
                <a:spcPts val="0"/>
              </a:spcAft>
              <a:buSzPts val="7200"/>
              <a:buNone/>
              <a:defRPr sz="7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70" name="Shape 70"/>
        <p:cNvGrpSpPr/>
        <p:nvPr/>
      </p:nvGrpSpPr>
      <p:grpSpPr>
        <a:xfrm>
          <a:off x="0" y="0"/>
          <a:ext cx="0" cy="0"/>
          <a:chOff x="0" y="0"/>
          <a:chExt cx="0" cy="0"/>
        </a:xfrm>
      </p:grpSpPr>
      <p:sp>
        <p:nvSpPr>
          <p:cNvPr id="71" name="Google Shape;71;p16"/>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72" name="Google Shape;72;p16"/>
          <p:cNvSpPr txBox="1"/>
          <p:nvPr>
            <p:ph idx="1" type="subTitle"/>
          </p:nvPr>
        </p:nvSpPr>
        <p:spPr>
          <a:xfrm>
            <a:off x="4173825" y="1716238"/>
            <a:ext cx="4533000" cy="2227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1000"/>
              </a:spcBef>
              <a:spcAft>
                <a:spcPts val="0"/>
              </a:spcAft>
              <a:buSzPts val="1600"/>
              <a:buNone/>
              <a:defRPr/>
            </a:lvl2pPr>
            <a:lvl3pPr lvl="2" rtl="0" algn="l">
              <a:lnSpc>
                <a:spcPct val="100000"/>
              </a:lnSpc>
              <a:spcBef>
                <a:spcPts val="1000"/>
              </a:spcBef>
              <a:spcAft>
                <a:spcPts val="0"/>
              </a:spcAft>
              <a:buSzPts val="1600"/>
              <a:buNone/>
              <a:defRPr/>
            </a:lvl3pPr>
            <a:lvl4pPr lvl="3" rtl="0" algn="l">
              <a:lnSpc>
                <a:spcPct val="100000"/>
              </a:lnSpc>
              <a:spcBef>
                <a:spcPts val="1000"/>
              </a:spcBef>
              <a:spcAft>
                <a:spcPts val="0"/>
              </a:spcAft>
              <a:buSzPts val="1600"/>
              <a:buNone/>
              <a:defRPr/>
            </a:lvl4pPr>
            <a:lvl5pPr lvl="4" rtl="0" algn="l">
              <a:lnSpc>
                <a:spcPct val="100000"/>
              </a:lnSpc>
              <a:spcBef>
                <a:spcPts val="1000"/>
              </a:spcBef>
              <a:spcAft>
                <a:spcPts val="0"/>
              </a:spcAft>
              <a:buSzPts val="1600"/>
              <a:buNone/>
              <a:defRPr/>
            </a:lvl5pPr>
            <a:lvl6pPr lvl="5" rtl="0" algn="l">
              <a:lnSpc>
                <a:spcPct val="100000"/>
              </a:lnSpc>
              <a:spcBef>
                <a:spcPts val="1000"/>
              </a:spcBef>
              <a:spcAft>
                <a:spcPts val="0"/>
              </a:spcAft>
              <a:buSzPts val="1600"/>
              <a:buNone/>
              <a:defRPr/>
            </a:lvl6pPr>
            <a:lvl7pPr lvl="6" rtl="0" algn="l">
              <a:lnSpc>
                <a:spcPct val="100000"/>
              </a:lnSpc>
              <a:spcBef>
                <a:spcPts val="1000"/>
              </a:spcBef>
              <a:spcAft>
                <a:spcPts val="0"/>
              </a:spcAft>
              <a:buSzPts val="1600"/>
              <a:buNone/>
              <a:defRPr/>
            </a:lvl7pPr>
            <a:lvl8pPr lvl="7" rtl="0" algn="l">
              <a:lnSpc>
                <a:spcPct val="100000"/>
              </a:lnSpc>
              <a:spcBef>
                <a:spcPts val="1000"/>
              </a:spcBef>
              <a:spcAft>
                <a:spcPts val="0"/>
              </a:spcAft>
              <a:buSzPts val="1600"/>
              <a:buNone/>
              <a:defRPr/>
            </a:lvl8pPr>
            <a:lvl9pPr lvl="8" rtl="0" algn="l">
              <a:lnSpc>
                <a:spcPct val="100000"/>
              </a:lnSpc>
              <a:spcBef>
                <a:spcPts val="1000"/>
              </a:spcBef>
              <a:spcAft>
                <a:spcPts val="1000"/>
              </a:spcAft>
              <a:buSzPts val="16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73" name="Shape 73"/>
        <p:cNvGrpSpPr/>
        <p:nvPr/>
      </p:nvGrpSpPr>
      <p:grpSpPr>
        <a:xfrm>
          <a:off x="0" y="0"/>
          <a:ext cx="0" cy="0"/>
          <a:chOff x="0" y="0"/>
          <a:chExt cx="0" cy="0"/>
        </a:xfrm>
      </p:grpSpPr>
      <p:sp>
        <p:nvSpPr>
          <p:cNvPr id="74" name="Google Shape;74;p17"/>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75" name="Google Shape;75;p17"/>
          <p:cNvSpPr txBox="1"/>
          <p:nvPr>
            <p:ph idx="1" type="subTitle"/>
          </p:nvPr>
        </p:nvSpPr>
        <p:spPr>
          <a:xfrm>
            <a:off x="890800" y="3262850"/>
            <a:ext cx="2141100" cy="926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76" name="Google Shape;76;p17"/>
          <p:cNvSpPr txBox="1"/>
          <p:nvPr>
            <p:ph idx="2" type="subTitle"/>
          </p:nvPr>
        </p:nvSpPr>
        <p:spPr>
          <a:xfrm>
            <a:off x="890788" y="4086613"/>
            <a:ext cx="2141100" cy="714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77" name="Google Shape;77;p17"/>
          <p:cNvSpPr txBox="1"/>
          <p:nvPr>
            <p:ph idx="3" type="subTitle"/>
          </p:nvPr>
        </p:nvSpPr>
        <p:spPr>
          <a:xfrm>
            <a:off x="3501450" y="1306950"/>
            <a:ext cx="2141100" cy="926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78" name="Google Shape;78;p17"/>
          <p:cNvSpPr txBox="1"/>
          <p:nvPr>
            <p:ph idx="4" type="subTitle"/>
          </p:nvPr>
        </p:nvSpPr>
        <p:spPr>
          <a:xfrm>
            <a:off x="3501450" y="2130713"/>
            <a:ext cx="2141100" cy="714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79" name="Google Shape;79;p17"/>
          <p:cNvSpPr txBox="1"/>
          <p:nvPr>
            <p:ph idx="5" type="subTitle"/>
          </p:nvPr>
        </p:nvSpPr>
        <p:spPr>
          <a:xfrm>
            <a:off x="6112125" y="3262850"/>
            <a:ext cx="2141100" cy="926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80" name="Google Shape;80;p17"/>
          <p:cNvSpPr txBox="1"/>
          <p:nvPr>
            <p:ph idx="6" type="subTitle"/>
          </p:nvPr>
        </p:nvSpPr>
        <p:spPr>
          <a:xfrm>
            <a:off x="6112113" y="4086613"/>
            <a:ext cx="2141100" cy="714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s">
  <p:cSld name="CUSTOM_8">
    <p:spTree>
      <p:nvGrpSpPr>
        <p:cNvPr id="81" name="Shape 81"/>
        <p:cNvGrpSpPr/>
        <p:nvPr/>
      </p:nvGrpSpPr>
      <p:grpSpPr>
        <a:xfrm>
          <a:off x="0" y="0"/>
          <a:ext cx="0" cy="0"/>
          <a:chOff x="0" y="0"/>
          <a:chExt cx="0" cy="0"/>
        </a:xfrm>
      </p:grpSpPr>
      <p:sp>
        <p:nvSpPr>
          <p:cNvPr id="82" name="Google Shape;82;p18"/>
          <p:cNvSpPr txBox="1"/>
          <p:nvPr>
            <p:ph type="title"/>
          </p:nvPr>
        </p:nvSpPr>
        <p:spPr>
          <a:xfrm>
            <a:off x="870650" y="3436225"/>
            <a:ext cx="3594300" cy="5862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Clr>
                <a:schemeClr val="accent1"/>
              </a:buClr>
              <a:buSzPts val="3600"/>
              <a:buNone/>
              <a:defRPr b="1" sz="3300"/>
            </a:lvl1pPr>
            <a:lvl2pPr lvl="1" rtl="0" algn="ctr">
              <a:lnSpc>
                <a:spcPct val="80000"/>
              </a:lnSpc>
              <a:spcBef>
                <a:spcPts val="0"/>
              </a:spcBef>
              <a:spcAft>
                <a:spcPts val="0"/>
              </a:spcAft>
              <a:buClr>
                <a:schemeClr val="accent1"/>
              </a:buClr>
              <a:buSzPts val="3600"/>
              <a:buNone/>
              <a:defRPr b="1" sz="3600">
                <a:solidFill>
                  <a:schemeClr val="accent1"/>
                </a:solidFill>
              </a:defRPr>
            </a:lvl2pPr>
            <a:lvl3pPr lvl="2" rtl="0" algn="ctr">
              <a:lnSpc>
                <a:spcPct val="80000"/>
              </a:lnSpc>
              <a:spcBef>
                <a:spcPts val="0"/>
              </a:spcBef>
              <a:spcAft>
                <a:spcPts val="0"/>
              </a:spcAft>
              <a:buClr>
                <a:schemeClr val="accent1"/>
              </a:buClr>
              <a:buSzPts val="3600"/>
              <a:buNone/>
              <a:defRPr b="1" sz="3600">
                <a:solidFill>
                  <a:schemeClr val="accent1"/>
                </a:solidFill>
              </a:defRPr>
            </a:lvl3pPr>
            <a:lvl4pPr lvl="3" rtl="0" algn="ctr">
              <a:lnSpc>
                <a:spcPct val="80000"/>
              </a:lnSpc>
              <a:spcBef>
                <a:spcPts val="0"/>
              </a:spcBef>
              <a:spcAft>
                <a:spcPts val="0"/>
              </a:spcAft>
              <a:buClr>
                <a:schemeClr val="accent1"/>
              </a:buClr>
              <a:buSzPts val="3600"/>
              <a:buNone/>
              <a:defRPr b="1" sz="3600">
                <a:solidFill>
                  <a:schemeClr val="accent1"/>
                </a:solidFill>
              </a:defRPr>
            </a:lvl4pPr>
            <a:lvl5pPr lvl="4" rtl="0" algn="ctr">
              <a:lnSpc>
                <a:spcPct val="80000"/>
              </a:lnSpc>
              <a:spcBef>
                <a:spcPts val="0"/>
              </a:spcBef>
              <a:spcAft>
                <a:spcPts val="0"/>
              </a:spcAft>
              <a:buClr>
                <a:schemeClr val="accent1"/>
              </a:buClr>
              <a:buSzPts val="3600"/>
              <a:buNone/>
              <a:defRPr b="1" sz="3600">
                <a:solidFill>
                  <a:schemeClr val="accent1"/>
                </a:solidFill>
              </a:defRPr>
            </a:lvl5pPr>
            <a:lvl6pPr lvl="5" rtl="0" algn="ctr">
              <a:lnSpc>
                <a:spcPct val="80000"/>
              </a:lnSpc>
              <a:spcBef>
                <a:spcPts val="0"/>
              </a:spcBef>
              <a:spcAft>
                <a:spcPts val="0"/>
              </a:spcAft>
              <a:buClr>
                <a:schemeClr val="accent1"/>
              </a:buClr>
              <a:buSzPts val="3600"/>
              <a:buNone/>
              <a:defRPr b="1" sz="3600">
                <a:solidFill>
                  <a:schemeClr val="accent1"/>
                </a:solidFill>
              </a:defRPr>
            </a:lvl6pPr>
            <a:lvl7pPr lvl="6" rtl="0" algn="ctr">
              <a:lnSpc>
                <a:spcPct val="80000"/>
              </a:lnSpc>
              <a:spcBef>
                <a:spcPts val="0"/>
              </a:spcBef>
              <a:spcAft>
                <a:spcPts val="0"/>
              </a:spcAft>
              <a:buClr>
                <a:schemeClr val="accent1"/>
              </a:buClr>
              <a:buSzPts val="3600"/>
              <a:buNone/>
              <a:defRPr b="1" sz="3600">
                <a:solidFill>
                  <a:schemeClr val="accent1"/>
                </a:solidFill>
              </a:defRPr>
            </a:lvl7pPr>
            <a:lvl8pPr lvl="7" rtl="0" algn="ctr">
              <a:lnSpc>
                <a:spcPct val="80000"/>
              </a:lnSpc>
              <a:spcBef>
                <a:spcPts val="0"/>
              </a:spcBef>
              <a:spcAft>
                <a:spcPts val="0"/>
              </a:spcAft>
              <a:buClr>
                <a:schemeClr val="accent1"/>
              </a:buClr>
              <a:buSzPts val="3600"/>
              <a:buNone/>
              <a:defRPr b="1" sz="3600">
                <a:solidFill>
                  <a:schemeClr val="accent1"/>
                </a:solidFill>
              </a:defRPr>
            </a:lvl8pPr>
            <a:lvl9pPr lvl="8" rtl="0" algn="ctr">
              <a:lnSpc>
                <a:spcPct val="80000"/>
              </a:lnSpc>
              <a:spcBef>
                <a:spcPts val="0"/>
              </a:spcBef>
              <a:spcAft>
                <a:spcPts val="0"/>
              </a:spcAft>
              <a:buClr>
                <a:schemeClr val="accent1"/>
              </a:buClr>
              <a:buSzPts val="3600"/>
              <a:buNone/>
              <a:defRPr b="1" sz="3600">
                <a:solidFill>
                  <a:schemeClr val="accent1"/>
                </a:solidFill>
              </a:defRPr>
            </a:lvl9pPr>
          </a:lstStyle>
          <a:p/>
        </p:txBody>
      </p:sp>
      <p:sp>
        <p:nvSpPr>
          <p:cNvPr id="83" name="Google Shape;83;p18"/>
          <p:cNvSpPr txBox="1"/>
          <p:nvPr>
            <p:ph idx="1" type="subTitle"/>
          </p:nvPr>
        </p:nvSpPr>
        <p:spPr>
          <a:xfrm>
            <a:off x="875777" y="4153646"/>
            <a:ext cx="35943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84" name="Google Shape;84;p18"/>
          <p:cNvSpPr txBox="1"/>
          <p:nvPr>
            <p:ph idx="2" type="title"/>
          </p:nvPr>
        </p:nvSpPr>
        <p:spPr>
          <a:xfrm>
            <a:off x="4818200" y="3436228"/>
            <a:ext cx="3594300" cy="5862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Clr>
                <a:schemeClr val="accent1"/>
              </a:buClr>
              <a:buSzPts val="3600"/>
              <a:buNone/>
              <a:defRPr b="1" sz="3300"/>
            </a:lvl1pPr>
            <a:lvl2pPr lvl="1" rtl="0" algn="ctr">
              <a:lnSpc>
                <a:spcPct val="80000"/>
              </a:lnSpc>
              <a:spcBef>
                <a:spcPts val="0"/>
              </a:spcBef>
              <a:spcAft>
                <a:spcPts val="0"/>
              </a:spcAft>
              <a:buClr>
                <a:schemeClr val="accent1"/>
              </a:buClr>
              <a:buSzPts val="3600"/>
              <a:buNone/>
              <a:defRPr b="1" sz="3600">
                <a:solidFill>
                  <a:schemeClr val="accent1"/>
                </a:solidFill>
              </a:defRPr>
            </a:lvl2pPr>
            <a:lvl3pPr lvl="2" rtl="0" algn="ctr">
              <a:lnSpc>
                <a:spcPct val="80000"/>
              </a:lnSpc>
              <a:spcBef>
                <a:spcPts val="0"/>
              </a:spcBef>
              <a:spcAft>
                <a:spcPts val="0"/>
              </a:spcAft>
              <a:buClr>
                <a:schemeClr val="accent1"/>
              </a:buClr>
              <a:buSzPts val="3600"/>
              <a:buNone/>
              <a:defRPr b="1" sz="3600">
                <a:solidFill>
                  <a:schemeClr val="accent1"/>
                </a:solidFill>
              </a:defRPr>
            </a:lvl3pPr>
            <a:lvl4pPr lvl="3" rtl="0" algn="ctr">
              <a:lnSpc>
                <a:spcPct val="80000"/>
              </a:lnSpc>
              <a:spcBef>
                <a:spcPts val="0"/>
              </a:spcBef>
              <a:spcAft>
                <a:spcPts val="0"/>
              </a:spcAft>
              <a:buClr>
                <a:schemeClr val="accent1"/>
              </a:buClr>
              <a:buSzPts val="3600"/>
              <a:buNone/>
              <a:defRPr b="1" sz="3600">
                <a:solidFill>
                  <a:schemeClr val="accent1"/>
                </a:solidFill>
              </a:defRPr>
            </a:lvl4pPr>
            <a:lvl5pPr lvl="4" rtl="0" algn="ctr">
              <a:lnSpc>
                <a:spcPct val="80000"/>
              </a:lnSpc>
              <a:spcBef>
                <a:spcPts val="0"/>
              </a:spcBef>
              <a:spcAft>
                <a:spcPts val="0"/>
              </a:spcAft>
              <a:buClr>
                <a:schemeClr val="accent1"/>
              </a:buClr>
              <a:buSzPts val="3600"/>
              <a:buNone/>
              <a:defRPr b="1" sz="3600">
                <a:solidFill>
                  <a:schemeClr val="accent1"/>
                </a:solidFill>
              </a:defRPr>
            </a:lvl5pPr>
            <a:lvl6pPr lvl="5" rtl="0" algn="ctr">
              <a:lnSpc>
                <a:spcPct val="80000"/>
              </a:lnSpc>
              <a:spcBef>
                <a:spcPts val="0"/>
              </a:spcBef>
              <a:spcAft>
                <a:spcPts val="0"/>
              </a:spcAft>
              <a:buClr>
                <a:schemeClr val="accent1"/>
              </a:buClr>
              <a:buSzPts val="3600"/>
              <a:buNone/>
              <a:defRPr b="1" sz="3600">
                <a:solidFill>
                  <a:schemeClr val="accent1"/>
                </a:solidFill>
              </a:defRPr>
            </a:lvl6pPr>
            <a:lvl7pPr lvl="6" rtl="0" algn="ctr">
              <a:lnSpc>
                <a:spcPct val="80000"/>
              </a:lnSpc>
              <a:spcBef>
                <a:spcPts val="0"/>
              </a:spcBef>
              <a:spcAft>
                <a:spcPts val="0"/>
              </a:spcAft>
              <a:buClr>
                <a:schemeClr val="accent1"/>
              </a:buClr>
              <a:buSzPts val="3600"/>
              <a:buNone/>
              <a:defRPr b="1" sz="3600">
                <a:solidFill>
                  <a:schemeClr val="accent1"/>
                </a:solidFill>
              </a:defRPr>
            </a:lvl7pPr>
            <a:lvl8pPr lvl="7" rtl="0" algn="ctr">
              <a:lnSpc>
                <a:spcPct val="80000"/>
              </a:lnSpc>
              <a:spcBef>
                <a:spcPts val="0"/>
              </a:spcBef>
              <a:spcAft>
                <a:spcPts val="0"/>
              </a:spcAft>
              <a:buClr>
                <a:schemeClr val="accent1"/>
              </a:buClr>
              <a:buSzPts val="3600"/>
              <a:buNone/>
              <a:defRPr b="1" sz="3600">
                <a:solidFill>
                  <a:schemeClr val="accent1"/>
                </a:solidFill>
              </a:defRPr>
            </a:lvl8pPr>
            <a:lvl9pPr lvl="8" rtl="0" algn="ctr">
              <a:lnSpc>
                <a:spcPct val="80000"/>
              </a:lnSpc>
              <a:spcBef>
                <a:spcPts val="0"/>
              </a:spcBef>
              <a:spcAft>
                <a:spcPts val="0"/>
              </a:spcAft>
              <a:buClr>
                <a:schemeClr val="accent1"/>
              </a:buClr>
              <a:buSzPts val="3600"/>
              <a:buNone/>
              <a:defRPr b="1" sz="3600">
                <a:solidFill>
                  <a:schemeClr val="accent1"/>
                </a:solidFill>
              </a:defRPr>
            </a:lvl9pPr>
          </a:lstStyle>
          <a:p/>
        </p:txBody>
      </p:sp>
      <p:sp>
        <p:nvSpPr>
          <p:cNvPr id="85" name="Google Shape;85;p18"/>
          <p:cNvSpPr txBox="1"/>
          <p:nvPr>
            <p:ph idx="3" type="subTitle"/>
          </p:nvPr>
        </p:nvSpPr>
        <p:spPr>
          <a:xfrm>
            <a:off x="4823327" y="4153649"/>
            <a:ext cx="35943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86" name="Google Shape;86;p18"/>
          <p:cNvSpPr txBox="1"/>
          <p:nvPr>
            <p:ph idx="4" type="title"/>
          </p:nvPr>
        </p:nvSpPr>
        <p:spPr>
          <a:xfrm>
            <a:off x="2772286" y="1522810"/>
            <a:ext cx="3594300" cy="5862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Clr>
                <a:schemeClr val="accent1"/>
              </a:buClr>
              <a:buSzPts val="3600"/>
              <a:buNone/>
              <a:defRPr b="1" sz="3300"/>
            </a:lvl1pPr>
            <a:lvl2pPr lvl="1" rtl="0" algn="ctr">
              <a:lnSpc>
                <a:spcPct val="80000"/>
              </a:lnSpc>
              <a:spcBef>
                <a:spcPts val="0"/>
              </a:spcBef>
              <a:spcAft>
                <a:spcPts val="0"/>
              </a:spcAft>
              <a:buClr>
                <a:schemeClr val="accent1"/>
              </a:buClr>
              <a:buSzPts val="3600"/>
              <a:buNone/>
              <a:defRPr b="1" sz="3600">
                <a:solidFill>
                  <a:schemeClr val="accent1"/>
                </a:solidFill>
              </a:defRPr>
            </a:lvl2pPr>
            <a:lvl3pPr lvl="2" rtl="0" algn="ctr">
              <a:lnSpc>
                <a:spcPct val="80000"/>
              </a:lnSpc>
              <a:spcBef>
                <a:spcPts val="0"/>
              </a:spcBef>
              <a:spcAft>
                <a:spcPts val="0"/>
              </a:spcAft>
              <a:buClr>
                <a:schemeClr val="accent1"/>
              </a:buClr>
              <a:buSzPts val="3600"/>
              <a:buNone/>
              <a:defRPr b="1" sz="3600">
                <a:solidFill>
                  <a:schemeClr val="accent1"/>
                </a:solidFill>
              </a:defRPr>
            </a:lvl3pPr>
            <a:lvl4pPr lvl="3" rtl="0" algn="ctr">
              <a:lnSpc>
                <a:spcPct val="80000"/>
              </a:lnSpc>
              <a:spcBef>
                <a:spcPts val="0"/>
              </a:spcBef>
              <a:spcAft>
                <a:spcPts val="0"/>
              </a:spcAft>
              <a:buClr>
                <a:schemeClr val="accent1"/>
              </a:buClr>
              <a:buSzPts val="3600"/>
              <a:buNone/>
              <a:defRPr b="1" sz="3600">
                <a:solidFill>
                  <a:schemeClr val="accent1"/>
                </a:solidFill>
              </a:defRPr>
            </a:lvl4pPr>
            <a:lvl5pPr lvl="4" rtl="0" algn="ctr">
              <a:lnSpc>
                <a:spcPct val="80000"/>
              </a:lnSpc>
              <a:spcBef>
                <a:spcPts val="0"/>
              </a:spcBef>
              <a:spcAft>
                <a:spcPts val="0"/>
              </a:spcAft>
              <a:buClr>
                <a:schemeClr val="accent1"/>
              </a:buClr>
              <a:buSzPts val="3600"/>
              <a:buNone/>
              <a:defRPr b="1" sz="3600">
                <a:solidFill>
                  <a:schemeClr val="accent1"/>
                </a:solidFill>
              </a:defRPr>
            </a:lvl5pPr>
            <a:lvl6pPr lvl="5" rtl="0" algn="ctr">
              <a:lnSpc>
                <a:spcPct val="80000"/>
              </a:lnSpc>
              <a:spcBef>
                <a:spcPts val="0"/>
              </a:spcBef>
              <a:spcAft>
                <a:spcPts val="0"/>
              </a:spcAft>
              <a:buClr>
                <a:schemeClr val="accent1"/>
              </a:buClr>
              <a:buSzPts val="3600"/>
              <a:buNone/>
              <a:defRPr b="1" sz="3600">
                <a:solidFill>
                  <a:schemeClr val="accent1"/>
                </a:solidFill>
              </a:defRPr>
            </a:lvl6pPr>
            <a:lvl7pPr lvl="6" rtl="0" algn="ctr">
              <a:lnSpc>
                <a:spcPct val="80000"/>
              </a:lnSpc>
              <a:spcBef>
                <a:spcPts val="0"/>
              </a:spcBef>
              <a:spcAft>
                <a:spcPts val="0"/>
              </a:spcAft>
              <a:buClr>
                <a:schemeClr val="accent1"/>
              </a:buClr>
              <a:buSzPts val="3600"/>
              <a:buNone/>
              <a:defRPr b="1" sz="3600">
                <a:solidFill>
                  <a:schemeClr val="accent1"/>
                </a:solidFill>
              </a:defRPr>
            </a:lvl7pPr>
            <a:lvl8pPr lvl="7" rtl="0" algn="ctr">
              <a:lnSpc>
                <a:spcPct val="80000"/>
              </a:lnSpc>
              <a:spcBef>
                <a:spcPts val="0"/>
              </a:spcBef>
              <a:spcAft>
                <a:spcPts val="0"/>
              </a:spcAft>
              <a:buClr>
                <a:schemeClr val="accent1"/>
              </a:buClr>
              <a:buSzPts val="3600"/>
              <a:buNone/>
              <a:defRPr b="1" sz="3600">
                <a:solidFill>
                  <a:schemeClr val="accent1"/>
                </a:solidFill>
              </a:defRPr>
            </a:lvl8pPr>
            <a:lvl9pPr lvl="8" rtl="0" algn="ctr">
              <a:lnSpc>
                <a:spcPct val="80000"/>
              </a:lnSpc>
              <a:spcBef>
                <a:spcPts val="0"/>
              </a:spcBef>
              <a:spcAft>
                <a:spcPts val="0"/>
              </a:spcAft>
              <a:buClr>
                <a:schemeClr val="accent1"/>
              </a:buClr>
              <a:buSzPts val="3600"/>
              <a:buNone/>
              <a:defRPr b="1" sz="3600">
                <a:solidFill>
                  <a:schemeClr val="accent1"/>
                </a:solidFill>
              </a:defRPr>
            </a:lvl9pPr>
          </a:lstStyle>
          <a:p/>
        </p:txBody>
      </p:sp>
      <p:sp>
        <p:nvSpPr>
          <p:cNvPr id="87" name="Google Shape;87;p18"/>
          <p:cNvSpPr txBox="1"/>
          <p:nvPr>
            <p:ph idx="5" type="subTitle"/>
          </p:nvPr>
        </p:nvSpPr>
        <p:spPr>
          <a:xfrm>
            <a:off x="2777425" y="2240229"/>
            <a:ext cx="3594300" cy="617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88" name="Google Shape;88;p18"/>
          <p:cNvSpPr txBox="1"/>
          <p:nvPr>
            <p:ph idx="6"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19"/>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91" name="Shape 91"/>
        <p:cNvGrpSpPr/>
        <p:nvPr/>
      </p:nvGrpSpPr>
      <p:grpSpPr>
        <a:xfrm>
          <a:off x="0" y="0"/>
          <a:ext cx="0" cy="0"/>
          <a:chOff x="0" y="0"/>
          <a:chExt cx="0" cy="0"/>
        </a:xfrm>
      </p:grpSpPr>
      <p:sp>
        <p:nvSpPr>
          <p:cNvPr id="92" name="Google Shape;92;p20"/>
          <p:cNvSpPr txBox="1"/>
          <p:nvPr>
            <p:ph type="title"/>
          </p:nvPr>
        </p:nvSpPr>
        <p:spPr>
          <a:xfrm>
            <a:off x="722375" y="484625"/>
            <a:ext cx="76953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93" name="Google Shape;93;p20"/>
          <p:cNvSpPr txBox="1"/>
          <p:nvPr>
            <p:ph idx="1" type="subTitle"/>
          </p:nvPr>
        </p:nvSpPr>
        <p:spPr>
          <a:xfrm>
            <a:off x="1384075" y="1630152"/>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94" name="Google Shape;94;p20"/>
          <p:cNvSpPr txBox="1"/>
          <p:nvPr>
            <p:ph idx="2" type="subTitle"/>
          </p:nvPr>
        </p:nvSpPr>
        <p:spPr>
          <a:xfrm>
            <a:off x="1384075" y="2064096"/>
            <a:ext cx="1711800" cy="6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95" name="Google Shape;95;p20"/>
          <p:cNvSpPr txBox="1"/>
          <p:nvPr>
            <p:ph idx="3" type="subTitle"/>
          </p:nvPr>
        </p:nvSpPr>
        <p:spPr>
          <a:xfrm>
            <a:off x="3716100" y="1630152"/>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96" name="Google Shape;96;p20"/>
          <p:cNvSpPr txBox="1"/>
          <p:nvPr>
            <p:ph idx="4" type="subTitle"/>
          </p:nvPr>
        </p:nvSpPr>
        <p:spPr>
          <a:xfrm>
            <a:off x="3716100" y="2064096"/>
            <a:ext cx="1711800" cy="6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97" name="Google Shape;97;p20"/>
          <p:cNvSpPr txBox="1"/>
          <p:nvPr>
            <p:ph idx="5" type="subTitle"/>
          </p:nvPr>
        </p:nvSpPr>
        <p:spPr>
          <a:xfrm>
            <a:off x="6048125" y="1630152"/>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98" name="Google Shape;98;p20"/>
          <p:cNvSpPr txBox="1"/>
          <p:nvPr>
            <p:ph idx="6" type="subTitle"/>
          </p:nvPr>
        </p:nvSpPr>
        <p:spPr>
          <a:xfrm>
            <a:off x="6048125" y="2064096"/>
            <a:ext cx="1711800" cy="6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99" name="Google Shape;99;p20"/>
          <p:cNvSpPr txBox="1"/>
          <p:nvPr>
            <p:ph idx="7" type="subTitle"/>
          </p:nvPr>
        </p:nvSpPr>
        <p:spPr>
          <a:xfrm>
            <a:off x="1384075" y="3580826"/>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00" name="Google Shape;100;p20"/>
          <p:cNvSpPr txBox="1"/>
          <p:nvPr>
            <p:ph idx="8" type="subTitle"/>
          </p:nvPr>
        </p:nvSpPr>
        <p:spPr>
          <a:xfrm>
            <a:off x="1384075" y="4014773"/>
            <a:ext cx="1711800" cy="62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1" name="Google Shape;101;p20"/>
          <p:cNvSpPr txBox="1"/>
          <p:nvPr>
            <p:ph idx="9" type="subTitle"/>
          </p:nvPr>
        </p:nvSpPr>
        <p:spPr>
          <a:xfrm>
            <a:off x="3716100" y="3580826"/>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02" name="Google Shape;102;p20"/>
          <p:cNvSpPr txBox="1"/>
          <p:nvPr>
            <p:ph idx="13" type="subTitle"/>
          </p:nvPr>
        </p:nvSpPr>
        <p:spPr>
          <a:xfrm>
            <a:off x="3716100" y="4014773"/>
            <a:ext cx="1711800" cy="62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3" name="Google Shape;103;p20"/>
          <p:cNvSpPr txBox="1"/>
          <p:nvPr>
            <p:ph idx="14" type="subTitle"/>
          </p:nvPr>
        </p:nvSpPr>
        <p:spPr>
          <a:xfrm>
            <a:off x="6048125" y="3580826"/>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04" name="Google Shape;104;p20"/>
          <p:cNvSpPr txBox="1"/>
          <p:nvPr>
            <p:ph idx="15" type="subTitle"/>
          </p:nvPr>
        </p:nvSpPr>
        <p:spPr>
          <a:xfrm>
            <a:off x="6048125" y="4014773"/>
            <a:ext cx="1711800" cy="62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
    <p:spTree>
      <p:nvGrpSpPr>
        <p:cNvPr id="105" name="Shape 105"/>
        <p:cNvGrpSpPr/>
        <p:nvPr/>
      </p:nvGrpSpPr>
      <p:grpSpPr>
        <a:xfrm>
          <a:off x="0" y="0"/>
          <a:ext cx="0" cy="0"/>
          <a:chOff x="0" y="0"/>
          <a:chExt cx="0" cy="0"/>
        </a:xfrm>
      </p:grpSpPr>
      <p:sp>
        <p:nvSpPr>
          <p:cNvPr id="106" name="Google Shape;106;p21"/>
          <p:cNvSpPr txBox="1"/>
          <p:nvPr>
            <p:ph type="title"/>
          </p:nvPr>
        </p:nvSpPr>
        <p:spPr>
          <a:xfrm>
            <a:off x="726225" y="484632"/>
            <a:ext cx="76917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107" name="Google Shape;107;p21"/>
          <p:cNvSpPr txBox="1"/>
          <p:nvPr>
            <p:ph idx="1" type="subTitle"/>
          </p:nvPr>
        </p:nvSpPr>
        <p:spPr>
          <a:xfrm>
            <a:off x="1183118" y="1406975"/>
            <a:ext cx="2582400" cy="469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08" name="Google Shape;108;p21"/>
          <p:cNvSpPr txBox="1"/>
          <p:nvPr>
            <p:ph idx="2" type="subTitle"/>
          </p:nvPr>
        </p:nvSpPr>
        <p:spPr>
          <a:xfrm>
            <a:off x="1183150" y="1792273"/>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09" name="Google Shape;109;p21"/>
          <p:cNvSpPr txBox="1"/>
          <p:nvPr>
            <p:ph idx="3" type="subTitle"/>
          </p:nvPr>
        </p:nvSpPr>
        <p:spPr>
          <a:xfrm>
            <a:off x="1183118" y="3155468"/>
            <a:ext cx="2582400" cy="46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10" name="Google Shape;110;p21"/>
          <p:cNvSpPr txBox="1"/>
          <p:nvPr>
            <p:ph idx="4" type="subTitle"/>
          </p:nvPr>
        </p:nvSpPr>
        <p:spPr>
          <a:xfrm>
            <a:off x="1183025" y="3540951"/>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11" name="Google Shape;111;p21"/>
          <p:cNvSpPr txBox="1"/>
          <p:nvPr>
            <p:ph idx="5" type="subTitle"/>
          </p:nvPr>
        </p:nvSpPr>
        <p:spPr>
          <a:xfrm>
            <a:off x="5378581" y="1406975"/>
            <a:ext cx="2582400" cy="469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12" name="Google Shape;112;p21"/>
          <p:cNvSpPr txBox="1"/>
          <p:nvPr>
            <p:ph idx="6" type="subTitle"/>
          </p:nvPr>
        </p:nvSpPr>
        <p:spPr>
          <a:xfrm>
            <a:off x="5378575" y="1792273"/>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13" name="Google Shape;113;p21"/>
          <p:cNvSpPr txBox="1"/>
          <p:nvPr>
            <p:ph idx="7" type="subTitle"/>
          </p:nvPr>
        </p:nvSpPr>
        <p:spPr>
          <a:xfrm>
            <a:off x="5378581" y="3155467"/>
            <a:ext cx="2582400" cy="46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14" name="Google Shape;114;p21"/>
          <p:cNvSpPr txBox="1"/>
          <p:nvPr>
            <p:ph idx="8" type="subTitle"/>
          </p:nvPr>
        </p:nvSpPr>
        <p:spPr>
          <a:xfrm>
            <a:off x="5378581" y="3540950"/>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3"/>
          <p:cNvSpPr txBox="1"/>
          <p:nvPr>
            <p:ph type="title"/>
          </p:nvPr>
        </p:nvSpPr>
        <p:spPr>
          <a:xfrm>
            <a:off x="509550" y="1921350"/>
            <a:ext cx="8124900" cy="130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_1">
    <p:spTree>
      <p:nvGrpSpPr>
        <p:cNvPr id="115" name="Shape 115"/>
        <p:cNvGrpSpPr/>
        <p:nvPr/>
      </p:nvGrpSpPr>
      <p:grpSpPr>
        <a:xfrm>
          <a:off x="0" y="0"/>
          <a:ext cx="0" cy="0"/>
          <a:chOff x="0" y="0"/>
          <a:chExt cx="0" cy="0"/>
        </a:xfrm>
      </p:grpSpPr>
      <p:sp>
        <p:nvSpPr>
          <p:cNvPr id="116" name="Google Shape;116;p22"/>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117" name="Google Shape;117;p22"/>
          <p:cNvSpPr txBox="1"/>
          <p:nvPr>
            <p:ph idx="1" type="subTitle"/>
          </p:nvPr>
        </p:nvSpPr>
        <p:spPr>
          <a:xfrm>
            <a:off x="5295769" y="2821433"/>
            <a:ext cx="2652900" cy="396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18" name="Google Shape;118;p22"/>
          <p:cNvSpPr txBox="1"/>
          <p:nvPr>
            <p:ph idx="2" type="subTitle"/>
          </p:nvPr>
        </p:nvSpPr>
        <p:spPr>
          <a:xfrm>
            <a:off x="5293100" y="3251583"/>
            <a:ext cx="2652900" cy="1151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_1_1">
    <p:spTree>
      <p:nvGrpSpPr>
        <p:cNvPr id="119" name="Shape 119"/>
        <p:cNvGrpSpPr/>
        <p:nvPr/>
      </p:nvGrpSpPr>
      <p:grpSpPr>
        <a:xfrm>
          <a:off x="0" y="0"/>
          <a:ext cx="0" cy="0"/>
          <a:chOff x="0" y="0"/>
          <a:chExt cx="0" cy="0"/>
        </a:xfrm>
      </p:grpSpPr>
      <p:sp>
        <p:nvSpPr>
          <p:cNvPr id="120" name="Google Shape;120;p23"/>
          <p:cNvSpPr txBox="1"/>
          <p:nvPr>
            <p:ph type="title"/>
          </p:nvPr>
        </p:nvSpPr>
        <p:spPr>
          <a:xfrm>
            <a:off x="726213" y="926116"/>
            <a:ext cx="4261800" cy="10410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2600"/>
              <a:buNone/>
              <a:defRPr sz="5800"/>
            </a:lvl1pPr>
            <a:lvl2pPr lvl="1" rtl="0" algn="ctr">
              <a:lnSpc>
                <a:spcPct val="80000"/>
              </a:lnSpc>
              <a:spcBef>
                <a:spcPts val="0"/>
              </a:spcBef>
              <a:spcAft>
                <a:spcPts val="0"/>
              </a:spcAft>
              <a:buSzPts val="2600"/>
              <a:buNone/>
              <a:defRPr sz="5800"/>
            </a:lvl2pPr>
            <a:lvl3pPr lvl="2" rtl="0" algn="ctr">
              <a:lnSpc>
                <a:spcPct val="80000"/>
              </a:lnSpc>
              <a:spcBef>
                <a:spcPts val="0"/>
              </a:spcBef>
              <a:spcAft>
                <a:spcPts val="0"/>
              </a:spcAft>
              <a:buSzPts val="2600"/>
              <a:buNone/>
              <a:defRPr sz="5800"/>
            </a:lvl3pPr>
            <a:lvl4pPr lvl="3" rtl="0" algn="ctr">
              <a:lnSpc>
                <a:spcPct val="80000"/>
              </a:lnSpc>
              <a:spcBef>
                <a:spcPts val="0"/>
              </a:spcBef>
              <a:spcAft>
                <a:spcPts val="0"/>
              </a:spcAft>
              <a:buSzPts val="2600"/>
              <a:buNone/>
              <a:defRPr sz="5800"/>
            </a:lvl4pPr>
            <a:lvl5pPr lvl="4" rtl="0" algn="ctr">
              <a:lnSpc>
                <a:spcPct val="80000"/>
              </a:lnSpc>
              <a:spcBef>
                <a:spcPts val="0"/>
              </a:spcBef>
              <a:spcAft>
                <a:spcPts val="0"/>
              </a:spcAft>
              <a:buSzPts val="2600"/>
              <a:buNone/>
              <a:defRPr sz="5800"/>
            </a:lvl5pPr>
            <a:lvl6pPr lvl="5" rtl="0" algn="ctr">
              <a:lnSpc>
                <a:spcPct val="80000"/>
              </a:lnSpc>
              <a:spcBef>
                <a:spcPts val="0"/>
              </a:spcBef>
              <a:spcAft>
                <a:spcPts val="0"/>
              </a:spcAft>
              <a:buSzPts val="2600"/>
              <a:buNone/>
              <a:defRPr sz="5800"/>
            </a:lvl6pPr>
            <a:lvl7pPr lvl="6" rtl="0" algn="ctr">
              <a:lnSpc>
                <a:spcPct val="80000"/>
              </a:lnSpc>
              <a:spcBef>
                <a:spcPts val="0"/>
              </a:spcBef>
              <a:spcAft>
                <a:spcPts val="0"/>
              </a:spcAft>
              <a:buSzPts val="2600"/>
              <a:buNone/>
              <a:defRPr sz="5800"/>
            </a:lvl7pPr>
            <a:lvl8pPr lvl="7" rtl="0" algn="ctr">
              <a:lnSpc>
                <a:spcPct val="80000"/>
              </a:lnSpc>
              <a:spcBef>
                <a:spcPts val="0"/>
              </a:spcBef>
              <a:spcAft>
                <a:spcPts val="0"/>
              </a:spcAft>
              <a:buSzPts val="2600"/>
              <a:buNone/>
              <a:defRPr sz="5800"/>
            </a:lvl8pPr>
            <a:lvl9pPr lvl="8" rtl="0" algn="ctr">
              <a:lnSpc>
                <a:spcPct val="80000"/>
              </a:lnSpc>
              <a:spcBef>
                <a:spcPts val="0"/>
              </a:spcBef>
              <a:spcAft>
                <a:spcPts val="0"/>
              </a:spcAft>
              <a:buSzPts val="2600"/>
              <a:buNone/>
              <a:defRPr sz="5800"/>
            </a:lvl9pPr>
          </a:lstStyle>
          <a:p/>
        </p:txBody>
      </p:sp>
      <p:sp>
        <p:nvSpPr>
          <p:cNvPr id="121" name="Google Shape;121;p23"/>
          <p:cNvSpPr txBox="1"/>
          <p:nvPr>
            <p:ph idx="1" type="subTitle"/>
          </p:nvPr>
        </p:nvSpPr>
        <p:spPr>
          <a:xfrm>
            <a:off x="2074113" y="2121322"/>
            <a:ext cx="4311000" cy="1382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22" name="Google Shape;122;p23"/>
          <p:cNvSpPr txBox="1"/>
          <p:nvPr/>
        </p:nvSpPr>
        <p:spPr>
          <a:xfrm>
            <a:off x="1938900" y="3714050"/>
            <a:ext cx="5266200" cy="79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300"/>
              </a:spcBef>
              <a:spcAft>
                <a:spcPts val="0"/>
              </a:spcAft>
              <a:buClr>
                <a:schemeClr val="dk1"/>
              </a:buClr>
              <a:buSzPts val="1100"/>
              <a:buFont typeface="Arial"/>
              <a:buNone/>
            </a:pPr>
            <a:r>
              <a:rPr b="0" i="0" lang="en" sz="1400" u="none" cap="none" strike="noStrike">
                <a:solidFill>
                  <a:schemeClr val="lt1"/>
                </a:solidFill>
                <a:latin typeface="EB Garamond ExtraBold"/>
                <a:ea typeface="EB Garamond ExtraBold"/>
                <a:cs typeface="EB Garamond ExtraBold"/>
                <a:sym typeface="EB Garamond ExtraBold"/>
              </a:rPr>
              <a:t>CREDITS:</a:t>
            </a:r>
            <a:r>
              <a:rPr b="0" i="0" lang="en" sz="1400" u="none" cap="none" strike="noStrike">
                <a:solidFill>
                  <a:schemeClr val="lt1"/>
                </a:solidFill>
                <a:latin typeface="EB Garamond Medium"/>
                <a:ea typeface="EB Garamond Medium"/>
                <a:cs typeface="EB Garamond Medium"/>
                <a:sym typeface="EB Garamond Medium"/>
              </a:rPr>
              <a:t> This presentation template was created by </a:t>
            </a:r>
            <a:r>
              <a:rPr b="0" i="0" lang="en" sz="1400" u="none" cap="none" strike="noStrike">
                <a:solidFill>
                  <a:schemeClr val="lt1"/>
                </a:solidFill>
                <a:uFill>
                  <a:noFill/>
                </a:uFill>
                <a:latin typeface="EB Garamond ExtraBold"/>
                <a:ea typeface="EB Garamond ExtraBold"/>
                <a:cs typeface="EB Garamond ExtraBold"/>
                <a:sym typeface="EB Garamond ExtraBold"/>
                <a:hlinkClick r:id="rId2">
                  <a:extLst>
                    <a:ext uri="{A12FA001-AC4F-418D-AE19-62706E023703}">
                      <ahyp:hlinkClr val="tx"/>
                    </a:ext>
                  </a:extLst>
                </a:hlinkClick>
              </a:rPr>
              <a:t>Slidesgo</a:t>
            </a:r>
            <a:r>
              <a:rPr b="0" i="0" lang="en" sz="1400" u="none" cap="none" strike="noStrike">
                <a:solidFill>
                  <a:schemeClr val="lt1"/>
                </a:solidFill>
                <a:latin typeface="EB Garamond Medium"/>
                <a:ea typeface="EB Garamond Medium"/>
                <a:cs typeface="EB Garamond Medium"/>
                <a:sym typeface="EB Garamond Medium"/>
              </a:rPr>
              <a:t>, including icons by </a:t>
            </a:r>
            <a:r>
              <a:rPr b="0" i="0" lang="en" sz="1400" u="none" cap="none" strike="noStrike">
                <a:solidFill>
                  <a:schemeClr val="lt1"/>
                </a:solidFill>
                <a:uFill>
                  <a:noFill/>
                </a:uFill>
                <a:latin typeface="EB Garamond ExtraBold"/>
                <a:ea typeface="EB Garamond ExtraBold"/>
                <a:cs typeface="EB Garamond ExtraBold"/>
                <a:sym typeface="EB Garamond ExtraBold"/>
                <a:hlinkClick r:id="rId3">
                  <a:extLst>
                    <a:ext uri="{A12FA001-AC4F-418D-AE19-62706E023703}">
                      <ahyp:hlinkClr val="tx"/>
                    </a:ext>
                  </a:extLst>
                </a:hlinkClick>
              </a:rPr>
              <a:t>Flaticon</a:t>
            </a:r>
            <a:r>
              <a:rPr b="0" i="0" lang="en" sz="1400" u="none" cap="none" strike="noStrike">
                <a:solidFill>
                  <a:schemeClr val="lt1"/>
                </a:solidFill>
                <a:latin typeface="EB Garamond Medium"/>
                <a:ea typeface="EB Garamond Medium"/>
                <a:cs typeface="EB Garamond Medium"/>
                <a:sym typeface="EB Garamond Medium"/>
              </a:rPr>
              <a:t>, infographics &amp; images by </a:t>
            </a:r>
            <a:r>
              <a:rPr b="0" i="0" lang="en" sz="1400" u="none" cap="none" strike="noStrike">
                <a:solidFill>
                  <a:schemeClr val="lt1"/>
                </a:solidFill>
                <a:uFill>
                  <a:noFill/>
                </a:uFill>
                <a:latin typeface="EB Garamond ExtraBold"/>
                <a:ea typeface="EB Garamond ExtraBold"/>
                <a:cs typeface="EB Garamond ExtraBold"/>
                <a:sym typeface="EB Garamond ExtraBold"/>
                <a:hlinkClick r:id="rId4">
                  <a:extLst>
                    <a:ext uri="{A12FA001-AC4F-418D-AE19-62706E023703}">
                      <ahyp:hlinkClr val="tx"/>
                    </a:ext>
                  </a:extLst>
                </a:hlinkClick>
              </a:rPr>
              <a:t>Freepik</a:t>
            </a:r>
            <a:r>
              <a:rPr b="0" i="0" lang="en" sz="1400" u="none" cap="none" strike="noStrike">
                <a:solidFill>
                  <a:schemeClr val="lt1"/>
                </a:solidFill>
                <a:latin typeface="EB Garamond Medium"/>
                <a:ea typeface="EB Garamond Medium"/>
                <a:cs typeface="EB Garamond Medium"/>
                <a:sym typeface="EB Garamond Medium"/>
              </a:rPr>
              <a:t>.</a:t>
            </a:r>
            <a:endParaRPr b="0" i="0" sz="1400" u="none" cap="none" strike="noStrike">
              <a:solidFill>
                <a:schemeClr val="lt1"/>
              </a:solidFill>
              <a:latin typeface="EB Garamond Medium"/>
              <a:ea typeface="EB Garamond Medium"/>
              <a:cs typeface="EB Garamond Medium"/>
              <a:sym typeface="EB Garamond Medium"/>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EB Garamond Medium"/>
              <a:ea typeface="EB Garamond Medium"/>
              <a:cs typeface="EB Garamond Medium"/>
              <a:sym typeface="EB Garamond Medium"/>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3" name="Shape 123"/>
        <p:cNvGrpSpPr/>
        <p:nvPr/>
      </p:nvGrpSpPr>
      <p:grpSpPr>
        <a:xfrm>
          <a:off x="0" y="0"/>
          <a:ext cx="0" cy="0"/>
          <a:chOff x="0" y="0"/>
          <a:chExt cx="0" cy="0"/>
        </a:xfrm>
      </p:grpSpPr>
      <p:sp>
        <p:nvSpPr>
          <p:cNvPr id="124" name="Google Shape;124;p24"/>
          <p:cNvSpPr txBox="1"/>
          <p:nvPr>
            <p:ph type="title"/>
          </p:nvPr>
        </p:nvSpPr>
        <p:spPr>
          <a:xfrm>
            <a:off x="3603006" y="2033160"/>
            <a:ext cx="3462300" cy="10935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6000"/>
              <a:buNone/>
              <a:defRPr sz="4500"/>
            </a:lvl1pPr>
            <a:lvl2pPr lvl="1" rtl="0" algn="ctr">
              <a:lnSpc>
                <a:spcPct val="80000"/>
              </a:lnSpc>
              <a:spcBef>
                <a:spcPts val="0"/>
              </a:spcBef>
              <a:spcAft>
                <a:spcPts val="0"/>
              </a:spcAft>
              <a:buSzPts val="6000"/>
              <a:buNone/>
              <a:defRPr sz="6000"/>
            </a:lvl2pPr>
            <a:lvl3pPr lvl="2" rtl="0" algn="ctr">
              <a:lnSpc>
                <a:spcPct val="80000"/>
              </a:lnSpc>
              <a:spcBef>
                <a:spcPts val="0"/>
              </a:spcBef>
              <a:spcAft>
                <a:spcPts val="0"/>
              </a:spcAft>
              <a:buSzPts val="6000"/>
              <a:buNone/>
              <a:defRPr sz="6000"/>
            </a:lvl3pPr>
            <a:lvl4pPr lvl="3" rtl="0" algn="ctr">
              <a:lnSpc>
                <a:spcPct val="80000"/>
              </a:lnSpc>
              <a:spcBef>
                <a:spcPts val="0"/>
              </a:spcBef>
              <a:spcAft>
                <a:spcPts val="0"/>
              </a:spcAft>
              <a:buSzPts val="6000"/>
              <a:buNone/>
              <a:defRPr sz="6000"/>
            </a:lvl4pPr>
            <a:lvl5pPr lvl="4" rtl="0" algn="ctr">
              <a:lnSpc>
                <a:spcPct val="80000"/>
              </a:lnSpc>
              <a:spcBef>
                <a:spcPts val="0"/>
              </a:spcBef>
              <a:spcAft>
                <a:spcPts val="0"/>
              </a:spcAft>
              <a:buSzPts val="6000"/>
              <a:buNone/>
              <a:defRPr sz="6000"/>
            </a:lvl5pPr>
            <a:lvl6pPr lvl="5" rtl="0" algn="ctr">
              <a:lnSpc>
                <a:spcPct val="80000"/>
              </a:lnSpc>
              <a:spcBef>
                <a:spcPts val="0"/>
              </a:spcBef>
              <a:spcAft>
                <a:spcPts val="0"/>
              </a:spcAft>
              <a:buSzPts val="6000"/>
              <a:buNone/>
              <a:defRPr sz="6000"/>
            </a:lvl6pPr>
            <a:lvl7pPr lvl="6" rtl="0" algn="ctr">
              <a:lnSpc>
                <a:spcPct val="80000"/>
              </a:lnSpc>
              <a:spcBef>
                <a:spcPts val="0"/>
              </a:spcBef>
              <a:spcAft>
                <a:spcPts val="0"/>
              </a:spcAft>
              <a:buSzPts val="6000"/>
              <a:buNone/>
              <a:defRPr sz="6000"/>
            </a:lvl7pPr>
            <a:lvl8pPr lvl="7" rtl="0" algn="ctr">
              <a:lnSpc>
                <a:spcPct val="80000"/>
              </a:lnSpc>
              <a:spcBef>
                <a:spcPts val="0"/>
              </a:spcBef>
              <a:spcAft>
                <a:spcPts val="0"/>
              </a:spcAft>
              <a:buSzPts val="6000"/>
              <a:buNone/>
              <a:defRPr sz="6000"/>
            </a:lvl8pPr>
            <a:lvl9pPr lvl="8" rtl="0" algn="ctr">
              <a:lnSpc>
                <a:spcPct val="80000"/>
              </a:lnSpc>
              <a:spcBef>
                <a:spcPts val="0"/>
              </a:spcBef>
              <a:spcAft>
                <a:spcPts val="0"/>
              </a:spcAft>
              <a:buSzPts val="6000"/>
              <a:buNone/>
              <a:defRPr sz="6000"/>
            </a:lvl9pPr>
          </a:lstStyle>
          <a:p/>
        </p:txBody>
      </p:sp>
      <p:sp>
        <p:nvSpPr>
          <p:cNvPr id="125" name="Google Shape;125;p24"/>
          <p:cNvSpPr txBox="1"/>
          <p:nvPr>
            <p:ph idx="2" type="title"/>
          </p:nvPr>
        </p:nvSpPr>
        <p:spPr>
          <a:xfrm>
            <a:off x="2034556" y="2061684"/>
            <a:ext cx="1313700" cy="10407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accent1"/>
              </a:buClr>
              <a:buSzPts val="7200"/>
              <a:buNone/>
              <a:defRPr sz="5000"/>
            </a:lvl1pPr>
            <a:lvl2pPr lvl="1" rtl="0" algn="ctr">
              <a:lnSpc>
                <a:spcPct val="80000"/>
              </a:lnSpc>
              <a:spcBef>
                <a:spcPts val="0"/>
              </a:spcBef>
              <a:spcAft>
                <a:spcPts val="0"/>
              </a:spcAft>
              <a:buClr>
                <a:schemeClr val="accent1"/>
              </a:buClr>
              <a:buSzPts val="7200"/>
              <a:buNone/>
              <a:defRPr sz="7200">
                <a:solidFill>
                  <a:schemeClr val="accent1"/>
                </a:solidFill>
              </a:defRPr>
            </a:lvl2pPr>
            <a:lvl3pPr lvl="2" rtl="0" algn="ctr">
              <a:lnSpc>
                <a:spcPct val="80000"/>
              </a:lnSpc>
              <a:spcBef>
                <a:spcPts val="0"/>
              </a:spcBef>
              <a:spcAft>
                <a:spcPts val="0"/>
              </a:spcAft>
              <a:buClr>
                <a:schemeClr val="accent1"/>
              </a:buClr>
              <a:buSzPts val="7200"/>
              <a:buNone/>
              <a:defRPr sz="7200">
                <a:solidFill>
                  <a:schemeClr val="accent1"/>
                </a:solidFill>
              </a:defRPr>
            </a:lvl3pPr>
            <a:lvl4pPr lvl="3" rtl="0" algn="ctr">
              <a:lnSpc>
                <a:spcPct val="80000"/>
              </a:lnSpc>
              <a:spcBef>
                <a:spcPts val="0"/>
              </a:spcBef>
              <a:spcAft>
                <a:spcPts val="0"/>
              </a:spcAft>
              <a:buClr>
                <a:schemeClr val="accent1"/>
              </a:buClr>
              <a:buSzPts val="7200"/>
              <a:buNone/>
              <a:defRPr sz="7200">
                <a:solidFill>
                  <a:schemeClr val="accent1"/>
                </a:solidFill>
              </a:defRPr>
            </a:lvl4pPr>
            <a:lvl5pPr lvl="4" rtl="0" algn="ctr">
              <a:lnSpc>
                <a:spcPct val="80000"/>
              </a:lnSpc>
              <a:spcBef>
                <a:spcPts val="0"/>
              </a:spcBef>
              <a:spcAft>
                <a:spcPts val="0"/>
              </a:spcAft>
              <a:buClr>
                <a:schemeClr val="accent1"/>
              </a:buClr>
              <a:buSzPts val="7200"/>
              <a:buNone/>
              <a:defRPr sz="7200">
                <a:solidFill>
                  <a:schemeClr val="accent1"/>
                </a:solidFill>
              </a:defRPr>
            </a:lvl5pPr>
            <a:lvl6pPr lvl="5" rtl="0" algn="ctr">
              <a:lnSpc>
                <a:spcPct val="80000"/>
              </a:lnSpc>
              <a:spcBef>
                <a:spcPts val="0"/>
              </a:spcBef>
              <a:spcAft>
                <a:spcPts val="0"/>
              </a:spcAft>
              <a:buClr>
                <a:schemeClr val="accent1"/>
              </a:buClr>
              <a:buSzPts val="7200"/>
              <a:buNone/>
              <a:defRPr sz="7200">
                <a:solidFill>
                  <a:schemeClr val="accent1"/>
                </a:solidFill>
              </a:defRPr>
            </a:lvl6pPr>
            <a:lvl7pPr lvl="6" rtl="0" algn="ctr">
              <a:lnSpc>
                <a:spcPct val="80000"/>
              </a:lnSpc>
              <a:spcBef>
                <a:spcPts val="0"/>
              </a:spcBef>
              <a:spcAft>
                <a:spcPts val="0"/>
              </a:spcAft>
              <a:buClr>
                <a:schemeClr val="accent1"/>
              </a:buClr>
              <a:buSzPts val="7200"/>
              <a:buNone/>
              <a:defRPr sz="7200">
                <a:solidFill>
                  <a:schemeClr val="accent1"/>
                </a:solidFill>
              </a:defRPr>
            </a:lvl7pPr>
            <a:lvl8pPr lvl="7" rtl="0" algn="ctr">
              <a:lnSpc>
                <a:spcPct val="80000"/>
              </a:lnSpc>
              <a:spcBef>
                <a:spcPts val="0"/>
              </a:spcBef>
              <a:spcAft>
                <a:spcPts val="0"/>
              </a:spcAft>
              <a:buClr>
                <a:schemeClr val="accent1"/>
              </a:buClr>
              <a:buSzPts val="7200"/>
              <a:buNone/>
              <a:defRPr sz="7200">
                <a:solidFill>
                  <a:schemeClr val="accent1"/>
                </a:solidFill>
              </a:defRPr>
            </a:lvl8pPr>
            <a:lvl9pPr lvl="8" rtl="0" algn="ctr">
              <a:lnSpc>
                <a:spcPct val="80000"/>
              </a:lnSpc>
              <a:spcBef>
                <a:spcPts val="0"/>
              </a:spcBef>
              <a:spcAft>
                <a:spcPts val="0"/>
              </a:spcAft>
              <a:buClr>
                <a:schemeClr val="accent1"/>
              </a:buClr>
              <a:buSzPts val="7200"/>
              <a:buNone/>
              <a:defRPr sz="7200">
                <a:solidFill>
                  <a:schemeClr val="accent1"/>
                </a:solidFill>
              </a:defRPr>
            </a:lvl9pPr>
          </a:lstStyle>
          <a:p/>
        </p:txBody>
      </p:sp>
      <p:sp>
        <p:nvSpPr>
          <p:cNvPr id="126" name="Google Shape;126;p24"/>
          <p:cNvSpPr txBox="1"/>
          <p:nvPr>
            <p:ph idx="1" type="subTitle"/>
          </p:nvPr>
        </p:nvSpPr>
        <p:spPr>
          <a:xfrm>
            <a:off x="2026445" y="3284154"/>
            <a:ext cx="5091000" cy="589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800"/>
            </a:lvl2pPr>
            <a:lvl3pPr lvl="2" rtl="0" algn="ctr">
              <a:lnSpc>
                <a:spcPct val="100000"/>
              </a:lnSpc>
              <a:spcBef>
                <a:spcPts val="0"/>
              </a:spcBef>
              <a:spcAft>
                <a:spcPts val="0"/>
              </a:spcAft>
              <a:buSzPts val="1600"/>
              <a:buNone/>
              <a:defRPr sz="1800"/>
            </a:lvl3pPr>
            <a:lvl4pPr lvl="3" rtl="0" algn="ctr">
              <a:lnSpc>
                <a:spcPct val="100000"/>
              </a:lnSpc>
              <a:spcBef>
                <a:spcPts val="0"/>
              </a:spcBef>
              <a:spcAft>
                <a:spcPts val="0"/>
              </a:spcAft>
              <a:buSzPts val="1600"/>
              <a:buNone/>
              <a:defRPr sz="1800"/>
            </a:lvl4pPr>
            <a:lvl5pPr lvl="4" rtl="0" algn="ctr">
              <a:lnSpc>
                <a:spcPct val="100000"/>
              </a:lnSpc>
              <a:spcBef>
                <a:spcPts val="0"/>
              </a:spcBef>
              <a:spcAft>
                <a:spcPts val="0"/>
              </a:spcAft>
              <a:buSzPts val="1600"/>
              <a:buNone/>
              <a:defRPr sz="1800"/>
            </a:lvl5pPr>
            <a:lvl6pPr lvl="5" rtl="0" algn="ctr">
              <a:lnSpc>
                <a:spcPct val="100000"/>
              </a:lnSpc>
              <a:spcBef>
                <a:spcPts val="0"/>
              </a:spcBef>
              <a:spcAft>
                <a:spcPts val="0"/>
              </a:spcAft>
              <a:buSzPts val="1600"/>
              <a:buNone/>
              <a:defRPr sz="1800"/>
            </a:lvl6pPr>
            <a:lvl7pPr lvl="6" rtl="0" algn="ctr">
              <a:lnSpc>
                <a:spcPct val="100000"/>
              </a:lnSpc>
              <a:spcBef>
                <a:spcPts val="0"/>
              </a:spcBef>
              <a:spcAft>
                <a:spcPts val="0"/>
              </a:spcAft>
              <a:buSzPts val="1600"/>
              <a:buNone/>
              <a:defRPr sz="1800"/>
            </a:lvl7pPr>
            <a:lvl8pPr lvl="7" rtl="0" algn="ctr">
              <a:lnSpc>
                <a:spcPct val="100000"/>
              </a:lnSpc>
              <a:spcBef>
                <a:spcPts val="0"/>
              </a:spcBef>
              <a:spcAft>
                <a:spcPts val="0"/>
              </a:spcAft>
              <a:buSzPts val="1600"/>
              <a:buNone/>
              <a:defRPr sz="1800"/>
            </a:lvl8pPr>
            <a:lvl9pPr lvl="8" rtl="0" algn="ctr">
              <a:lnSpc>
                <a:spcPct val="100000"/>
              </a:lnSpc>
              <a:spcBef>
                <a:spcPts val="0"/>
              </a:spcBef>
              <a:spcAft>
                <a:spcPts val="0"/>
              </a:spcAft>
              <a:buSzPts val="1600"/>
              <a:buNone/>
              <a:defRPr sz="1800"/>
            </a:lvl9pPr>
          </a:lstStyle>
          <a:p/>
        </p:txBody>
      </p:sp>
      <p:sp>
        <p:nvSpPr>
          <p:cNvPr id="127" name="Google Shape;127;p24"/>
          <p:cNvSpPr txBox="1"/>
          <p:nvPr>
            <p:ph idx="3" type="subTitle"/>
          </p:nvPr>
        </p:nvSpPr>
        <p:spPr>
          <a:xfrm>
            <a:off x="4511144" y="1307435"/>
            <a:ext cx="2691300" cy="439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800"/>
            </a:lvl2pPr>
            <a:lvl3pPr lvl="2" rtl="0" algn="ctr">
              <a:lnSpc>
                <a:spcPct val="100000"/>
              </a:lnSpc>
              <a:spcBef>
                <a:spcPts val="0"/>
              </a:spcBef>
              <a:spcAft>
                <a:spcPts val="0"/>
              </a:spcAft>
              <a:buSzPts val="1600"/>
              <a:buNone/>
              <a:defRPr sz="1800"/>
            </a:lvl3pPr>
            <a:lvl4pPr lvl="3" rtl="0" algn="ctr">
              <a:lnSpc>
                <a:spcPct val="100000"/>
              </a:lnSpc>
              <a:spcBef>
                <a:spcPts val="0"/>
              </a:spcBef>
              <a:spcAft>
                <a:spcPts val="0"/>
              </a:spcAft>
              <a:buSzPts val="1600"/>
              <a:buNone/>
              <a:defRPr sz="1800"/>
            </a:lvl4pPr>
            <a:lvl5pPr lvl="4" rtl="0" algn="ctr">
              <a:lnSpc>
                <a:spcPct val="100000"/>
              </a:lnSpc>
              <a:spcBef>
                <a:spcPts val="0"/>
              </a:spcBef>
              <a:spcAft>
                <a:spcPts val="0"/>
              </a:spcAft>
              <a:buSzPts val="1600"/>
              <a:buNone/>
              <a:defRPr sz="1800"/>
            </a:lvl5pPr>
            <a:lvl6pPr lvl="5" rtl="0" algn="ctr">
              <a:lnSpc>
                <a:spcPct val="100000"/>
              </a:lnSpc>
              <a:spcBef>
                <a:spcPts val="0"/>
              </a:spcBef>
              <a:spcAft>
                <a:spcPts val="0"/>
              </a:spcAft>
              <a:buSzPts val="1600"/>
              <a:buNone/>
              <a:defRPr sz="1800"/>
            </a:lvl6pPr>
            <a:lvl7pPr lvl="6" rtl="0" algn="ctr">
              <a:lnSpc>
                <a:spcPct val="100000"/>
              </a:lnSpc>
              <a:spcBef>
                <a:spcPts val="0"/>
              </a:spcBef>
              <a:spcAft>
                <a:spcPts val="0"/>
              </a:spcAft>
              <a:buSzPts val="1600"/>
              <a:buNone/>
              <a:defRPr sz="1800"/>
            </a:lvl7pPr>
            <a:lvl8pPr lvl="7" rtl="0" algn="ctr">
              <a:lnSpc>
                <a:spcPct val="100000"/>
              </a:lnSpc>
              <a:spcBef>
                <a:spcPts val="0"/>
              </a:spcBef>
              <a:spcAft>
                <a:spcPts val="0"/>
              </a:spcAft>
              <a:buSzPts val="1600"/>
              <a:buNone/>
              <a:defRPr sz="1800"/>
            </a:lvl8pPr>
            <a:lvl9pPr lvl="8" rtl="0" algn="ctr">
              <a:lnSpc>
                <a:spcPct val="100000"/>
              </a:lnSpc>
              <a:spcBef>
                <a:spcPts val="0"/>
              </a:spcBef>
              <a:spcAft>
                <a:spcPts val="0"/>
              </a:spcAft>
              <a:buSzPts val="1600"/>
              <a:buNone/>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8" name="Shape 128"/>
        <p:cNvGrpSpPr/>
        <p:nvPr/>
      </p:nvGrpSpPr>
      <p:grpSpPr>
        <a:xfrm>
          <a:off x="0" y="0"/>
          <a:ext cx="0" cy="0"/>
          <a:chOff x="0" y="0"/>
          <a:chExt cx="0" cy="0"/>
        </a:xfrm>
      </p:grpSpPr>
      <p:sp>
        <p:nvSpPr>
          <p:cNvPr id="129" name="Google Shape;129;p25"/>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130" name="Google Shape;130;p25"/>
          <p:cNvSpPr txBox="1"/>
          <p:nvPr>
            <p:ph idx="1" type="subTitle"/>
          </p:nvPr>
        </p:nvSpPr>
        <p:spPr>
          <a:xfrm>
            <a:off x="1133625" y="1001049"/>
            <a:ext cx="6876600" cy="3522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300"/>
            </a:lvl1pPr>
            <a:lvl2pPr lvl="1" rtl="0" algn="l">
              <a:lnSpc>
                <a:spcPct val="100000"/>
              </a:lnSpc>
              <a:spcBef>
                <a:spcPts val="0"/>
              </a:spcBef>
              <a:spcAft>
                <a:spcPts val="0"/>
              </a:spcAft>
              <a:buSzPts val="1600"/>
              <a:buNone/>
              <a:defRPr sz="1300"/>
            </a:lvl2pPr>
            <a:lvl3pPr lvl="2" rtl="0" algn="l">
              <a:lnSpc>
                <a:spcPct val="100000"/>
              </a:lnSpc>
              <a:spcBef>
                <a:spcPts val="0"/>
              </a:spcBef>
              <a:spcAft>
                <a:spcPts val="0"/>
              </a:spcAft>
              <a:buSzPts val="1600"/>
              <a:buNone/>
              <a:defRPr sz="1300"/>
            </a:lvl3pPr>
            <a:lvl4pPr lvl="3" rtl="0" algn="l">
              <a:lnSpc>
                <a:spcPct val="100000"/>
              </a:lnSpc>
              <a:spcBef>
                <a:spcPts val="0"/>
              </a:spcBef>
              <a:spcAft>
                <a:spcPts val="0"/>
              </a:spcAft>
              <a:buSzPts val="1600"/>
              <a:buNone/>
              <a:defRPr sz="1300"/>
            </a:lvl4pPr>
            <a:lvl5pPr lvl="4" rtl="0" algn="l">
              <a:lnSpc>
                <a:spcPct val="100000"/>
              </a:lnSpc>
              <a:spcBef>
                <a:spcPts val="0"/>
              </a:spcBef>
              <a:spcAft>
                <a:spcPts val="0"/>
              </a:spcAft>
              <a:buSzPts val="1600"/>
              <a:buNone/>
              <a:defRPr sz="1300"/>
            </a:lvl5pPr>
            <a:lvl6pPr lvl="5" rtl="0" algn="l">
              <a:lnSpc>
                <a:spcPct val="100000"/>
              </a:lnSpc>
              <a:spcBef>
                <a:spcPts val="0"/>
              </a:spcBef>
              <a:spcAft>
                <a:spcPts val="0"/>
              </a:spcAft>
              <a:buSzPts val="1600"/>
              <a:buNone/>
              <a:defRPr sz="1300"/>
            </a:lvl6pPr>
            <a:lvl7pPr lvl="6" rtl="0" algn="l">
              <a:lnSpc>
                <a:spcPct val="100000"/>
              </a:lnSpc>
              <a:spcBef>
                <a:spcPts val="0"/>
              </a:spcBef>
              <a:spcAft>
                <a:spcPts val="0"/>
              </a:spcAft>
              <a:buSzPts val="1600"/>
              <a:buNone/>
              <a:defRPr sz="1300"/>
            </a:lvl7pPr>
            <a:lvl8pPr lvl="7" rtl="0" algn="l">
              <a:lnSpc>
                <a:spcPct val="100000"/>
              </a:lnSpc>
              <a:spcBef>
                <a:spcPts val="0"/>
              </a:spcBef>
              <a:spcAft>
                <a:spcPts val="0"/>
              </a:spcAft>
              <a:buSzPts val="1600"/>
              <a:buNone/>
              <a:defRPr sz="1300"/>
            </a:lvl8pPr>
            <a:lvl9pPr lvl="8" rtl="0" algn="l">
              <a:lnSpc>
                <a:spcPct val="100000"/>
              </a:lnSpc>
              <a:spcBef>
                <a:spcPts val="0"/>
              </a:spcBef>
              <a:spcAft>
                <a:spcPts val="0"/>
              </a:spcAft>
              <a:buSzPts val="1600"/>
              <a:buNone/>
              <a:defRPr sz="1300"/>
            </a:lvl9pPr>
          </a:lstStyle>
          <a:p/>
        </p:txBody>
      </p:sp>
      <p:grpSp>
        <p:nvGrpSpPr>
          <p:cNvPr id="131" name="Google Shape;131;p25"/>
          <p:cNvGrpSpPr/>
          <p:nvPr/>
        </p:nvGrpSpPr>
        <p:grpSpPr>
          <a:xfrm>
            <a:off x="447388" y="-14050"/>
            <a:ext cx="8249225" cy="5157425"/>
            <a:chOff x="400525" y="-14050"/>
            <a:chExt cx="8249225" cy="5157425"/>
          </a:xfrm>
        </p:grpSpPr>
        <p:cxnSp>
          <p:nvCxnSpPr>
            <p:cNvPr id="132" name="Google Shape;132;p25"/>
            <p:cNvCxnSpPr/>
            <p:nvPr/>
          </p:nvCxnSpPr>
          <p:spPr>
            <a:xfrm>
              <a:off x="400525" y="-14050"/>
              <a:ext cx="0" cy="4897500"/>
            </a:xfrm>
            <a:prstGeom prst="straightConnector1">
              <a:avLst/>
            </a:prstGeom>
            <a:noFill/>
            <a:ln cap="flat" cmpd="sng" w="19050">
              <a:solidFill>
                <a:schemeClr val="lt1"/>
              </a:solidFill>
              <a:prstDash val="solid"/>
              <a:round/>
              <a:headEnd len="sm" w="sm" type="none"/>
              <a:tailEnd len="sm" w="sm" type="none"/>
            </a:ln>
          </p:spPr>
        </p:cxnSp>
        <p:cxnSp>
          <p:nvCxnSpPr>
            <p:cNvPr id="133" name="Google Shape;133;p25"/>
            <p:cNvCxnSpPr/>
            <p:nvPr/>
          </p:nvCxnSpPr>
          <p:spPr>
            <a:xfrm>
              <a:off x="407550" y="4604450"/>
              <a:ext cx="8242200" cy="0"/>
            </a:xfrm>
            <a:prstGeom prst="straightConnector1">
              <a:avLst/>
            </a:prstGeom>
            <a:noFill/>
            <a:ln cap="flat" cmpd="sng" w="19050">
              <a:solidFill>
                <a:schemeClr val="lt1"/>
              </a:solidFill>
              <a:prstDash val="solid"/>
              <a:round/>
              <a:headEnd len="sm" w="sm" type="none"/>
              <a:tailEnd len="sm" w="sm" type="none"/>
            </a:ln>
          </p:spPr>
        </p:cxnSp>
        <p:cxnSp>
          <p:nvCxnSpPr>
            <p:cNvPr id="134" name="Google Shape;134;p25"/>
            <p:cNvCxnSpPr/>
            <p:nvPr/>
          </p:nvCxnSpPr>
          <p:spPr>
            <a:xfrm>
              <a:off x="8642700" y="3105775"/>
              <a:ext cx="0" cy="2037600"/>
            </a:xfrm>
            <a:prstGeom prst="straightConnector1">
              <a:avLst/>
            </a:prstGeom>
            <a:noFill/>
            <a:ln cap="flat" cmpd="sng" w="19050">
              <a:solidFill>
                <a:schemeClr val="lt1"/>
              </a:solidFill>
              <a:prstDash val="solid"/>
              <a:round/>
              <a:headEnd len="sm" w="sm" type="none"/>
              <a:tailEnd len="sm" w="sm" type="none"/>
            </a:ln>
          </p:spPr>
        </p:cxn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5" name="Shape 135"/>
        <p:cNvGrpSpPr/>
        <p:nvPr/>
      </p:nvGrpSpPr>
      <p:grpSpPr>
        <a:xfrm>
          <a:off x="0" y="0"/>
          <a:ext cx="0" cy="0"/>
          <a:chOff x="0" y="0"/>
          <a:chExt cx="0" cy="0"/>
        </a:xfrm>
      </p:grpSpPr>
      <p:sp>
        <p:nvSpPr>
          <p:cNvPr id="136" name="Google Shape;136;p26"/>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137" name="Google Shape;137;p26"/>
          <p:cNvSpPr txBox="1"/>
          <p:nvPr>
            <p:ph idx="1" type="subTitle"/>
          </p:nvPr>
        </p:nvSpPr>
        <p:spPr>
          <a:xfrm>
            <a:off x="1363850" y="2245525"/>
            <a:ext cx="24516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600"/>
            </a:lvl1pPr>
            <a:lvl2pPr lvl="1" rtl="0" algn="ctr">
              <a:lnSpc>
                <a:spcPct val="100000"/>
              </a:lnSpc>
              <a:spcBef>
                <a:spcPts val="0"/>
              </a:spcBef>
              <a:spcAft>
                <a:spcPts val="0"/>
              </a:spcAft>
              <a:buSzPts val="1600"/>
              <a:buNone/>
              <a:defRPr sz="2600"/>
            </a:lvl2pPr>
            <a:lvl3pPr lvl="2" rtl="0" algn="ctr">
              <a:lnSpc>
                <a:spcPct val="100000"/>
              </a:lnSpc>
              <a:spcBef>
                <a:spcPts val="0"/>
              </a:spcBef>
              <a:spcAft>
                <a:spcPts val="0"/>
              </a:spcAft>
              <a:buSzPts val="1600"/>
              <a:buNone/>
              <a:defRPr sz="2600"/>
            </a:lvl3pPr>
            <a:lvl4pPr lvl="3" rtl="0" algn="ctr">
              <a:lnSpc>
                <a:spcPct val="100000"/>
              </a:lnSpc>
              <a:spcBef>
                <a:spcPts val="0"/>
              </a:spcBef>
              <a:spcAft>
                <a:spcPts val="0"/>
              </a:spcAft>
              <a:buSzPts val="1600"/>
              <a:buNone/>
              <a:defRPr sz="2600"/>
            </a:lvl4pPr>
            <a:lvl5pPr lvl="4" rtl="0" algn="ctr">
              <a:lnSpc>
                <a:spcPct val="100000"/>
              </a:lnSpc>
              <a:spcBef>
                <a:spcPts val="0"/>
              </a:spcBef>
              <a:spcAft>
                <a:spcPts val="0"/>
              </a:spcAft>
              <a:buSzPts val="1600"/>
              <a:buNone/>
              <a:defRPr sz="2600"/>
            </a:lvl5pPr>
            <a:lvl6pPr lvl="5" rtl="0" algn="ctr">
              <a:lnSpc>
                <a:spcPct val="100000"/>
              </a:lnSpc>
              <a:spcBef>
                <a:spcPts val="0"/>
              </a:spcBef>
              <a:spcAft>
                <a:spcPts val="0"/>
              </a:spcAft>
              <a:buSzPts val="1600"/>
              <a:buNone/>
              <a:defRPr sz="2600"/>
            </a:lvl6pPr>
            <a:lvl7pPr lvl="6" rtl="0" algn="ctr">
              <a:lnSpc>
                <a:spcPct val="100000"/>
              </a:lnSpc>
              <a:spcBef>
                <a:spcPts val="0"/>
              </a:spcBef>
              <a:spcAft>
                <a:spcPts val="0"/>
              </a:spcAft>
              <a:buSzPts val="1600"/>
              <a:buNone/>
              <a:defRPr sz="2600"/>
            </a:lvl7pPr>
            <a:lvl8pPr lvl="7" rtl="0" algn="ctr">
              <a:lnSpc>
                <a:spcPct val="100000"/>
              </a:lnSpc>
              <a:spcBef>
                <a:spcPts val="0"/>
              </a:spcBef>
              <a:spcAft>
                <a:spcPts val="0"/>
              </a:spcAft>
              <a:buSzPts val="1600"/>
              <a:buNone/>
              <a:defRPr sz="2600"/>
            </a:lvl8pPr>
            <a:lvl9pPr lvl="8" rtl="0" algn="ctr">
              <a:lnSpc>
                <a:spcPct val="100000"/>
              </a:lnSpc>
              <a:spcBef>
                <a:spcPts val="0"/>
              </a:spcBef>
              <a:spcAft>
                <a:spcPts val="0"/>
              </a:spcAft>
              <a:buSzPts val="1600"/>
              <a:buNone/>
              <a:defRPr sz="2600"/>
            </a:lvl9pPr>
          </a:lstStyle>
          <a:p/>
        </p:txBody>
      </p:sp>
      <p:sp>
        <p:nvSpPr>
          <p:cNvPr id="138" name="Google Shape;138;p26"/>
          <p:cNvSpPr txBox="1"/>
          <p:nvPr>
            <p:ph idx="2" type="subTitle"/>
          </p:nvPr>
        </p:nvSpPr>
        <p:spPr>
          <a:xfrm>
            <a:off x="1363875" y="2738271"/>
            <a:ext cx="2451600" cy="1190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39" name="Google Shape;139;p26"/>
          <p:cNvSpPr txBox="1"/>
          <p:nvPr>
            <p:ph idx="3" type="subTitle"/>
          </p:nvPr>
        </p:nvSpPr>
        <p:spPr>
          <a:xfrm>
            <a:off x="5328532" y="2245525"/>
            <a:ext cx="24516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600"/>
            </a:lvl1pPr>
            <a:lvl2pPr lvl="1" rtl="0" algn="ctr">
              <a:lnSpc>
                <a:spcPct val="100000"/>
              </a:lnSpc>
              <a:spcBef>
                <a:spcPts val="0"/>
              </a:spcBef>
              <a:spcAft>
                <a:spcPts val="0"/>
              </a:spcAft>
              <a:buSzPts val="1600"/>
              <a:buNone/>
              <a:defRPr sz="2600"/>
            </a:lvl2pPr>
            <a:lvl3pPr lvl="2" rtl="0" algn="ctr">
              <a:lnSpc>
                <a:spcPct val="100000"/>
              </a:lnSpc>
              <a:spcBef>
                <a:spcPts val="0"/>
              </a:spcBef>
              <a:spcAft>
                <a:spcPts val="0"/>
              </a:spcAft>
              <a:buSzPts val="1600"/>
              <a:buNone/>
              <a:defRPr sz="2600"/>
            </a:lvl3pPr>
            <a:lvl4pPr lvl="3" rtl="0" algn="ctr">
              <a:lnSpc>
                <a:spcPct val="100000"/>
              </a:lnSpc>
              <a:spcBef>
                <a:spcPts val="0"/>
              </a:spcBef>
              <a:spcAft>
                <a:spcPts val="0"/>
              </a:spcAft>
              <a:buSzPts val="1600"/>
              <a:buNone/>
              <a:defRPr sz="2600"/>
            </a:lvl4pPr>
            <a:lvl5pPr lvl="4" rtl="0" algn="ctr">
              <a:lnSpc>
                <a:spcPct val="100000"/>
              </a:lnSpc>
              <a:spcBef>
                <a:spcPts val="0"/>
              </a:spcBef>
              <a:spcAft>
                <a:spcPts val="0"/>
              </a:spcAft>
              <a:buSzPts val="1600"/>
              <a:buNone/>
              <a:defRPr sz="2600"/>
            </a:lvl5pPr>
            <a:lvl6pPr lvl="5" rtl="0" algn="ctr">
              <a:lnSpc>
                <a:spcPct val="100000"/>
              </a:lnSpc>
              <a:spcBef>
                <a:spcPts val="0"/>
              </a:spcBef>
              <a:spcAft>
                <a:spcPts val="0"/>
              </a:spcAft>
              <a:buSzPts val="1600"/>
              <a:buNone/>
              <a:defRPr sz="2600"/>
            </a:lvl6pPr>
            <a:lvl7pPr lvl="6" rtl="0" algn="ctr">
              <a:lnSpc>
                <a:spcPct val="100000"/>
              </a:lnSpc>
              <a:spcBef>
                <a:spcPts val="0"/>
              </a:spcBef>
              <a:spcAft>
                <a:spcPts val="0"/>
              </a:spcAft>
              <a:buSzPts val="1600"/>
              <a:buNone/>
              <a:defRPr sz="2600"/>
            </a:lvl7pPr>
            <a:lvl8pPr lvl="7" rtl="0" algn="ctr">
              <a:lnSpc>
                <a:spcPct val="100000"/>
              </a:lnSpc>
              <a:spcBef>
                <a:spcPts val="0"/>
              </a:spcBef>
              <a:spcAft>
                <a:spcPts val="0"/>
              </a:spcAft>
              <a:buSzPts val="1600"/>
              <a:buNone/>
              <a:defRPr sz="2600"/>
            </a:lvl8pPr>
            <a:lvl9pPr lvl="8" rtl="0" algn="ctr">
              <a:lnSpc>
                <a:spcPct val="100000"/>
              </a:lnSpc>
              <a:spcBef>
                <a:spcPts val="0"/>
              </a:spcBef>
              <a:spcAft>
                <a:spcPts val="0"/>
              </a:spcAft>
              <a:buSzPts val="1600"/>
              <a:buNone/>
              <a:defRPr sz="2600"/>
            </a:lvl9pPr>
          </a:lstStyle>
          <a:p/>
        </p:txBody>
      </p:sp>
      <p:sp>
        <p:nvSpPr>
          <p:cNvPr id="140" name="Google Shape;140;p26"/>
          <p:cNvSpPr txBox="1"/>
          <p:nvPr>
            <p:ph idx="4" type="subTitle"/>
          </p:nvPr>
        </p:nvSpPr>
        <p:spPr>
          <a:xfrm>
            <a:off x="5328550" y="2738271"/>
            <a:ext cx="2451600" cy="1190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cxnSp>
        <p:nvCxnSpPr>
          <p:cNvPr id="141" name="Google Shape;141;p26"/>
          <p:cNvCxnSpPr/>
          <p:nvPr/>
        </p:nvCxnSpPr>
        <p:spPr>
          <a:xfrm>
            <a:off x="4393825" y="1427675"/>
            <a:ext cx="0" cy="3715800"/>
          </a:xfrm>
          <a:prstGeom prst="straightConnector1">
            <a:avLst/>
          </a:prstGeom>
          <a:noFill/>
          <a:ln cap="flat" cmpd="sng" w="19050">
            <a:solidFill>
              <a:schemeClr val="lt1"/>
            </a:solidFill>
            <a:prstDash val="solid"/>
            <a:round/>
            <a:headEnd len="sm" w="sm" type="none"/>
            <a:tailEnd len="sm" w="sm" type="none"/>
          </a:ln>
        </p:spPr>
      </p:cxnSp>
      <p:cxnSp>
        <p:nvCxnSpPr>
          <p:cNvPr id="142" name="Google Shape;142;p26"/>
          <p:cNvCxnSpPr/>
          <p:nvPr/>
        </p:nvCxnSpPr>
        <p:spPr>
          <a:xfrm rot="10800000">
            <a:off x="6525" y="4771875"/>
            <a:ext cx="4393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43" name="Shape 143"/>
        <p:cNvGrpSpPr/>
        <p:nvPr/>
      </p:nvGrpSpPr>
      <p:grpSpPr>
        <a:xfrm>
          <a:off x="0" y="0"/>
          <a:ext cx="0" cy="0"/>
          <a:chOff x="0" y="0"/>
          <a:chExt cx="0" cy="0"/>
        </a:xfrm>
      </p:grpSpPr>
      <p:sp>
        <p:nvSpPr>
          <p:cNvPr id="144" name="Google Shape;144;p27"/>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145" name="Google Shape;145;p27"/>
          <p:cNvSpPr txBox="1"/>
          <p:nvPr>
            <p:ph idx="1" type="subTitle"/>
          </p:nvPr>
        </p:nvSpPr>
        <p:spPr>
          <a:xfrm>
            <a:off x="4572578" y="2536900"/>
            <a:ext cx="3820800" cy="3969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46" name="Google Shape;146;p27"/>
          <p:cNvSpPr txBox="1"/>
          <p:nvPr>
            <p:ph idx="2" type="subTitle"/>
          </p:nvPr>
        </p:nvSpPr>
        <p:spPr>
          <a:xfrm>
            <a:off x="4572550" y="3003850"/>
            <a:ext cx="3808500" cy="930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7" name="Shape 147"/>
        <p:cNvGrpSpPr/>
        <p:nvPr/>
      </p:nvGrpSpPr>
      <p:grpSpPr>
        <a:xfrm>
          <a:off x="0" y="0"/>
          <a:ext cx="0" cy="0"/>
          <a:chOff x="0" y="0"/>
          <a:chExt cx="0" cy="0"/>
        </a:xfrm>
      </p:grpSpPr>
      <p:sp>
        <p:nvSpPr>
          <p:cNvPr id="148" name="Google Shape;148;p28"/>
          <p:cNvSpPr txBox="1"/>
          <p:nvPr>
            <p:ph type="title"/>
          </p:nvPr>
        </p:nvSpPr>
        <p:spPr>
          <a:xfrm>
            <a:off x="2014800" y="1464900"/>
            <a:ext cx="5114400" cy="2213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sz="8100"/>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49" name="Shape 149"/>
        <p:cNvGrpSpPr/>
        <p:nvPr/>
      </p:nvGrpSpPr>
      <p:grpSpPr>
        <a:xfrm>
          <a:off x="0" y="0"/>
          <a:ext cx="0" cy="0"/>
          <a:chOff x="0" y="0"/>
          <a:chExt cx="0" cy="0"/>
        </a:xfrm>
      </p:grpSpPr>
      <p:sp>
        <p:nvSpPr>
          <p:cNvPr id="150" name="Google Shape;150;p29"/>
          <p:cNvSpPr txBox="1"/>
          <p:nvPr>
            <p:ph type="title"/>
          </p:nvPr>
        </p:nvSpPr>
        <p:spPr>
          <a:xfrm>
            <a:off x="1101988" y="1501650"/>
            <a:ext cx="4719600" cy="13899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sz="7800"/>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151" name="Google Shape;151;p29"/>
          <p:cNvSpPr txBox="1"/>
          <p:nvPr>
            <p:ph idx="1" type="subTitle"/>
          </p:nvPr>
        </p:nvSpPr>
        <p:spPr>
          <a:xfrm>
            <a:off x="3564813" y="2978130"/>
            <a:ext cx="4234800" cy="7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2" name="Shape 152"/>
        <p:cNvGrpSpPr/>
        <p:nvPr/>
      </p:nvGrpSpPr>
      <p:grpSpPr>
        <a:xfrm>
          <a:off x="0" y="0"/>
          <a:ext cx="0" cy="0"/>
          <a:chOff x="0" y="0"/>
          <a:chExt cx="0" cy="0"/>
        </a:xfrm>
      </p:grpSpPr>
      <p:sp>
        <p:nvSpPr>
          <p:cNvPr id="153" name="Google Shape;153;p30"/>
          <p:cNvSpPr txBox="1"/>
          <p:nvPr>
            <p:ph type="title"/>
          </p:nvPr>
        </p:nvSpPr>
        <p:spPr>
          <a:xfrm>
            <a:off x="474650" y="2644300"/>
            <a:ext cx="2693700" cy="1902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54" name="Shape 154"/>
        <p:cNvGrpSpPr/>
        <p:nvPr/>
      </p:nvGrpSpPr>
      <p:grpSpPr>
        <a:xfrm>
          <a:off x="0" y="0"/>
          <a:ext cx="0" cy="0"/>
          <a:chOff x="0" y="0"/>
          <a:chExt cx="0" cy="0"/>
        </a:xfrm>
      </p:grpSpPr>
      <p:sp>
        <p:nvSpPr>
          <p:cNvPr id="155" name="Google Shape;155;p31"/>
          <p:cNvSpPr txBox="1"/>
          <p:nvPr>
            <p:ph hasCustomPrompt="1" type="title"/>
          </p:nvPr>
        </p:nvSpPr>
        <p:spPr>
          <a:xfrm>
            <a:off x="2568246" y="1719116"/>
            <a:ext cx="2159700" cy="14013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accent1"/>
              </a:buClr>
              <a:buSzPts val="7200"/>
              <a:buNone/>
              <a:defRPr sz="9000"/>
            </a:lvl1pPr>
            <a:lvl2pPr lvl="1" rtl="0" algn="ctr">
              <a:lnSpc>
                <a:spcPct val="80000"/>
              </a:lnSpc>
              <a:spcBef>
                <a:spcPts val="0"/>
              </a:spcBef>
              <a:spcAft>
                <a:spcPts val="0"/>
              </a:spcAft>
              <a:buClr>
                <a:schemeClr val="accent1"/>
              </a:buClr>
              <a:buSzPts val="7200"/>
              <a:buNone/>
              <a:defRPr sz="7200">
                <a:solidFill>
                  <a:schemeClr val="accent1"/>
                </a:solidFill>
              </a:defRPr>
            </a:lvl2pPr>
            <a:lvl3pPr lvl="2" rtl="0" algn="ctr">
              <a:lnSpc>
                <a:spcPct val="80000"/>
              </a:lnSpc>
              <a:spcBef>
                <a:spcPts val="0"/>
              </a:spcBef>
              <a:spcAft>
                <a:spcPts val="0"/>
              </a:spcAft>
              <a:buClr>
                <a:schemeClr val="accent1"/>
              </a:buClr>
              <a:buSzPts val="7200"/>
              <a:buNone/>
              <a:defRPr sz="7200">
                <a:solidFill>
                  <a:schemeClr val="accent1"/>
                </a:solidFill>
              </a:defRPr>
            </a:lvl3pPr>
            <a:lvl4pPr lvl="3" rtl="0" algn="ctr">
              <a:lnSpc>
                <a:spcPct val="80000"/>
              </a:lnSpc>
              <a:spcBef>
                <a:spcPts val="0"/>
              </a:spcBef>
              <a:spcAft>
                <a:spcPts val="0"/>
              </a:spcAft>
              <a:buClr>
                <a:schemeClr val="accent1"/>
              </a:buClr>
              <a:buSzPts val="7200"/>
              <a:buNone/>
              <a:defRPr sz="7200">
                <a:solidFill>
                  <a:schemeClr val="accent1"/>
                </a:solidFill>
              </a:defRPr>
            </a:lvl4pPr>
            <a:lvl5pPr lvl="4" rtl="0" algn="ctr">
              <a:lnSpc>
                <a:spcPct val="80000"/>
              </a:lnSpc>
              <a:spcBef>
                <a:spcPts val="0"/>
              </a:spcBef>
              <a:spcAft>
                <a:spcPts val="0"/>
              </a:spcAft>
              <a:buClr>
                <a:schemeClr val="accent1"/>
              </a:buClr>
              <a:buSzPts val="7200"/>
              <a:buNone/>
              <a:defRPr sz="7200">
                <a:solidFill>
                  <a:schemeClr val="accent1"/>
                </a:solidFill>
              </a:defRPr>
            </a:lvl5pPr>
            <a:lvl6pPr lvl="5" rtl="0" algn="ctr">
              <a:lnSpc>
                <a:spcPct val="80000"/>
              </a:lnSpc>
              <a:spcBef>
                <a:spcPts val="0"/>
              </a:spcBef>
              <a:spcAft>
                <a:spcPts val="0"/>
              </a:spcAft>
              <a:buClr>
                <a:schemeClr val="accent1"/>
              </a:buClr>
              <a:buSzPts val="7200"/>
              <a:buNone/>
              <a:defRPr sz="7200">
                <a:solidFill>
                  <a:schemeClr val="accent1"/>
                </a:solidFill>
              </a:defRPr>
            </a:lvl6pPr>
            <a:lvl7pPr lvl="6" rtl="0" algn="ctr">
              <a:lnSpc>
                <a:spcPct val="80000"/>
              </a:lnSpc>
              <a:spcBef>
                <a:spcPts val="0"/>
              </a:spcBef>
              <a:spcAft>
                <a:spcPts val="0"/>
              </a:spcAft>
              <a:buClr>
                <a:schemeClr val="accent1"/>
              </a:buClr>
              <a:buSzPts val="7200"/>
              <a:buNone/>
              <a:defRPr sz="7200">
                <a:solidFill>
                  <a:schemeClr val="accent1"/>
                </a:solidFill>
              </a:defRPr>
            </a:lvl7pPr>
            <a:lvl8pPr lvl="7" rtl="0" algn="ctr">
              <a:lnSpc>
                <a:spcPct val="80000"/>
              </a:lnSpc>
              <a:spcBef>
                <a:spcPts val="0"/>
              </a:spcBef>
              <a:spcAft>
                <a:spcPts val="0"/>
              </a:spcAft>
              <a:buClr>
                <a:schemeClr val="accent1"/>
              </a:buClr>
              <a:buSzPts val="7200"/>
              <a:buNone/>
              <a:defRPr sz="7200">
                <a:solidFill>
                  <a:schemeClr val="accent1"/>
                </a:solidFill>
              </a:defRPr>
            </a:lvl8pPr>
            <a:lvl9pPr lvl="8" rtl="0" algn="ctr">
              <a:lnSpc>
                <a:spcPct val="80000"/>
              </a:lnSpc>
              <a:spcBef>
                <a:spcPts val="0"/>
              </a:spcBef>
              <a:spcAft>
                <a:spcPts val="0"/>
              </a:spcAft>
              <a:buClr>
                <a:schemeClr val="accent1"/>
              </a:buClr>
              <a:buSzPts val="7200"/>
              <a:buNone/>
              <a:defRPr sz="7200">
                <a:solidFill>
                  <a:schemeClr val="accent1"/>
                </a:solidFill>
              </a:defRPr>
            </a:lvl9pPr>
          </a:lstStyle>
          <a:p>
            <a:r>
              <a:t>xx%</a:t>
            </a:r>
          </a:p>
        </p:txBody>
      </p:sp>
      <p:sp>
        <p:nvSpPr>
          <p:cNvPr id="156" name="Google Shape;156;p31"/>
          <p:cNvSpPr txBox="1"/>
          <p:nvPr>
            <p:ph idx="1" type="subTitle"/>
          </p:nvPr>
        </p:nvSpPr>
        <p:spPr>
          <a:xfrm>
            <a:off x="1842150" y="3141600"/>
            <a:ext cx="5459700" cy="496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157" name="Google Shape;157;p31"/>
          <p:cNvSpPr txBox="1"/>
          <p:nvPr>
            <p:ph idx="2" type="subTitle"/>
          </p:nvPr>
        </p:nvSpPr>
        <p:spPr>
          <a:xfrm>
            <a:off x="4980154" y="2142452"/>
            <a:ext cx="1750200" cy="717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latin typeface="Libre Baskerville"/>
                <a:ea typeface="Libre Baskerville"/>
                <a:cs typeface="Libre Baskerville"/>
                <a:sym typeface="Libre Baskerville"/>
              </a:defRPr>
            </a:lvl1pPr>
            <a:lvl2pPr lvl="1" rtl="0" algn="l">
              <a:lnSpc>
                <a:spcPct val="100000"/>
              </a:lnSpc>
              <a:spcBef>
                <a:spcPts val="0"/>
              </a:spcBef>
              <a:spcAft>
                <a:spcPts val="0"/>
              </a:spcAft>
              <a:buSzPts val="1600"/>
              <a:buNone/>
              <a:defRPr b="1">
                <a:latin typeface="Libre Baskerville"/>
                <a:ea typeface="Libre Baskerville"/>
                <a:cs typeface="Libre Baskerville"/>
                <a:sym typeface="Libre Baskerville"/>
              </a:defRPr>
            </a:lvl2pPr>
            <a:lvl3pPr lvl="2" rtl="0" algn="l">
              <a:lnSpc>
                <a:spcPct val="100000"/>
              </a:lnSpc>
              <a:spcBef>
                <a:spcPts val="0"/>
              </a:spcBef>
              <a:spcAft>
                <a:spcPts val="0"/>
              </a:spcAft>
              <a:buSzPts val="1600"/>
              <a:buNone/>
              <a:defRPr b="1">
                <a:latin typeface="Libre Baskerville"/>
                <a:ea typeface="Libre Baskerville"/>
                <a:cs typeface="Libre Baskerville"/>
                <a:sym typeface="Libre Baskerville"/>
              </a:defRPr>
            </a:lvl3pPr>
            <a:lvl4pPr lvl="3" rtl="0" algn="l">
              <a:lnSpc>
                <a:spcPct val="100000"/>
              </a:lnSpc>
              <a:spcBef>
                <a:spcPts val="0"/>
              </a:spcBef>
              <a:spcAft>
                <a:spcPts val="0"/>
              </a:spcAft>
              <a:buSzPts val="1600"/>
              <a:buNone/>
              <a:defRPr b="1">
                <a:latin typeface="Libre Baskerville"/>
                <a:ea typeface="Libre Baskerville"/>
                <a:cs typeface="Libre Baskerville"/>
                <a:sym typeface="Libre Baskerville"/>
              </a:defRPr>
            </a:lvl4pPr>
            <a:lvl5pPr lvl="4" rtl="0" algn="l">
              <a:lnSpc>
                <a:spcPct val="100000"/>
              </a:lnSpc>
              <a:spcBef>
                <a:spcPts val="0"/>
              </a:spcBef>
              <a:spcAft>
                <a:spcPts val="0"/>
              </a:spcAft>
              <a:buSzPts val="1600"/>
              <a:buNone/>
              <a:defRPr b="1">
                <a:latin typeface="Libre Baskerville"/>
                <a:ea typeface="Libre Baskerville"/>
                <a:cs typeface="Libre Baskerville"/>
                <a:sym typeface="Libre Baskerville"/>
              </a:defRPr>
            </a:lvl5pPr>
            <a:lvl6pPr lvl="5" rtl="0" algn="l">
              <a:lnSpc>
                <a:spcPct val="100000"/>
              </a:lnSpc>
              <a:spcBef>
                <a:spcPts val="0"/>
              </a:spcBef>
              <a:spcAft>
                <a:spcPts val="0"/>
              </a:spcAft>
              <a:buSzPts val="1600"/>
              <a:buNone/>
              <a:defRPr b="1">
                <a:latin typeface="Libre Baskerville"/>
                <a:ea typeface="Libre Baskerville"/>
                <a:cs typeface="Libre Baskerville"/>
                <a:sym typeface="Libre Baskerville"/>
              </a:defRPr>
            </a:lvl6pPr>
            <a:lvl7pPr lvl="6" rtl="0" algn="l">
              <a:lnSpc>
                <a:spcPct val="100000"/>
              </a:lnSpc>
              <a:spcBef>
                <a:spcPts val="0"/>
              </a:spcBef>
              <a:spcAft>
                <a:spcPts val="0"/>
              </a:spcAft>
              <a:buSzPts val="1600"/>
              <a:buNone/>
              <a:defRPr b="1">
                <a:latin typeface="Libre Baskerville"/>
                <a:ea typeface="Libre Baskerville"/>
                <a:cs typeface="Libre Baskerville"/>
                <a:sym typeface="Libre Baskerville"/>
              </a:defRPr>
            </a:lvl7pPr>
            <a:lvl8pPr lvl="7" rtl="0" algn="l">
              <a:lnSpc>
                <a:spcPct val="100000"/>
              </a:lnSpc>
              <a:spcBef>
                <a:spcPts val="0"/>
              </a:spcBef>
              <a:spcAft>
                <a:spcPts val="0"/>
              </a:spcAft>
              <a:buSzPts val="1600"/>
              <a:buNone/>
              <a:defRPr b="1">
                <a:latin typeface="Libre Baskerville"/>
                <a:ea typeface="Libre Baskerville"/>
                <a:cs typeface="Libre Baskerville"/>
                <a:sym typeface="Libre Baskerville"/>
              </a:defRPr>
            </a:lvl8pPr>
            <a:lvl9pPr lvl="8" rtl="0" algn="l">
              <a:lnSpc>
                <a:spcPct val="100000"/>
              </a:lnSpc>
              <a:spcBef>
                <a:spcPts val="0"/>
              </a:spcBef>
              <a:spcAft>
                <a:spcPts val="0"/>
              </a:spcAft>
              <a:buSzPts val="1600"/>
              <a:buNone/>
              <a:defRPr b="1">
                <a:latin typeface="Libre Baskerville"/>
                <a:ea typeface="Libre Baskerville"/>
                <a:cs typeface="Libre Baskerville"/>
                <a:sym typeface="Libre Baskervill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125" y="5045700"/>
            <a:ext cx="9144000" cy="97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3" name="Google Shape;23;p4"/>
          <p:cNvSpPr txBox="1"/>
          <p:nvPr>
            <p:ph idx="1" type="body"/>
          </p:nvPr>
        </p:nvSpPr>
        <p:spPr>
          <a:xfrm>
            <a:off x="311700" y="1417800"/>
            <a:ext cx="8520600" cy="3150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58" name="Shape 158"/>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3_2">
    <p:spTree>
      <p:nvGrpSpPr>
        <p:cNvPr id="159" name="Shape 159"/>
        <p:cNvGrpSpPr/>
        <p:nvPr/>
      </p:nvGrpSpPr>
      <p:grpSpPr>
        <a:xfrm>
          <a:off x="0" y="0"/>
          <a:ext cx="0" cy="0"/>
          <a:chOff x="0" y="0"/>
          <a:chExt cx="0" cy="0"/>
        </a:xfrm>
      </p:grpSpPr>
      <p:sp>
        <p:nvSpPr>
          <p:cNvPr id="160" name="Google Shape;160;p33"/>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161" name="Google Shape;161;p33"/>
          <p:cNvSpPr txBox="1"/>
          <p:nvPr>
            <p:ph idx="1" type="subTitle"/>
          </p:nvPr>
        </p:nvSpPr>
        <p:spPr>
          <a:xfrm>
            <a:off x="2167900" y="1277025"/>
            <a:ext cx="2177100" cy="593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62" name="Google Shape;162;p33"/>
          <p:cNvSpPr txBox="1"/>
          <p:nvPr>
            <p:ph idx="2" type="subTitle"/>
          </p:nvPr>
        </p:nvSpPr>
        <p:spPr>
          <a:xfrm>
            <a:off x="1553075" y="1980171"/>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163" name="Google Shape;163;p33"/>
          <p:cNvSpPr txBox="1"/>
          <p:nvPr>
            <p:ph idx="3" type="subTitle"/>
          </p:nvPr>
        </p:nvSpPr>
        <p:spPr>
          <a:xfrm>
            <a:off x="2167475" y="3244050"/>
            <a:ext cx="2177100" cy="39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64" name="Google Shape;164;p33"/>
          <p:cNvSpPr txBox="1"/>
          <p:nvPr>
            <p:ph idx="4" type="subTitle"/>
          </p:nvPr>
        </p:nvSpPr>
        <p:spPr>
          <a:xfrm>
            <a:off x="1553075" y="3851317"/>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165" name="Google Shape;165;p33"/>
          <p:cNvSpPr txBox="1"/>
          <p:nvPr>
            <p:ph idx="5" type="subTitle"/>
          </p:nvPr>
        </p:nvSpPr>
        <p:spPr>
          <a:xfrm>
            <a:off x="5757650" y="1375525"/>
            <a:ext cx="2177100" cy="39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66" name="Google Shape;166;p33"/>
          <p:cNvSpPr txBox="1"/>
          <p:nvPr>
            <p:ph idx="6" type="subTitle"/>
          </p:nvPr>
        </p:nvSpPr>
        <p:spPr>
          <a:xfrm>
            <a:off x="5143225" y="1980183"/>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167" name="Google Shape;167;p33"/>
          <p:cNvSpPr txBox="1"/>
          <p:nvPr>
            <p:ph idx="7" type="subTitle"/>
          </p:nvPr>
        </p:nvSpPr>
        <p:spPr>
          <a:xfrm>
            <a:off x="5757650" y="3244900"/>
            <a:ext cx="2177100" cy="39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68" name="Google Shape;168;p33"/>
          <p:cNvSpPr txBox="1"/>
          <p:nvPr>
            <p:ph idx="8" type="subTitle"/>
          </p:nvPr>
        </p:nvSpPr>
        <p:spPr>
          <a:xfrm>
            <a:off x="5143225" y="3851659"/>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169" name="Google Shape;169;p33"/>
          <p:cNvSpPr txBox="1"/>
          <p:nvPr>
            <p:ph idx="9" type="title"/>
          </p:nvPr>
        </p:nvSpPr>
        <p:spPr>
          <a:xfrm>
            <a:off x="1282163" y="1359875"/>
            <a:ext cx="812100" cy="4545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r">
              <a:lnSpc>
                <a:spcPct val="80000"/>
              </a:lnSpc>
              <a:spcBef>
                <a:spcPts val="0"/>
              </a:spcBef>
              <a:spcAft>
                <a:spcPts val="0"/>
              </a:spcAft>
              <a:buSzPts val="3000"/>
              <a:buNone/>
              <a:defRPr sz="3000"/>
            </a:lvl2pPr>
            <a:lvl3pPr lvl="2" rtl="0" algn="r">
              <a:lnSpc>
                <a:spcPct val="80000"/>
              </a:lnSpc>
              <a:spcBef>
                <a:spcPts val="0"/>
              </a:spcBef>
              <a:spcAft>
                <a:spcPts val="0"/>
              </a:spcAft>
              <a:buSzPts val="3000"/>
              <a:buNone/>
              <a:defRPr sz="3000"/>
            </a:lvl3pPr>
            <a:lvl4pPr lvl="3" rtl="0" algn="r">
              <a:lnSpc>
                <a:spcPct val="80000"/>
              </a:lnSpc>
              <a:spcBef>
                <a:spcPts val="0"/>
              </a:spcBef>
              <a:spcAft>
                <a:spcPts val="0"/>
              </a:spcAft>
              <a:buSzPts val="3000"/>
              <a:buNone/>
              <a:defRPr sz="3000"/>
            </a:lvl4pPr>
            <a:lvl5pPr lvl="4" rtl="0" algn="r">
              <a:lnSpc>
                <a:spcPct val="80000"/>
              </a:lnSpc>
              <a:spcBef>
                <a:spcPts val="0"/>
              </a:spcBef>
              <a:spcAft>
                <a:spcPts val="0"/>
              </a:spcAft>
              <a:buSzPts val="3000"/>
              <a:buNone/>
              <a:defRPr sz="3000"/>
            </a:lvl5pPr>
            <a:lvl6pPr lvl="5" rtl="0" algn="r">
              <a:lnSpc>
                <a:spcPct val="80000"/>
              </a:lnSpc>
              <a:spcBef>
                <a:spcPts val="0"/>
              </a:spcBef>
              <a:spcAft>
                <a:spcPts val="0"/>
              </a:spcAft>
              <a:buSzPts val="3000"/>
              <a:buNone/>
              <a:defRPr sz="3000"/>
            </a:lvl6pPr>
            <a:lvl7pPr lvl="6" rtl="0" algn="r">
              <a:lnSpc>
                <a:spcPct val="80000"/>
              </a:lnSpc>
              <a:spcBef>
                <a:spcPts val="0"/>
              </a:spcBef>
              <a:spcAft>
                <a:spcPts val="0"/>
              </a:spcAft>
              <a:buSzPts val="3000"/>
              <a:buNone/>
              <a:defRPr sz="3000"/>
            </a:lvl7pPr>
            <a:lvl8pPr lvl="7" rtl="0" algn="r">
              <a:lnSpc>
                <a:spcPct val="80000"/>
              </a:lnSpc>
              <a:spcBef>
                <a:spcPts val="0"/>
              </a:spcBef>
              <a:spcAft>
                <a:spcPts val="0"/>
              </a:spcAft>
              <a:buSzPts val="3000"/>
              <a:buNone/>
              <a:defRPr sz="3000"/>
            </a:lvl8pPr>
            <a:lvl9pPr lvl="8" rtl="0" algn="r">
              <a:lnSpc>
                <a:spcPct val="80000"/>
              </a:lnSpc>
              <a:spcBef>
                <a:spcPts val="0"/>
              </a:spcBef>
              <a:spcAft>
                <a:spcPts val="0"/>
              </a:spcAft>
              <a:buSzPts val="3000"/>
              <a:buNone/>
              <a:defRPr sz="3000"/>
            </a:lvl9pPr>
          </a:lstStyle>
          <a:p/>
        </p:txBody>
      </p:sp>
      <p:sp>
        <p:nvSpPr>
          <p:cNvPr id="170" name="Google Shape;170;p33"/>
          <p:cNvSpPr txBox="1"/>
          <p:nvPr>
            <p:ph idx="13" type="title"/>
          </p:nvPr>
        </p:nvSpPr>
        <p:spPr>
          <a:xfrm>
            <a:off x="1282183" y="3161202"/>
            <a:ext cx="812100" cy="5727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r">
              <a:lnSpc>
                <a:spcPct val="80000"/>
              </a:lnSpc>
              <a:spcBef>
                <a:spcPts val="0"/>
              </a:spcBef>
              <a:spcAft>
                <a:spcPts val="0"/>
              </a:spcAft>
              <a:buSzPts val="3000"/>
              <a:buNone/>
              <a:defRPr sz="3000"/>
            </a:lvl2pPr>
            <a:lvl3pPr lvl="2" rtl="0" algn="r">
              <a:lnSpc>
                <a:spcPct val="80000"/>
              </a:lnSpc>
              <a:spcBef>
                <a:spcPts val="0"/>
              </a:spcBef>
              <a:spcAft>
                <a:spcPts val="0"/>
              </a:spcAft>
              <a:buSzPts val="3000"/>
              <a:buNone/>
              <a:defRPr sz="3000"/>
            </a:lvl3pPr>
            <a:lvl4pPr lvl="3" rtl="0" algn="r">
              <a:lnSpc>
                <a:spcPct val="80000"/>
              </a:lnSpc>
              <a:spcBef>
                <a:spcPts val="0"/>
              </a:spcBef>
              <a:spcAft>
                <a:spcPts val="0"/>
              </a:spcAft>
              <a:buSzPts val="3000"/>
              <a:buNone/>
              <a:defRPr sz="3000"/>
            </a:lvl4pPr>
            <a:lvl5pPr lvl="4" rtl="0" algn="r">
              <a:lnSpc>
                <a:spcPct val="80000"/>
              </a:lnSpc>
              <a:spcBef>
                <a:spcPts val="0"/>
              </a:spcBef>
              <a:spcAft>
                <a:spcPts val="0"/>
              </a:spcAft>
              <a:buSzPts val="3000"/>
              <a:buNone/>
              <a:defRPr sz="3000"/>
            </a:lvl5pPr>
            <a:lvl6pPr lvl="5" rtl="0" algn="r">
              <a:lnSpc>
                <a:spcPct val="80000"/>
              </a:lnSpc>
              <a:spcBef>
                <a:spcPts val="0"/>
              </a:spcBef>
              <a:spcAft>
                <a:spcPts val="0"/>
              </a:spcAft>
              <a:buSzPts val="3000"/>
              <a:buNone/>
              <a:defRPr sz="3000"/>
            </a:lvl6pPr>
            <a:lvl7pPr lvl="6" rtl="0" algn="r">
              <a:lnSpc>
                <a:spcPct val="80000"/>
              </a:lnSpc>
              <a:spcBef>
                <a:spcPts val="0"/>
              </a:spcBef>
              <a:spcAft>
                <a:spcPts val="0"/>
              </a:spcAft>
              <a:buSzPts val="3000"/>
              <a:buNone/>
              <a:defRPr sz="3000"/>
            </a:lvl7pPr>
            <a:lvl8pPr lvl="7" rtl="0" algn="r">
              <a:lnSpc>
                <a:spcPct val="80000"/>
              </a:lnSpc>
              <a:spcBef>
                <a:spcPts val="0"/>
              </a:spcBef>
              <a:spcAft>
                <a:spcPts val="0"/>
              </a:spcAft>
              <a:buSzPts val="3000"/>
              <a:buNone/>
              <a:defRPr sz="3000"/>
            </a:lvl8pPr>
            <a:lvl9pPr lvl="8" rtl="0" algn="r">
              <a:lnSpc>
                <a:spcPct val="80000"/>
              </a:lnSpc>
              <a:spcBef>
                <a:spcPts val="0"/>
              </a:spcBef>
              <a:spcAft>
                <a:spcPts val="0"/>
              </a:spcAft>
              <a:buSzPts val="3000"/>
              <a:buNone/>
              <a:defRPr sz="3000"/>
            </a:lvl9pPr>
          </a:lstStyle>
          <a:p/>
        </p:txBody>
      </p:sp>
      <p:sp>
        <p:nvSpPr>
          <p:cNvPr id="171" name="Google Shape;171;p33"/>
          <p:cNvSpPr txBox="1"/>
          <p:nvPr>
            <p:ph idx="14" type="title"/>
          </p:nvPr>
        </p:nvSpPr>
        <p:spPr>
          <a:xfrm>
            <a:off x="4881344" y="1291577"/>
            <a:ext cx="812100" cy="5727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ctr">
              <a:lnSpc>
                <a:spcPct val="80000"/>
              </a:lnSpc>
              <a:spcBef>
                <a:spcPts val="0"/>
              </a:spcBef>
              <a:spcAft>
                <a:spcPts val="0"/>
              </a:spcAft>
              <a:buSzPts val="3000"/>
              <a:buNone/>
              <a:defRPr sz="3000"/>
            </a:lvl2pPr>
            <a:lvl3pPr lvl="2" rtl="0" algn="ctr">
              <a:lnSpc>
                <a:spcPct val="80000"/>
              </a:lnSpc>
              <a:spcBef>
                <a:spcPts val="0"/>
              </a:spcBef>
              <a:spcAft>
                <a:spcPts val="0"/>
              </a:spcAft>
              <a:buSzPts val="3000"/>
              <a:buNone/>
              <a:defRPr sz="3000"/>
            </a:lvl3pPr>
            <a:lvl4pPr lvl="3" rtl="0" algn="ctr">
              <a:lnSpc>
                <a:spcPct val="80000"/>
              </a:lnSpc>
              <a:spcBef>
                <a:spcPts val="0"/>
              </a:spcBef>
              <a:spcAft>
                <a:spcPts val="0"/>
              </a:spcAft>
              <a:buSzPts val="3000"/>
              <a:buNone/>
              <a:defRPr sz="3000"/>
            </a:lvl4pPr>
            <a:lvl5pPr lvl="4" rtl="0" algn="ctr">
              <a:lnSpc>
                <a:spcPct val="80000"/>
              </a:lnSpc>
              <a:spcBef>
                <a:spcPts val="0"/>
              </a:spcBef>
              <a:spcAft>
                <a:spcPts val="0"/>
              </a:spcAft>
              <a:buSzPts val="3000"/>
              <a:buNone/>
              <a:defRPr sz="3000"/>
            </a:lvl5pPr>
            <a:lvl6pPr lvl="5" rtl="0" algn="ctr">
              <a:lnSpc>
                <a:spcPct val="80000"/>
              </a:lnSpc>
              <a:spcBef>
                <a:spcPts val="0"/>
              </a:spcBef>
              <a:spcAft>
                <a:spcPts val="0"/>
              </a:spcAft>
              <a:buSzPts val="3000"/>
              <a:buNone/>
              <a:defRPr sz="3000"/>
            </a:lvl6pPr>
            <a:lvl7pPr lvl="6" rtl="0" algn="ctr">
              <a:lnSpc>
                <a:spcPct val="80000"/>
              </a:lnSpc>
              <a:spcBef>
                <a:spcPts val="0"/>
              </a:spcBef>
              <a:spcAft>
                <a:spcPts val="0"/>
              </a:spcAft>
              <a:buSzPts val="3000"/>
              <a:buNone/>
              <a:defRPr sz="3000"/>
            </a:lvl7pPr>
            <a:lvl8pPr lvl="7" rtl="0" algn="ctr">
              <a:lnSpc>
                <a:spcPct val="80000"/>
              </a:lnSpc>
              <a:spcBef>
                <a:spcPts val="0"/>
              </a:spcBef>
              <a:spcAft>
                <a:spcPts val="0"/>
              </a:spcAft>
              <a:buSzPts val="3000"/>
              <a:buNone/>
              <a:defRPr sz="3000"/>
            </a:lvl8pPr>
            <a:lvl9pPr lvl="8" rtl="0" algn="ctr">
              <a:lnSpc>
                <a:spcPct val="80000"/>
              </a:lnSpc>
              <a:spcBef>
                <a:spcPts val="0"/>
              </a:spcBef>
              <a:spcAft>
                <a:spcPts val="0"/>
              </a:spcAft>
              <a:buSzPts val="3000"/>
              <a:buNone/>
              <a:defRPr sz="3000"/>
            </a:lvl9pPr>
          </a:lstStyle>
          <a:p/>
        </p:txBody>
      </p:sp>
      <p:sp>
        <p:nvSpPr>
          <p:cNvPr id="172" name="Google Shape;172;p33"/>
          <p:cNvSpPr txBox="1"/>
          <p:nvPr>
            <p:ph idx="15" type="title"/>
          </p:nvPr>
        </p:nvSpPr>
        <p:spPr>
          <a:xfrm>
            <a:off x="4872337" y="3160347"/>
            <a:ext cx="812100" cy="5727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ctr">
              <a:lnSpc>
                <a:spcPct val="80000"/>
              </a:lnSpc>
              <a:spcBef>
                <a:spcPts val="0"/>
              </a:spcBef>
              <a:spcAft>
                <a:spcPts val="0"/>
              </a:spcAft>
              <a:buSzPts val="3000"/>
              <a:buNone/>
              <a:defRPr sz="3000"/>
            </a:lvl2pPr>
            <a:lvl3pPr lvl="2" rtl="0" algn="ctr">
              <a:lnSpc>
                <a:spcPct val="80000"/>
              </a:lnSpc>
              <a:spcBef>
                <a:spcPts val="0"/>
              </a:spcBef>
              <a:spcAft>
                <a:spcPts val="0"/>
              </a:spcAft>
              <a:buSzPts val="3000"/>
              <a:buNone/>
              <a:defRPr sz="3000"/>
            </a:lvl3pPr>
            <a:lvl4pPr lvl="3" rtl="0" algn="ctr">
              <a:lnSpc>
                <a:spcPct val="80000"/>
              </a:lnSpc>
              <a:spcBef>
                <a:spcPts val="0"/>
              </a:spcBef>
              <a:spcAft>
                <a:spcPts val="0"/>
              </a:spcAft>
              <a:buSzPts val="3000"/>
              <a:buNone/>
              <a:defRPr sz="3000"/>
            </a:lvl4pPr>
            <a:lvl5pPr lvl="4" rtl="0" algn="ctr">
              <a:lnSpc>
                <a:spcPct val="80000"/>
              </a:lnSpc>
              <a:spcBef>
                <a:spcPts val="0"/>
              </a:spcBef>
              <a:spcAft>
                <a:spcPts val="0"/>
              </a:spcAft>
              <a:buSzPts val="3000"/>
              <a:buNone/>
              <a:defRPr sz="3000"/>
            </a:lvl5pPr>
            <a:lvl6pPr lvl="5" rtl="0" algn="ctr">
              <a:lnSpc>
                <a:spcPct val="80000"/>
              </a:lnSpc>
              <a:spcBef>
                <a:spcPts val="0"/>
              </a:spcBef>
              <a:spcAft>
                <a:spcPts val="0"/>
              </a:spcAft>
              <a:buSzPts val="3000"/>
              <a:buNone/>
              <a:defRPr sz="3000"/>
            </a:lvl6pPr>
            <a:lvl7pPr lvl="6" rtl="0" algn="ctr">
              <a:lnSpc>
                <a:spcPct val="80000"/>
              </a:lnSpc>
              <a:spcBef>
                <a:spcPts val="0"/>
              </a:spcBef>
              <a:spcAft>
                <a:spcPts val="0"/>
              </a:spcAft>
              <a:buSzPts val="3000"/>
              <a:buNone/>
              <a:defRPr sz="3000"/>
            </a:lvl7pPr>
            <a:lvl8pPr lvl="7" rtl="0" algn="ctr">
              <a:lnSpc>
                <a:spcPct val="80000"/>
              </a:lnSpc>
              <a:spcBef>
                <a:spcPts val="0"/>
              </a:spcBef>
              <a:spcAft>
                <a:spcPts val="0"/>
              </a:spcAft>
              <a:buSzPts val="3000"/>
              <a:buNone/>
              <a:defRPr sz="3000"/>
            </a:lvl8pPr>
            <a:lvl9pPr lvl="8" rtl="0" algn="ctr">
              <a:lnSpc>
                <a:spcPct val="80000"/>
              </a:lnSpc>
              <a:spcBef>
                <a:spcPts val="0"/>
              </a:spcBef>
              <a:spcAft>
                <a:spcPts val="0"/>
              </a:spcAft>
              <a:buSzPts val="3000"/>
              <a:buNone/>
              <a:defRPr sz="3000"/>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APTION_ONLY_1">
    <p:spTree>
      <p:nvGrpSpPr>
        <p:cNvPr id="173" name="Shape 173"/>
        <p:cNvGrpSpPr/>
        <p:nvPr/>
      </p:nvGrpSpPr>
      <p:grpSpPr>
        <a:xfrm>
          <a:off x="0" y="0"/>
          <a:ext cx="0" cy="0"/>
          <a:chOff x="0" y="0"/>
          <a:chExt cx="0" cy="0"/>
        </a:xfrm>
      </p:grpSpPr>
      <p:sp>
        <p:nvSpPr>
          <p:cNvPr id="174" name="Google Shape;174;p34"/>
          <p:cNvSpPr txBox="1"/>
          <p:nvPr>
            <p:ph idx="1" type="body"/>
          </p:nvPr>
        </p:nvSpPr>
        <p:spPr>
          <a:xfrm>
            <a:off x="1535100" y="1626834"/>
            <a:ext cx="6073800" cy="1490400"/>
          </a:xfrm>
          <a:prstGeom prst="rect">
            <a:avLst/>
          </a:prstGeom>
          <a:noFill/>
          <a:ln>
            <a:noFill/>
          </a:ln>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2400"/>
              <a:buNone/>
              <a:defRPr sz="2600"/>
            </a:lvl1pPr>
            <a:lvl2pPr indent="-330200" lvl="1" marL="914400" rtl="0" algn="l">
              <a:lnSpc>
                <a:spcPct val="100000"/>
              </a:lnSpc>
              <a:spcBef>
                <a:spcPts val="0"/>
              </a:spcBef>
              <a:spcAft>
                <a:spcPts val="0"/>
              </a:spcAft>
              <a:buSzPts val="1600"/>
              <a:buChar char="○"/>
              <a:defRPr/>
            </a:lvl2pPr>
            <a:lvl3pPr indent="-330200" lvl="2" marL="1371600" rtl="0" algn="l">
              <a:lnSpc>
                <a:spcPct val="100000"/>
              </a:lnSpc>
              <a:spcBef>
                <a:spcPts val="0"/>
              </a:spcBef>
              <a:spcAft>
                <a:spcPts val="0"/>
              </a:spcAft>
              <a:buSzPts val="1600"/>
              <a:buChar char="■"/>
              <a:defRPr/>
            </a:lvl3pPr>
            <a:lvl4pPr indent="-330200" lvl="3" marL="1828800" rtl="0" algn="l">
              <a:lnSpc>
                <a:spcPct val="100000"/>
              </a:lnSpc>
              <a:spcBef>
                <a:spcPts val="0"/>
              </a:spcBef>
              <a:spcAft>
                <a:spcPts val="0"/>
              </a:spcAft>
              <a:buSzPts val="1600"/>
              <a:buChar char="●"/>
              <a:defRPr/>
            </a:lvl4pPr>
            <a:lvl5pPr indent="-330200" lvl="4" marL="2286000" rtl="0" algn="l">
              <a:lnSpc>
                <a:spcPct val="100000"/>
              </a:lnSpc>
              <a:spcBef>
                <a:spcPts val="0"/>
              </a:spcBef>
              <a:spcAft>
                <a:spcPts val="0"/>
              </a:spcAft>
              <a:buSzPts val="1600"/>
              <a:buChar char="○"/>
              <a:defRPr/>
            </a:lvl5pPr>
            <a:lvl6pPr indent="-330200" lvl="5" marL="2743200" rtl="0" algn="l">
              <a:lnSpc>
                <a:spcPct val="100000"/>
              </a:lnSpc>
              <a:spcBef>
                <a:spcPts val="0"/>
              </a:spcBef>
              <a:spcAft>
                <a:spcPts val="0"/>
              </a:spcAft>
              <a:buSzPts val="1600"/>
              <a:buChar char="■"/>
              <a:defRPr/>
            </a:lvl6pPr>
            <a:lvl7pPr indent="-330200" lvl="6" marL="3200400" rtl="0" algn="l">
              <a:lnSpc>
                <a:spcPct val="100000"/>
              </a:lnSpc>
              <a:spcBef>
                <a:spcPts val="0"/>
              </a:spcBef>
              <a:spcAft>
                <a:spcPts val="0"/>
              </a:spcAft>
              <a:buSzPts val="1600"/>
              <a:buChar char="●"/>
              <a:defRPr/>
            </a:lvl7pPr>
            <a:lvl8pPr indent="-330200" lvl="7" marL="3657600" rtl="0" algn="l">
              <a:lnSpc>
                <a:spcPct val="100000"/>
              </a:lnSpc>
              <a:spcBef>
                <a:spcPts val="0"/>
              </a:spcBef>
              <a:spcAft>
                <a:spcPts val="0"/>
              </a:spcAft>
              <a:buSzPts val="1600"/>
              <a:buChar char="○"/>
              <a:defRPr/>
            </a:lvl8pPr>
            <a:lvl9pPr indent="-330200" lvl="8" marL="4114800" rtl="0" algn="l">
              <a:lnSpc>
                <a:spcPct val="100000"/>
              </a:lnSpc>
              <a:spcBef>
                <a:spcPts val="0"/>
              </a:spcBef>
              <a:spcAft>
                <a:spcPts val="0"/>
              </a:spcAft>
              <a:buSzPts val="1600"/>
              <a:buChar char="■"/>
              <a:defRPr/>
            </a:lvl9pPr>
          </a:lstStyle>
          <a:p/>
        </p:txBody>
      </p:sp>
      <p:sp>
        <p:nvSpPr>
          <p:cNvPr id="175" name="Google Shape;175;p34"/>
          <p:cNvSpPr txBox="1"/>
          <p:nvPr>
            <p:ph idx="2" type="subTitle"/>
          </p:nvPr>
        </p:nvSpPr>
        <p:spPr>
          <a:xfrm>
            <a:off x="2815400" y="3267500"/>
            <a:ext cx="3513300" cy="419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a:latin typeface="Libre Baskerville"/>
                <a:ea typeface="Libre Baskerville"/>
                <a:cs typeface="Libre Baskerville"/>
                <a:sym typeface="Libre Baskerville"/>
              </a:defRPr>
            </a:lvl1pPr>
            <a:lvl2pPr lvl="1" rtl="0" algn="ctr">
              <a:lnSpc>
                <a:spcPct val="100000"/>
              </a:lnSpc>
              <a:spcBef>
                <a:spcPts val="0"/>
              </a:spcBef>
              <a:spcAft>
                <a:spcPts val="0"/>
              </a:spcAft>
              <a:buSzPts val="1600"/>
              <a:buNone/>
              <a:defRPr b="1">
                <a:latin typeface="Libre Baskerville"/>
                <a:ea typeface="Libre Baskerville"/>
                <a:cs typeface="Libre Baskerville"/>
                <a:sym typeface="Libre Baskerville"/>
              </a:defRPr>
            </a:lvl2pPr>
            <a:lvl3pPr lvl="2" rtl="0" algn="ctr">
              <a:lnSpc>
                <a:spcPct val="100000"/>
              </a:lnSpc>
              <a:spcBef>
                <a:spcPts val="0"/>
              </a:spcBef>
              <a:spcAft>
                <a:spcPts val="0"/>
              </a:spcAft>
              <a:buSzPts val="1600"/>
              <a:buNone/>
              <a:defRPr b="1">
                <a:latin typeface="Libre Baskerville"/>
                <a:ea typeface="Libre Baskerville"/>
                <a:cs typeface="Libre Baskerville"/>
                <a:sym typeface="Libre Baskerville"/>
              </a:defRPr>
            </a:lvl3pPr>
            <a:lvl4pPr lvl="3" rtl="0" algn="ctr">
              <a:lnSpc>
                <a:spcPct val="100000"/>
              </a:lnSpc>
              <a:spcBef>
                <a:spcPts val="0"/>
              </a:spcBef>
              <a:spcAft>
                <a:spcPts val="0"/>
              </a:spcAft>
              <a:buSzPts val="1600"/>
              <a:buNone/>
              <a:defRPr b="1">
                <a:latin typeface="Libre Baskerville"/>
                <a:ea typeface="Libre Baskerville"/>
                <a:cs typeface="Libre Baskerville"/>
                <a:sym typeface="Libre Baskerville"/>
              </a:defRPr>
            </a:lvl4pPr>
            <a:lvl5pPr lvl="4" rtl="0" algn="ctr">
              <a:lnSpc>
                <a:spcPct val="100000"/>
              </a:lnSpc>
              <a:spcBef>
                <a:spcPts val="0"/>
              </a:spcBef>
              <a:spcAft>
                <a:spcPts val="0"/>
              </a:spcAft>
              <a:buSzPts val="1600"/>
              <a:buNone/>
              <a:defRPr b="1">
                <a:latin typeface="Libre Baskerville"/>
                <a:ea typeface="Libre Baskerville"/>
                <a:cs typeface="Libre Baskerville"/>
                <a:sym typeface="Libre Baskerville"/>
              </a:defRPr>
            </a:lvl5pPr>
            <a:lvl6pPr lvl="5" rtl="0" algn="ctr">
              <a:lnSpc>
                <a:spcPct val="100000"/>
              </a:lnSpc>
              <a:spcBef>
                <a:spcPts val="0"/>
              </a:spcBef>
              <a:spcAft>
                <a:spcPts val="0"/>
              </a:spcAft>
              <a:buSzPts val="1600"/>
              <a:buNone/>
              <a:defRPr b="1">
                <a:latin typeface="Libre Baskerville"/>
                <a:ea typeface="Libre Baskerville"/>
                <a:cs typeface="Libre Baskerville"/>
                <a:sym typeface="Libre Baskerville"/>
              </a:defRPr>
            </a:lvl6pPr>
            <a:lvl7pPr lvl="6" rtl="0" algn="ctr">
              <a:lnSpc>
                <a:spcPct val="100000"/>
              </a:lnSpc>
              <a:spcBef>
                <a:spcPts val="0"/>
              </a:spcBef>
              <a:spcAft>
                <a:spcPts val="0"/>
              </a:spcAft>
              <a:buSzPts val="1600"/>
              <a:buNone/>
              <a:defRPr b="1">
                <a:latin typeface="Libre Baskerville"/>
                <a:ea typeface="Libre Baskerville"/>
                <a:cs typeface="Libre Baskerville"/>
                <a:sym typeface="Libre Baskerville"/>
              </a:defRPr>
            </a:lvl7pPr>
            <a:lvl8pPr lvl="7" rtl="0" algn="ctr">
              <a:lnSpc>
                <a:spcPct val="100000"/>
              </a:lnSpc>
              <a:spcBef>
                <a:spcPts val="0"/>
              </a:spcBef>
              <a:spcAft>
                <a:spcPts val="0"/>
              </a:spcAft>
              <a:buSzPts val="1600"/>
              <a:buNone/>
              <a:defRPr b="1">
                <a:latin typeface="Libre Baskerville"/>
                <a:ea typeface="Libre Baskerville"/>
                <a:cs typeface="Libre Baskerville"/>
                <a:sym typeface="Libre Baskerville"/>
              </a:defRPr>
            </a:lvl8pPr>
            <a:lvl9pPr lvl="8" rtl="0" algn="ctr">
              <a:lnSpc>
                <a:spcPct val="100000"/>
              </a:lnSpc>
              <a:spcBef>
                <a:spcPts val="0"/>
              </a:spcBef>
              <a:spcAft>
                <a:spcPts val="0"/>
              </a:spcAft>
              <a:buSzPts val="1600"/>
              <a:buNone/>
              <a:defRPr b="1">
                <a:latin typeface="Libre Baskerville"/>
                <a:ea typeface="Libre Baskerville"/>
                <a:cs typeface="Libre Baskerville"/>
                <a:sym typeface="Libre Baskervill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_1_1">
    <p:spTree>
      <p:nvGrpSpPr>
        <p:cNvPr id="176" name="Shape 176"/>
        <p:cNvGrpSpPr/>
        <p:nvPr/>
      </p:nvGrpSpPr>
      <p:grpSpPr>
        <a:xfrm>
          <a:off x="0" y="0"/>
          <a:ext cx="0" cy="0"/>
          <a:chOff x="0" y="0"/>
          <a:chExt cx="0" cy="0"/>
        </a:xfrm>
      </p:grpSpPr>
      <p:grpSp>
        <p:nvGrpSpPr>
          <p:cNvPr id="177" name="Google Shape;177;p35"/>
          <p:cNvGrpSpPr/>
          <p:nvPr/>
        </p:nvGrpSpPr>
        <p:grpSpPr>
          <a:xfrm>
            <a:off x="447388" y="-14050"/>
            <a:ext cx="8249225" cy="5157425"/>
            <a:chOff x="400525" y="-14050"/>
            <a:chExt cx="8249225" cy="5157425"/>
          </a:xfrm>
        </p:grpSpPr>
        <p:cxnSp>
          <p:nvCxnSpPr>
            <p:cNvPr id="178" name="Google Shape;178;p35"/>
            <p:cNvCxnSpPr/>
            <p:nvPr/>
          </p:nvCxnSpPr>
          <p:spPr>
            <a:xfrm>
              <a:off x="400525" y="-14050"/>
              <a:ext cx="0" cy="4897500"/>
            </a:xfrm>
            <a:prstGeom prst="straightConnector1">
              <a:avLst/>
            </a:prstGeom>
            <a:noFill/>
            <a:ln cap="flat" cmpd="sng" w="19050">
              <a:solidFill>
                <a:schemeClr val="lt1"/>
              </a:solidFill>
              <a:prstDash val="solid"/>
              <a:round/>
              <a:headEnd len="sm" w="sm" type="none"/>
              <a:tailEnd len="sm" w="sm" type="none"/>
            </a:ln>
          </p:spPr>
        </p:cxnSp>
        <p:cxnSp>
          <p:nvCxnSpPr>
            <p:cNvPr id="179" name="Google Shape;179;p35"/>
            <p:cNvCxnSpPr/>
            <p:nvPr/>
          </p:nvCxnSpPr>
          <p:spPr>
            <a:xfrm>
              <a:off x="407550" y="4604450"/>
              <a:ext cx="8242200" cy="0"/>
            </a:xfrm>
            <a:prstGeom prst="straightConnector1">
              <a:avLst/>
            </a:prstGeom>
            <a:noFill/>
            <a:ln cap="flat" cmpd="sng" w="19050">
              <a:solidFill>
                <a:schemeClr val="lt1"/>
              </a:solidFill>
              <a:prstDash val="solid"/>
              <a:round/>
              <a:headEnd len="sm" w="sm" type="none"/>
              <a:tailEnd len="sm" w="sm" type="none"/>
            </a:ln>
          </p:spPr>
        </p:cxnSp>
        <p:cxnSp>
          <p:nvCxnSpPr>
            <p:cNvPr id="180" name="Google Shape;180;p35"/>
            <p:cNvCxnSpPr/>
            <p:nvPr/>
          </p:nvCxnSpPr>
          <p:spPr>
            <a:xfrm>
              <a:off x="8642700" y="3105775"/>
              <a:ext cx="0" cy="2037600"/>
            </a:xfrm>
            <a:prstGeom prst="straightConnector1">
              <a:avLst/>
            </a:prstGeom>
            <a:noFill/>
            <a:ln cap="flat" cmpd="sng" w="19050">
              <a:solidFill>
                <a:schemeClr val="lt1"/>
              </a:solidFill>
              <a:prstDash val="solid"/>
              <a:round/>
              <a:headEnd len="sm" w="sm" type="none"/>
              <a:tailEnd len="sm" w="sm" type="none"/>
            </a:ln>
          </p:spPr>
        </p:cxn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_1_1">
    <p:spTree>
      <p:nvGrpSpPr>
        <p:cNvPr id="181" name="Shape 181"/>
        <p:cNvGrpSpPr/>
        <p:nvPr/>
      </p:nvGrpSpPr>
      <p:grpSpPr>
        <a:xfrm>
          <a:off x="0" y="0"/>
          <a:ext cx="0" cy="0"/>
          <a:chOff x="0" y="0"/>
          <a:chExt cx="0" cy="0"/>
        </a:xfrm>
      </p:grpSpPr>
      <p:cxnSp>
        <p:nvCxnSpPr>
          <p:cNvPr id="182" name="Google Shape;182;p36"/>
          <p:cNvCxnSpPr/>
          <p:nvPr/>
        </p:nvCxnSpPr>
        <p:spPr>
          <a:xfrm>
            <a:off x="4393825" y="1427675"/>
            <a:ext cx="0" cy="3715800"/>
          </a:xfrm>
          <a:prstGeom prst="straightConnector1">
            <a:avLst/>
          </a:prstGeom>
          <a:noFill/>
          <a:ln cap="flat" cmpd="sng" w="19050">
            <a:solidFill>
              <a:schemeClr val="lt1"/>
            </a:solidFill>
            <a:prstDash val="solid"/>
            <a:round/>
            <a:headEnd len="sm" w="sm" type="none"/>
            <a:tailEnd len="sm" w="sm" type="none"/>
          </a:ln>
        </p:spPr>
      </p:cxnSp>
      <p:cxnSp>
        <p:nvCxnSpPr>
          <p:cNvPr id="183" name="Google Shape;183;p36"/>
          <p:cNvCxnSpPr/>
          <p:nvPr/>
        </p:nvCxnSpPr>
        <p:spPr>
          <a:xfrm rot="10800000">
            <a:off x="6525" y="4771875"/>
            <a:ext cx="4393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7" name="Shape 187"/>
        <p:cNvGrpSpPr/>
        <p:nvPr/>
      </p:nvGrpSpPr>
      <p:grpSpPr>
        <a:xfrm>
          <a:off x="0" y="0"/>
          <a:ext cx="0" cy="0"/>
          <a:chOff x="0" y="0"/>
          <a:chExt cx="0" cy="0"/>
        </a:xfrm>
      </p:grpSpPr>
      <p:sp>
        <p:nvSpPr>
          <p:cNvPr id="188" name="Google Shape;188;p38"/>
          <p:cNvSpPr txBox="1"/>
          <p:nvPr>
            <p:ph type="ctrTitle"/>
          </p:nvPr>
        </p:nvSpPr>
        <p:spPr>
          <a:xfrm>
            <a:off x="1162588" y="1322251"/>
            <a:ext cx="4654500" cy="1088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7200"/>
              <a:buNone/>
              <a:defRPr b="0" sz="5300"/>
            </a:lvl1pPr>
            <a:lvl2pPr lvl="1" rtl="0" algn="ctr">
              <a:lnSpc>
                <a:spcPct val="80000"/>
              </a:lnSpc>
              <a:spcBef>
                <a:spcPts val="0"/>
              </a:spcBef>
              <a:spcAft>
                <a:spcPts val="0"/>
              </a:spcAft>
              <a:buSzPts val="7200"/>
              <a:buNone/>
              <a:defRPr sz="7200"/>
            </a:lvl2pPr>
            <a:lvl3pPr lvl="2" rtl="0" algn="ctr">
              <a:lnSpc>
                <a:spcPct val="80000"/>
              </a:lnSpc>
              <a:spcBef>
                <a:spcPts val="0"/>
              </a:spcBef>
              <a:spcAft>
                <a:spcPts val="0"/>
              </a:spcAft>
              <a:buSzPts val="7200"/>
              <a:buNone/>
              <a:defRPr sz="7200"/>
            </a:lvl3pPr>
            <a:lvl4pPr lvl="3" rtl="0" algn="ctr">
              <a:lnSpc>
                <a:spcPct val="80000"/>
              </a:lnSpc>
              <a:spcBef>
                <a:spcPts val="0"/>
              </a:spcBef>
              <a:spcAft>
                <a:spcPts val="0"/>
              </a:spcAft>
              <a:buSzPts val="7200"/>
              <a:buNone/>
              <a:defRPr sz="7200"/>
            </a:lvl4pPr>
            <a:lvl5pPr lvl="4" rtl="0" algn="ctr">
              <a:lnSpc>
                <a:spcPct val="80000"/>
              </a:lnSpc>
              <a:spcBef>
                <a:spcPts val="0"/>
              </a:spcBef>
              <a:spcAft>
                <a:spcPts val="0"/>
              </a:spcAft>
              <a:buSzPts val="7200"/>
              <a:buNone/>
              <a:defRPr sz="7200"/>
            </a:lvl5pPr>
            <a:lvl6pPr lvl="5" rtl="0" algn="ctr">
              <a:lnSpc>
                <a:spcPct val="80000"/>
              </a:lnSpc>
              <a:spcBef>
                <a:spcPts val="0"/>
              </a:spcBef>
              <a:spcAft>
                <a:spcPts val="0"/>
              </a:spcAft>
              <a:buSzPts val="7200"/>
              <a:buNone/>
              <a:defRPr sz="7200"/>
            </a:lvl6pPr>
            <a:lvl7pPr lvl="6" rtl="0" algn="ctr">
              <a:lnSpc>
                <a:spcPct val="80000"/>
              </a:lnSpc>
              <a:spcBef>
                <a:spcPts val="0"/>
              </a:spcBef>
              <a:spcAft>
                <a:spcPts val="0"/>
              </a:spcAft>
              <a:buSzPts val="7200"/>
              <a:buNone/>
              <a:defRPr sz="7200"/>
            </a:lvl7pPr>
            <a:lvl8pPr lvl="7" rtl="0" algn="ctr">
              <a:lnSpc>
                <a:spcPct val="80000"/>
              </a:lnSpc>
              <a:spcBef>
                <a:spcPts val="0"/>
              </a:spcBef>
              <a:spcAft>
                <a:spcPts val="0"/>
              </a:spcAft>
              <a:buSzPts val="7200"/>
              <a:buNone/>
              <a:defRPr sz="7200"/>
            </a:lvl8pPr>
            <a:lvl9pPr lvl="8" rtl="0" algn="ctr">
              <a:lnSpc>
                <a:spcPct val="80000"/>
              </a:lnSpc>
              <a:spcBef>
                <a:spcPts val="0"/>
              </a:spcBef>
              <a:spcAft>
                <a:spcPts val="0"/>
              </a:spcAft>
              <a:buSzPts val="7200"/>
              <a:buNone/>
              <a:defRPr sz="7200"/>
            </a:lvl9pPr>
          </a:lstStyle>
          <a:p/>
        </p:txBody>
      </p:sp>
      <p:sp>
        <p:nvSpPr>
          <p:cNvPr id="189" name="Google Shape;189;p38"/>
          <p:cNvSpPr txBox="1"/>
          <p:nvPr>
            <p:ph idx="1" type="subTitle"/>
          </p:nvPr>
        </p:nvSpPr>
        <p:spPr>
          <a:xfrm>
            <a:off x="1228400" y="804698"/>
            <a:ext cx="984900" cy="42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None/>
              <a:defRPr sz="2100"/>
            </a:lvl1pPr>
            <a:lvl2pPr lvl="1" rtl="0" algn="ctr">
              <a:lnSpc>
                <a:spcPct val="100000"/>
              </a:lnSpc>
              <a:spcBef>
                <a:spcPts val="0"/>
              </a:spcBef>
              <a:spcAft>
                <a:spcPts val="0"/>
              </a:spcAft>
              <a:buClr>
                <a:schemeClr val="accent1"/>
              </a:buClr>
              <a:buSzPts val="2400"/>
              <a:buNone/>
              <a:defRPr sz="2400">
                <a:solidFill>
                  <a:schemeClr val="accent1"/>
                </a:solidFill>
              </a:defRPr>
            </a:lvl2pPr>
            <a:lvl3pPr lvl="2" rtl="0" algn="ctr">
              <a:lnSpc>
                <a:spcPct val="100000"/>
              </a:lnSpc>
              <a:spcBef>
                <a:spcPts val="0"/>
              </a:spcBef>
              <a:spcAft>
                <a:spcPts val="0"/>
              </a:spcAft>
              <a:buClr>
                <a:schemeClr val="accent1"/>
              </a:buClr>
              <a:buSzPts val="2400"/>
              <a:buNone/>
              <a:defRPr sz="2400">
                <a:solidFill>
                  <a:schemeClr val="accent1"/>
                </a:solidFill>
              </a:defRPr>
            </a:lvl3pPr>
            <a:lvl4pPr lvl="3" rtl="0" algn="ctr">
              <a:lnSpc>
                <a:spcPct val="100000"/>
              </a:lnSpc>
              <a:spcBef>
                <a:spcPts val="0"/>
              </a:spcBef>
              <a:spcAft>
                <a:spcPts val="0"/>
              </a:spcAft>
              <a:buClr>
                <a:schemeClr val="accent1"/>
              </a:buClr>
              <a:buSzPts val="2400"/>
              <a:buNone/>
              <a:defRPr sz="2400">
                <a:solidFill>
                  <a:schemeClr val="accent1"/>
                </a:solidFill>
              </a:defRPr>
            </a:lvl4pPr>
            <a:lvl5pPr lvl="4" rtl="0" algn="ctr">
              <a:lnSpc>
                <a:spcPct val="100000"/>
              </a:lnSpc>
              <a:spcBef>
                <a:spcPts val="0"/>
              </a:spcBef>
              <a:spcAft>
                <a:spcPts val="0"/>
              </a:spcAft>
              <a:buClr>
                <a:schemeClr val="accent1"/>
              </a:buClr>
              <a:buSzPts val="2400"/>
              <a:buNone/>
              <a:defRPr sz="2400">
                <a:solidFill>
                  <a:schemeClr val="accent1"/>
                </a:solidFill>
              </a:defRPr>
            </a:lvl5pPr>
            <a:lvl6pPr lvl="5" rtl="0" algn="ctr">
              <a:lnSpc>
                <a:spcPct val="100000"/>
              </a:lnSpc>
              <a:spcBef>
                <a:spcPts val="0"/>
              </a:spcBef>
              <a:spcAft>
                <a:spcPts val="0"/>
              </a:spcAft>
              <a:buClr>
                <a:schemeClr val="accent1"/>
              </a:buClr>
              <a:buSzPts val="2400"/>
              <a:buNone/>
              <a:defRPr sz="2400">
                <a:solidFill>
                  <a:schemeClr val="accent1"/>
                </a:solidFill>
              </a:defRPr>
            </a:lvl6pPr>
            <a:lvl7pPr lvl="6" rtl="0" algn="ctr">
              <a:lnSpc>
                <a:spcPct val="100000"/>
              </a:lnSpc>
              <a:spcBef>
                <a:spcPts val="0"/>
              </a:spcBef>
              <a:spcAft>
                <a:spcPts val="0"/>
              </a:spcAft>
              <a:buClr>
                <a:schemeClr val="accent1"/>
              </a:buClr>
              <a:buSzPts val="2400"/>
              <a:buNone/>
              <a:defRPr sz="2400">
                <a:solidFill>
                  <a:schemeClr val="accent1"/>
                </a:solidFill>
              </a:defRPr>
            </a:lvl7pPr>
            <a:lvl8pPr lvl="7" rtl="0" algn="ctr">
              <a:lnSpc>
                <a:spcPct val="100000"/>
              </a:lnSpc>
              <a:spcBef>
                <a:spcPts val="0"/>
              </a:spcBef>
              <a:spcAft>
                <a:spcPts val="0"/>
              </a:spcAft>
              <a:buClr>
                <a:schemeClr val="accent1"/>
              </a:buClr>
              <a:buSzPts val="2400"/>
              <a:buNone/>
              <a:defRPr sz="2400">
                <a:solidFill>
                  <a:schemeClr val="accent1"/>
                </a:solidFill>
              </a:defRPr>
            </a:lvl8pPr>
            <a:lvl9pPr lvl="8" rtl="0" algn="ctr">
              <a:lnSpc>
                <a:spcPct val="100000"/>
              </a:lnSpc>
              <a:spcBef>
                <a:spcPts val="0"/>
              </a:spcBef>
              <a:spcAft>
                <a:spcPts val="0"/>
              </a:spcAft>
              <a:buClr>
                <a:schemeClr val="accent1"/>
              </a:buClr>
              <a:buSzPts val="2400"/>
              <a:buNone/>
              <a:defRPr sz="2400">
                <a:solidFill>
                  <a:schemeClr val="accent1"/>
                </a:solidFill>
              </a:defRPr>
            </a:lvl9pPr>
          </a:lstStyle>
          <a:p/>
        </p:txBody>
      </p:sp>
      <p:sp>
        <p:nvSpPr>
          <p:cNvPr id="190" name="Google Shape;190;p38"/>
          <p:cNvSpPr txBox="1"/>
          <p:nvPr>
            <p:ph idx="2" type="ctrTitle"/>
          </p:nvPr>
        </p:nvSpPr>
        <p:spPr>
          <a:xfrm>
            <a:off x="3294375" y="2562440"/>
            <a:ext cx="4719600" cy="1088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7200"/>
              <a:buNone/>
              <a:defRPr b="0" sz="5300"/>
            </a:lvl1pPr>
            <a:lvl2pPr lvl="1" rtl="0" algn="ctr">
              <a:lnSpc>
                <a:spcPct val="80000"/>
              </a:lnSpc>
              <a:spcBef>
                <a:spcPts val="0"/>
              </a:spcBef>
              <a:spcAft>
                <a:spcPts val="0"/>
              </a:spcAft>
              <a:buSzPts val="7200"/>
              <a:buNone/>
              <a:defRPr sz="7200"/>
            </a:lvl2pPr>
            <a:lvl3pPr lvl="2" rtl="0" algn="ctr">
              <a:lnSpc>
                <a:spcPct val="80000"/>
              </a:lnSpc>
              <a:spcBef>
                <a:spcPts val="0"/>
              </a:spcBef>
              <a:spcAft>
                <a:spcPts val="0"/>
              </a:spcAft>
              <a:buSzPts val="7200"/>
              <a:buNone/>
              <a:defRPr sz="7200"/>
            </a:lvl3pPr>
            <a:lvl4pPr lvl="3" rtl="0" algn="ctr">
              <a:lnSpc>
                <a:spcPct val="80000"/>
              </a:lnSpc>
              <a:spcBef>
                <a:spcPts val="0"/>
              </a:spcBef>
              <a:spcAft>
                <a:spcPts val="0"/>
              </a:spcAft>
              <a:buSzPts val="7200"/>
              <a:buNone/>
              <a:defRPr sz="7200"/>
            </a:lvl4pPr>
            <a:lvl5pPr lvl="4" rtl="0" algn="ctr">
              <a:lnSpc>
                <a:spcPct val="80000"/>
              </a:lnSpc>
              <a:spcBef>
                <a:spcPts val="0"/>
              </a:spcBef>
              <a:spcAft>
                <a:spcPts val="0"/>
              </a:spcAft>
              <a:buSzPts val="7200"/>
              <a:buNone/>
              <a:defRPr sz="7200"/>
            </a:lvl5pPr>
            <a:lvl6pPr lvl="5" rtl="0" algn="ctr">
              <a:lnSpc>
                <a:spcPct val="80000"/>
              </a:lnSpc>
              <a:spcBef>
                <a:spcPts val="0"/>
              </a:spcBef>
              <a:spcAft>
                <a:spcPts val="0"/>
              </a:spcAft>
              <a:buSzPts val="7200"/>
              <a:buNone/>
              <a:defRPr sz="7200"/>
            </a:lvl6pPr>
            <a:lvl7pPr lvl="6" rtl="0" algn="ctr">
              <a:lnSpc>
                <a:spcPct val="80000"/>
              </a:lnSpc>
              <a:spcBef>
                <a:spcPts val="0"/>
              </a:spcBef>
              <a:spcAft>
                <a:spcPts val="0"/>
              </a:spcAft>
              <a:buSzPts val="7200"/>
              <a:buNone/>
              <a:defRPr sz="7200"/>
            </a:lvl7pPr>
            <a:lvl8pPr lvl="7" rtl="0" algn="ctr">
              <a:lnSpc>
                <a:spcPct val="80000"/>
              </a:lnSpc>
              <a:spcBef>
                <a:spcPts val="0"/>
              </a:spcBef>
              <a:spcAft>
                <a:spcPts val="0"/>
              </a:spcAft>
              <a:buSzPts val="7200"/>
              <a:buNone/>
              <a:defRPr sz="7200"/>
            </a:lvl8pPr>
            <a:lvl9pPr lvl="8" rtl="0" algn="ctr">
              <a:lnSpc>
                <a:spcPct val="80000"/>
              </a:lnSpc>
              <a:spcBef>
                <a:spcPts val="0"/>
              </a:spcBef>
              <a:spcAft>
                <a:spcPts val="0"/>
              </a:spcAft>
              <a:buSzPts val="7200"/>
              <a:buNone/>
              <a:defRPr sz="7200"/>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191" name="Shape 191"/>
        <p:cNvGrpSpPr/>
        <p:nvPr/>
      </p:nvGrpSpPr>
      <p:grpSpPr>
        <a:xfrm>
          <a:off x="0" y="0"/>
          <a:ext cx="0" cy="0"/>
          <a:chOff x="0" y="0"/>
          <a:chExt cx="0" cy="0"/>
        </a:xfrm>
      </p:grpSpPr>
      <p:sp>
        <p:nvSpPr>
          <p:cNvPr id="192" name="Google Shape;192;p39"/>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193" name="Google Shape;193;p39"/>
          <p:cNvSpPr txBox="1"/>
          <p:nvPr>
            <p:ph idx="1" type="subTitle"/>
          </p:nvPr>
        </p:nvSpPr>
        <p:spPr>
          <a:xfrm>
            <a:off x="4173825" y="1716238"/>
            <a:ext cx="4533000" cy="2227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1000"/>
              </a:spcBef>
              <a:spcAft>
                <a:spcPts val="0"/>
              </a:spcAft>
              <a:buSzPts val="1600"/>
              <a:buNone/>
              <a:defRPr/>
            </a:lvl2pPr>
            <a:lvl3pPr lvl="2" rtl="0" algn="l">
              <a:lnSpc>
                <a:spcPct val="100000"/>
              </a:lnSpc>
              <a:spcBef>
                <a:spcPts val="1000"/>
              </a:spcBef>
              <a:spcAft>
                <a:spcPts val="0"/>
              </a:spcAft>
              <a:buSzPts val="1600"/>
              <a:buNone/>
              <a:defRPr/>
            </a:lvl3pPr>
            <a:lvl4pPr lvl="3" rtl="0" algn="l">
              <a:lnSpc>
                <a:spcPct val="100000"/>
              </a:lnSpc>
              <a:spcBef>
                <a:spcPts val="1000"/>
              </a:spcBef>
              <a:spcAft>
                <a:spcPts val="0"/>
              </a:spcAft>
              <a:buSzPts val="1600"/>
              <a:buNone/>
              <a:defRPr/>
            </a:lvl4pPr>
            <a:lvl5pPr lvl="4" rtl="0" algn="l">
              <a:lnSpc>
                <a:spcPct val="100000"/>
              </a:lnSpc>
              <a:spcBef>
                <a:spcPts val="1000"/>
              </a:spcBef>
              <a:spcAft>
                <a:spcPts val="0"/>
              </a:spcAft>
              <a:buSzPts val="1600"/>
              <a:buNone/>
              <a:defRPr/>
            </a:lvl5pPr>
            <a:lvl6pPr lvl="5" rtl="0" algn="l">
              <a:lnSpc>
                <a:spcPct val="100000"/>
              </a:lnSpc>
              <a:spcBef>
                <a:spcPts val="1000"/>
              </a:spcBef>
              <a:spcAft>
                <a:spcPts val="0"/>
              </a:spcAft>
              <a:buSzPts val="1600"/>
              <a:buNone/>
              <a:defRPr/>
            </a:lvl6pPr>
            <a:lvl7pPr lvl="6" rtl="0" algn="l">
              <a:lnSpc>
                <a:spcPct val="100000"/>
              </a:lnSpc>
              <a:spcBef>
                <a:spcPts val="1000"/>
              </a:spcBef>
              <a:spcAft>
                <a:spcPts val="0"/>
              </a:spcAft>
              <a:buSzPts val="1600"/>
              <a:buNone/>
              <a:defRPr/>
            </a:lvl7pPr>
            <a:lvl8pPr lvl="7" rtl="0" algn="l">
              <a:lnSpc>
                <a:spcPct val="100000"/>
              </a:lnSpc>
              <a:spcBef>
                <a:spcPts val="1000"/>
              </a:spcBef>
              <a:spcAft>
                <a:spcPts val="0"/>
              </a:spcAft>
              <a:buSzPts val="1600"/>
              <a:buNone/>
              <a:defRPr/>
            </a:lvl8pPr>
            <a:lvl9pPr lvl="8" rtl="0" algn="l">
              <a:lnSpc>
                <a:spcPct val="100000"/>
              </a:lnSpc>
              <a:spcBef>
                <a:spcPts val="1000"/>
              </a:spcBef>
              <a:spcAft>
                <a:spcPts val="1000"/>
              </a:spcAft>
              <a:buSzPts val="16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194" name="Shape 194"/>
        <p:cNvGrpSpPr/>
        <p:nvPr/>
      </p:nvGrpSpPr>
      <p:grpSpPr>
        <a:xfrm>
          <a:off x="0" y="0"/>
          <a:ext cx="0" cy="0"/>
          <a:chOff x="0" y="0"/>
          <a:chExt cx="0" cy="0"/>
        </a:xfrm>
      </p:grpSpPr>
      <p:sp>
        <p:nvSpPr>
          <p:cNvPr id="195" name="Google Shape;195;p40"/>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196" name="Google Shape;196;p40"/>
          <p:cNvSpPr txBox="1"/>
          <p:nvPr>
            <p:ph idx="1" type="subTitle"/>
          </p:nvPr>
        </p:nvSpPr>
        <p:spPr>
          <a:xfrm>
            <a:off x="890800" y="3262850"/>
            <a:ext cx="2141100" cy="926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97" name="Google Shape;197;p40"/>
          <p:cNvSpPr txBox="1"/>
          <p:nvPr>
            <p:ph idx="2" type="subTitle"/>
          </p:nvPr>
        </p:nvSpPr>
        <p:spPr>
          <a:xfrm>
            <a:off x="890788" y="4086613"/>
            <a:ext cx="2141100" cy="714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198" name="Google Shape;198;p40"/>
          <p:cNvSpPr txBox="1"/>
          <p:nvPr>
            <p:ph idx="3" type="subTitle"/>
          </p:nvPr>
        </p:nvSpPr>
        <p:spPr>
          <a:xfrm>
            <a:off x="3501450" y="1306950"/>
            <a:ext cx="2141100" cy="926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199" name="Google Shape;199;p40"/>
          <p:cNvSpPr txBox="1"/>
          <p:nvPr>
            <p:ph idx="4" type="subTitle"/>
          </p:nvPr>
        </p:nvSpPr>
        <p:spPr>
          <a:xfrm>
            <a:off x="3501450" y="2130713"/>
            <a:ext cx="2141100" cy="714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00" name="Google Shape;200;p40"/>
          <p:cNvSpPr txBox="1"/>
          <p:nvPr>
            <p:ph idx="5" type="subTitle"/>
          </p:nvPr>
        </p:nvSpPr>
        <p:spPr>
          <a:xfrm>
            <a:off x="6112125" y="3262850"/>
            <a:ext cx="2141100" cy="926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01" name="Google Shape;201;p40"/>
          <p:cNvSpPr txBox="1"/>
          <p:nvPr>
            <p:ph idx="6" type="subTitle"/>
          </p:nvPr>
        </p:nvSpPr>
        <p:spPr>
          <a:xfrm>
            <a:off x="6112113" y="4086613"/>
            <a:ext cx="2141100" cy="714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s">
  <p:cSld name="CUSTOM_8">
    <p:spTree>
      <p:nvGrpSpPr>
        <p:cNvPr id="202" name="Shape 202"/>
        <p:cNvGrpSpPr/>
        <p:nvPr/>
      </p:nvGrpSpPr>
      <p:grpSpPr>
        <a:xfrm>
          <a:off x="0" y="0"/>
          <a:ext cx="0" cy="0"/>
          <a:chOff x="0" y="0"/>
          <a:chExt cx="0" cy="0"/>
        </a:xfrm>
      </p:grpSpPr>
      <p:sp>
        <p:nvSpPr>
          <p:cNvPr id="203" name="Google Shape;203;p41"/>
          <p:cNvSpPr txBox="1"/>
          <p:nvPr>
            <p:ph type="title"/>
          </p:nvPr>
        </p:nvSpPr>
        <p:spPr>
          <a:xfrm>
            <a:off x="870650" y="3436225"/>
            <a:ext cx="3594300" cy="5862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Clr>
                <a:schemeClr val="accent1"/>
              </a:buClr>
              <a:buSzPts val="3600"/>
              <a:buNone/>
              <a:defRPr b="1" sz="3300"/>
            </a:lvl1pPr>
            <a:lvl2pPr lvl="1" rtl="0" algn="ctr">
              <a:lnSpc>
                <a:spcPct val="80000"/>
              </a:lnSpc>
              <a:spcBef>
                <a:spcPts val="0"/>
              </a:spcBef>
              <a:spcAft>
                <a:spcPts val="0"/>
              </a:spcAft>
              <a:buClr>
                <a:schemeClr val="accent1"/>
              </a:buClr>
              <a:buSzPts val="3600"/>
              <a:buNone/>
              <a:defRPr b="1" sz="3600">
                <a:solidFill>
                  <a:schemeClr val="accent1"/>
                </a:solidFill>
              </a:defRPr>
            </a:lvl2pPr>
            <a:lvl3pPr lvl="2" rtl="0" algn="ctr">
              <a:lnSpc>
                <a:spcPct val="80000"/>
              </a:lnSpc>
              <a:spcBef>
                <a:spcPts val="0"/>
              </a:spcBef>
              <a:spcAft>
                <a:spcPts val="0"/>
              </a:spcAft>
              <a:buClr>
                <a:schemeClr val="accent1"/>
              </a:buClr>
              <a:buSzPts val="3600"/>
              <a:buNone/>
              <a:defRPr b="1" sz="3600">
                <a:solidFill>
                  <a:schemeClr val="accent1"/>
                </a:solidFill>
              </a:defRPr>
            </a:lvl3pPr>
            <a:lvl4pPr lvl="3" rtl="0" algn="ctr">
              <a:lnSpc>
                <a:spcPct val="80000"/>
              </a:lnSpc>
              <a:spcBef>
                <a:spcPts val="0"/>
              </a:spcBef>
              <a:spcAft>
                <a:spcPts val="0"/>
              </a:spcAft>
              <a:buClr>
                <a:schemeClr val="accent1"/>
              </a:buClr>
              <a:buSzPts val="3600"/>
              <a:buNone/>
              <a:defRPr b="1" sz="3600">
                <a:solidFill>
                  <a:schemeClr val="accent1"/>
                </a:solidFill>
              </a:defRPr>
            </a:lvl4pPr>
            <a:lvl5pPr lvl="4" rtl="0" algn="ctr">
              <a:lnSpc>
                <a:spcPct val="80000"/>
              </a:lnSpc>
              <a:spcBef>
                <a:spcPts val="0"/>
              </a:spcBef>
              <a:spcAft>
                <a:spcPts val="0"/>
              </a:spcAft>
              <a:buClr>
                <a:schemeClr val="accent1"/>
              </a:buClr>
              <a:buSzPts val="3600"/>
              <a:buNone/>
              <a:defRPr b="1" sz="3600">
                <a:solidFill>
                  <a:schemeClr val="accent1"/>
                </a:solidFill>
              </a:defRPr>
            </a:lvl5pPr>
            <a:lvl6pPr lvl="5" rtl="0" algn="ctr">
              <a:lnSpc>
                <a:spcPct val="80000"/>
              </a:lnSpc>
              <a:spcBef>
                <a:spcPts val="0"/>
              </a:spcBef>
              <a:spcAft>
                <a:spcPts val="0"/>
              </a:spcAft>
              <a:buClr>
                <a:schemeClr val="accent1"/>
              </a:buClr>
              <a:buSzPts val="3600"/>
              <a:buNone/>
              <a:defRPr b="1" sz="3600">
                <a:solidFill>
                  <a:schemeClr val="accent1"/>
                </a:solidFill>
              </a:defRPr>
            </a:lvl6pPr>
            <a:lvl7pPr lvl="6" rtl="0" algn="ctr">
              <a:lnSpc>
                <a:spcPct val="80000"/>
              </a:lnSpc>
              <a:spcBef>
                <a:spcPts val="0"/>
              </a:spcBef>
              <a:spcAft>
                <a:spcPts val="0"/>
              </a:spcAft>
              <a:buClr>
                <a:schemeClr val="accent1"/>
              </a:buClr>
              <a:buSzPts val="3600"/>
              <a:buNone/>
              <a:defRPr b="1" sz="3600">
                <a:solidFill>
                  <a:schemeClr val="accent1"/>
                </a:solidFill>
              </a:defRPr>
            </a:lvl7pPr>
            <a:lvl8pPr lvl="7" rtl="0" algn="ctr">
              <a:lnSpc>
                <a:spcPct val="80000"/>
              </a:lnSpc>
              <a:spcBef>
                <a:spcPts val="0"/>
              </a:spcBef>
              <a:spcAft>
                <a:spcPts val="0"/>
              </a:spcAft>
              <a:buClr>
                <a:schemeClr val="accent1"/>
              </a:buClr>
              <a:buSzPts val="3600"/>
              <a:buNone/>
              <a:defRPr b="1" sz="3600">
                <a:solidFill>
                  <a:schemeClr val="accent1"/>
                </a:solidFill>
              </a:defRPr>
            </a:lvl8pPr>
            <a:lvl9pPr lvl="8" rtl="0" algn="ctr">
              <a:lnSpc>
                <a:spcPct val="80000"/>
              </a:lnSpc>
              <a:spcBef>
                <a:spcPts val="0"/>
              </a:spcBef>
              <a:spcAft>
                <a:spcPts val="0"/>
              </a:spcAft>
              <a:buClr>
                <a:schemeClr val="accent1"/>
              </a:buClr>
              <a:buSzPts val="3600"/>
              <a:buNone/>
              <a:defRPr b="1" sz="3600">
                <a:solidFill>
                  <a:schemeClr val="accent1"/>
                </a:solidFill>
              </a:defRPr>
            </a:lvl9pPr>
          </a:lstStyle>
          <a:p/>
        </p:txBody>
      </p:sp>
      <p:sp>
        <p:nvSpPr>
          <p:cNvPr id="204" name="Google Shape;204;p41"/>
          <p:cNvSpPr txBox="1"/>
          <p:nvPr>
            <p:ph idx="1" type="subTitle"/>
          </p:nvPr>
        </p:nvSpPr>
        <p:spPr>
          <a:xfrm>
            <a:off x="875777" y="4153646"/>
            <a:ext cx="35943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205" name="Google Shape;205;p41"/>
          <p:cNvSpPr txBox="1"/>
          <p:nvPr>
            <p:ph idx="2" type="title"/>
          </p:nvPr>
        </p:nvSpPr>
        <p:spPr>
          <a:xfrm>
            <a:off x="4818200" y="3436228"/>
            <a:ext cx="3594300" cy="5862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Clr>
                <a:schemeClr val="accent1"/>
              </a:buClr>
              <a:buSzPts val="3600"/>
              <a:buNone/>
              <a:defRPr b="1" sz="3300"/>
            </a:lvl1pPr>
            <a:lvl2pPr lvl="1" rtl="0" algn="ctr">
              <a:lnSpc>
                <a:spcPct val="80000"/>
              </a:lnSpc>
              <a:spcBef>
                <a:spcPts val="0"/>
              </a:spcBef>
              <a:spcAft>
                <a:spcPts val="0"/>
              </a:spcAft>
              <a:buClr>
                <a:schemeClr val="accent1"/>
              </a:buClr>
              <a:buSzPts val="3600"/>
              <a:buNone/>
              <a:defRPr b="1" sz="3600">
                <a:solidFill>
                  <a:schemeClr val="accent1"/>
                </a:solidFill>
              </a:defRPr>
            </a:lvl2pPr>
            <a:lvl3pPr lvl="2" rtl="0" algn="ctr">
              <a:lnSpc>
                <a:spcPct val="80000"/>
              </a:lnSpc>
              <a:spcBef>
                <a:spcPts val="0"/>
              </a:spcBef>
              <a:spcAft>
                <a:spcPts val="0"/>
              </a:spcAft>
              <a:buClr>
                <a:schemeClr val="accent1"/>
              </a:buClr>
              <a:buSzPts val="3600"/>
              <a:buNone/>
              <a:defRPr b="1" sz="3600">
                <a:solidFill>
                  <a:schemeClr val="accent1"/>
                </a:solidFill>
              </a:defRPr>
            </a:lvl3pPr>
            <a:lvl4pPr lvl="3" rtl="0" algn="ctr">
              <a:lnSpc>
                <a:spcPct val="80000"/>
              </a:lnSpc>
              <a:spcBef>
                <a:spcPts val="0"/>
              </a:spcBef>
              <a:spcAft>
                <a:spcPts val="0"/>
              </a:spcAft>
              <a:buClr>
                <a:schemeClr val="accent1"/>
              </a:buClr>
              <a:buSzPts val="3600"/>
              <a:buNone/>
              <a:defRPr b="1" sz="3600">
                <a:solidFill>
                  <a:schemeClr val="accent1"/>
                </a:solidFill>
              </a:defRPr>
            </a:lvl4pPr>
            <a:lvl5pPr lvl="4" rtl="0" algn="ctr">
              <a:lnSpc>
                <a:spcPct val="80000"/>
              </a:lnSpc>
              <a:spcBef>
                <a:spcPts val="0"/>
              </a:spcBef>
              <a:spcAft>
                <a:spcPts val="0"/>
              </a:spcAft>
              <a:buClr>
                <a:schemeClr val="accent1"/>
              </a:buClr>
              <a:buSzPts val="3600"/>
              <a:buNone/>
              <a:defRPr b="1" sz="3600">
                <a:solidFill>
                  <a:schemeClr val="accent1"/>
                </a:solidFill>
              </a:defRPr>
            </a:lvl5pPr>
            <a:lvl6pPr lvl="5" rtl="0" algn="ctr">
              <a:lnSpc>
                <a:spcPct val="80000"/>
              </a:lnSpc>
              <a:spcBef>
                <a:spcPts val="0"/>
              </a:spcBef>
              <a:spcAft>
                <a:spcPts val="0"/>
              </a:spcAft>
              <a:buClr>
                <a:schemeClr val="accent1"/>
              </a:buClr>
              <a:buSzPts val="3600"/>
              <a:buNone/>
              <a:defRPr b="1" sz="3600">
                <a:solidFill>
                  <a:schemeClr val="accent1"/>
                </a:solidFill>
              </a:defRPr>
            </a:lvl6pPr>
            <a:lvl7pPr lvl="6" rtl="0" algn="ctr">
              <a:lnSpc>
                <a:spcPct val="80000"/>
              </a:lnSpc>
              <a:spcBef>
                <a:spcPts val="0"/>
              </a:spcBef>
              <a:spcAft>
                <a:spcPts val="0"/>
              </a:spcAft>
              <a:buClr>
                <a:schemeClr val="accent1"/>
              </a:buClr>
              <a:buSzPts val="3600"/>
              <a:buNone/>
              <a:defRPr b="1" sz="3600">
                <a:solidFill>
                  <a:schemeClr val="accent1"/>
                </a:solidFill>
              </a:defRPr>
            </a:lvl7pPr>
            <a:lvl8pPr lvl="7" rtl="0" algn="ctr">
              <a:lnSpc>
                <a:spcPct val="80000"/>
              </a:lnSpc>
              <a:spcBef>
                <a:spcPts val="0"/>
              </a:spcBef>
              <a:spcAft>
                <a:spcPts val="0"/>
              </a:spcAft>
              <a:buClr>
                <a:schemeClr val="accent1"/>
              </a:buClr>
              <a:buSzPts val="3600"/>
              <a:buNone/>
              <a:defRPr b="1" sz="3600">
                <a:solidFill>
                  <a:schemeClr val="accent1"/>
                </a:solidFill>
              </a:defRPr>
            </a:lvl8pPr>
            <a:lvl9pPr lvl="8" rtl="0" algn="ctr">
              <a:lnSpc>
                <a:spcPct val="80000"/>
              </a:lnSpc>
              <a:spcBef>
                <a:spcPts val="0"/>
              </a:spcBef>
              <a:spcAft>
                <a:spcPts val="0"/>
              </a:spcAft>
              <a:buClr>
                <a:schemeClr val="accent1"/>
              </a:buClr>
              <a:buSzPts val="3600"/>
              <a:buNone/>
              <a:defRPr b="1" sz="3600">
                <a:solidFill>
                  <a:schemeClr val="accent1"/>
                </a:solidFill>
              </a:defRPr>
            </a:lvl9pPr>
          </a:lstStyle>
          <a:p/>
        </p:txBody>
      </p:sp>
      <p:sp>
        <p:nvSpPr>
          <p:cNvPr id="206" name="Google Shape;206;p41"/>
          <p:cNvSpPr txBox="1"/>
          <p:nvPr>
            <p:ph idx="3" type="subTitle"/>
          </p:nvPr>
        </p:nvSpPr>
        <p:spPr>
          <a:xfrm>
            <a:off x="4823327" y="4153649"/>
            <a:ext cx="35943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207" name="Google Shape;207;p41"/>
          <p:cNvSpPr txBox="1"/>
          <p:nvPr>
            <p:ph idx="4" type="title"/>
          </p:nvPr>
        </p:nvSpPr>
        <p:spPr>
          <a:xfrm>
            <a:off x="2772286" y="1522810"/>
            <a:ext cx="3594300" cy="5862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Clr>
                <a:schemeClr val="accent1"/>
              </a:buClr>
              <a:buSzPts val="3600"/>
              <a:buNone/>
              <a:defRPr b="1" sz="3300"/>
            </a:lvl1pPr>
            <a:lvl2pPr lvl="1" rtl="0" algn="ctr">
              <a:lnSpc>
                <a:spcPct val="80000"/>
              </a:lnSpc>
              <a:spcBef>
                <a:spcPts val="0"/>
              </a:spcBef>
              <a:spcAft>
                <a:spcPts val="0"/>
              </a:spcAft>
              <a:buClr>
                <a:schemeClr val="accent1"/>
              </a:buClr>
              <a:buSzPts val="3600"/>
              <a:buNone/>
              <a:defRPr b="1" sz="3600">
                <a:solidFill>
                  <a:schemeClr val="accent1"/>
                </a:solidFill>
              </a:defRPr>
            </a:lvl2pPr>
            <a:lvl3pPr lvl="2" rtl="0" algn="ctr">
              <a:lnSpc>
                <a:spcPct val="80000"/>
              </a:lnSpc>
              <a:spcBef>
                <a:spcPts val="0"/>
              </a:spcBef>
              <a:spcAft>
                <a:spcPts val="0"/>
              </a:spcAft>
              <a:buClr>
                <a:schemeClr val="accent1"/>
              </a:buClr>
              <a:buSzPts val="3600"/>
              <a:buNone/>
              <a:defRPr b="1" sz="3600">
                <a:solidFill>
                  <a:schemeClr val="accent1"/>
                </a:solidFill>
              </a:defRPr>
            </a:lvl3pPr>
            <a:lvl4pPr lvl="3" rtl="0" algn="ctr">
              <a:lnSpc>
                <a:spcPct val="80000"/>
              </a:lnSpc>
              <a:spcBef>
                <a:spcPts val="0"/>
              </a:spcBef>
              <a:spcAft>
                <a:spcPts val="0"/>
              </a:spcAft>
              <a:buClr>
                <a:schemeClr val="accent1"/>
              </a:buClr>
              <a:buSzPts val="3600"/>
              <a:buNone/>
              <a:defRPr b="1" sz="3600">
                <a:solidFill>
                  <a:schemeClr val="accent1"/>
                </a:solidFill>
              </a:defRPr>
            </a:lvl4pPr>
            <a:lvl5pPr lvl="4" rtl="0" algn="ctr">
              <a:lnSpc>
                <a:spcPct val="80000"/>
              </a:lnSpc>
              <a:spcBef>
                <a:spcPts val="0"/>
              </a:spcBef>
              <a:spcAft>
                <a:spcPts val="0"/>
              </a:spcAft>
              <a:buClr>
                <a:schemeClr val="accent1"/>
              </a:buClr>
              <a:buSzPts val="3600"/>
              <a:buNone/>
              <a:defRPr b="1" sz="3600">
                <a:solidFill>
                  <a:schemeClr val="accent1"/>
                </a:solidFill>
              </a:defRPr>
            </a:lvl5pPr>
            <a:lvl6pPr lvl="5" rtl="0" algn="ctr">
              <a:lnSpc>
                <a:spcPct val="80000"/>
              </a:lnSpc>
              <a:spcBef>
                <a:spcPts val="0"/>
              </a:spcBef>
              <a:spcAft>
                <a:spcPts val="0"/>
              </a:spcAft>
              <a:buClr>
                <a:schemeClr val="accent1"/>
              </a:buClr>
              <a:buSzPts val="3600"/>
              <a:buNone/>
              <a:defRPr b="1" sz="3600">
                <a:solidFill>
                  <a:schemeClr val="accent1"/>
                </a:solidFill>
              </a:defRPr>
            </a:lvl6pPr>
            <a:lvl7pPr lvl="6" rtl="0" algn="ctr">
              <a:lnSpc>
                <a:spcPct val="80000"/>
              </a:lnSpc>
              <a:spcBef>
                <a:spcPts val="0"/>
              </a:spcBef>
              <a:spcAft>
                <a:spcPts val="0"/>
              </a:spcAft>
              <a:buClr>
                <a:schemeClr val="accent1"/>
              </a:buClr>
              <a:buSzPts val="3600"/>
              <a:buNone/>
              <a:defRPr b="1" sz="3600">
                <a:solidFill>
                  <a:schemeClr val="accent1"/>
                </a:solidFill>
              </a:defRPr>
            </a:lvl7pPr>
            <a:lvl8pPr lvl="7" rtl="0" algn="ctr">
              <a:lnSpc>
                <a:spcPct val="80000"/>
              </a:lnSpc>
              <a:spcBef>
                <a:spcPts val="0"/>
              </a:spcBef>
              <a:spcAft>
                <a:spcPts val="0"/>
              </a:spcAft>
              <a:buClr>
                <a:schemeClr val="accent1"/>
              </a:buClr>
              <a:buSzPts val="3600"/>
              <a:buNone/>
              <a:defRPr b="1" sz="3600">
                <a:solidFill>
                  <a:schemeClr val="accent1"/>
                </a:solidFill>
              </a:defRPr>
            </a:lvl8pPr>
            <a:lvl9pPr lvl="8" rtl="0" algn="ctr">
              <a:lnSpc>
                <a:spcPct val="80000"/>
              </a:lnSpc>
              <a:spcBef>
                <a:spcPts val="0"/>
              </a:spcBef>
              <a:spcAft>
                <a:spcPts val="0"/>
              </a:spcAft>
              <a:buClr>
                <a:schemeClr val="accent1"/>
              </a:buClr>
              <a:buSzPts val="3600"/>
              <a:buNone/>
              <a:defRPr b="1" sz="3600">
                <a:solidFill>
                  <a:schemeClr val="accent1"/>
                </a:solidFill>
              </a:defRPr>
            </a:lvl9pPr>
          </a:lstStyle>
          <a:p/>
        </p:txBody>
      </p:sp>
      <p:sp>
        <p:nvSpPr>
          <p:cNvPr id="208" name="Google Shape;208;p41"/>
          <p:cNvSpPr txBox="1"/>
          <p:nvPr>
            <p:ph idx="5" type="subTitle"/>
          </p:nvPr>
        </p:nvSpPr>
        <p:spPr>
          <a:xfrm>
            <a:off x="2777425" y="2240229"/>
            <a:ext cx="3594300" cy="617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209" name="Google Shape;209;p41"/>
          <p:cNvSpPr txBox="1"/>
          <p:nvPr>
            <p:ph idx="6"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0" name="Shape 210"/>
        <p:cNvGrpSpPr/>
        <p:nvPr/>
      </p:nvGrpSpPr>
      <p:grpSpPr>
        <a:xfrm>
          <a:off x="0" y="0"/>
          <a:ext cx="0" cy="0"/>
          <a:chOff x="0" y="0"/>
          <a:chExt cx="0" cy="0"/>
        </a:xfrm>
      </p:grpSpPr>
      <p:sp>
        <p:nvSpPr>
          <p:cNvPr id="211" name="Google Shape;211;p42"/>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19425" y="1154195"/>
            <a:ext cx="385200" cy="0"/>
          </a:xfrm>
          <a:prstGeom prst="straightConnector1">
            <a:avLst/>
          </a:prstGeom>
          <a:noFill/>
          <a:ln cap="flat" cmpd="sng" w="28575">
            <a:solidFill>
              <a:schemeClr val="dk1"/>
            </a:solidFill>
            <a:prstDash val="solid"/>
            <a:round/>
            <a:headEnd len="sm" w="sm" type="none"/>
            <a:tailEnd len="sm" w="sm" type="none"/>
          </a:ln>
        </p:spPr>
      </p:cxnSp>
      <p:sp>
        <p:nvSpPr>
          <p:cNvPr id="27" name="Google Shape;27;p5"/>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3117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832400" y="1417950"/>
            <a:ext cx="3999900" cy="3150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212" name="Shape 212"/>
        <p:cNvGrpSpPr/>
        <p:nvPr/>
      </p:nvGrpSpPr>
      <p:grpSpPr>
        <a:xfrm>
          <a:off x="0" y="0"/>
          <a:ext cx="0" cy="0"/>
          <a:chOff x="0" y="0"/>
          <a:chExt cx="0" cy="0"/>
        </a:xfrm>
      </p:grpSpPr>
      <p:sp>
        <p:nvSpPr>
          <p:cNvPr id="213" name="Google Shape;213;p43"/>
          <p:cNvSpPr txBox="1"/>
          <p:nvPr>
            <p:ph type="title"/>
          </p:nvPr>
        </p:nvSpPr>
        <p:spPr>
          <a:xfrm>
            <a:off x="722375" y="484625"/>
            <a:ext cx="76953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214" name="Google Shape;214;p43"/>
          <p:cNvSpPr txBox="1"/>
          <p:nvPr>
            <p:ph idx="1" type="subTitle"/>
          </p:nvPr>
        </p:nvSpPr>
        <p:spPr>
          <a:xfrm>
            <a:off x="1384075" y="1630152"/>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15" name="Google Shape;215;p43"/>
          <p:cNvSpPr txBox="1"/>
          <p:nvPr>
            <p:ph idx="2" type="subTitle"/>
          </p:nvPr>
        </p:nvSpPr>
        <p:spPr>
          <a:xfrm>
            <a:off x="1384075" y="2064096"/>
            <a:ext cx="1711800" cy="6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16" name="Google Shape;216;p43"/>
          <p:cNvSpPr txBox="1"/>
          <p:nvPr>
            <p:ph idx="3" type="subTitle"/>
          </p:nvPr>
        </p:nvSpPr>
        <p:spPr>
          <a:xfrm>
            <a:off x="3716100" y="1630152"/>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17" name="Google Shape;217;p43"/>
          <p:cNvSpPr txBox="1"/>
          <p:nvPr>
            <p:ph idx="4" type="subTitle"/>
          </p:nvPr>
        </p:nvSpPr>
        <p:spPr>
          <a:xfrm>
            <a:off x="3716100" y="2064096"/>
            <a:ext cx="1711800" cy="6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18" name="Google Shape;218;p43"/>
          <p:cNvSpPr txBox="1"/>
          <p:nvPr>
            <p:ph idx="5" type="subTitle"/>
          </p:nvPr>
        </p:nvSpPr>
        <p:spPr>
          <a:xfrm>
            <a:off x="6048125" y="1630152"/>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19" name="Google Shape;219;p43"/>
          <p:cNvSpPr txBox="1"/>
          <p:nvPr>
            <p:ph idx="6" type="subTitle"/>
          </p:nvPr>
        </p:nvSpPr>
        <p:spPr>
          <a:xfrm>
            <a:off x="6048125" y="2064096"/>
            <a:ext cx="1711800" cy="6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20" name="Google Shape;220;p43"/>
          <p:cNvSpPr txBox="1"/>
          <p:nvPr>
            <p:ph idx="7" type="subTitle"/>
          </p:nvPr>
        </p:nvSpPr>
        <p:spPr>
          <a:xfrm>
            <a:off x="1384075" y="3580826"/>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21" name="Google Shape;221;p43"/>
          <p:cNvSpPr txBox="1"/>
          <p:nvPr>
            <p:ph idx="8" type="subTitle"/>
          </p:nvPr>
        </p:nvSpPr>
        <p:spPr>
          <a:xfrm>
            <a:off x="1384075" y="4014773"/>
            <a:ext cx="1711800" cy="62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22" name="Google Shape;222;p43"/>
          <p:cNvSpPr txBox="1"/>
          <p:nvPr>
            <p:ph idx="9" type="subTitle"/>
          </p:nvPr>
        </p:nvSpPr>
        <p:spPr>
          <a:xfrm>
            <a:off x="3716100" y="3580826"/>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23" name="Google Shape;223;p43"/>
          <p:cNvSpPr txBox="1"/>
          <p:nvPr>
            <p:ph idx="13" type="subTitle"/>
          </p:nvPr>
        </p:nvSpPr>
        <p:spPr>
          <a:xfrm>
            <a:off x="3716100" y="4014773"/>
            <a:ext cx="1711800" cy="62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24" name="Google Shape;224;p43"/>
          <p:cNvSpPr txBox="1"/>
          <p:nvPr>
            <p:ph idx="14" type="subTitle"/>
          </p:nvPr>
        </p:nvSpPr>
        <p:spPr>
          <a:xfrm>
            <a:off x="6048125" y="3580826"/>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25" name="Google Shape;225;p43"/>
          <p:cNvSpPr txBox="1"/>
          <p:nvPr>
            <p:ph idx="15" type="subTitle"/>
          </p:nvPr>
        </p:nvSpPr>
        <p:spPr>
          <a:xfrm>
            <a:off x="6048125" y="4014773"/>
            <a:ext cx="1711800" cy="62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
    <p:spTree>
      <p:nvGrpSpPr>
        <p:cNvPr id="226" name="Shape 226"/>
        <p:cNvGrpSpPr/>
        <p:nvPr/>
      </p:nvGrpSpPr>
      <p:grpSpPr>
        <a:xfrm>
          <a:off x="0" y="0"/>
          <a:ext cx="0" cy="0"/>
          <a:chOff x="0" y="0"/>
          <a:chExt cx="0" cy="0"/>
        </a:xfrm>
      </p:grpSpPr>
      <p:sp>
        <p:nvSpPr>
          <p:cNvPr id="227" name="Google Shape;227;p44"/>
          <p:cNvSpPr txBox="1"/>
          <p:nvPr>
            <p:ph type="title"/>
          </p:nvPr>
        </p:nvSpPr>
        <p:spPr>
          <a:xfrm>
            <a:off x="726225" y="484632"/>
            <a:ext cx="76917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228" name="Google Shape;228;p44"/>
          <p:cNvSpPr txBox="1"/>
          <p:nvPr>
            <p:ph idx="1" type="subTitle"/>
          </p:nvPr>
        </p:nvSpPr>
        <p:spPr>
          <a:xfrm>
            <a:off x="1183118" y="1406975"/>
            <a:ext cx="2582400" cy="469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29" name="Google Shape;229;p44"/>
          <p:cNvSpPr txBox="1"/>
          <p:nvPr>
            <p:ph idx="2" type="subTitle"/>
          </p:nvPr>
        </p:nvSpPr>
        <p:spPr>
          <a:xfrm>
            <a:off x="1183150" y="1792273"/>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30" name="Google Shape;230;p44"/>
          <p:cNvSpPr txBox="1"/>
          <p:nvPr>
            <p:ph idx="3" type="subTitle"/>
          </p:nvPr>
        </p:nvSpPr>
        <p:spPr>
          <a:xfrm>
            <a:off x="1183118" y="3155468"/>
            <a:ext cx="2582400" cy="46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31" name="Google Shape;231;p44"/>
          <p:cNvSpPr txBox="1"/>
          <p:nvPr>
            <p:ph idx="4" type="subTitle"/>
          </p:nvPr>
        </p:nvSpPr>
        <p:spPr>
          <a:xfrm>
            <a:off x="1183025" y="3540951"/>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32" name="Google Shape;232;p44"/>
          <p:cNvSpPr txBox="1"/>
          <p:nvPr>
            <p:ph idx="5" type="subTitle"/>
          </p:nvPr>
        </p:nvSpPr>
        <p:spPr>
          <a:xfrm>
            <a:off x="5378581" y="1406975"/>
            <a:ext cx="2582400" cy="469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33" name="Google Shape;233;p44"/>
          <p:cNvSpPr txBox="1"/>
          <p:nvPr>
            <p:ph idx="6" type="subTitle"/>
          </p:nvPr>
        </p:nvSpPr>
        <p:spPr>
          <a:xfrm>
            <a:off x="5378575" y="1792273"/>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34" name="Google Shape;234;p44"/>
          <p:cNvSpPr txBox="1"/>
          <p:nvPr>
            <p:ph idx="7" type="subTitle"/>
          </p:nvPr>
        </p:nvSpPr>
        <p:spPr>
          <a:xfrm>
            <a:off x="5378581" y="3155467"/>
            <a:ext cx="2582400" cy="46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35" name="Google Shape;235;p44"/>
          <p:cNvSpPr txBox="1"/>
          <p:nvPr>
            <p:ph idx="8" type="subTitle"/>
          </p:nvPr>
        </p:nvSpPr>
        <p:spPr>
          <a:xfrm>
            <a:off x="5378581" y="3540950"/>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_1">
    <p:spTree>
      <p:nvGrpSpPr>
        <p:cNvPr id="236" name="Shape 236"/>
        <p:cNvGrpSpPr/>
        <p:nvPr/>
      </p:nvGrpSpPr>
      <p:grpSpPr>
        <a:xfrm>
          <a:off x="0" y="0"/>
          <a:ext cx="0" cy="0"/>
          <a:chOff x="0" y="0"/>
          <a:chExt cx="0" cy="0"/>
        </a:xfrm>
      </p:grpSpPr>
      <p:sp>
        <p:nvSpPr>
          <p:cNvPr id="237" name="Google Shape;237;p45"/>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238" name="Google Shape;238;p45"/>
          <p:cNvSpPr txBox="1"/>
          <p:nvPr>
            <p:ph idx="1" type="subTitle"/>
          </p:nvPr>
        </p:nvSpPr>
        <p:spPr>
          <a:xfrm>
            <a:off x="5295769" y="2821433"/>
            <a:ext cx="2652900" cy="396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39" name="Google Shape;239;p45"/>
          <p:cNvSpPr txBox="1"/>
          <p:nvPr>
            <p:ph idx="2" type="subTitle"/>
          </p:nvPr>
        </p:nvSpPr>
        <p:spPr>
          <a:xfrm>
            <a:off x="5293100" y="3251583"/>
            <a:ext cx="2652900" cy="1151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_1_1">
    <p:spTree>
      <p:nvGrpSpPr>
        <p:cNvPr id="240" name="Shape 240"/>
        <p:cNvGrpSpPr/>
        <p:nvPr/>
      </p:nvGrpSpPr>
      <p:grpSpPr>
        <a:xfrm>
          <a:off x="0" y="0"/>
          <a:ext cx="0" cy="0"/>
          <a:chOff x="0" y="0"/>
          <a:chExt cx="0" cy="0"/>
        </a:xfrm>
      </p:grpSpPr>
      <p:sp>
        <p:nvSpPr>
          <p:cNvPr id="241" name="Google Shape;241;p46"/>
          <p:cNvSpPr txBox="1"/>
          <p:nvPr>
            <p:ph type="title"/>
          </p:nvPr>
        </p:nvSpPr>
        <p:spPr>
          <a:xfrm>
            <a:off x="726213" y="926116"/>
            <a:ext cx="4261800" cy="10410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2600"/>
              <a:buNone/>
              <a:defRPr sz="5800"/>
            </a:lvl1pPr>
            <a:lvl2pPr lvl="1" rtl="0" algn="ctr">
              <a:lnSpc>
                <a:spcPct val="80000"/>
              </a:lnSpc>
              <a:spcBef>
                <a:spcPts val="0"/>
              </a:spcBef>
              <a:spcAft>
                <a:spcPts val="0"/>
              </a:spcAft>
              <a:buSzPts val="2600"/>
              <a:buNone/>
              <a:defRPr sz="5800"/>
            </a:lvl2pPr>
            <a:lvl3pPr lvl="2" rtl="0" algn="ctr">
              <a:lnSpc>
                <a:spcPct val="80000"/>
              </a:lnSpc>
              <a:spcBef>
                <a:spcPts val="0"/>
              </a:spcBef>
              <a:spcAft>
                <a:spcPts val="0"/>
              </a:spcAft>
              <a:buSzPts val="2600"/>
              <a:buNone/>
              <a:defRPr sz="5800"/>
            </a:lvl3pPr>
            <a:lvl4pPr lvl="3" rtl="0" algn="ctr">
              <a:lnSpc>
                <a:spcPct val="80000"/>
              </a:lnSpc>
              <a:spcBef>
                <a:spcPts val="0"/>
              </a:spcBef>
              <a:spcAft>
                <a:spcPts val="0"/>
              </a:spcAft>
              <a:buSzPts val="2600"/>
              <a:buNone/>
              <a:defRPr sz="5800"/>
            </a:lvl4pPr>
            <a:lvl5pPr lvl="4" rtl="0" algn="ctr">
              <a:lnSpc>
                <a:spcPct val="80000"/>
              </a:lnSpc>
              <a:spcBef>
                <a:spcPts val="0"/>
              </a:spcBef>
              <a:spcAft>
                <a:spcPts val="0"/>
              </a:spcAft>
              <a:buSzPts val="2600"/>
              <a:buNone/>
              <a:defRPr sz="5800"/>
            </a:lvl5pPr>
            <a:lvl6pPr lvl="5" rtl="0" algn="ctr">
              <a:lnSpc>
                <a:spcPct val="80000"/>
              </a:lnSpc>
              <a:spcBef>
                <a:spcPts val="0"/>
              </a:spcBef>
              <a:spcAft>
                <a:spcPts val="0"/>
              </a:spcAft>
              <a:buSzPts val="2600"/>
              <a:buNone/>
              <a:defRPr sz="5800"/>
            </a:lvl6pPr>
            <a:lvl7pPr lvl="6" rtl="0" algn="ctr">
              <a:lnSpc>
                <a:spcPct val="80000"/>
              </a:lnSpc>
              <a:spcBef>
                <a:spcPts val="0"/>
              </a:spcBef>
              <a:spcAft>
                <a:spcPts val="0"/>
              </a:spcAft>
              <a:buSzPts val="2600"/>
              <a:buNone/>
              <a:defRPr sz="5800"/>
            </a:lvl7pPr>
            <a:lvl8pPr lvl="7" rtl="0" algn="ctr">
              <a:lnSpc>
                <a:spcPct val="80000"/>
              </a:lnSpc>
              <a:spcBef>
                <a:spcPts val="0"/>
              </a:spcBef>
              <a:spcAft>
                <a:spcPts val="0"/>
              </a:spcAft>
              <a:buSzPts val="2600"/>
              <a:buNone/>
              <a:defRPr sz="5800"/>
            </a:lvl8pPr>
            <a:lvl9pPr lvl="8" rtl="0" algn="ctr">
              <a:lnSpc>
                <a:spcPct val="80000"/>
              </a:lnSpc>
              <a:spcBef>
                <a:spcPts val="0"/>
              </a:spcBef>
              <a:spcAft>
                <a:spcPts val="0"/>
              </a:spcAft>
              <a:buSzPts val="2600"/>
              <a:buNone/>
              <a:defRPr sz="5800"/>
            </a:lvl9pPr>
          </a:lstStyle>
          <a:p/>
        </p:txBody>
      </p:sp>
      <p:sp>
        <p:nvSpPr>
          <p:cNvPr id="242" name="Google Shape;242;p46"/>
          <p:cNvSpPr txBox="1"/>
          <p:nvPr>
            <p:ph idx="1" type="subTitle"/>
          </p:nvPr>
        </p:nvSpPr>
        <p:spPr>
          <a:xfrm>
            <a:off x="2074113" y="2121322"/>
            <a:ext cx="4311000" cy="1382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43" name="Google Shape;243;p46"/>
          <p:cNvSpPr txBox="1"/>
          <p:nvPr/>
        </p:nvSpPr>
        <p:spPr>
          <a:xfrm>
            <a:off x="1938900" y="3714050"/>
            <a:ext cx="5266200" cy="79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300"/>
              </a:spcBef>
              <a:spcAft>
                <a:spcPts val="0"/>
              </a:spcAft>
              <a:buClr>
                <a:schemeClr val="dk1"/>
              </a:buClr>
              <a:buSzPts val="1100"/>
              <a:buFont typeface="Arial"/>
              <a:buNone/>
            </a:pPr>
            <a:r>
              <a:rPr b="0" i="0" lang="en" sz="1400" u="none" cap="none" strike="noStrike">
                <a:solidFill>
                  <a:schemeClr val="lt1"/>
                </a:solidFill>
                <a:latin typeface="EB Garamond ExtraBold"/>
                <a:ea typeface="EB Garamond ExtraBold"/>
                <a:cs typeface="EB Garamond ExtraBold"/>
                <a:sym typeface="EB Garamond ExtraBold"/>
              </a:rPr>
              <a:t>CREDITS:</a:t>
            </a:r>
            <a:r>
              <a:rPr b="0" i="0" lang="en" sz="1400" u="none" cap="none" strike="noStrike">
                <a:solidFill>
                  <a:schemeClr val="lt1"/>
                </a:solidFill>
                <a:latin typeface="EB Garamond Medium"/>
                <a:ea typeface="EB Garamond Medium"/>
                <a:cs typeface="EB Garamond Medium"/>
                <a:sym typeface="EB Garamond Medium"/>
              </a:rPr>
              <a:t> This presentation template was created by </a:t>
            </a:r>
            <a:r>
              <a:rPr b="0" i="0" lang="en" sz="1400" u="none" cap="none" strike="noStrike">
                <a:solidFill>
                  <a:schemeClr val="lt1"/>
                </a:solidFill>
                <a:uFill>
                  <a:noFill/>
                </a:uFill>
                <a:latin typeface="EB Garamond ExtraBold"/>
                <a:ea typeface="EB Garamond ExtraBold"/>
                <a:cs typeface="EB Garamond ExtraBold"/>
                <a:sym typeface="EB Garamond ExtraBold"/>
                <a:hlinkClick r:id="rId2">
                  <a:extLst>
                    <a:ext uri="{A12FA001-AC4F-418D-AE19-62706E023703}">
                      <ahyp:hlinkClr val="tx"/>
                    </a:ext>
                  </a:extLst>
                </a:hlinkClick>
              </a:rPr>
              <a:t>Slidesgo</a:t>
            </a:r>
            <a:r>
              <a:rPr b="0" i="0" lang="en" sz="1400" u="none" cap="none" strike="noStrike">
                <a:solidFill>
                  <a:schemeClr val="lt1"/>
                </a:solidFill>
                <a:latin typeface="EB Garamond Medium"/>
                <a:ea typeface="EB Garamond Medium"/>
                <a:cs typeface="EB Garamond Medium"/>
                <a:sym typeface="EB Garamond Medium"/>
              </a:rPr>
              <a:t>, including icons by </a:t>
            </a:r>
            <a:r>
              <a:rPr b="0" i="0" lang="en" sz="1400" u="none" cap="none" strike="noStrike">
                <a:solidFill>
                  <a:schemeClr val="lt1"/>
                </a:solidFill>
                <a:uFill>
                  <a:noFill/>
                </a:uFill>
                <a:latin typeface="EB Garamond ExtraBold"/>
                <a:ea typeface="EB Garamond ExtraBold"/>
                <a:cs typeface="EB Garamond ExtraBold"/>
                <a:sym typeface="EB Garamond ExtraBold"/>
                <a:hlinkClick r:id="rId3">
                  <a:extLst>
                    <a:ext uri="{A12FA001-AC4F-418D-AE19-62706E023703}">
                      <ahyp:hlinkClr val="tx"/>
                    </a:ext>
                  </a:extLst>
                </a:hlinkClick>
              </a:rPr>
              <a:t>Flaticon</a:t>
            </a:r>
            <a:r>
              <a:rPr b="0" i="0" lang="en" sz="1400" u="none" cap="none" strike="noStrike">
                <a:solidFill>
                  <a:schemeClr val="lt1"/>
                </a:solidFill>
                <a:latin typeface="EB Garamond Medium"/>
                <a:ea typeface="EB Garamond Medium"/>
                <a:cs typeface="EB Garamond Medium"/>
                <a:sym typeface="EB Garamond Medium"/>
              </a:rPr>
              <a:t>, infographics &amp; images by </a:t>
            </a:r>
            <a:r>
              <a:rPr b="0" i="0" lang="en" sz="1400" u="none" cap="none" strike="noStrike">
                <a:solidFill>
                  <a:schemeClr val="lt1"/>
                </a:solidFill>
                <a:uFill>
                  <a:noFill/>
                </a:uFill>
                <a:latin typeface="EB Garamond ExtraBold"/>
                <a:ea typeface="EB Garamond ExtraBold"/>
                <a:cs typeface="EB Garamond ExtraBold"/>
                <a:sym typeface="EB Garamond ExtraBold"/>
                <a:hlinkClick r:id="rId4">
                  <a:extLst>
                    <a:ext uri="{A12FA001-AC4F-418D-AE19-62706E023703}">
                      <ahyp:hlinkClr val="tx"/>
                    </a:ext>
                  </a:extLst>
                </a:hlinkClick>
              </a:rPr>
              <a:t>Freepik</a:t>
            </a:r>
            <a:r>
              <a:rPr b="0" i="0" lang="en" sz="1400" u="none" cap="none" strike="noStrike">
                <a:solidFill>
                  <a:schemeClr val="lt1"/>
                </a:solidFill>
                <a:latin typeface="EB Garamond Medium"/>
                <a:ea typeface="EB Garamond Medium"/>
                <a:cs typeface="EB Garamond Medium"/>
                <a:sym typeface="EB Garamond Medium"/>
              </a:rPr>
              <a:t>.</a:t>
            </a:r>
            <a:endParaRPr b="0" i="0" sz="1400" u="none" cap="none" strike="noStrike">
              <a:solidFill>
                <a:schemeClr val="lt1"/>
              </a:solidFill>
              <a:latin typeface="EB Garamond Medium"/>
              <a:ea typeface="EB Garamond Medium"/>
              <a:cs typeface="EB Garamond Medium"/>
              <a:sym typeface="EB Garamond Medium"/>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EB Garamond Medium"/>
              <a:ea typeface="EB Garamond Medium"/>
              <a:cs typeface="EB Garamond Medium"/>
              <a:sym typeface="EB Garamond Medium"/>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4" name="Shape 244"/>
        <p:cNvGrpSpPr/>
        <p:nvPr/>
      </p:nvGrpSpPr>
      <p:grpSpPr>
        <a:xfrm>
          <a:off x="0" y="0"/>
          <a:ext cx="0" cy="0"/>
          <a:chOff x="0" y="0"/>
          <a:chExt cx="0" cy="0"/>
        </a:xfrm>
      </p:grpSpPr>
      <p:sp>
        <p:nvSpPr>
          <p:cNvPr id="245" name="Google Shape;245;p47"/>
          <p:cNvSpPr txBox="1"/>
          <p:nvPr>
            <p:ph type="title"/>
          </p:nvPr>
        </p:nvSpPr>
        <p:spPr>
          <a:xfrm>
            <a:off x="3603006" y="2033160"/>
            <a:ext cx="3462300" cy="10935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6000"/>
              <a:buNone/>
              <a:defRPr sz="4500"/>
            </a:lvl1pPr>
            <a:lvl2pPr lvl="1" rtl="0" algn="ctr">
              <a:lnSpc>
                <a:spcPct val="80000"/>
              </a:lnSpc>
              <a:spcBef>
                <a:spcPts val="0"/>
              </a:spcBef>
              <a:spcAft>
                <a:spcPts val="0"/>
              </a:spcAft>
              <a:buSzPts val="6000"/>
              <a:buNone/>
              <a:defRPr sz="6000"/>
            </a:lvl2pPr>
            <a:lvl3pPr lvl="2" rtl="0" algn="ctr">
              <a:lnSpc>
                <a:spcPct val="80000"/>
              </a:lnSpc>
              <a:spcBef>
                <a:spcPts val="0"/>
              </a:spcBef>
              <a:spcAft>
                <a:spcPts val="0"/>
              </a:spcAft>
              <a:buSzPts val="6000"/>
              <a:buNone/>
              <a:defRPr sz="6000"/>
            </a:lvl3pPr>
            <a:lvl4pPr lvl="3" rtl="0" algn="ctr">
              <a:lnSpc>
                <a:spcPct val="80000"/>
              </a:lnSpc>
              <a:spcBef>
                <a:spcPts val="0"/>
              </a:spcBef>
              <a:spcAft>
                <a:spcPts val="0"/>
              </a:spcAft>
              <a:buSzPts val="6000"/>
              <a:buNone/>
              <a:defRPr sz="6000"/>
            </a:lvl4pPr>
            <a:lvl5pPr lvl="4" rtl="0" algn="ctr">
              <a:lnSpc>
                <a:spcPct val="80000"/>
              </a:lnSpc>
              <a:spcBef>
                <a:spcPts val="0"/>
              </a:spcBef>
              <a:spcAft>
                <a:spcPts val="0"/>
              </a:spcAft>
              <a:buSzPts val="6000"/>
              <a:buNone/>
              <a:defRPr sz="6000"/>
            </a:lvl5pPr>
            <a:lvl6pPr lvl="5" rtl="0" algn="ctr">
              <a:lnSpc>
                <a:spcPct val="80000"/>
              </a:lnSpc>
              <a:spcBef>
                <a:spcPts val="0"/>
              </a:spcBef>
              <a:spcAft>
                <a:spcPts val="0"/>
              </a:spcAft>
              <a:buSzPts val="6000"/>
              <a:buNone/>
              <a:defRPr sz="6000"/>
            </a:lvl6pPr>
            <a:lvl7pPr lvl="6" rtl="0" algn="ctr">
              <a:lnSpc>
                <a:spcPct val="80000"/>
              </a:lnSpc>
              <a:spcBef>
                <a:spcPts val="0"/>
              </a:spcBef>
              <a:spcAft>
                <a:spcPts val="0"/>
              </a:spcAft>
              <a:buSzPts val="6000"/>
              <a:buNone/>
              <a:defRPr sz="6000"/>
            </a:lvl7pPr>
            <a:lvl8pPr lvl="7" rtl="0" algn="ctr">
              <a:lnSpc>
                <a:spcPct val="80000"/>
              </a:lnSpc>
              <a:spcBef>
                <a:spcPts val="0"/>
              </a:spcBef>
              <a:spcAft>
                <a:spcPts val="0"/>
              </a:spcAft>
              <a:buSzPts val="6000"/>
              <a:buNone/>
              <a:defRPr sz="6000"/>
            </a:lvl8pPr>
            <a:lvl9pPr lvl="8" rtl="0" algn="ctr">
              <a:lnSpc>
                <a:spcPct val="80000"/>
              </a:lnSpc>
              <a:spcBef>
                <a:spcPts val="0"/>
              </a:spcBef>
              <a:spcAft>
                <a:spcPts val="0"/>
              </a:spcAft>
              <a:buSzPts val="6000"/>
              <a:buNone/>
              <a:defRPr sz="6000"/>
            </a:lvl9pPr>
          </a:lstStyle>
          <a:p/>
        </p:txBody>
      </p:sp>
      <p:sp>
        <p:nvSpPr>
          <p:cNvPr id="246" name="Google Shape;246;p47"/>
          <p:cNvSpPr txBox="1"/>
          <p:nvPr>
            <p:ph idx="2" type="title"/>
          </p:nvPr>
        </p:nvSpPr>
        <p:spPr>
          <a:xfrm>
            <a:off x="2034556" y="2061684"/>
            <a:ext cx="1313700" cy="10407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accent1"/>
              </a:buClr>
              <a:buSzPts val="7200"/>
              <a:buNone/>
              <a:defRPr sz="5000"/>
            </a:lvl1pPr>
            <a:lvl2pPr lvl="1" rtl="0" algn="ctr">
              <a:lnSpc>
                <a:spcPct val="80000"/>
              </a:lnSpc>
              <a:spcBef>
                <a:spcPts val="0"/>
              </a:spcBef>
              <a:spcAft>
                <a:spcPts val="0"/>
              </a:spcAft>
              <a:buClr>
                <a:schemeClr val="accent1"/>
              </a:buClr>
              <a:buSzPts val="7200"/>
              <a:buNone/>
              <a:defRPr sz="7200">
                <a:solidFill>
                  <a:schemeClr val="accent1"/>
                </a:solidFill>
              </a:defRPr>
            </a:lvl2pPr>
            <a:lvl3pPr lvl="2" rtl="0" algn="ctr">
              <a:lnSpc>
                <a:spcPct val="80000"/>
              </a:lnSpc>
              <a:spcBef>
                <a:spcPts val="0"/>
              </a:spcBef>
              <a:spcAft>
                <a:spcPts val="0"/>
              </a:spcAft>
              <a:buClr>
                <a:schemeClr val="accent1"/>
              </a:buClr>
              <a:buSzPts val="7200"/>
              <a:buNone/>
              <a:defRPr sz="7200">
                <a:solidFill>
                  <a:schemeClr val="accent1"/>
                </a:solidFill>
              </a:defRPr>
            </a:lvl3pPr>
            <a:lvl4pPr lvl="3" rtl="0" algn="ctr">
              <a:lnSpc>
                <a:spcPct val="80000"/>
              </a:lnSpc>
              <a:spcBef>
                <a:spcPts val="0"/>
              </a:spcBef>
              <a:spcAft>
                <a:spcPts val="0"/>
              </a:spcAft>
              <a:buClr>
                <a:schemeClr val="accent1"/>
              </a:buClr>
              <a:buSzPts val="7200"/>
              <a:buNone/>
              <a:defRPr sz="7200">
                <a:solidFill>
                  <a:schemeClr val="accent1"/>
                </a:solidFill>
              </a:defRPr>
            </a:lvl4pPr>
            <a:lvl5pPr lvl="4" rtl="0" algn="ctr">
              <a:lnSpc>
                <a:spcPct val="80000"/>
              </a:lnSpc>
              <a:spcBef>
                <a:spcPts val="0"/>
              </a:spcBef>
              <a:spcAft>
                <a:spcPts val="0"/>
              </a:spcAft>
              <a:buClr>
                <a:schemeClr val="accent1"/>
              </a:buClr>
              <a:buSzPts val="7200"/>
              <a:buNone/>
              <a:defRPr sz="7200">
                <a:solidFill>
                  <a:schemeClr val="accent1"/>
                </a:solidFill>
              </a:defRPr>
            </a:lvl5pPr>
            <a:lvl6pPr lvl="5" rtl="0" algn="ctr">
              <a:lnSpc>
                <a:spcPct val="80000"/>
              </a:lnSpc>
              <a:spcBef>
                <a:spcPts val="0"/>
              </a:spcBef>
              <a:spcAft>
                <a:spcPts val="0"/>
              </a:spcAft>
              <a:buClr>
                <a:schemeClr val="accent1"/>
              </a:buClr>
              <a:buSzPts val="7200"/>
              <a:buNone/>
              <a:defRPr sz="7200">
                <a:solidFill>
                  <a:schemeClr val="accent1"/>
                </a:solidFill>
              </a:defRPr>
            </a:lvl6pPr>
            <a:lvl7pPr lvl="6" rtl="0" algn="ctr">
              <a:lnSpc>
                <a:spcPct val="80000"/>
              </a:lnSpc>
              <a:spcBef>
                <a:spcPts val="0"/>
              </a:spcBef>
              <a:spcAft>
                <a:spcPts val="0"/>
              </a:spcAft>
              <a:buClr>
                <a:schemeClr val="accent1"/>
              </a:buClr>
              <a:buSzPts val="7200"/>
              <a:buNone/>
              <a:defRPr sz="7200">
                <a:solidFill>
                  <a:schemeClr val="accent1"/>
                </a:solidFill>
              </a:defRPr>
            </a:lvl7pPr>
            <a:lvl8pPr lvl="7" rtl="0" algn="ctr">
              <a:lnSpc>
                <a:spcPct val="80000"/>
              </a:lnSpc>
              <a:spcBef>
                <a:spcPts val="0"/>
              </a:spcBef>
              <a:spcAft>
                <a:spcPts val="0"/>
              </a:spcAft>
              <a:buClr>
                <a:schemeClr val="accent1"/>
              </a:buClr>
              <a:buSzPts val="7200"/>
              <a:buNone/>
              <a:defRPr sz="7200">
                <a:solidFill>
                  <a:schemeClr val="accent1"/>
                </a:solidFill>
              </a:defRPr>
            </a:lvl8pPr>
            <a:lvl9pPr lvl="8" rtl="0" algn="ctr">
              <a:lnSpc>
                <a:spcPct val="80000"/>
              </a:lnSpc>
              <a:spcBef>
                <a:spcPts val="0"/>
              </a:spcBef>
              <a:spcAft>
                <a:spcPts val="0"/>
              </a:spcAft>
              <a:buClr>
                <a:schemeClr val="accent1"/>
              </a:buClr>
              <a:buSzPts val="7200"/>
              <a:buNone/>
              <a:defRPr sz="7200">
                <a:solidFill>
                  <a:schemeClr val="accent1"/>
                </a:solidFill>
              </a:defRPr>
            </a:lvl9pPr>
          </a:lstStyle>
          <a:p/>
        </p:txBody>
      </p:sp>
      <p:sp>
        <p:nvSpPr>
          <p:cNvPr id="247" name="Google Shape;247;p47"/>
          <p:cNvSpPr txBox="1"/>
          <p:nvPr>
            <p:ph idx="1" type="subTitle"/>
          </p:nvPr>
        </p:nvSpPr>
        <p:spPr>
          <a:xfrm>
            <a:off x="2026445" y="3284154"/>
            <a:ext cx="5091000" cy="589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800"/>
            </a:lvl2pPr>
            <a:lvl3pPr lvl="2" rtl="0" algn="ctr">
              <a:lnSpc>
                <a:spcPct val="100000"/>
              </a:lnSpc>
              <a:spcBef>
                <a:spcPts val="0"/>
              </a:spcBef>
              <a:spcAft>
                <a:spcPts val="0"/>
              </a:spcAft>
              <a:buSzPts val="1600"/>
              <a:buNone/>
              <a:defRPr sz="1800"/>
            </a:lvl3pPr>
            <a:lvl4pPr lvl="3" rtl="0" algn="ctr">
              <a:lnSpc>
                <a:spcPct val="100000"/>
              </a:lnSpc>
              <a:spcBef>
                <a:spcPts val="0"/>
              </a:spcBef>
              <a:spcAft>
                <a:spcPts val="0"/>
              </a:spcAft>
              <a:buSzPts val="1600"/>
              <a:buNone/>
              <a:defRPr sz="1800"/>
            </a:lvl4pPr>
            <a:lvl5pPr lvl="4" rtl="0" algn="ctr">
              <a:lnSpc>
                <a:spcPct val="100000"/>
              </a:lnSpc>
              <a:spcBef>
                <a:spcPts val="0"/>
              </a:spcBef>
              <a:spcAft>
                <a:spcPts val="0"/>
              </a:spcAft>
              <a:buSzPts val="1600"/>
              <a:buNone/>
              <a:defRPr sz="1800"/>
            </a:lvl5pPr>
            <a:lvl6pPr lvl="5" rtl="0" algn="ctr">
              <a:lnSpc>
                <a:spcPct val="100000"/>
              </a:lnSpc>
              <a:spcBef>
                <a:spcPts val="0"/>
              </a:spcBef>
              <a:spcAft>
                <a:spcPts val="0"/>
              </a:spcAft>
              <a:buSzPts val="1600"/>
              <a:buNone/>
              <a:defRPr sz="1800"/>
            </a:lvl6pPr>
            <a:lvl7pPr lvl="6" rtl="0" algn="ctr">
              <a:lnSpc>
                <a:spcPct val="100000"/>
              </a:lnSpc>
              <a:spcBef>
                <a:spcPts val="0"/>
              </a:spcBef>
              <a:spcAft>
                <a:spcPts val="0"/>
              </a:spcAft>
              <a:buSzPts val="1600"/>
              <a:buNone/>
              <a:defRPr sz="1800"/>
            </a:lvl7pPr>
            <a:lvl8pPr lvl="7" rtl="0" algn="ctr">
              <a:lnSpc>
                <a:spcPct val="100000"/>
              </a:lnSpc>
              <a:spcBef>
                <a:spcPts val="0"/>
              </a:spcBef>
              <a:spcAft>
                <a:spcPts val="0"/>
              </a:spcAft>
              <a:buSzPts val="1600"/>
              <a:buNone/>
              <a:defRPr sz="1800"/>
            </a:lvl8pPr>
            <a:lvl9pPr lvl="8" rtl="0" algn="ctr">
              <a:lnSpc>
                <a:spcPct val="100000"/>
              </a:lnSpc>
              <a:spcBef>
                <a:spcPts val="0"/>
              </a:spcBef>
              <a:spcAft>
                <a:spcPts val="0"/>
              </a:spcAft>
              <a:buSzPts val="1600"/>
              <a:buNone/>
              <a:defRPr sz="1800"/>
            </a:lvl9pPr>
          </a:lstStyle>
          <a:p/>
        </p:txBody>
      </p:sp>
      <p:sp>
        <p:nvSpPr>
          <p:cNvPr id="248" name="Google Shape;248;p47"/>
          <p:cNvSpPr txBox="1"/>
          <p:nvPr>
            <p:ph idx="3" type="subTitle"/>
          </p:nvPr>
        </p:nvSpPr>
        <p:spPr>
          <a:xfrm>
            <a:off x="4511144" y="1307435"/>
            <a:ext cx="2691300" cy="439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800"/>
            </a:lvl2pPr>
            <a:lvl3pPr lvl="2" rtl="0" algn="ctr">
              <a:lnSpc>
                <a:spcPct val="100000"/>
              </a:lnSpc>
              <a:spcBef>
                <a:spcPts val="0"/>
              </a:spcBef>
              <a:spcAft>
                <a:spcPts val="0"/>
              </a:spcAft>
              <a:buSzPts val="1600"/>
              <a:buNone/>
              <a:defRPr sz="1800"/>
            </a:lvl3pPr>
            <a:lvl4pPr lvl="3" rtl="0" algn="ctr">
              <a:lnSpc>
                <a:spcPct val="100000"/>
              </a:lnSpc>
              <a:spcBef>
                <a:spcPts val="0"/>
              </a:spcBef>
              <a:spcAft>
                <a:spcPts val="0"/>
              </a:spcAft>
              <a:buSzPts val="1600"/>
              <a:buNone/>
              <a:defRPr sz="1800"/>
            </a:lvl4pPr>
            <a:lvl5pPr lvl="4" rtl="0" algn="ctr">
              <a:lnSpc>
                <a:spcPct val="100000"/>
              </a:lnSpc>
              <a:spcBef>
                <a:spcPts val="0"/>
              </a:spcBef>
              <a:spcAft>
                <a:spcPts val="0"/>
              </a:spcAft>
              <a:buSzPts val="1600"/>
              <a:buNone/>
              <a:defRPr sz="1800"/>
            </a:lvl5pPr>
            <a:lvl6pPr lvl="5" rtl="0" algn="ctr">
              <a:lnSpc>
                <a:spcPct val="100000"/>
              </a:lnSpc>
              <a:spcBef>
                <a:spcPts val="0"/>
              </a:spcBef>
              <a:spcAft>
                <a:spcPts val="0"/>
              </a:spcAft>
              <a:buSzPts val="1600"/>
              <a:buNone/>
              <a:defRPr sz="1800"/>
            </a:lvl6pPr>
            <a:lvl7pPr lvl="6" rtl="0" algn="ctr">
              <a:lnSpc>
                <a:spcPct val="100000"/>
              </a:lnSpc>
              <a:spcBef>
                <a:spcPts val="0"/>
              </a:spcBef>
              <a:spcAft>
                <a:spcPts val="0"/>
              </a:spcAft>
              <a:buSzPts val="1600"/>
              <a:buNone/>
              <a:defRPr sz="1800"/>
            </a:lvl7pPr>
            <a:lvl8pPr lvl="7" rtl="0" algn="ctr">
              <a:lnSpc>
                <a:spcPct val="100000"/>
              </a:lnSpc>
              <a:spcBef>
                <a:spcPts val="0"/>
              </a:spcBef>
              <a:spcAft>
                <a:spcPts val="0"/>
              </a:spcAft>
              <a:buSzPts val="1600"/>
              <a:buNone/>
              <a:defRPr sz="1800"/>
            </a:lvl8pPr>
            <a:lvl9pPr lvl="8" rtl="0" algn="ctr">
              <a:lnSpc>
                <a:spcPct val="100000"/>
              </a:lnSpc>
              <a:spcBef>
                <a:spcPts val="0"/>
              </a:spcBef>
              <a:spcAft>
                <a:spcPts val="0"/>
              </a:spcAft>
              <a:buSzPts val="1600"/>
              <a:buNone/>
              <a:defRPr sz="1800"/>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49" name="Shape 249"/>
        <p:cNvGrpSpPr/>
        <p:nvPr/>
      </p:nvGrpSpPr>
      <p:grpSpPr>
        <a:xfrm>
          <a:off x="0" y="0"/>
          <a:ext cx="0" cy="0"/>
          <a:chOff x="0" y="0"/>
          <a:chExt cx="0" cy="0"/>
        </a:xfrm>
      </p:grpSpPr>
      <p:sp>
        <p:nvSpPr>
          <p:cNvPr id="250" name="Google Shape;250;p48"/>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251" name="Google Shape;251;p48"/>
          <p:cNvSpPr txBox="1"/>
          <p:nvPr>
            <p:ph idx="1" type="subTitle"/>
          </p:nvPr>
        </p:nvSpPr>
        <p:spPr>
          <a:xfrm>
            <a:off x="1133625" y="1001049"/>
            <a:ext cx="6876600" cy="3522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300"/>
            </a:lvl1pPr>
            <a:lvl2pPr lvl="1" rtl="0" algn="l">
              <a:lnSpc>
                <a:spcPct val="100000"/>
              </a:lnSpc>
              <a:spcBef>
                <a:spcPts val="0"/>
              </a:spcBef>
              <a:spcAft>
                <a:spcPts val="0"/>
              </a:spcAft>
              <a:buSzPts val="1600"/>
              <a:buNone/>
              <a:defRPr sz="1300"/>
            </a:lvl2pPr>
            <a:lvl3pPr lvl="2" rtl="0" algn="l">
              <a:lnSpc>
                <a:spcPct val="100000"/>
              </a:lnSpc>
              <a:spcBef>
                <a:spcPts val="0"/>
              </a:spcBef>
              <a:spcAft>
                <a:spcPts val="0"/>
              </a:spcAft>
              <a:buSzPts val="1600"/>
              <a:buNone/>
              <a:defRPr sz="1300"/>
            </a:lvl3pPr>
            <a:lvl4pPr lvl="3" rtl="0" algn="l">
              <a:lnSpc>
                <a:spcPct val="100000"/>
              </a:lnSpc>
              <a:spcBef>
                <a:spcPts val="0"/>
              </a:spcBef>
              <a:spcAft>
                <a:spcPts val="0"/>
              </a:spcAft>
              <a:buSzPts val="1600"/>
              <a:buNone/>
              <a:defRPr sz="1300"/>
            </a:lvl4pPr>
            <a:lvl5pPr lvl="4" rtl="0" algn="l">
              <a:lnSpc>
                <a:spcPct val="100000"/>
              </a:lnSpc>
              <a:spcBef>
                <a:spcPts val="0"/>
              </a:spcBef>
              <a:spcAft>
                <a:spcPts val="0"/>
              </a:spcAft>
              <a:buSzPts val="1600"/>
              <a:buNone/>
              <a:defRPr sz="1300"/>
            </a:lvl5pPr>
            <a:lvl6pPr lvl="5" rtl="0" algn="l">
              <a:lnSpc>
                <a:spcPct val="100000"/>
              </a:lnSpc>
              <a:spcBef>
                <a:spcPts val="0"/>
              </a:spcBef>
              <a:spcAft>
                <a:spcPts val="0"/>
              </a:spcAft>
              <a:buSzPts val="1600"/>
              <a:buNone/>
              <a:defRPr sz="1300"/>
            </a:lvl6pPr>
            <a:lvl7pPr lvl="6" rtl="0" algn="l">
              <a:lnSpc>
                <a:spcPct val="100000"/>
              </a:lnSpc>
              <a:spcBef>
                <a:spcPts val="0"/>
              </a:spcBef>
              <a:spcAft>
                <a:spcPts val="0"/>
              </a:spcAft>
              <a:buSzPts val="1600"/>
              <a:buNone/>
              <a:defRPr sz="1300"/>
            </a:lvl7pPr>
            <a:lvl8pPr lvl="7" rtl="0" algn="l">
              <a:lnSpc>
                <a:spcPct val="100000"/>
              </a:lnSpc>
              <a:spcBef>
                <a:spcPts val="0"/>
              </a:spcBef>
              <a:spcAft>
                <a:spcPts val="0"/>
              </a:spcAft>
              <a:buSzPts val="1600"/>
              <a:buNone/>
              <a:defRPr sz="1300"/>
            </a:lvl8pPr>
            <a:lvl9pPr lvl="8" rtl="0" algn="l">
              <a:lnSpc>
                <a:spcPct val="100000"/>
              </a:lnSpc>
              <a:spcBef>
                <a:spcPts val="0"/>
              </a:spcBef>
              <a:spcAft>
                <a:spcPts val="0"/>
              </a:spcAft>
              <a:buSzPts val="1600"/>
              <a:buNone/>
              <a:defRPr sz="1300"/>
            </a:lvl9pPr>
          </a:lstStyle>
          <a:p/>
        </p:txBody>
      </p:sp>
      <p:grpSp>
        <p:nvGrpSpPr>
          <p:cNvPr id="252" name="Google Shape;252;p48"/>
          <p:cNvGrpSpPr/>
          <p:nvPr/>
        </p:nvGrpSpPr>
        <p:grpSpPr>
          <a:xfrm>
            <a:off x="447388" y="-14050"/>
            <a:ext cx="8249225" cy="5157425"/>
            <a:chOff x="400525" y="-14050"/>
            <a:chExt cx="8249225" cy="5157425"/>
          </a:xfrm>
        </p:grpSpPr>
        <p:cxnSp>
          <p:nvCxnSpPr>
            <p:cNvPr id="253" name="Google Shape;253;p48"/>
            <p:cNvCxnSpPr/>
            <p:nvPr/>
          </p:nvCxnSpPr>
          <p:spPr>
            <a:xfrm>
              <a:off x="400525" y="-14050"/>
              <a:ext cx="0" cy="4897500"/>
            </a:xfrm>
            <a:prstGeom prst="straightConnector1">
              <a:avLst/>
            </a:prstGeom>
            <a:noFill/>
            <a:ln cap="flat" cmpd="sng" w="19050">
              <a:solidFill>
                <a:schemeClr val="lt1"/>
              </a:solidFill>
              <a:prstDash val="solid"/>
              <a:round/>
              <a:headEnd len="sm" w="sm" type="none"/>
              <a:tailEnd len="sm" w="sm" type="none"/>
            </a:ln>
          </p:spPr>
        </p:cxnSp>
        <p:cxnSp>
          <p:nvCxnSpPr>
            <p:cNvPr id="254" name="Google Shape;254;p48"/>
            <p:cNvCxnSpPr/>
            <p:nvPr/>
          </p:nvCxnSpPr>
          <p:spPr>
            <a:xfrm>
              <a:off x="407550" y="4604450"/>
              <a:ext cx="8242200" cy="0"/>
            </a:xfrm>
            <a:prstGeom prst="straightConnector1">
              <a:avLst/>
            </a:prstGeom>
            <a:noFill/>
            <a:ln cap="flat" cmpd="sng" w="19050">
              <a:solidFill>
                <a:schemeClr val="lt1"/>
              </a:solidFill>
              <a:prstDash val="solid"/>
              <a:round/>
              <a:headEnd len="sm" w="sm" type="none"/>
              <a:tailEnd len="sm" w="sm" type="none"/>
            </a:ln>
          </p:spPr>
        </p:cxnSp>
        <p:cxnSp>
          <p:nvCxnSpPr>
            <p:cNvPr id="255" name="Google Shape;255;p48"/>
            <p:cNvCxnSpPr/>
            <p:nvPr/>
          </p:nvCxnSpPr>
          <p:spPr>
            <a:xfrm>
              <a:off x="8642700" y="3105775"/>
              <a:ext cx="0" cy="2037600"/>
            </a:xfrm>
            <a:prstGeom prst="straightConnector1">
              <a:avLst/>
            </a:prstGeom>
            <a:noFill/>
            <a:ln cap="flat" cmpd="sng" w="19050">
              <a:solidFill>
                <a:schemeClr val="lt1"/>
              </a:solidFill>
              <a:prstDash val="solid"/>
              <a:round/>
              <a:headEnd len="sm" w="sm" type="none"/>
              <a:tailEnd len="sm" w="sm" type="none"/>
            </a:ln>
          </p:spPr>
        </p:cxnSp>
      </p:gr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6" name="Shape 256"/>
        <p:cNvGrpSpPr/>
        <p:nvPr/>
      </p:nvGrpSpPr>
      <p:grpSpPr>
        <a:xfrm>
          <a:off x="0" y="0"/>
          <a:ext cx="0" cy="0"/>
          <a:chOff x="0" y="0"/>
          <a:chExt cx="0" cy="0"/>
        </a:xfrm>
      </p:grpSpPr>
      <p:sp>
        <p:nvSpPr>
          <p:cNvPr id="257" name="Google Shape;257;p49"/>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258" name="Google Shape;258;p49"/>
          <p:cNvSpPr txBox="1"/>
          <p:nvPr>
            <p:ph idx="1" type="subTitle"/>
          </p:nvPr>
        </p:nvSpPr>
        <p:spPr>
          <a:xfrm>
            <a:off x="1363850" y="2245525"/>
            <a:ext cx="24516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600"/>
            </a:lvl1pPr>
            <a:lvl2pPr lvl="1" rtl="0" algn="ctr">
              <a:lnSpc>
                <a:spcPct val="100000"/>
              </a:lnSpc>
              <a:spcBef>
                <a:spcPts val="0"/>
              </a:spcBef>
              <a:spcAft>
                <a:spcPts val="0"/>
              </a:spcAft>
              <a:buSzPts val="1600"/>
              <a:buNone/>
              <a:defRPr sz="2600"/>
            </a:lvl2pPr>
            <a:lvl3pPr lvl="2" rtl="0" algn="ctr">
              <a:lnSpc>
                <a:spcPct val="100000"/>
              </a:lnSpc>
              <a:spcBef>
                <a:spcPts val="0"/>
              </a:spcBef>
              <a:spcAft>
                <a:spcPts val="0"/>
              </a:spcAft>
              <a:buSzPts val="1600"/>
              <a:buNone/>
              <a:defRPr sz="2600"/>
            </a:lvl3pPr>
            <a:lvl4pPr lvl="3" rtl="0" algn="ctr">
              <a:lnSpc>
                <a:spcPct val="100000"/>
              </a:lnSpc>
              <a:spcBef>
                <a:spcPts val="0"/>
              </a:spcBef>
              <a:spcAft>
                <a:spcPts val="0"/>
              </a:spcAft>
              <a:buSzPts val="1600"/>
              <a:buNone/>
              <a:defRPr sz="2600"/>
            </a:lvl4pPr>
            <a:lvl5pPr lvl="4" rtl="0" algn="ctr">
              <a:lnSpc>
                <a:spcPct val="100000"/>
              </a:lnSpc>
              <a:spcBef>
                <a:spcPts val="0"/>
              </a:spcBef>
              <a:spcAft>
                <a:spcPts val="0"/>
              </a:spcAft>
              <a:buSzPts val="1600"/>
              <a:buNone/>
              <a:defRPr sz="2600"/>
            </a:lvl5pPr>
            <a:lvl6pPr lvl="5" rtl="0" algn="ctr">
              <a:lnSpc>
                <a:spcPct val="100000"/>
              </a:lnSpc>
              <a:spcBef>
                <a:spcPts val="0"/>
              </a:spcBef>
              <a:spcAft>
                <a:spcPts val="0"/>
              </a:spcAft>
              <a:buSzPts val="1600"/>
              <a:buNone/>
              <a:defRPr sz="2600"/>
            </a:lvl6pPr>
            <a:lvl7pPr lvl="6" rtl="0" algn="ctr">
              <a:lnSpc>
                <a:spcPct val="100000"/>
              </a:lnSpc>
              <a:spcBef>
                <a:spcPts val="0"/>
              </a:spcBef>
              <a:spcAft>
                <a:spcPts val="0"/>
              </a:spcAft>
              <a:buSzPts val="1600"/>
              <a:buNone/>
              <a:defRPr sz="2600"/>
            </a:lvl7pPr>
            <a:lvl8pPr lvl="7" rtl="0" algn="ctr">
              <a:lnSpc>
                <a:spcPct val="100000"/>
              </a:lnSpc>
              <a:spcBef>
                <a:spcPts val="0"/>
              </a:spcBef>
              <a:spcAft>
                <a:spcPts val="0"/>
              </a:spcAft>
              <a:buSzPts val="1600"/>
              <a:buNone/>
              <a:defRPr sz="2600"/>
            </a:lvl8pPr>
            <a:lvl9pPr lvl="8" rtl="0" algn="ctr">
              <a:lnSpc>
                <a:spcPct val="100000"/>
              </a:lnSpc>
              <a:spcBef>
                <a:spcPts val="0"/>
              </a:spcBef>
              <a:spcAft>
                <a:spcPts val="0"/>
              </a:spcAft>
              <a:buSzPts val="1600"/>
              <a:buNone/>
              <a:defRPr sz="2600"/>
            </a:lvl9pPr>
          </a:lstStyle>
          <a:p/>
        </p:txBody>
      </p:sp>
      <p:sp>
        <p:nvSpPr>
          <p:cNvPr id="259" name="Google Shape;259;p49"/>
          <p:cNvSpPr txBox="1"/>
          <p:nvPr>
            <p:ph idx="2" type="subTitle"/>
          </p:nvPr>
        </p:nvSpPr>
        <p:spPr>
          <a:xfrm>
            <a:off x="1363875" y="2738271"/>
            <a:ext cx="2451600" cy="1190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260" name="Google Shape;260;p49"/>
          <p:cNvSpPr txBox="1"/>
          <p:nvPr>
            <p:ph idx="3" type="subTitle"/>
          </p:nvPr>
        </p:nvSpPr>
        <p:spPr>
          <a:xfrm>
            <a:off x="5328532" y="2245525"/>
            <a:ext cx="24516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600"/>
            </a:lvl1pPr>
            <a:lvl2pPr lvl="1" rtl="0" algn="ctr">
              <a:lnSpc>
                <a:spcPct val="100000"/>
              </a:lnSpc>
              <a:spcBef>
                <a:spcPts val="0"/>
              </a:spcBef>
              <a:spcAft>
                <a:spcPts val="0"/>
              </a:spcAft>
              <a:buSzPts val="1600"/>
              <a:buNone/>
              <a:defRPr sz="2600"/>
            </a:lvl2pPr>
            <a:lvl3pPr lvl="2" rtl="0" algn="ctr">
              <a:lnSpc>
                <a:spcPct val="100000"/>
              </a:lnSpc>
              <a:spcBef>
                <a:spcPts val="0"/>
              </a:spcBef>
              <a:spcAft>
                <a:spcPts val="0"/>
              </a:spcAft>
              <a:buSzPts val="1600"/>
              <a:buNone/>
              <a:defRPr sz="2600"/>
            </a:lvl3pPr>
            <a:lvl4pPr lvl="3" rtl="0" algn="ctr">
              <a:lnSpc>
                <a:spcPct val="100000"/>
              </a:lnSpc>
              <a:spcBef>
                <a:spcPts val="0"/>
              </a:spcBef>
              <a:spcAft>
                <a:spcPts val="0"/>
              </a:spcAft>
              <a:buSzPts val="1600"/>
              <a:buNone/>
              <a:defRPr sz="2600"/>
            </a:lvl4pPr>
            <a:lvl5pPr lvl="4" rtl="0" algn="ctr">
              <a:lnSpc>
                <a:spcPct val="100000"/>
              </a:lnSpc>
              <a:spcBef>
                <a:spcPts val="0"/>
              </a:spcBef>
              <a:spcAft>
                <a:spcPts val="0"/>
              </a:spcAft>
              <a:buSzPts val="1600"/>
              <a:buNone/>
              <a:defRPr sz="2600"/>
            </a:lvl5pPr>
            <a:lvl6pPr lvl="5" rtl="0" algn="ctr">
              <a:lnSpc>
                <a:spcPct val="100000"/>
              </a:lnSpc>
              <a:spcBef>
                <a:spcPts val="0"/>
              </a:spcBef>
              <a:spcAft>
                <a:spcPts val="0"/>
              </a:spcAft>
              <a:buSzPts val="1600"/>
              <a:buNone/>
              <a:defRPr sz="2600"/>
            </a:lvl6pPr>
            <a:lvl7pPr lvl="6" rtl="0" algn="ctr">
              <a:lnSpc>
                <a:spcPct val="100000"/>
              </a:lnSpc>
              <a:spcBef>
                <a:spcPts val="0"/>
              </a:spcBef>
              <a:spcAft>
                <a:spcPts val="0"/>
              </a:spcAft>
              <a:buSzPts val="1600"/>
              <a:buNone/>
              <a:defRPr sz="2600"/>
            </a:lvl7pPr>
            <a:lvl8pPr lvl="7" rtl="0" algn="ctr">
              <a:lnSpc>
                <a:spcPct val="100000"/>
              </a:lnSpc>
              <a:spcBef>
                <a:spcPts val="0"/>
              </a:spcBef>
              <a:spcAft>
                <a:spcPts val="0"/>
              </a:spcAft>
              <a:buSzPts val="1600"/>
              <a:buNone/>
              <a:defRPr sz="2600"/>
            </a:lvl8pPr>
            <a:lvl9pPr lvl="8" rtl="0" algn="ctr">
              <a:lnSpc>
                <a:spcPct val="100000"/>
              </a:lnSpc>
              <a:spcBef>
                <a:spcPts val="0"/>
              </a:spcBef>
              <a:spcAft>
                <a:spcPts val="0"/>
              </a:spcAft>
              <a:buSzPts val="1600"/>
              <a:buNone/>
              <a:defRPr sz="2600"/>
            </a:lvl9pPr>
          </a:lstStyle>
          <a:p/>
        </p:txBody>
      </p:sp>
      <p:sp>
        <p:nvSpPr>
          <p:cNvPr id="261" name="Google Shape;261;p49"/>
          <p:cNvSpPr txBox="1"/>
          <p:nvPr>
            <p:ph idx="4" type="subTitle"/>
          </p:nvPr>
        </p:nvSpPr>
        <p:spPr>
          <a:xfrm>
            <a:off x="5328550" y="2738271"/>
            <a:ext cx="2451600" cy="1190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cxnSp>
        <p:nvCxnSpPr>
          <p:cNvPr id="262" name="Google Shape;262;p49"/>
          <p:cNvCxnSpPr/>
          <p:nvPr/>
        </p:nvCxnSpPr>
        <p:spPr>
          <a:xfrm>
            <a:off x="4393825" y="1427675"/>
            <a:ext cx="0" cy="3715800"/>
          </a:xfrm>
          <a:prstGeom prst="straightConnector1">
            <a:avLst/>
          </a:prstGeom>
          <a:noFill/>
          <a:ln cap="flat" cmpd="sng" w="19050">
            <a:solidFill>
              <a:schemeClr val="lt1"/>
            </a:solidFill>
            <a:prstDash val="solid"/>
            <a:round/>
            <a:headEnd len="sm" w="sm" type="none"/>
            <a:tailEnd len="sm" w="sm" type="none"/>
          </a:ln>
        </p:spPr>
      </p:cxnSp>
      <p:cxnSp>
        <p:nvCxnSpPr>
          <p:cNvPr id="263" name="Google Shape;263;p49"/>
          <p:cNvCxnSpPr/>
          <p:nvPr/>
        </p:nvCxnSpPr>
        <p:spPr>
          <a:xfrm rot="10800000">
            <a:off x="6525" y="4771875"/>
            <a:ext cx="4393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64" name="Shape 264"/>
        <p:cNvGrpSpPr/>
        <p:nvPr/>
      </p:nvGrpSpPr>
      <p:grpSpPr>
        <a:xfrm>
          <a:off x="0" y="0"/>
          <a:ext cx="0" cy="0"/>
          <a:chOff x="0" y="0"/>
          <a:chExt cx="0" cy="0"/>
        </a:xfrm>
      </p:grpSpPr>
      <p:sp>
        <p:nvSpPr>
          <p:cNvPr id="265" name="Google Shape;265;p50"/>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266" name="Google Shape;266;p50"/>
          <p:cNvSpPr txBox="1"/>
          <p:nvPr>
            <p:ph idx="1" type="subTitle"/>
          </p:nvPr>
        </p:nvSpPr>
        <p:spPr>
          <a:xfrm>
            <a:off x="4572578" y="2536900"/>
            <a:ext cx="3820800" cy="3969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67" name="Google Shape;267;p50"/>
          <p:cNvSpPr txBox="1"/>
          <p:nvPr>
            <p:ph idx="2" type="subTitle"/>
          </p:nvPr>
        </p:nvSpPr>
        <p:spPr>
          <a:xfrm>
            <a:off x="4572550" y="3003850"/>
            <a:ext cx="3808500" cy="930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68" name="Shape 268"/>
        <p:cNvGrpSpPr/>
        <p:nvPr/>
      </p:nvGrpSpPr>
      <p:grpSpPr>
        <a:xfrm>
          <a:off x="0" y="0"/>
          <a:ext cx="0" cy="0"/>
          <a:chOff x="0" y="0"/>
          <a:chExt cx="0" cy="0"/>
        </a:xfrm>
      </p:grpSpPr>
      <p:sp>
        <p:nvSpPr>
          <p:cNvPr id="269" name="Google Shape;269;p51"/>
          <p:cNvSpPr txBox="1"/>
          <p:nvPr>
            <p:ph type="title"/>
          </p:nvPr>
        </p:nvSpPr>
        <p:spPr>
          <a:xfrm>
            <a:off x="2014800" y="1464900"/>
            <a:ext cx="5114400" cy="2213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sz="8100"/>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0" name="Shape 270"/>
        <p:cNvGrpSpPr/>
        <p:nvPr/>
      </p:nvGrpSpPr>
      <p:grpSpPr>
        <a:xfrm>
          <a:off x="0" y="0"/>
          <a:ext cx="0" cy="0"/>
          <a:chOff x="0" y="0"/>
          <a:chExt cx="0" cy="0"/>
        </a:xfrm>
      </p:grpSpPr>
      <p:sp>
        <p:nvSpPr>
          <p:cNvPr id="271" name="Google Shape;271;p52"/>
          <p:cNvSpPr txBox="1"/>
          <p:nvPr>
            <p:ph type="title"/>
          </p:nvPr>
        </p:nvSpPr>
        <p:spPr>
          <a:xfrm>
            <a:off x="1101988" y="1501650"/>
            <a:ext cx="4719600" cy="13899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sz="7800"/>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272" name="Google Shape;272;p52"/>
          <p:cNvSpPr txBox="1"/>
          <p:nvPr>
            <p:ph idx="1" type="subTitle"/>
          </p:nvPr>
        </p:nvSpPr>
        <p:spPr>
          <a:xfrm>
            <a:off x="3564813" y="2978130"/>
            <a:ext cx="4234800" cy="7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11700" y="372725"/>
            <a:ext cx="8520600" cy="6450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3" name="Shape 273"/>
        <p:cNvGrpSpPr/>
        <p:nvPr/>
      </p:nvGrpSpPr>
      <p:grpSpPr>
        <a:xfrm>
          <a:off x="0" y="0"/>
          <a:ext cx="0" cy="0"/>
          <a:chOff x="0" y="0"/>
          <a:chExt cx="0" cy="0"/>
        </a:xfrm>
      </p:grpSpPr>
      <p:sp>
        <p:nvSpPr>
          <p:cNvPr id="274" name="Google Shape;274;p53"/>
          <p:cNvSpPr txBox="1"/>
          <p:nvPr>
            <p:ph type="title"/>
          </p:nvPr>
        </p:nvSpPr>
        <p:spPr>
          <a:xfrm>
            <a:off x="474650" y="2644300"/>
            <a:ext cx="2693700" cy="1902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75" name="Shape 275"/>
        <p:cNvGrpSpPr/>
        <p:nvPr/>
      </p:nvGrpSpPr>
      <p:grpSpPr>
        <a:xfrm>
          <a:off x="0" y="0"/>
          <a:ext cx="0" cy="0"/>
          <a:chOff x="0" y="0"/>
          <a:chExt cx="0" cy="0"/>
        </a:xfrm>
      </p:grpSpPr>
      <p:sp>
        <p:nvSpPr>
          <p:cNvPr id="276" name="Google Shape;276;p54"/>
          <p:cNvSpPr txBox="1"/>
          <p:nvPr>
            <p:ph hasCustomPrompt="1" type="title"/>
          </p:nvPr>
        </p:nvSpPr>
        <p:spPr>
          <a:xfrm>
            <a:off x="2568246" y="1719116"/>
            <a:ext cx="2159700" cy="14013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accent1"/>
              </a:buClr>
              <a:buSzPts val="7200"/>
              <a:buNone/>
              <a:defRPr sz="9000"/>
            </a:lvl1pPr>
            <a:lvl2pPr lvl="1" rtl="0" algn="ctr">
              <a:lnSpc>
                <a:spcPct val="80000"/>
              </a:lnSpc>
              <a:spcBef>
                <a:spcPts val="0"/>
              </a:spcBef>
              <a:spcAft>
                <a:spcPts val="0"/>
              </a:spcAft>
              <a:buClr>
                <a:schemeClr val="accent1"/>
              </a:buClr>
              <a:buSzPts val="7200"/>
              <a:buNone/>
              <a:defRPr sz="7200">
                <a:solidFill>
                  <a:schemeClr val="accent1"/>
                </a:solidFill>
              </a:defRPr>
            </a:lvl2pPr>
            <a:lvl3pPr lvl="2" rtl="0" algn="ctr">
              <a:lnSpc>
                <a:spcPct val="80000"/>
              </a:lnSpc>
              <a:spcBef>
                <a:spcPts val="0"/>
              </a:spcBef>
              <a:spcAft>
                <a:spcPts val="0"/>
              </a:spcAft>
              <a:buClr>
                <a:schemeClr val="accent1"/>
              </a:buClr>
              <a:buSzPts val="7200"/>
              <a:buNone/>
              <a:defRPr sz="7200">
                <a:solidFill>
                  <a:schemeClr val="accent1"/>
                </a:solidFill>
              </a:defRPr>
            </a:lvl3pPr>
            <a:lvl4pPr lvl="3" rtl="0" algn="ctr">
              <a:lnSpc>
                <a:spcPct val="80000"/>
              </a:lnSpc>
              <a:spcBef>
                <a:spcPts val="0"/>
              </a:spcBef>
              <a:spcAft>
                <a:spcPts val="0"/>
              </a:spcAft>
              <a:buClr>
                <a:schemeClr val="accent1"/>
              </a:buClr>
              <a:buSzPts val="7200"/>
              <a:buNone/>
              <a:defRPr sz="7200">
                <a:solidFill>
                  <a:schemeClr val="accent1"/>
                </a:solidFill>
              </a:defRPr>
            </a:lvl4pPr>
            <a:lvl5pPr lvl="4" rtl="0" algn="ctr">
              <a:lnSpc>
                <a:spcPct val="80000"/>
              </a:lnSpc>
              <a:spcBef>
                <a:spcPts val="0"/>
              </a:spcBef>
              <a:spcAft>
                <a:spcPts val="0"/>
              </a:spcAft>
              <a:buClr>
                <a:schemeClr val="accent1"/>
              </a:buClr>
              <a:buSzPts val="7200"/>
              <a:buNone/>
              <a:defRPr sz="7200">
                <a:solidFill>
                  <a:schemeClr val="accent1"/>
                </a:solidFill>
              </a:defRPr>
            </a:lvl5pPr>
            <a:lvl6pPr lvl="5" rtl="0" algn="ctr">
              <a:lnSpc>
                <a:spcPct val="80000"/>
              </a:lnSpc>
              <a:spcBef>
                <a:spcPts val="0"/>
              </a:spcBef>
              <a:spcAft>
                <a:spcPts val="0"/>
              </a:spcAft>
              <a:buClr>
                <a:schemeClr val="accent1"/>
              </a:buClr>
              <a:buSzPts val="7200"/>
              <a:buNone/>
              <a:defRPr sz="7200">
                <a:solidFill>
                  <a:schemeClr val="accent1"/>
                </a:solidFill>
              </a:defRPr>
            </a:lvl6pPr>
            <a:lvl7pPr lvl="6" rtl="0" algn="ctr">
              <a:lnSpc>
                <a:spcPct val="80000"/>
              </a:lnSpc>
              <a:spcBef>
                <a:spcPts val="0"/>
              </a:spcBef>
              <a:spcAft>
                <a:spcPts val="0"/>
              </a:spcAft>
              <a:buClr>
                <a:schemeClr val="accent1"/>
              </a:buClr>
              <a:buSzPts val="7200"/>
              <a:buNone/>
              <a:defRPr sz="7200">
                <a:solidFill>
                  <a:schemeClr val="accent1"/>
                </a:solidFill>
              </a:defRPr>
            </a:lvl7pPr>
            <a:lvl8pPr lvl="7" rtl="0" algn="ctr">
              <a:lnSpc>
                <a:spcPct val="80000"/>
              </a:lnSpc>
              <a:spcBef>
                <a:spcPts val="0"/>
              </a:spcBef>
              <a:spcAft>
                <a:spcPts val="0"/>
              </a:spcAft>
              <a:buClr>
                <a:schemeClr val="accent1"/>
              </a:buClr>
              <a:buSzPts val="7200"/>
              <a:buNone/>
              <a:defRPr sz="7200">
                <a:solidFill>
                  <a:schemeClr val="accent1"/>
                </a:solidFill>
              </a:defRPr>
            </a:lvl8pPr>
            <a:lvl9pPr lvl="8" rtl="0" algn="ctr">
              <a:lnSpc>
                <a:spcPct val="80000"/>
              </a:lnSpc>
              <a:spcBef>
                <a:spcPts val="0"/>
              </a:spcBef>
              <a:spcAft>
                <a:spcPts val="0"/>
              </a:spcAft>
              <a:buClr>
                <a:schemeClr val="accent1"/>
              </a:buClr>
              <a:buSzPts val="7200"/>
              <a:buNone/>
              <a:defRPr sz="7200">
                <a:solidFill>
                  <a:schemeClr val="accent1"/>
                </a:solidFill>
              </a:defRPr>
            </a:lvl9pPr>
          </a:lstStyle>
          <a:p>
            <a:r>
              <a:t>xx%</a:t>
            </a:r>
          </a:p>
        </p:txBody>
      </p:sp>
      <p:sp>
        <p:nvSpPr>
          <p:cNvPr id="277" name="Google Shape;277;p54"/>
          <p:cNvSpPr txBox="1"/>
          <p:nvPr>
            <p:ph idx="1" type="subTitle"/>
          </p:nvPr>
        </p:nvSpPr>
        <p:spPr>
          <a:xfrm>
            <a:off x="1842150" y="3141600"/>
            <a:ext cx="5459700" cy="496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278" name="Google Shape;278;p54"/>
          <p:cNvSpPr txBox="1"/>
          <p:nvPr>
            <p:ph idx="2" type="subTitle"/>
          </p:nvPr>
        </p:nvSpPr>
        <p:spPr>
          <a:xfrm>
            <a:off x="4980154" y="2142452"/>
            <a:ext cx="1750200" cy="717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latin typeface="Libre Baskerville"/>
                <a:ea typeface="Libre Baskerville"/>
                <a:cs typeface="Libre Baskerville"/>
                <a:sym typeface="Libre Baskerville"/>
              </a:defRPr>
            </a:lvl1pPr>
            <a:lvl2pPr lvl="1" rtl="0" algn="l">
              <a:lnSpc>
                <a:spcPct val="100000"/>
              </a:lnSpc>
              <a:spcBef>
                <a:spcPts val="0"/>
              </a:spcBef>
              <a:spcAft>
                <a:spcPts val="0"/>
              </a:spcAft>
              <a:buSzPts val="1600"/>
              <a:buNone/>
              <a:defRPr b="1">
                <a:latin typeface="Libre Baskerville"/>
                <a:ea typeface="Libre Baskerville"/>
                <a:cs typeface="Libre Baskerville"/>
                <a:sym typeface="Libre Baskerville"/>
              </a:defRPr>
            </a:lvl2pPr>
            <a:lvl3pPr lvl="2" rtl="0" algn="l">
              <a:lnSpc>
                <a:spcPct val="100000"/>
              </a:lnSpc>
              <a:spcBef>
                <a:spcPts val="0"/>
              </a:spcBef>
              <a:spcAft>
                <a:spcPts val="0"/>
              </a:spcAft>
              <a:buSzPts val="1600"/>
              <a:buNone/>
              <a:defRPr b="1">
                <a:latin typeface="Libre Baskerville"/>
                <a:ea typeface="Libre Baskerville"/>
                <a:cs typeface="Libre Baskerville"/>
                <a:sym typeface="Libre Baskerville"/>
              </a:defRPr>
            </a:lvl3pPr>
            <a:lvl4pPr lvl="3" rtl="0" algn="l">
              <a:lnSpc>
                <a:spcPct val="100000"/>
              </a:lnSpc>
              <a:spcBef>
                <a:spcPts val="0"/>
              </a:spcBef>
              <a:spcAft>
                <a:spcPts val="0"/>
              </a:spcAft>
              <a:buSzPts val="1600"/>
              <a:buNone/>
              <a:defRPr b="1">
                <a:latin typeface="Libre Baskerville"/>
                <a:ea typeface="Libre Baskerville"/>
                <a:cs typeface="Libre Baskerville"/>
                <a:sym typeface="Libre Baskerville"/>
              </a:defRPr>
            </a:lvl4pPr>
            <a:lvl5pPr lvl="4" rtl="0" algn="l">
              <a:lnSpc>
                <a:spcPct val="100000"/>
              </a:lnSpc>
              <a:spcBef>
                <a:spcPts val="0"/>
              </a:spcBef>
              <a:spcAft>
                <a:spcPts val="0"/>
              </a:spcAft>
              <a:buSzPts val="1600"/>
              <a:buNone/>
              <a:defRPr b="1">
                <a:latin typeface="Libre Baskerville"/>
                <a:ea typeface="Libre Baskerville"/>
                <a:cs typeface="Libre Baskerville"/>
                <a:sym typeface="Libre Baskerville"/>
              </a:defRPr>
            </a:lvl5pPr>
            <a:lvl6pPr lvl="5" rtl="0" algn="l">
              <a:lnSpc>
                <a:spcPct val="100000"/>
              </a:lnSpc>
              <a:spcBef>
                <a:spcPts val="0"/>
              </a:spcBef>
              <a:spcAft>
                <a:spcPts val="0"/>
              </a:spcAft>
              <a:buSzPts val="1600"/>
              <a:buNone/>
              <a:defRPr b="1">
                <a:latin typeface="Libre Baskerville"/>
                <a:ea typeface="Libre Baskerville"/>
                <a:cs typeface="Libre Baskerville"/>
                <a:sym typeface="Libre Baskerville"/>
              </a:defRPr>
            </a:lvl6pPr>
            <a:lvl7pPr lvl="6" rtl="0" algn="l">
              <a:lnSpc>
                <a:spcPct val="100000"/>
              </a:lnSpc>
              <a:spcBef>
                <a:spcPts val="0"/>
              </a:spcBef>
              <a:spcAft>
                <a:spcPts val="0"/>
              </a:spcAft>
              <a:buSzPts val="1600"/>
              <a:buNone/>
              <a:defRPr b="1">
                <a:latin typeface="Libre Baskerville"/>
                <a:ea typeface="Libre Baskerville"/>
                <a:cs typeface="Libre Baskerville"/>
                <a:sym typeface="Libre Baskerville"/>
              </a:defRPr>
            </a:lvl7pPr>
            <a:lvl8pPr lvl="7" rtl="0" algn="l">
              <a:lnSpc>
                <a:spcPct val="100000"/>
              </a:lnSpc>
              <a:spcBef>
                <a:spcPts val="0"/>
              </a:spcBef>
              <a:spcAft>
                <a:spcPts val="0"/>
              </a:spcAft>
              <a:buSzPts val="1600"/>
              <a:buNone/>
              <a:defRPr b="1">
                <a:latin typeface="Libre Baskerville"/>
                <a:ea typeface="Libre Baskerville"/>
                <a:cs typeface="Libre Baskerville"/>
                <a:sym typeface="Libre Baskerville"/>
              </a:defRPr>
            </a:lvl8pPr>
            <a:lvl9pPr lvl="8" rtl="0" algn="l">
              <a:lnSpc>
                <a:spcPct val="100000"/>
              </a:lnSpc>
              <a:spcBef>
                <a:spcPts val="0"/>
              </a:spcBef>
              <a:spcAft>
                <a:spcPts val="0"/>
              </a:spcAft>
              <a:buSzPts val="1600"/>
              <a:buNone/>
              <a:defRPr b="1">
                <a:latin typeface="Libre Baskerville"/>
                <a:ea typeface="Libre Baskerville"/>
                <a:cs typeface="Libre Baskerville"/>
                <a:sym typeface="Libre Baskerville"/>
              </a:defRPr>
            </a:lvl9pPr>
          </a:lstStyl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279" name="Shape 279"/>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3_2">
    <p:spTree>
      <p:nvGrpSpPr>
        <p:cNvPr id="280" name="Shape 280"/>
        <p:cNvGrpSpPr/>
        <p:nvPr/>
      </p:nvGrpSpPr>
      <p:grpSpPr>
        <a:xfrm>
          <a:off x="0" y="0"/>
          <a:ext cx="0" cy="0"/>
          <a:chOff x="0" y="0"/>
          <a:chExt cx="0" cy="0"/>
        </a:xfrm>
      </p:grpSpPr>
      <p:sp>
        <p:nvSpPr>
          <p:cNvPr id="281" name="Google Shape;281;p56"/>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282" name="Google Shape;282;p56"/>
          <p:cNvSpPr txBox="1"/>
          <p:nvPr>
            <p:ph idx="1" type="subTitle"/>
          </p:nvPr>
        </p:nvSpPr>
        <p:spPr>
          <a:xfrm>
            <a:off x="2167900" y="1277025"/>
            <a:ext cx="2177100" cy="593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83" name="Google Shape;283;p56"/>
          <p:cNvSpPr txBox="1"/>
          <p:nvPr>
            <p:ph idx="2" type="subTitle"/>
          </p:nvPr>
        </p:nvSpPr>
        <p:spPr>
          <a:xfrm>
            <a:off x="1553075" y="1980171"/>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284" name="Google Shape;284;p56"/>
          <p:cNvSpPr txBox="1"/>
          <p:nvPr>
            <p:ph idx="3" type="subTitle"/>
          </p:nvPr>
        </p:nvSpPr>
        <p:spPr>
          <a:xfrm>
            <a:off x="2167475" y="3244050"/>
            <a:ext cx="2177100" cy="39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85" name="Google Shape;285;p56"/>
          <p:cNvSpPr txBox="1"/>
          <p:nvPr>
            <p:ph idx="4" type="subTitle"/>
          </p:nvPr>
        </p:nvSpPr>
        <p:spPr>
          <a:xfrm>
            <a:off x="1553075" y="3851317"/>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286" name="Google Shape;286;p56"/>
          <p:cNvSpPr txBox="1"/>
          <p:nvPr>
            <p:ph idx="5" type="subTitle"/>
          </p:nvPr>
        </p:nvSpPr>
        <p:spPr>
          <a:xfrm>
            <a:off x="5757650" y="1375525"/>
            <a:ext cx="2177100" cy="39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87" name="Google Shape;287;p56"/>
          <p:cNvSpPr txBox="1"/>
          <p:nvPr>
            <p:ph idx="6" type="subTitle"/>
          </p:nvPr>
        </p:nvSpPr>
        <p:spPr>
          <a:xfrm>
            <a:off x="5143225" y="1980183"/>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288" name="Google Shape;288;p56"/>
          <p:cNvSpPr txBox="1"/>
          <p:nvPr>
            <p:ph idx="7" type="subTitle"/>
          </p:nvPr>
        </p:nvSpPr>
        <p:spPr>
          <a:xfrm>
            <a:off x="5757650" y="3244900"/>
            <a:ext cx="2177100" cy="39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289" name="Google Shape;289;p56"/>
          <p:cNvSpPr txBox="1"/>
          <p:nvPr>
            <p:ph idx="8" type="subTitle"/>
          </p:nvPr>
        </p:nvSpPr>
        <p:spPr>
          <a:xfrm>
            <a:off x="5143225" y="3851659"/>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290" name="Google Shape;290;p56"/>
          <p:cNvSpPr txBox="1"/>
          <p:nvPr>
            <p:ph idx="9" type="title"/>
          </p:nvPr>
        </p:nvSpPr>
        <p:spPr>
          <a:xfrm>
            <a:off x="1282163" y="1359875"/>
            <a:ext cx="812100" cy="4545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r">
              <a:lnSpc>
                <a:spcPct val="80000"/>
              </a:lnSpc>
              <a:spcBef>
                <a:spcPts val="0"/>
              </a:spcBef>
              <a:spcAft>
                <a:spcPts val="0"/>
              </a:spcAft>
              <a:buSzPts val="3000"/>
              <a:buNone/>
              <a:defRPr sz="3000"/>
            </a:lvl2pPr>
            <a:lvl3pPr lvl="2" rtl="0" algn="r">
              <a:lnSpc>
                <a:spcPct val="80000"/>
              </a:lnSpc>
              <a:spcBef>
                <a:spcPts val="0"/>
              </a:spcBef>
              <a:spcAft>
                <a:spcPts val="0"/>
              </a:spcAft>
              <a:buSzPts val="3000"/>
              <a:buNone/>
              <a:defRPr sz="3000"/>
            </a:lvl3pPr>
            <a:lvl4pPr lvl="3" rtl="0" algn="r">
              <a:lnSpc>
                <a:spcPct val="80000"/>
              </a:lnSpc>
              <a:spcBef>
                <a:spcPts val="0"/>
              </a:spcBef>
              <a:spcAft>
                <a:spcPts val="0"/>
              </a:spcAft>
              <a:buSzPts val="3000"/>
              <a:buNone/>
              <a:defRPr sz="3000"/>
            </a:lvl4pPr>
            <a:lvl5pPr lvl="4" rtl="0" algn="r">
              <a:lnSpc>
                <a:spcPct val="80000"/>
              </a:lnSpc>
              <a:spcBef>
                <a:spcPts val="0"/>
              </a:spcBef>
              <a:spcAft>
                <a:spcPts val="0"/>
              </a:spcAft>
              <a:buSzPts val="3000"/>
              <a:buNone/>
              <a:defRPr sz="3000"/>
            </a:lvl5pPr>
            <a:lvl6pPr lvl="5" rtl="0" algn="r">
              <a:lnSpc>
                <a:spcPct val="80000"/>
              </a:lnSpc>
              <a:spcBef>
                <a:spcPts val="0"/>
              </a:spcBef>
              <a:spcAft>
                <a:spcPts val="0"/>
              </a:spcAft>
              <a:buSzPts val="3000"/>
              <a:buNone/>
              <a:defRPr sz="3000"/>
            </a:lvl6pPr>
            <a:lvl7pPr lvl="6" rtl="0" algn="r">
              <a:lnSpc>
                <a:spcPct val="80000"/>
              </a:lnSpc>
              <a:spcBef>
                <a:spcPts val="0"/>
              </a:spcBef>
              <a:spcAft>
                <a:spcPts val="0"/>
              </a:spcAft>
              <a:buSzPts val="3000"/>
              <a:buNone/>
              <a:defRPr sz="3000"/>
            </a:lvl7pPr>
            <a:lvl8pPr lvl="7" rtl="0" algn="r">
              <a:lnSpc>
                <a:spcPct val="80000"/>
              </a:lnSpc>
              <a:spcBef>
                <a:spcPts val="0"/>
              </a:spcBef>
              <a:spcAft>
                <a:spcPts val="0"/>
              </a:spcAft>
              <a:buSzPts val="3000"/>
              <a:buNone/>
              <a:defRPr sz="3000"/>
            </a:lvl8pPr>
            <a:lvl9pPr lvl="8" rtl="0" algn="r">
              <a:lnSpc>
                <a:spcPct val="80000"/>
              </a:lnSpc>
              <a:spcBef>
                <a:spcPts val="0"/>
              </a:spcBef>
              <a:spcAft>
                <a:spcPts val="0"/>
              </a:spcAft>
              <a:buSzPts val="3000"/>
              <a:buNone/>
              <a:defRPr sz="3000"/>
            </a:lvl9pPr>
          </a:lstStyle>
          <a:p/>
        </p:txBody>
      </p:sp>
      <p:sp>
        <p:nvSpPr>
          <p:cNvPr id="291" name="Google Shape;291;p56"/>
          <p:cNvSpPr txBox="1"/>
          <p:nvPr>
            <p:ph idx="13" type="title"/>
          </p:nvPr>
        </p:nvSpPr>
        <p:spPr>
          <a:xfrm>
            <a:off x="1282183" y="3161202"/>
            <a:ext cx="812100" cy="5727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r">
              <a:lnSpc>
                <a:spcPct val="80000"/>
              </a:lnSpc>
              <a:spcBef>
                <a:spcPts val="0"/>
              </a:spcBef>
              <a:spcAft>
                <a:spcPts val="0"/>
              </a:spcAft>
              <a:buSzPts val="3000"/>
              <a:buNone/>
              <a:defRPr sz="3000"/>
            </a:lvl2pPr>
            <a:lvl3pPr lvl="2" rtl="0" algn="r">
              <a:lnSpc>
                <a:spcPct val="80000"/>
              </a:lnSpc>
              <a:spcBef>
                <a:spcPts val="0"/>
              </a:spcBef>
              <a:spcAft>
                <a:spcPts val="0"/>
              </a:spcAft>
              <a:buSzPts val="3000"/>
              <a:buNone/>
              <a:defRPr sz="3000"/>
            </a:lvl3pPr>
            <a:lvl4pPr lvl="3" rtl="0" algn="r">
              <a:lnSpc>
                <a:spcPct val="80000"/>
              </a:lnSpc>
              <a:spcBef>
                <a:spcPts val="0"/>
              </a:spcBef>
              <a:spcAft>
                <a:spcPts val="0"/>
              </a:spcAft>
              <a:buSzPts val="3000"/>
              <a:buNone/>
              <a:defRPr sz="3000"/>
            </a:lvl4pPr>
            <a:lvl5pPr lvl="4" rtl="0" algn="r">
              <a:lnSpc>
                <a:spcPct val="80000"/>
              </a:lnSpc>
              <a:spcBef>
                <a:spcPts val="0"/>
              </a:spcBef>
              <a:spcAft>
                <a:spcPts val="0"/>
              </a:spcAft>
              <a:buSzPts val="3000"/>
              <a:buNone/>
              <a:defRPr sz="3000"/>
            </a:lvl5pPr>
            <a:lvl6pPr lvl="5" rtl="0" algn="r">
              <a:lnSpc>
                <a:spcPct val="80000"/>
              </a:lnSpc>
              <a:spcBef>
                <a:spcPts val="0"/>
              </a:spcBef>
              <a:spcAft>
                <a:spcPts val="0"/>
              </a:spcAft>
              <a:buSzPts val="3000"/>
              <a:buNone/>
              <a:defRPr sz="3000"/>
            </a:lvl6pPr>
            <a:lvl7pPr lvl="6" rtl="0" algn="r">
              <a:lnSpc>
                <a:spcPct val="80000"/>
              </a:lnSpc>
              <a:spcBef>
                <a:spcPts val="0"/>
              </a:spcBef>
              <a:spcAft>
                <a:spcPts val="0"/>
              </a:spcAft>
              <a:buSzPts val="3000"/>
              <a:buNone/>
              <a:defRPr sz="3000"/>
            </a:lvl7pPr>
            <a:lvl8pPr lvl="7" rtl="0" algn="r">
              <a:lnSpc>
                <a:spcPct val="80000"/>
              </a:lnSpc>
              <a:spcBef>
                <a:spcPts val="0"/>
              </a:spcBef>
              <a:spcAft>
                <a:spcPts val="0"/>
              </a:spcAft>
              <a:buSzPts val="3000"/>
              <a:buNone/>
              <a:defRPr sz="3000"/>
            </a:lvl8pPr>
            <a:lvl9pPr lvl="8" rtl="0" algn="r">
              <a:lnSpc>
                <a:spcPct val="80000"/>
              </a:lnSpc>
              <a:spcBef>
                <a:spcPts val="0"/>
              </a:spcBef>
              <a:spcAft>
                <a:spcPts val="0"/>
              </a:spcAft>
              <a:buSzPts val="3000"/>
              <a:buNone/>
              <a:defRPr sz="3000"/>
            </a:lvl9pPr>
          </a:lstStyle>
          <a:p/>
        </p:txBody>
      </p:sp>
      <p:sp>
        <p:nvSpPr>
          <p:cNvPr id="292" name="Google Shape;292;p56"/>
          <p:cNvSpPr txBox="1"/>
          <p:nvPr>
            <p:ph idx="14" type="title"/>
          </p:nvPr>
        </p:nvSpPr>
        <p:spPr>
          <a:xfrm>
            <a:off x="4881344" y="1291577"/>
            <a:ext cx="812100" cy="5727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ctr">
              <a:lnSpc>
                <a:spcPct val="80000"/>
              </a:lnSpc>
              <a:spcBef>
                <a:spcPts val="0"/>
              </a:spcBef>
              <a:spcAft>
                <a:spcPts val="0"/>
              </a:spcAft>
              <a:buSzPts val="3000"/>
              <a:buNone/>
              <a:defRPr sz="3000"/>
            </a:lvl2pPr>
            <a:lvl3pPr lvl="2" rtl="0" algn="ctr">
              <a:lnSpc>
                <a:spcPct val="80000"/>
              </a:lnSpc>
              <a:spcBef>
                <a:spcPts val="0"/>
              </a:spcBef>
              <a:spcAft>
                <a:spcPts val="0"/>
              </a:spcAft>
              <a:buSzPts val="3000"/>
              <a:buNone/>
              <a:defRPr sz="3000"/>
            </a:lvl3pPr>
            <a:lvl4pPr lvl="3" rtl="0" algn="ctr">
              <a:lnSpc>
                <a:spcPct val="80000"/>
              </a:lnSpc>
              <a:spcBef>
                <a:spcPts val="0"/>
              </a:spcBef>
              <a:spcAft>
                <a:spcPts val="0"/>
              </a:spcAft>
              <a:buSzPts val="3000"/>
              <a:buNone/>
              <a:defRPr sz="3000"/>
            </a:lvl4pPr>
            <a:lvl5pPr lvl="4" rtl="0" algn="ctr">
              <a:lnSpc>
                <a:spcPct val="80000"/>
              </a:lnSpc>
              <a:spcBef>
                <a:spcPts val="0"/>
              </a:spcBef>
              <a:spcAft>
                <a:spcPts val="0"/>
              </a:spcAft>
              <a:buSzPts val="3000"/>
              <a:buNone/>
              <a:defRPr sz="3000"/>
            </a:lvl5pPr>
            <a:lvl6pPr lvl="5" rtl="0" algn="ctr">
              <a:lnSpc>
                <a:spcPct val="80000"/>
              </a:lnSpc>
              <a:spcBef>
                <a:spcPts val="0"/>
              </a:spcBef>
              <a:spcAft>
                <a:spcPts val="0"/>
              </a:spcAft>
              <a:buSzPts val="3000"/>
              <a:buNone/>
              <a:defRPr sz="3000"/>
            </a:lvl6pPr>
            <a:lvl7pPr lvl="6" rtl="0" algn="ctr">
              <a:lnSpc>
                <a:spcPct val="80000"/>
              </a:lnSpc>
              <a:spcBef>
                <a:spcPts val="0"/>
              </a:spcBef>
              <a:spcAft>
                <a:spcPts val="0"/>
              </a:spcAft>
              <a:buSzPts val="3000"/>
              <a:buNone/>
              <a:defRPr sz="3000"/>
            </a:lvl7pPr>
            <a:lvl8pPr lvl="7" rtl="0" algn="ctr">
              <a:lnSpc>
                <a:spcPct val="80000"/>
              </a:lnSpc>
              <a:spcBef>
                <a:spcPts val="0"/>
              </a:spcBef>
              <a:spcAft>
                <a:spcPts val="0"/>
              </a:spcAft>
              <a:buSzPts val="3000"/>
              <a:buNone/>
              <a:defRPr sz="3000"/>
            </a:lvl8pPr>
            <a:lvl9pPr lvl="8" rtl="0" algn="ctr">
              <a:lnSpc>
                <a:spcPct val="80000"/>
              </a:lnSpc>
              <a:spcBef>
                <a:spcPts val="0"/>
              </a:spcBef>
              <a:spcAft>
                <a:spcPts val="0"/>
              </a:spcAft>
              <a:buSzPts val="3000"/>
              <a:buNone/>
              <a:defRPr sz="3000"/>
            </a:lvl9pPr>
          </a:lstStyle>
          <a:p/>
        </p:txBody>
      </p:sp>
      <p:sp>
        <p:nvSpPr>
          <p:cNvPr id="293" name="Google Shape;293;p56"/>
          <p:cNvSpPr txBox="1"/>
          <p:nvPr>
            <p:ph idx="15" type="title"/>
          </p:nvPr>
        </p:nvSpPr>
        <p:spPr>
          <a:xfrm>
            <a:off x="4872337" y="3160347"/>
            <a:ext cx="812100" cy="5727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ctr">
              <a:lnSpc>
                <a:spcPct val="80000"/>
              </a:lnSpc>
              <a:spcBef>
                <a:spcPts val="0"/>
              </a:spcBef>
              <a:spcAft>
                <a:spcPts val="0"/>
              </a:spcAft>
              <a:buSzPts val="3000"/>
              <a:buNone/>
              <a:defRPr sz="3000"/>
            </a:lvl2pPr>
            <a:lvl3pPr lvl="2" rtl="0" algn="ctr">
              <a:lnSpc>
                <a:spcPct val="80000"/>
              </a:lnSpc>
              <a:spcBef>
                <a:spcPts val="0"/>
              </a:spcBef>
              <a:spcAft>
                <a:spcPts val="0"/>
              </a:spcAft>
              <a:buSzPts val="3000"/>
              <a:buNone/>
              <a:defRPr sz="3000"/>
            </a:lvl3pPr>
            <a:lvl4pPr lvl="3" rtl="0" algn="ctr">
              <a:lnSpc>
                <a:spcPct val="80000"/>
              </a:lnSpc>
              <a:spcBef>
                <a:spcPts val="0"/>
              </a:spcBef>
              <a:spcAft>
                <a:spcPts val="0"/>
              </a:spcAft>
              <a:buSzPts val="3000"/>
              <a:buNone/>
              <a:defRPr sz="3000"/>
            </a:lvl4pPr>
            <a:lvl5pPr lvl="4" rtl="0" algn="ctr">
              <a:lnSpc>
                <a:spcPct val="80000"/>
              </a:lnSpc>
              <a:spcBef>
                <a:spcPts val="0"/>
              </a:spcBef>
              <a:spcAft>
                <a:spcPts val="0"/>
              </a:spcAft>
              <a:buSzPts val="3000"/>
              <a:buNone/>
              <a:defRPr sz="3000"/>
            </a:lvl5pPr>
            <a:lvl6pPr lvl="5" rtl="0" algn="ctr">
              <a:lnSpc>
                <a:spcPct val="80000"/>
              </a:lnSpc>
              <a:spcBef>
                <a:spcPts val="0"/>
              </a:spcBef>
              <a:spcAft>
                <a:spcPts val="0"/>
              </a:spcAft>
              <a:buSzPts val="3000"/>
              <a:buNone/>
              <a:defRPr sz="3000"/>
            </a:lvl6pPr>
            <a:lvl7pPr lvl="6" rtl="0" algn="ctr">
              <a:lnSpc>
                <a:spcPct val="80000"/>
              </a:lnSpc>
              <a:spcBef>
                <a:spcPts val="0"/>
              </a:spcBef>
              <a:spcAft>
                <a:spcPts val="0"/>
              </a:spcAft>
              <a:buSzPts val="3000"/>
              <a:buNone/>
              <a:defRPr sz="3000"/>
            </a:lvl7pPr>
            <a:lvl8pPr lvl="7" rtl="0" algn="ctr">
              <a:lnSpc>
                <a:spcPct val="80000"/>
              </a:lnSpc>
              <a:spcBef>
                <a:spcPts val="0"/>
              </a:spcBef>
              <a:spcAft>
                <a:spcPts val="0"/>
              </a:spcAft>
              <a:buSzPts val="3000"/>
              <a:buNone/>
              <a:defRPr sz="3000"/>
            </a:lvl8pPr>
            <a:lvl9pPr lvl="8" rtl="0" algn="ctr">
              <a:lnSpc>
                <a:spcPct val="80000"/>
              </a:lnSpc>
              <a:spcBef>
                <a:spcPts val="0"/>
              </a:spcBef>
              <a:spcAft>
                <a:spcPts val="0"/>
              </a:spcAft>
              <a:buSzPts val="3000"/>
              <a:buNone/>
              <a:defRPr sz="3000"/>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APTION_ONLY_1">
    <p:spTree>
      <p:nvGrpSpPr>
        <p:cNvPr id="294" name="Shape 294"/>
        <p:cNvGrpSpPr/>
        <p:nvPr/>
      </p:nvGrpSpPr>
      <p:grpSpPr>
        <a:xfrm>
          <a:off x="0" y="0"/>
          <a:ext cx="0" cy="0"/>
          <a:chOff x="0" y="0"/>
          <a:chExt cx="0" cy="0"/>
        </a:xfrm>
      </p:grpSpPr>
      <p:sp>
        <p:nvSpPr>
          <p:cNvPr id="295" name="Google Shape;295;p57"/>
          <p:cNvSpPr txBox="1"/>
          <p:nvPr>
            <p:ph idx="1" type="body"/>
          </p:nvPr>
        </p:nvSpPr>
        <p:spPr>
          <a:xfrm>
            <a:off x="1535100" y="1626834"/>
            <a:ext cx="6073800" cy="1490400"/>
          </a:xfrm>
          <a:prstGeom prst="rect">
            <a:avLst/>
          </a:prstGeom>
          <a:noFill/>
          <a:ln>
            <a:noFill/>
          </a:ln>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2400"/>
              <a:buNone/>
              <a:defRPr sz="2600"/>
            </a:lvl1pPr>
            <a:lvl2pPr indent="-330200" lvl="1" marL="914400" rtl="0" algn="l">
              <a:lnSpc>
                <a:spcPct val="100000"/>
              </a:lnSpc>
              <a:spcBef>
                <a:spcPts val="0"/>
              </a:spcBef>
              <a:spcAft>
                <a:spcPts val="0"/>
              </a:spcAft>
              <a:buSzPts val="1600"/>
              <a:buChar char="○"/>
              <a:defRPr/>
            </a:lvl2pPr>
            <a:lvl3pPr indent="-330200" lvl="2" marL="1371600" rtl="0" algn="l">
              <a:lnSpc>
                <a:spcPct val="100000"/>
              </a:lnSpc>
              <a:spcBef>
                <a:spcPts val="0"/>
              </a:spcBef>
              <a:spcAft>
                <a:spcPts val="0"/>
              </a:spcAft>
              <a:buSzPts val="1600"/>
              <a:buChar char="■"/>
              <a:defRPr/>
            </a:lvl3pPr>
            <a:lvl4pPr indent="-330200" lvl="3" marL="1828800" rtl="0" algn="l">
              <a:lnSpc>
                <a:spcPct val="100000"/>
              </a:lnSpc>
              <a:spcBef>
                <a:spcPts val="0"/>
              </a:spcBef>
              <a:spcAft>
                <a:spcPts val="0"/>
              </a:spcAft>
              <a:buSzPts val="1600"/>
              <a:buChar char="●"/>
              <a:defRPr/>
            </a:lvl4pPr>
            <a:lvl5pPr indent="-330200" lvl="4" marL="2286000" rtl="0" algn="l">
              <a:lnSpc>
                <a:spcPct val="100000"/>
              </a:lnSpc>
              <a:spcBef>
                <a:spcPts val="0"/>
              </a:spcBef>
              <a:spcAft>
                <a:spcPts val="0"/>
              </a:spcAft>
              <a:buSzPts val="1600"/>
              <a:buChar char="○"/>
              <a:defRPr/>
            </a:lvl5pPr>
            <a:lvl6pPr indent="-330200" lvl="5" marL="2743200" rtl="0" algn="l">
              <a:lnSpc>
                <a:spcPct val="100000"/>
              </a:lnSpc>
              <a:spcBef>
                <a:spcPts val="0"/>
              </a:spcBef>
              <a:spcAft>
                <a:spcPts val="0"/>
              </a:spcAft>
              <a:buSzPts val="1600"/>
              <a:buChar char="■"/>
              <a:defRPr/>
            </a:lvl6pPr>
            <a:lvl7pPr indent="-330200" lvl="6" marL="3200400" rtl="0" algn="l">
              <a:lnSpc>
                <a:spcPct val="100000"/>
              </a:lnSpc>
              <a:spcBef>
                <a:spcPts val="0"/>
              </a:spcBef>
              <a:spcAft>
                <a:spcPts val="0"/>
              </a:spcAft>
              <a:buSzPts val="1600"/>
              <a:buChar char="●"/>
              <a:defRPr/>
            </a:lvl7pPr>
            <a:lvl8pPr indent="-330200" lvl="7" marL="3657600" rtl="0" algn="l">
              <a:lnSpc>
                <a:spcPct val="100000"/>
              </a:lnSpc>
              <a:spcBef>
                <a:spcPts val="0"/>
              </a:spcBef>
              <a:spcAft>
                <a:spcPts val="0"/>
              </a:spcAft>
              <a:buSzPts val="1600"/>
              <a:buChar char="○"/>
              <a:defRPr/>
            </a:lvl8pPr>
            <a:lvl9pPr indent="-330200" lvl="8" marL="4114800" rtl="0" algn="l">
              <a:lnSpc>
                <a:spcPct val="100000"/>
              </a:lnSpc>
              <a:spcBef>
                <a:spcPts val="0"/>
              </a:spcBef>
              <a:spcAft>
                <a:spcPts val="0"/>
              </a:spcAft>
              <a:buSzPts val="1600"/>
              <a:buChar char="■"/>
              <a:defRPr/>
            </a:lvl9pPr>
          </a:lstStyle>
          <a:p/>
        </p:txBody>
      </p:sp>
      <p:sp>
        <p:nvSpPr>
          <p:cNvPr id="296" name="Google Shape;296;p57"/>
          <p:cNvSpPr txBox="1"/>
          <p:nvPr>
            <p:ph idx="2" type="subTitle"/>
          </p:nvPr>
        </p:nvSpPr>
        <p:spPr>
          <a:xfrm>
            <a:off x="2815400" y="3267500"/>
            <a:ext cx="3513300" cy="419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a:latin typeface="Libre Baskerville"/>
                <a:ea typeface="Libre Baskerville"/>
                <a:cs typeface="Libre Baskerville"/>
                <a:sym typeface="Libre Baskerville"/>
              </a:defRPr>
            </a:lvl1pPr>
            <a:lvl2pPr lvl="1" rtl="0" algn="ctr">
              <a:lnSpc>
                <a:spcPct val="100000"/>
              </a:lnSpc>
              <a:spcBef>
                <a:spcPts val="0"/>
              </a:spcBef>
              <a:spcAft>
                <a:spcPts val="0"/>
              </a:spcAft>
              <a:buSzPts val="1600"/>
              <a:buNone/>
              <a:defRPr b="1">
                <a:latin typeface="Libre Baskerville"/>
                <a:ea typeface="Libre Baskerville"/>
                <a:cs typeface="Libre Baskerville"/>
                <a:sym typeface="Libre Baskerville"/>
              </a:defRPr>
            </a:lvl2pPr>
            <a:lvl3pPr lvl="2" rtl="0" algn="ctr">
              <a:lnSpc>
                <a:spcPct val="100000"/>
              </a:lnSpc>
              <a:spcBef>
                <a:spcPts val="0"/>
              </a:spcBef>
              <a:spcAft>
                <a:spcPts val="0"/>
              </a:spcAft>
              <a:buSzPts val="1600"/>
              <a:buNone/>
              <a:defRPr b="1">
                <a:latin typeface="Libre Baskerville"/>
                <a:ea typeface="Libre Baskerville"/>
                <a:cs typeface="Libre Baskerville"/>
                <a:sym typeface="Libre Baskerville"/>
              </a:defRPr>
            </a:lvl3pPr>
            <a:lvl4pPr lvl="3" rtl="0" algn="ctr">
              <a:lnSpc>
                <a:spcPct val="100000"/>
              </a:lnSpc>
              <a:spcBef>
                <a:spcPts val="0"/>
              </a:spcBef>
              <a:spcAft>
                <a:spcPts val="0"/>
              </a:spcAft>
              <a:buSzPts val="1600"/>
              <a:buNone/>
              <a:defRPr b="1">
                <a:latin typeface="Libre Baskerville"/>
                <a:ea typeface="Libre Baskerville"/>
                <a:cs typeface="Libre Baskerville"/>
                <a:sym typeface="Libre Baskerville"/>
              </a:defRPr>
            </a:lvl4pPr>
            <a:lvl5pPr lvl="4" rtl="0" algn="ctr">
              <a:lnSpc>
                <a:spcPct val="100000"/>
              </a:lnSpc>
              <a:spcBef>
                <a:spcPts val="0"/>
              </a:spcBef>
              <a:spcAft>
                <a:spcPts val="0"/>
              </a:spcAft>
              <a:buSzPts val="1600"/>
              <a:buNone/>
              <a:defRPr b="1">
                <a:latin typeface="Libre Baskerville"/>
                <a:ea typeface="Libre Baskerville"/>
                <a:cs typeface="Libre Baskerville"/>
                <a:sym typeface="Libre Baskerville"/>
              </a:defRPr>
            </a:lvl5pPr>
            <a:lvl6pPr lvl="5" rtl="0" algn="ctr">
              <a:lnSpc>
                <a:spcPct val="100000"/>
              </a:lnSpc>
              <a:spcBef>
                <a:spcPts val="0"/>
              </a:spcBef>
              <a:spcAft>
                <a:spcPts val="0"/>
              </a:spcAft>
              <a:buSzPts val="1600"/>
              <a:buNone/>
              <a:defRPr b="1">
                <a:latin typeface="Libre Baskerville"/>
                <a:ea typeface="Libre Baskerville"/>
                <a:cs typeface="Libre Baskerville"/>
                <a:sym typeface="Libre Baskerville"/>
              </a:defRPr>
            </a:lvl6pPr>
            <a:lvl7pPr lvl="6" rtl="0" algn="ctr">
              <a:lnSpc>
                <a:spcPct val="100000"/>
              </a:lnSpc>
              <a:spcBef>
                <a:spcPts val="0"/>
              </a:spcBef>
              <a:spcAft>
                <a:spcPts val="0"/>
              </a:spcAft>
              <a:buSzPts val="1600"/>
              <a:buNone/>
              <a:defRPr b="1">
                <a:latin typeface="Libre Baskerville"/>
                <a:ea typeface="Libre Baskerville"/>
                <a:cs typeface="Libre Baskerville"/>
                <a:sym typeface="Libre Baskerville"/>
              </a:defRPr>
            </a:lvl7pPr>
            <a:lvl8pPr lvl="7" rtl="0" algn="ctr">
              <a:lnSpc>
                <a:spcPct val="100000"/>
              </a:lnSpc>
              <a:spcBef>
                <a:spcPts val="0"/>
              </a:spcBef>
              <a:spcAft>
                <a:spcPts val="0"/>
              </a:spcAft>
              <a:buSzPts val="1600"/>
              <a:buNone/>
              <a:defRPr b="1">
                <a:latin typeface="Libre Baskerville"/>
                <a:ea typeface="Libre Baskerville"/>
                <a:cs typeface="Libre Baskerville"/>
                <a:sym typeface="Libre Baskerville"/>
              </a:defRPr>
            </a:lvl8pPr>
            <a:lvl9pPr lvl="8" rtl="0" algn="ctr">
              <a:lnSpc>
                <a:spcPct val="100000"/>
              </a:lnSpc>
              <a:spcBef>
                <a:spcPts val="0"/>
              </a:spcBef>
              <a:spcAft>
                <a:spcPts val="0"/>
              </a:spcAft>
              <a:buSzPts val="1600"/>
              <a:buNone/>
              <a:defRPr b="1">
                <a:latin typeface="Libre Baskerville"/>
                <a:ea typeface="Libre Baskerville"/>
                <a:cs typeface="Libre Baskerville"/>
                <a:sym typeface="Libre Baskerville"/>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_1_1">
    <p:spTree>
      <p:nvGrpSpPr>
        <p:cNvPr id="297" name="Shape 297"/>
        <p:cNvGrpSpPr/>
        <p:nvPr/>
      </p:nvGrpSpPr>
      <p:grpSpPr>
        <a:xfrm>
          <a:off x="0" y="0"/>
          <a:ext cx="0" cy="0"/>
          <a:chOff x="0" y="0"/>
          <a:chExt cx="0" cy="0"/>
        </a:xfrm>
      </p:grpSpPr>
      <p:grpSp>
        <p:nvGrpSpPr>
          <p:cNvPr id="298" name="Google Shape;298;p58"/>
          <p:cNvGrpSpPr/>
          <p:nvPr/>
        </p:nvGrpSpPr>
        <p:grpSpPr>
          <a:xfrm>
            <a:off x="447388" y="-14050"/>
            <a:ext cx="8249225" cy="5157425"/>
            <a:chOff x="400525" y="-14050"/>
            <a:chExt cx="8249225" cy="5157425"/>
          </a:xfrm>
        </p:grpSpPr>
        <p:cxnSp>
          <p:nvCxnSpPr>
            <p:cNvPr id="299" name="Google Shape;299;p58"/>
            <p:cNvCxnSpPr/>
            <p:nvPr/>
          </p:nvCxnSpPr>
          <p:spPr>
            <a:xfrm>
              <a:off x="400525" y="-14050"/>
              <a:ext cx="0" cy="4897500"/>
            </a:xfrm>
            <a:prstGeom prst="straightConnector1">
              <a:avLst/>
            </a:prstGeom>
            <a:noFill/>
            <a:ln cap="flat" cmpd="sng" w="19050">
              <a:solidFill>
                <a:schemeClr val="lt1"/>
              </a:solidFill>
              <a:prstDash val="solid"/>
              <a:round/>
              <a:headEnd len="sm" w="sm" type="none"/>
              <a:tailEnd len="sm" w="sm" type="none"/>
            </a:ln>
          </p:spPr>
        </p:cxnSp>
        <p:cxnSp>
          <p:nvCxnSpPr>
            <p:cNvPr id="300" name="Google Shape;300;p58"/>
            <p:cNvCxnSpPr/>
            <p:nvPr/>
          </p:nvCxnSpPr>
          <p:spPr>
            <a:xfrm>
              <a:off x="407550" y="4604450"/>
              <a:ext cx="8242200" cy="0"/>
            </a:xfrm>
            <a:prstGeom prst="straightConnector1">
              <a:avLst/>
            </a:prstGeom>
            <a:noFill/>
            <a:ln cap="flat" cmpd="sng" w="19050">
              <a:solidFill>
                <a:schemeClr val="lt1"/>
              </a:solidFill>
              <a:prstDash val="solid"/>
              <a:round/>
              <a:headEnd len="sm" w="sm" type="none"/>
              <a:tailEnd len="sm" w="sm" type="none"/>
            </a:ln>
          </p:spPr>
        </p:cxnSp>
        <p:cxnSp>
          <p:nvCxnSpPr>
            <p:cNvPr id="301" name="Google Shape;301;p58"/>
            <p:cNvCxnSpPr/>
            <p:nvPr/>
          </p:nvCxnSpPr>
          <p:spPr>
            <a:xfrm>
              <a:off x="8642700" y="3105775"/>
              <a:ext cx="0" cy="2037600"/>
            </a:xfrm>
            <a:prstGeom prst="straightConnector1">
              <a:avLst/>
            </a:prstGeom>
            <a:noFill/>
            <a:ln cap="flat" cmpd="sng" w="19050">
              <a:solidFill>
                <a:schemeClr val="lt1"/>
              </a:solidFill>
              <a:prstDash val="solid"/>
              <a:round/>
              <a:headEnd len="sm" w="sm" type="none"/>
              <a:tailEnd len="sm" w="sm" type="none"/>
            </a:ln>
          </p:spPr>
        </p:cxnSp>
      </p:gr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_1_1">
    <p:spTree>
      <p:nvGrpSpPr>
        <p:cNvPr id="302" name="Shape 302"/>
        <p:cNvGrpSpPr/>
        <p:nvPr/>
      </p:nvGrpSpPr>
      <p:grpSpPr>
        <a:xfrm>
          <a:off x="0" y="0"/>
          <a:ext cx="0" cy="0"/>
          <a:chOff x="0" y="0"/>
          <a:chExt cx="0" cy="0"/>
        </a:xfrm>
      </p:grpSpPr>
      <p:cxnSp>
        <p:nvCxnSpPr>
          <p:cNvPr id="303" name="Google Shape;303;p59"/>
          <p:cNvCxnSpPr/>
          <p:nvPr/>
        </p:nvCxnSpPr>
        <p:spPr>
          <a:xfrm>
            <a:off x="4393825" y="1427675"/>
            <a:ext cx="0" cy="3715800"/>
          </a:xfrm>
          <a:prstGeom prst="straightConnector1">
            <a:avLst/>
          </a:prstGeom>
          <a:noFill/>
          <a:ln cap="flat" cmpd="sng" w="19050">
            <a:solidFill>
              <a:schemeClr val="lt1"/>
            </a:solidFill>
            <a:prstDash val="solid"/>
            <a:round/>
            <a:headEnd len="sm" w="sm" type="none"/>
            <a:tailEnd len="sm" w="sm" type="none"/>
          </a:ln>
        </p:spPr>
      </p:cxnSp>
      <p:cxnSp>
        <p:nvCxnSpPr>
          <p:cNvPr id="304" name="Google Shape;304;p59"/>
          <p:cNvCxnSpPr/>
          <p:nvPr/>
        </p:nvCxnSpPr>
        <p:spPr>
          <a:xfrm rot="10800000">
            <a:off x="6525" y="4771875"/>
            <a:ext cx="4393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8" name="Shape 308"/>
        <p:cNvGrpSpPr/>
        <p:nvPr/>
      </p:nvGrpSpPr>
      <p:grpSpPr>
        <a:xfrm>
          <a:off x="0" y="0"/>
          <a:ext cx="0" cy="0"/>
          <a:chOff x="0" y="0"/>
          <a:chExt cx="0" cy="0"/>
        </a:xfrm>
      </p:grpSpPr>
      <p:sp>
        <p:nvSpPr>
          <p:cNvPr id="309" name="Google Shape;309;p61"/>
          <p:cNvSpPr txBox="1"/>
          <p:nvPr>
            <p:ph type="ctrTitle"/>
          </p:nvPr>
        </p:nvSpPr>
        <p:spPr>
          <a:xfrm>
            <a:off x="1162588" y="1322251"/>
            <a:ext cx="4654500" cy="1088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7200"/>
              <a:buNone/>
              <a:defRPr b="0" sz="5300"/>
            </a:lvl1pPr>
            <a:lvl2pPr lvl="1" rtl="0" algn="ctr">
              <a:lnSpc>
                <a:spcPct val="80000"/>
              </a:lnSpc>
              <a:spcBef>
                <a:spcPts val="0"/>
              </a:spcBef>
              <a:spcAft>
                <a:spcPts val="0"/>
              </a:spcAft>
              <a:buSzPts val="7200"/>
              <a:buNone/>
              <a:defRPr sz="7200"/>
            </a:lvl2pPr>
            <a:lvl3pPr lvl="2" rtl="0" algn="ctr">
              <a:lnSpc>
                <a:spcPct val="80000"/>
              </a:lnSpc>
              <a:spcBef>
                <a:spcPts val="0"/>
              </a:spcBef>
              <a:spcAft>
                <a:spcPts val="0"/>
              </a:spcAft>
              <a:buSzPts val="7200"/>
              <a:buNone/>
              <a:defRPr sz="7200"/>
            </a:lvl3pPr>
            <a:lvl4pPr lvl="3" rtl="0" algn="ctr">
              <a:lnSpc>
                <a:spcPct val="80000"/>
              </a:lnSpc>
              <a:spcBef>
                <a:spcPts val="0"/>
              </a:spcBef>
              <a:spcAft>
                <a:spcPts val="0"/>
              </a:spcAft>
              <a:buSzPts val="7200"/>
              <a:buNone/>
              <a:defRPr sz="7200"/>
            </a:lvl4pPr>
            <a:lvl5pPr lvl="4" rtl="0" algn="ctr">
              <a:lnSpc>
                <a:spcPct val="80000"/>
              </a:lnSpc>
              <a:spcBef>
                <a:spcPts val="0"/>
              </a:spcBef>
              <a:spcAft>
                <a:spcPts val="0"/>
              </a:spcAft>
              <a:buSzPts val="7200"/>
              <a:buNone/>
              <a:defRPr sz="7200"/>
            </a:lvl5pPr>
            <a:lvl6pPr lvl="5" rtl="0" algn="ctr">
              <a:lnSpc>
                <a:spcPct val="80000"/>
              </a:lnSpc>
              <a:spcBef>
                <a:spcPts val="0"/>
              </a:spcBef>
              <a:spcAft>
                <a:spcPts val="0"/>
              </a:spcAft>
              <a:buSzPts val="7200"/>
              <a:buNone/>
              <a:defRPr sz="7200"/>
            </a:lvl6pPr>
            <a:lvl7pPr lvl="6" rtl="0" algn="ctr">
              <a:lnSpc>
                <a:spcPct val="80000"/>
              </a:lnSpc>
              <a:spcBef>
                <a:spcPts val="0"/>
              </a:spcBef>
              <a:spcAft>
                <a:spcPts val="0"/>
              </a:spcAft>
              <a:buSzPts val="7200"/>
              <a:buNone/>
              <a:defRPr sz="7200"/>
            </a:lvl7pPr>
            <a:lvl8pPr lvl="7" rtl="0" algn="ctr">
              <a:lnSpc>
                <a:spcPct val="80000"/>
              </a:lnSpc>
              <a:spcBef>
                <a:spcPts val="0"/>
              </a:spcBef>
              <a:spcAft>
                <a:spcPts val="0"/>
              </a:spcAft>
              <a:buSzPts val="7200"/>
              <a:buNone/>
              <a:defRPr sz="7200"/>
            </a:lvl8pPr>
            <a:lvl9pPr lvl="8" rtl="0" algn="ctr">
              <a:lnSpc>
                <a:spcPct val="80000"/>
              </a:lnSpc>
              <a:spcBef>
                <a:spcPts val="0"/>
              </a:spcBef>
              <a:spcAft>
                <a:spcPts val="0"/>
              </a:spcAft>
              <a:buSzPts val="7200"/>
              <a:buNone/>
              <a:defRPr sz="7200"/>
            </a:lvl9pPr>
          </a:lstStyle>
          <a:p/>
        </p:txBody>
      </p:sp>
      <p:sp>
        <p:nvSpPr>
          <p:cNvPr id="310" name="Google Shape;310;p61"/>
          <p:cNvSpPr txBox="1"/>
          <p:nvPr>
            <p:ph idx="1" type="subTitle"/>
          </p:nvPr>
        </p:nvSpPr>
        <p:spPr>
          <a:xfrm>
            <a:off x="1228400" y="804698"/>
            <a:ext cx="984900" cy="4245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1"/>
              </a:buClr>
              <a:buSzPts val="2400"/>
              <a:buNone/>
              <a:defRPr sz="2100"/>
            </a:lvl1pPr>
            <a:lvl2pPr lvl="1" rtl="0" algn="ctr">
              <a:lnSpc>
                <a:spcPct val="100000"/>
              </a:lnSpc>
              <a:spcBef>
                <a:spcPts val="0"/>
              </a:spcBef>
              <a:spcAft>
                <a:spcPts val="0"/>
              </a:spcAft>
              <a:buClr>
                <a:schemeClr val="accent1"/>
              </a:buClr>
              <a:buSzPts val="2400"/>
              <a:buNone/>
              <a:defRPr sz="2400">
                <a:solidFill>
                  <a:schemeClr val="accent1"/>
                </a:solidFill>
              </a:defRPr>
            </a:lvl2pPr>
            <a:lvl3pPr lvl="2" rtl="0" algn="ctr">
              <a:lnSpc>
                <a:spcPct val="100000"/>
              </a:lnSpc>
              <a:spcBef>
                <a:spcPts val="0"/>
              </a:spcBef>
              <a:spcAft>
                <a:spcPts val="0"/>
              </a:spcAft>
              <a:buClr>
                <a:schemeClr val="accent1"/>
              </a:buClr>
              <a:buSzPts val="2400"/>
              <a:buNone/>
              <a:defRPr sz="2400">
                <a:solidFill>
                  <a:schemeClr val="accent1"/>
                </a:solidFill>
              </a:defRPr>
            </a:lvl3pPr>
            <a:lvl4pPr lvl="3" rtl="0" algn="ctr">
              <a:lnSpc>
                <a:spcPct val="100000"/>
              </a:lnSpc>
              <a:spcBef>
                <a:spcPts val="0"/>
              </a:spcBef>
              <a:spcAft>
                <a:spcPts val="0"/>
              </a:spcAft>
              <a:buClr>
                <a:schemeClr val="accent1"/>
              </a:buClr>
              <a:buSzPts val="2400"/>
              <a:buNone/>
              <a:defRPr sz="2400">
                <a:solidFill>
                  <a:schemeClr val="accent1"/>
                </a:solidFill>
              </a:defRPr>
            </a:lvl4pPr>
            <a:lvl5pPr lvl="4" rtl="0" algn="ctr">
              <a:lnSpc>
                <a:spcPct val="100000"/>
              </a:lnSpc>
              <a:spcBef>
                <a:spcPts val="0"/>
              </a:spcBef>
              <a:spcAft>
                <a:spcPts val="0"/>
              </a:spcAft>
              <a:buClr>
                <a:schemeClr val="accent1"/>
              </a:buClr>
              <a:buSzPts val="2400"/>
              <a:buNone/>
              <a:defRPr sz="2400">
                <a:solidFill>
                  <a:schemeClr val="accent1"/>
                </a:solidFill>
              </a:defRPr>
            </a:lvl5pPr>
            <a:lvl6pPr lvl="5" rtl="0" algn="ctr">
              <a:lnSpc>
                <a:spcPct val="100000"/>
              </a:lnSpc>
              <a:spcBef>
                <a:spcPts val="0"/>
              </a:spcBef>
              <a:spcAft>
                <a:spcPts val="0"/>
              </a:spcAft>
              <a:buClr>
                <a:schemeClr val="accent1"/>
              </a:buClr>
              <a:buSzPts val="2400"/>
              <a:buNone/>
              <a:defRPr sz="2400">
                <a:solidFill>
                  <a:schemeClr val="accent1"/>
                </a:solidFill>
              </a:defRPr>
            </a:lvl6pPr>
            <a:lvl7pPr lvl="6" rtl="0" algn="ctr">
              <a:lnSpc>
                <a:spcPct val="100000"/>
              </a:lnSpc>
              <a:spcBef>
                <a:spcPts val="0"/>
              </a:spcBef>
              <a:spcAft>
                <a:spcPts val="0"/>
              </a:spcAft>
              <a:buClr>
                <a:schemeClr val="accent1"/>
              </a:buClr>
              <a:buSzPts val="2400"/>
              <a:buNone/>
              <a:defRPr sz="2400">
                <a:solidFill>
                  <a:schemeClr val="accent1"/>
                </a:solidFill>
              </a:defRPr>
            </a:lvl7pPr>
            <a:lvl8pPr lvl="7" rtl="0" algn="ctr">
              <a:lnSpc>
                <a:spcPct val="100000"/>
              </a:lnSpc>
              <a:spcBef>
                <a:spcPts val="0"/>
              </a:spcBef>
              <a:spcAft>
                <a:spcPts val="0"/>
              </a:spcAft>
              <a:buClr>
                <a:schemeClr val="accent1"/>
              </a:buClr>
              <a:buSzPts val="2400"/>
              <a:buNone/>
              <a:defRPr sz="2400">
                <a:solidFill>
                  <a:schemeClr val="accent1"/>
                </a:solidFill>
              </a:defRPr>
            </a:lvl8pPr>
            <a:lvl9pPr lvl="8" rtl="0" algn="ctr">
              <a:lnSpc>
                <a:spcPct val="100000"/>
              </a:lnSpc>
              <a:spcBef>
                <a:spcPts val="0"/>
              </a:spcBef>
              <a:spcAft>
                <a:spcPts val="0"/>
              </a:spcAft>
              <a:buClr>
                <a:schemeClr val="accent1"/>
              </a:buClr>
              <a:buSzPts val="2400"/>
              <a:buNone/>
              <a:defRPr sz="2400">
                <a:solidFill>
                  <a:schemeClr val="accent1"/>
                </a:solidFill>
              </a:defRPr>
            </a:lvl9pPr>
          </a:lstStyle>
          <a:p/>
        </p:txBody>
      </p:sp>
      <p:sp>
        <p:nvSpPr>
          <p:cNvPr id="311" name="Google Shape;311;p61"/>
          <p:cNvSpPr txBox="1"/>
          <p:nvPr>
            <p:ph idx="2" type="ctrTitle"/>
          </p:nvPr>
        </p:nvSpPr>
        <p:spPr>
          <a:xfrm>
            <a:off x="3294375" y="2562440"/>
            <a:ext cx="4719600" cy="1088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7200"/>
              <a:buNone/>
              <a:defRPr b="0" sz="5300"/>
            </a:lvl1pPr>
            <a:lvl2pPr lvl="1" rtl="0" algn="ctr">
              <a:lnSpc>
                <a:spcPct val="80000"/>
              </a:lnSpc>
              <a:spcBef>
                <a:spcPts val="0"/>
              </a:spcBef>
              <a:spcAft>
                <a:spcPts val="0"/>
              </a:spcAft>
              <a:buSzPts val="7200"/>
              <a:buNone/>
              <a:defRPr sz="7200"/>
            </a:lvl2pPr>
            <a:lvl3pPr lvl="2" rtl="0" algn="ctr">
              <a:lnSpc>
                <a:spcPct val="80000"/>
              </a:lnSpc>
              <a:spcBef>
                <a:spcPts val="0"/>
              </a:spcBef>
              <a:spcAft>
                <a:spcPts val="0"/>
              </a:spcAft>
              <a:buSzPts val="7200"/>
              <a:buNone/>
              <a:defRPr sz="7200"/>
            </a:lvl3pPr>
            <a:lvl4pPr lvl="3" rtl="0" algn="ctr">
              <a:lnSpc>
                <a:spcPct val="80000"/>
              </a:lnSpc>
              <a:spcBef>
                <a:spcPts val="0"/>
              </a:spcBef>
              <a:spcAft>
                <a:spcPts val="0"/>
              </a:spcAft>
              <a:buSzPts val="7200"/>
              <a:buNone/>
              <a:defRPr sz="7200"/>
            </a:lvl4pPr>
            <a:lvl5pPr lvl="4" rtl="0" algn="ctr">
              <a:lnSpc>
                <a:spcPct val="80000"/>
              </a:lnSpc>
              <a:spcBef>
                <a:spcPts val="0"/>
              </a:spcBef>
              <a:spcAft>
                <a:spcPts val="0"/>
              </a:spcAft>
              <a:buSzPts val="7200"/>
              <a:buNone/>
              <a:defRPr sz="7200"/>
            </a:lvl5pPr>
            <a:lvl6pPr lvl="5" rtl="0" algn="ctr">
              <a:lnSpc>
                <a:spcPct val="80000"/>
              </a:lnSpc>
              <a:spcBef>
                <a:spcPts val="0"/>
              </a:spcBef>
              <a:spcAft>
                <a:spcPts val="0"/>
              </a:spcAft>
              <a:buSzPts val="7200"/>
              <a:buNone/>
              <a:defRPr sz="7200"/>
            </a:lvl6pPr>
            <a:lvl7pPr lvl="6" rtl="0" algn="ctr">
              <a:lnSpc>
                <a:spcPct val="80000"/>
              </a:lnSpc>
              <a:spcBef>
                <a:spcPts val="0"/>
              </a:spcBef>
              <a:spcAft>
                <a:spcPts val="0"/>
              </a:spcAft>
              <a:buSzPts val="7200"/>
              <a:buNone/>
              <a:defRPr sz="7200"/>
            </a:lvl7pPr>
            <a:lvl8pPr lvl="7" rtl="0" algn="ctr">
              <a:lnSpc>
                <a:spcPct val="80000"/>
              </a:lnSpc>
              <a:spcBef>
                <a:spcPts val="0"/>
              </a:spcBef>
              <a:spcAft>
                <a:spcPts val="0"/>
              </a:spcAft>
              <a:buSzPts val="7200"/>
              <a:buNone/>
              <a:defRPr sz="7200"/>
            </a:lvl8pPr>
            <a:lvl9pPr lvl="8" rtl="0" algn="ctr">
              <a:lnSpc>
                <a:spcPct val="80000"/>
              </a:lnSpc>
              <a:spcBef>
                <a:spcPts val="0"/>
              </a:spcBef>
              <a:spcAft>
                <a:spcPts val="0"/>
              </a:spcAft>
              <a:buSzPts val="7200"/>
              <a:buNone/>
              <a:defRPr sz="7200"/>
            </a:lvl9pPr>
          </a:lstStyl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9">
    <p:spTree>
      <p:nvGrpSpPr>
        <p:cNvPr id="312" name="Shape 312"/>
        <p:cNvGrpSpPr/>
        <p:nvPr/>
      </p:nvGrpSpPr>
      <p:grpSpPr>
        <a:xfrm>
          <a:off x="0" y="0"/>
          <a:ext cx="0" cy="0"/>
          <a:chOff x="0" y="0"/>
          <a:chExt cx="0" cy="0"/>
        </a:xfrm>
      </p:grpSpPr>
      <p:sp>
        <p:nvSpPr>
          <p:cNvPr id="313" name="Google Shape;313;p62"/>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314" name="Google Shape;314;p62"/>
          <p:cNvSpPr txBox="1"/>
          <p:nvPr>
            <p:ph idx="1" type="subTitle"/>
          </p:nvPr>
        </p:nvSpPr>
        <p:spPr>
          <a:xfrm>
            <a:off x="4173825" y="1716238"/>
            <a:ext cx="4533000" cy="22275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1000"/>
              </a:spcBef>
              <a:spcAft>
                <a:spcPts val="0"/>
              </a:spcAft>
              <a:buSzPts val="1600"/>
              <a:buNone/>
              <a:defRPr/>
            </a:lvl2pPr>
            <a:lvl3pPr lvl="2" rtl="0" algn="l">
              <a:lnSpc>
                <a:spcPct val="100000"/>
              </a:lnSpc>
              <a:spcBef>
                <a:spcPts val="1000"/>
              </a:spcBef>
              <a:spcAft>
                <a:spcPts val="0"/>
              </a:spcAft>
              <a:buSzPts val="1600"/>
              <a:buNone/>
              <a:defRPr/>
            </a:lvl3pPr>
            <a:lvl4pPr lvl="3" rtl="0" algn="l">
              <a:lnSpc>
                <a:spcPct val="100000"/>
              </a:lnSpc>
              <a:spcBef>
                <a:spcPts val="1000"/>
              </a:spcBef>
              <a:spcAft>
                <a:spcPts val="0"/>
              </a:spcAft>
              <a:buSzPts val="1600"/>
              <a:buNone/>
              <a:defRPr/>
            </a:lvl4pPr>
            <a:lvl5pPr lvl="4" rtl="0" algn="l">
              <a:lnSpc>
                <a:spcPct val="100000"/>
              </a:lnSpc>
              <a:spcBef>
                <a:spcPts val="1000"/>
              </a:spcBef>
              <a:spcAft>
                <a:spcPts val="0"/>
              </a:spcAft>
              <a:buSzPts val="1600"/>
              <a:buNone/>
              <a:defRPr/>
            </a:lvl5pPr>
            <a:lvl6pPr lvl="5" rtl="0" algn="l">
              <a:lnSpc>
                <a:spcPct val="100000"/>
              </a:lnSpc>
              <a:spcBef>
                <a:spcPts val="1000"/>
              </a:spcBef>
              <a:spcAft>
                <a:spcPts val="0"/>
              </a:spcAft>
              <a:buSzPts val="1600"/>
              <a:buNone/>
              <a:defRPr/>
            </a:lvl6pPr>
            <a:lvl7pPr lvl="6" rtl="0" algn="l">
              <a:lnSpc>
                <a:spcPct val="100000"/>
              </a:lnSpc>
              <a:spcBef>
                <a:spcPts val="1000"/>
              </a:spcBef>
              <a:spcAft>
                <a:spcPts val="0"/>
              </a:spcAft>
              <a:buSzPts val="1600"/>
              <a:buNone/>
              <a:defRPr/>
            </a:lvl7pPr>
            <a:lvl8pPr lvl="7" rtl="0" algn="l">
              <a:lnSpc>
                <a:spcPct val="100000"/>
              </a:lnSpc>
              <a:spcBef>
                <a:spcPts val="1000"/>
              </a:spcBef>
              <a:spcAft>
                <a:spcPts val="0"/>
              </a:spcAft>
              <a:buSzPts val="1600"/>
              <a:buNone/>
              <a:defRPr/>
            </a:lvl8pPr>
            <a:lvl9pPr lvl="8" rtl="0" algn="l">
              <a:lnSpc>
                <a:spcPct val="100000"/>
              </a:lnSpc>
              <a:spcBef>
                <a:spcPts val="1000"/>
              </a:spcBef>
              <a:spcAft>
                <a:spcPts val="1000"/>
              </a:spcAft>
              <a:buSzPts val="1600"/>
              <a:buNone/>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
    <p:spTree>
      <p:nvGrpSpPr>
        <p:cNvPr id="315" name="Shape 315"/>
        <p:cNvGrpSpPr/>
        <p:nvPr/>
      </p:nvGrpSpPr>
      <p:grpSpPr>
        <a:xfrm>
          <a:off x="0" y="0"/>
          <a:ext cx="0" cy="0"/>
          <a:chOff x="0" y="0"/>
          <a:chExt cx="0" cy="0"/>
        </a:xfrm>
      </p:grpSpPr>
      <p:sp>
        <p:nvSpPr>
          <p:cNvPr id="316" name="Google Shape;316;p63"/>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317" name="Google Shape;317;p63"/>
          <p:cNvSpPr txBox="1"/>
          <p:nvPr>
            <p:ph idx="1" type="subTitle"/>
          </p:nvPr>
        </p:nvSpPr>
        <p:spPr>
          <a:xfrm>
            <a:off x="890800" y="3262850"/>
            <a:ext cx="2141100" cy="926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18" name="Google Shape;318;p63"/>
          <p:cNvSpPr txBox="1"/>
          <p:nvPr>
            <p:ph idx="2" type="subTitle"/>
          </p:nvPr>
        </p:nvSpPr>
        <p:spPr>
          <a:xfrm>
            <a:off x="890788" y="4086613"/>
            <a:ext cx="2141100" cy="714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19" name="Google Shape;319;p63"/>
          <p:cNvSpPr txBox="1"/>
          <p:nvPr>
            <p:ph idx="3" type="subTitle"/>
          </p:nvPr>
        </p:nvSpPr>
        <p:spPr>
          <a:xfrm>
            <a:off x="3501450" y="1306950"/>
            <a:ext cx="2141100" cy="926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20" name="Google Shape;320;p63"/>
          <p:cNvSpPr txBox="1"/>
          <p:nvPr>
            <p:ph idx="4" type="subTitle"/>
          </p:nvPr>
        </p:nvSpPr>
        <p:spPr>
          <a:xfrm>
            <a:off x="3501450" y="2130713"/>
            <a:ext cx="2141100" cy="714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21" name="Google Shape;321;p63"/>
          <p:cNvSpPr txBox="1"/>
          <p:nvPr>
            <p:ph idx="5" type="subTitle"/>
          </p:nvPr>
        </p:nvSpPr>
        <p:spPr>
          <a:xfrm>
            <a:off x="6112125" y="3262850"/>
            <a:ext cx="2141100" cy="926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22" name="Google Shape;322;p63"/>
          <p:cNvSpPr txBox="1"/>
          <p:nvPr>
            <p:ph idx="6" type="subTitle"/>
          </p:nvPr>
        </p:nvSpPr>
        <p:spPr>
          <a:xfrm>
            <a:off x="6112113" y="4086613"/>
            <a:ext cx="2141100" cy="7143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11044" y="1417772"/>
            <a:ext cx="385200" cy="0"/>
          </a:xfrm>
          <a:prstGeom prst="straightConnector1">
            <a:avLst/>
          </a:prstGeom>
          <a:noFill/>
          <a:ln cap="flat" cmpd="sng" w="28575">
            <a:solidFill>
              <a:schemeClr val="dk1"/>
            </a:solidFill>
            <a:prstDash val="solid"/>
            <a:round/>
            <a:headEnd len="sm" w="sm" type="none"/>
            <a:tailEnd len="sm" w="sm" type="none"/>
          </a:ln>
        </p:spPr>
      </p:cxnSp>
      <p:sp>
        <p:nvSpPr>
          <p:cNvPr id="36" name="Google Shape;36;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11700" y="1640350"/>
            <a:ext cx="2808000" cy="2928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numbers">
  <p:cSld name="CUSTOM_8">
    <p:spTree>
      <p:nvGrpSpPr>
        <p:cNvPr id="323" name="Shape 323"/>
        <p:cNvGrpSpPr/>
        <p:nvPr/>
      </p:nvGrpSpPr>
      <p:grpSpPr>
        <a:xfrm>
          <a:off x="0" y="0"/>
          <a:ext cx="0" cy="0"/>
          <a:chOff x="0" y="0"/>
          <a:chExt cx="0" cy="0"/>
        </a:xfrm>
      </p:grpSpPr>
      <p:sp>
        <p:nvSpPr>
          <p:cNvPr id="324" name="Google Shape;324;p64"/>
          <p:cNvSpPr txBox="1"/>
          <p:nvPr>
            <p:ph type="title"/>
          </p:nvPr>
        </p:nvSpPr>
        <p:spPr>
          <a:xfrm>
            <a:off x="870650" y="3436225"/>
            <a:ext cx="3594300" cy="5862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Clr>
                <a:schemeClr val="accent1"/>
              </a:buClr>
              <a:buSzPts val="3600"/>
              <a:buNone/>
              <a:defRPr b="1" sz="3300"/>
            </a:lvl1pPr>
            <a:lvl2pPr lvl="1" rtl="0" algn="ctr">
              <a:lnSpc>
                <a:spcPct val="80000"/>
              </a:lnSpc>
              <a:spcBef>
                <a:spcPts val="0"/>
              </a:spcBef>
              <a:spcAft>
                <a:spcPts val="0"/>
              </a:spcAft>
              <a:buClr>
                <a:schemeClr val="accent1"/>
              </a:buClr>
              <a:buSzPts val="3600"/>
              <a:buNone/>
              <a:defRPr b="1" sz="3600">
                <a:solidFill>
                  <a:schemeClr val="accent1"/>
                </a:solidFill>
              </a:defRPr>
            </a:lvl2pPr>
            <a:lvl3pPr lvl="2" rtl="0" algn="ctr">
              <a:lnSpc>
                <a:spcPct val="80000"/>
              </a:lnSpc>
              <a:spcBef>
                <a:spcPts val="0"/>
              </a:spcBef>
              <a:spcAft>
                <a:spcPts val="0"/>
              </a:spcAft>
              <a:buClr>
                <a:schemeClr val="accent1"/>
              </a:buClr>
              <a:buSzPts val="3600"/>
              <a:buNone/>
              <a:defRPr b="1" sz="3600">
                <a:solidFill>
                  <a:schemeClr val="accent1"/>
                </a:solidFill>
              </a:defRPr>
            </a:lvl3pPr>
            <a:lvl4pPr lvl="3" rtl="0" algn="ctr">
              <a:lnSpc>
                <a:spcPct val="80000"/>
              </a:lnSpc>
              <a:spcBef>
                <a:spcPts val="0"/>
              </a:spcBef>
              <a:spcAft>
                <a:spcPts val="0"/>
              </a:spcAft>
              <a:buClr>
                <a:schemeClr val="accent1"/>
              </a:buClr>
              <a:buSzPts val="3600"/>
              <a:buNone/>
              <a:defRPr b="1" sz="3600">
                <a:solidFill>
                  <a:schemeClr val="accent1"/>
                </a:solidFill>
              </a:defRPr>
            </a:lvl4pPr>
            <a:lvl5pPr lvl="4" rtl="0" algn="ctr">
              <a:lnSpc>
                <a:spcPct val="80000"/>
              </a:lnSpc>
              <a:spcBef>
                <a:spcPts val="0"/>
              </a:spcBef>
              <a:spcAft>
                <a:spcPts val="0"/>
              </a:spcAft>
              <a:buClr>
                <a:schemeClr val="accent1"/>
              </a:buClr>
              <a:buSzPts val="3600"/>
              <a:buNone/>
              <a:defRPr b="1" sz="3600">
                <a:solidFill>
                  <a:schemeClr val="accent1"/>
                </a:solidFill>
              </a:defRPr>
            </a:lvl5pPr>
            <a:lvl6pPr lvl="5" rtl="0" algn="ctr">
              <a:lnSpc>
                <a:spcPct val="80000"/>
              </a:lnSpc>
              <a:spcBef>
                <a:spcPts val="0"/>
              </a:spcBef>
              <a:spcAft>
                <a:spcPts val="0"/>
              </a:spcAft>
              <a:buClr>
                <a:schemeClr val="accent1"/>
              </a:buClr>
              <a:buSzPts val="3600"/>
              <a:buNone/>
              <a:defRPr b="1" sz="3600">
                <a:solidFill>
                  <a:schemeClr val="accent1"/>
                </a:solidFill>
              </a:defRPr>
            </a:lvl6pPr>
            <a:lvl7pPr lvl="6" rtl="0" algn="ctr">
              <a:lnSpc>
                <a:spcPct val="80000"/>
              </a:lnSpc>
              <a:spcBef>
                <a:spcPts val="0"/>
              </a:spcBef>
              <a:spcAft>
                <a:spcPts val="0"/>
              </a:spcAft>
              <a:buClr>
                <a:schemeClr val="accent1"/>
              </a:buClr>
              <a:buSzPts val="3600"/>
              <a:buNone/>
              <a:defRPr b="1" sz="3600">
                <a:solidFill>
                  <a:schemeClr val="accent1"/>
                </a:solidFill>
              </a:defRPr>
            </a:lvl7pPr>
            <a:lvl8pPr lvl="7" rtl="0" algn="ctr">
              <a:lnSpc>
                <a:spcPct val="80000"/>
              </a:lnSpc>
              <a:spcBef>
                <a:spcPts val="0"/>
              </a:spcBef>
              <a:spcAft>
                <a:spcPts val="0"/>
              </a:spcAft>
              <a:buClr>
                <a:schemeClr val="accent1"/>
              </a:buClr>
              <a:buSzPts val="3600"/>
              <a:buNone/>
              <a:defRPr b="1" sz="3600">
                <a:solidFill>
                  <a:schemeClr val="accent1"/>
                </a:solidFill>
              </a:defRPr>
            </a:lvl8pPr>
            <a:lvl9pPr lvl="8" rtl="0" algn="ctr">
              <a:lnSpc>
                <a:spcPct val="80000"/>
              </a:lnSpc>
              <a:spcBef>
                <a:spcPts val="0"/>
              </a:spcBef>
              <a:spcAft>
                <a:spcPts val="0"/>
              </a:spcAft>
              <a:buClr>
                <a:schemeClr val="accent1"/>
              </a:buClr>
              <a:buSzPts val="3600"/>
              <a:buNone/>
              <a:defRPr b="1" sz="3600">
                <a:solidFill>
                  <a:schemeClr val="accent1"/>
                </a:solidFill>
              </a:defRPr>
            </a:lvl9pPr>
          </a:lstStyle>
          <a:p/>
        </p:txBody>
      </p:sp>
      <p:sp>
        <p:nvSpPr>
          <p:cNvPr id="325" name="Google Shape;325;p64"/>
          <p:cNvSpPr txBox="1"/>
          <p:nvPr>
            <p:ph idx="1" type="subTitle"/>
          </p:nvPr>
        </p:nvSpPr>
        <p:spPr>
          <a:xfrm>
            <a:off x="875777" y="4153646"/>
            <a:ext cx="35943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326" name="Google Shape;326;p64"/>
          <p:cNvSpPr txBox="1"/>
          <p:nvPr>
            <p:ph idx="2" type="title"/>
          </p:nvPr>
        </p:nvSpPr>
        <p:spPr>
          <a:xfrm>
            <a:off x="4818200" y="3436228"/>
            <a:ext cx="3594300" cy="5862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Clr>
                <a:schemeClr val="accent1"/>
              </a:buClr>
              <a:buSzPts val="3600"/>
              <a:buNone/>
              <a:defRPr b="1" sz="3300"/>
            </a:lvl1pPr>
            <a:lvl2pPr lvl="1" rtl="0" algn="ctr">
              <a:lnSpc>
                <a:spcPct val="80000"/>
              </a:lnSpc>
              <a:spcBef>
                <a:spcPts val="0"/>
              </a:spcBef>
              <a:spcAft>
                <a:spcPts val="0"/>
              </a:spcAft>
              <a:buClr>
                <a:schemeClr val="accent1"/>
              </a:buClr>
              <a:buSzPts val="3600"/>
              <a:buNone/>
              <a:defRPr b="1" sz="3600">
                <a:solidFill>
                  <a:schemeClr val="accent1"/>
                </a:solidFill>
              </a:defRPr>
            </a:lvl2pPr>
            <a:lvl3pPr lvl="2" rtl="0" algn="ctr">
              <a:lnSpc>
                <a:spcPct val="80000"/>
              </a:lnSpc>
              <a:spcBef>
                <a:spcPts val="0"/>
              </a:spcBef>
              <a:spcAft>
                <a:spcPts val="0"/>
              </a:spcAft>
              <a:buClr>
                <a:schemeClr val="accent1"/>
              </a:buClr>
              <a:buSzPts val="3600"/>
              <a:buNone/>
              <a:defRPr b="1" sz="3600">
                <a:solidFill>
                  <a:schemeClr val="accent1"/>
                </a:solidFill>
              </a:defRPr>
            </a:lvl3pPr>
            <a:lvl4pPr lvl="3" rtl="0" algn="ctr">
              <a:lnSpc>
                <a:spcPct val="80000"/>
              </a:lnSpc>
              <a:spcBef>
                <a:spcPts val="0"/>
              </a:spcBef>
              <a:spcAft>
                <a:spcPts val="0"/>
              </a:spcAft>
              <a:buClr>
                <a:schemeClr val="accent1"/>
              </a:buClr>
              <a:buSzPts val="3600"/>
              <a:buNone/>
              <a:defRPr b="1" sz="3600">
                <a:solidFill>
                  <a:schemeClr val="accent1"/>
                </a:solidFill>
              </a:defRPr>
            </a:lvl4pPr>
            <a:lvl5pPr lvl="4" rtl="0" algn="ctr">
              <a:lnSpc>
                <a:spcPct val="80000"/>
              </a:lnSpc>
              <a:spcBef>
                <a:spcPts val="0"/>
              </a:spcBef>
              <a:spcAft>
                <a:spcPts val="0"/>
              </a:spcAft>
              <a:buClr>
                <a:schemeClr val="accent1"/>
              </a:buClr>
              <a:buSzPts val="3600"/>
              <a:buNone/>
              <a:defRPr b="1" sz="3600">
                <a:solidFill>
                  <a:schemeClr val="accent1"/>
                </a:solidFill>
              </a:defRPr>
            </a:lvl5pPr>
            <a:lvl6pPr lvl="5" rtl="0" algn="ctr">
              <a:lnSpc>
                <a:spcPct val="80000"/>
              </a:lnSpc>
              <a:spcBef>
                <a:spcPts val="0"/>
              </a:spcBef>
              <a:spcAft>
                <a:spcPts val="0"/>
              </a:spcAft>
              <a:buClr>
                <a:schemeClr val="accent1"/>
              </a:buClr>
              <a:buSzPts val="3600"/>
              <a:buNone/>
              <a:defRPr b="1" sz="3600">
                <a:solidFill>
                  <a:schemeClr val="accent1"/>
                </a:solidFill>
              </a:defRPr>
            </a:lvl6pPr>
            <a:lvl7pPr lvl="6" rtl="0" algn="ctr">
              <a:lnSpc>
                <a:spcPct val="80000"/>
              </a:lnSpc>
              <a:spcBef>
                <a:spcPts val="0"/>
              </a:spcBef>
              <a:spcAft>
                <a:spcPts val="0"/>
              </a:spcAft>
              <a:buClr>
                <a:schemeClr val="accent1"/>
              </a:buClr>
              <a:buSzPts val="3600"/>
              <a:buNone/>
              <a:defRPr b="1" sz="3600">
                <a:solidFill>
                  <a:schemeClr val="accent1"/>
                </a:solidFill>
              </a:defRPr>
            </a:lvl7pPr>
            <a:lvl8pPr lvl="7" rtl="0" algn="ctr">
              <a:lnSpc>
                <a:spcPct val="80000"/>
              </a:lnSpc>
              <a:spcBef>
                <a:spcPts val="0"/>
              </a:spcBef>
              <a:spcAft>
                <a:spcPts val="0"/>
              </a:spcAft>
              <a:buClr>
                <a:schemeClr val="accent1"/>
              </a:buClr>
              <a:buSzPts val="3600"/>
              <a:buNone/>
              <a:defRPr b="1" sz="3600">
                <a:solidFill>
                  <a:schemeClr val="accent1"/>
                </a:solidFill>
              </a:defRPr>
            </a:lvl8pPr>
            <a:lvl9pPr lvl="8" rtl="0" algn="ctr">
              <a:lnSpc>
                <a:spcPct val="80000"/>
              </a:lnSpc>
              <a:spcBef>
                <a:spcPts val="0"/>
              </a:spcBef>
              <a:spcAft>
                <a:spcPts val="0"/>
              </a:spcAft>
              <a:buClr>
                <a:schemeClr val="accent1"/>
              </a:buClr>
              <a:buSzPts val="3600"/>
              <a:buNone/>
              <a:defRPr b="1" sz="3600">
                <a:solidFill>
                  <a:schemeClr val="accent1"/>
                </a:solidFill>
              </a:defRPr>
            </a:lvl9pPr>
          </a:lstStyle>
          <a:p/>
        </p:txBody>
      </p:sp>
      <p:sp>
        <p:nvSpPr>
          <p:cNvPr id="327" name="Google Shape;327;p64"/>
          <p:cNvSpPr txBox="1"/>
          <p:nvPr>
            <p:ph idx="3" type="subTitle"/>
          </p:nvPr>
        </p:nvSpPr>
        <p:spPr>
          <a:xfrm>
            <a:off x="4823327" y="4153649"/>
            <a:ext cx="35943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328" name="Google Shape;328;p64"/>
          <p:cNvSpPr txBox="1"/>
          <p:nvPr>
            <p:ph idx="4" type="title"/>
          </p:nvPr>
        </p:nvSpPr>
        <p:spPr>
          <a:xfrm>
            <a:off x="2772286" y="1522810"/>
            <a:ext cx="3594300" cy="5862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Clr>
                <a:schemeClr val="accent1"/>
              </a:buClr>
              <a:buSzPts val="3600"/>
              <a:buNone/>
              <a:defRPr b="1" sz="3300"/>
            </a:lvl1pPr>
            <a:lvl2pPr lvl="1" rtl="0" algn="ctr">
              <a:lnSpc>
                <a:spcPct val="80000"/>
              </a:lnSpc>
              <a:spcBef>
                <a:spcPts val="0"/>
              </a:spcBef>
              <a:spcAft>
                <a:spcPts val="0"/>
              </a:spcAft>
              <a:buClr>
                <a:schemeClr val="accent1"/>
              </a:buClr>
              <a:buSzPts val="3600"/>
              <a:buNone/>
              <a:defRPr b="1" sz="3600">
                <a:solidFill>
                  <a:schemeClr val="accent1"/>
                </a:solidFill>
              </a:defRPr>
            </a:lvl2pPr>
            <a:lvl3pPr lvl="2" rtl="0" algn="ctr">
              <a:lnSpc>
                <a:spcPct val="80000"/>
              </a:lnSpc>
              <a:spcBef>
                <a:spcPts val="0"/>
              </a:spcBef>
              <a:spcAft>
                <a:spcPts val="0"/>
              </a:spcAft>
              <a:buClr>
                <a:schemeClr val="accent1"/>
              </a:buClr>
              <a:buSzPts val="3600"/>
              <a:buNone/>
              <a:defRPr b="1" sz="3600">
                <a:solidFill>
                  <a:schemeClr val="accent1"/>
                </a:solidFill>
              </a:defRPr>
            </a:lvl3pPr>
            <a:lvl4pPr lvl="3" rtl="0" algn="ctr">
              <a:lnSpc>
                <a:spcPct val="80000"/>
              </a:lnSpc>
              <a:spcBef>
                <a:spcPts val="0"/>
              </a:spcBef>
              <a:spcAft>
                <a:spcPts val="0"/>
              </a:spcAft>
              <a:buClr>
                <a:schemeClr val="accent1"/>
              </a:buClr>
              <a:buSzPts val="3600"/>
              <a:buNone/>
              <a:defRPr b="1" sz="3600">
                <a:solidFill>
                  <a:schemeClr val="accent1"/>
                </a:solidFill>
              </a:defRPr>
            </a:lvl4pPr>
            <a:lvl5pPr lvl="4" rtl="0" algn="ctr">
              <a:lnSpc>
                <a:spcPct val="80000"/>
              </a:lnSpc>
              <a:spcBef>
                <a:spcPts val="0"/>
              </a:spcBef>
              <a:spcAft>
                <a:spcPts val="0"/>
              </a:spcAft>
              <a:buClr>
                <a:schemeClr val="accent1"/>
              </a:buClr>
              <a:buSzPts val="3600"/>
              <a:buNone/>
              <a:defRPr b="1" sz="3600">
                <a:solidFill>
                  <a:schemeClr val="accent1"/>
                </a:solidFill>
              </a:defRPr>
            </a:lvl5pPr>
            <a:lvl6pPr lvl="5" rtl="0" algn="ctr">
              <a:lnSpc>
                <a:spcPct val="80000"/>
              </a:lnSpc>
              <a:spcBef>
                <a:spcPts val="0"/>
              </a:spcBef>
              <a:spcAft>
                <a:spcPts val="0"/>
              </a:spcAft>
              <a:buClr>
                <a:schemeClr val="accent1"/>
              </a:buClr>
              <a:buSzPts val="3600"/>
              <a:buNone/>
              <a:defRPr b="1" sz="3600">
                <a:solidFill>
                  <a:schemeClr val="accent1"/>
                </a:solidFill>
              </a:defRPr>
            </a:lvl6pPr>
            <a:lvl7pPr lvl="6" rtl="0" algn="ctr">
              <a:lnSpc>
                <a:spcPct val="80000"/>
              </a:lnSpc>
              <a:spcBef>
                <a:spcPts val="0"/>
              </a:spcBef>
              <a:spcAft>
                <a:spcPts val="0"/>
              </a:spcAft>
              <a:buClr>
                <a:schemeClr val="accent1"/>
              </a:buClr>
              <a:buSzPts val="3600"/>
              <a:buNone/>
              <a:defRPr b="1" sz="3600">
                <a:solidFill>
                  <a:schemeClr val="accent1"/>
                </a:solidFill>
              </a:defRPr>
            </a:lvl7pPr>
            <a:lvl8pPr lvl="7" rtl="0" algn="ctr">
              <a:lnSpc>
                <a:spcPct val="80000"/>
              </a:lnSpc>
              <a:spcBef>
                <a:spcPts val="0"/>
              </a:spcBef>
              <a:spcAft>
                <a:spcPts val="0"/>
              </a:spcAft>
              <a:buClr>
                <a:schemeClr val="accent1"/>
              </a:buClr>
              <a:buSzPts val="3600"/>
              <a:buNone/>
              <a:defRPr b="1" sz="3600">
                <a:solidFill>
                  <a:schemeClr val="accent1"/>
                </a:solidFill>
              </a:defRPr>
            </a:lvl8pPr>
            <a:lvl9pPr lvl="8" rtl="0" algn="ctr">
              <a:lnSpc>
                <a:spcPct val="80000"/>
              </a:lnSpc>
              <a:spcBef>
                <a:spcPts val="0"/>
              </a:spcBef>
              <a:spcAft>
                <a:spcPts val="0"/>
              </a:spcAft>
              <a:buClr>
                <a:schemeClr val="accent1"/>
              </a:buClr>
              <a:buSzPts val="3600"/>
              <a:buNone/>
              <a:defRPr b="1" sz="3600">
                <a:solidFill>
                  <a:schemeClr val="accent1"/>
                </a:solidFill>
              </a:defRPr>
            </a:lvl9pPr>
          </a:lstStyle>
          <a:p/>
        </p:txBody>
      </p:sp>
      <p:sp>
        <p:nvSpPr>
          <p:cNvPr id="329" name="Google Shape;329;p64"/>
          <p:cNvSpPr txBox="1"/>
          <p:nvPr>
            <p:ph idx="5" type="subTitle"/>
          </p:nvPr>
        </p:nvSpPr>
        <p:spPr>
          <a:xfrm>
            <a:off x="2777425" y="2240229"/>
            <a:ext cx="3594300" cy="617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330" name="Google Shape;330;p64"/>
          <p:cNvSpPr txBox="1"/>
          <p:nvPr>
            <p:ph idx="6"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1" name="Shape 331"/>
        <p:cNvGrpSpPr/>
        <p:nvPr/>
      </p:nvGrpSpPr>
      <p:grpSpPr>
        <a:xfrm>
          <a:off x="0" y="0"/>
          <a:ext cx="0" cy="0"/>
          <a:chOff x="0" y="0"/>
          <a:chExt cx="0" cy="0"/>
        </a:xfrm>
      </p:grpSpPr>
      <p:sp>
        <p:nvSpPr>
          <p:cNvPr id="332" name="Google Shape;332;p65"/>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
    <p:spTree>
      <p:nvGrpSpPr>
        <p:cNvPr id="333" name="Shape 333"/>
        <p:cNvGrpSpPr/>
        <p:nvPr/>
      </p:nvGrpSpPr>
      <p:grpSpPr>
        <a:xfrm>
          <a:off x="0" y="0"/>
          <a:ext cx="0" cy="0"/>
          <a:chOff x="0" y="0"/>
          <a:chExt cx="0" cy="0"/>
        </a:xfrm>
      </p:grpSpPr>
      <p:sp>
        <p:nvSpPr>
          <p:cNvPr id="334" name="Google Shape;334;p66"/>
          <p:cNvSpPr txBox="1"/>
          <p:nvPr>
            <p:ph type="title"/>
          </p:nvPr>
        </p:nvSpPr>
        <p:spPr>
          <a:xfrm>
            <a:off x="722375" y="484625"/>
            <a:ext cx="76953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335" name="Google Shape;335;p66"/>
          <p:cNvSpPr txBox="1"/>
          <p:nvPr>
            <p:ph idx="1" type="subTitle"/>
          </p:nvPr>
        </p:nvSpPr>
        <p:spPr>
          <a:xfrm>
            <a:off x="1384075" y="1630152"/>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36" name="Google Shape;336;p66"/>
          <p:cNvSpPr txBox="1"/>
          <p:nvPr>
            <p:ph idx="2" type="subTitle"/>
          </p:nvPr>
        </p:nvSpPr>
        <p:spPr>
          <a:xfrm>
            <a:off x="1384075" y="2064096"/>
            <a:ext cx="1711800" cy="6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37" name="Google Shape;337;p66"/>
          <p:cNvSpPr txBox="1"/>
          <p:nvPr>
            <p:ph idx="3" type="subTitle"/>
          </p:nvPr>
        </p:nvSpPr>
        <p:spPr>
          <a:xfrm>
            <a:off x="3716100" y="1630152"/>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38" name="Google Shape;338;p66"/>
          <p:cNvSpPr txBox="1"/>
          <p:nvPr>
            <p:ph idx="4" type="subTitle"/>
          </p:nvPr>
        </p:nvSpPr>
        <p:spPr>
          <a:xfrm>
            <a:off x="3716100" y="2064096"/>
            <a:ext cx="1711800" cy="6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39" name="Google Shape;339;p66"/>
          <p:cNvSpPr txBox="1"/>
          <p:nvPr>
            <p:ph idx="5" type="subTitle"/>
          </p:nvPr>
        </p:nvSpPr>
        <p:spPr>
          <a:xfrm>
            <a:off x="6048125" y="1630152"/>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40" name="Google Shape;340;p66"/>
          <p:cNvSpPr txBox="1"/>
          <p:nvPr>
            <p:ph idx="6" type="subTitle"/>
          </p:nvPr>
        </p:nvSpPr>
        <p:spPr>
          <a:xfrm>
            <a:off x="6048125" y="2064096"/>
            <a:ext cx="1711800" cy="682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41" name="Google Shape;341;p66"/>
          <p:cNvSpPr txBox="1"/>
          <p:nvPr>
            <p:ph idx="7" type="subTitle"/>
          </p:nvPr>
        </p:nvSpPr>
        <p:spPr>
          <a:xfrm>
            <a:off x="1384075" y="3580826"/>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42" name="Google Shape;342;p66"/>
          <p:cNvSpPr txBox="1"/>
          <p:nvPr>
            <p:ph idx="8" type="subTitle"/>
          </p:nvPr>
        </p:nvSpPr>
        <p:spPr>
          <a:xfrm>
            <a:off x="1384075" y="4014773"/>
            <a:ext cx="1711800" cy="62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43" name="Google Shape;343;p66"/>
          <p:cNvSpPr txBox="1"/>
          <p:nvPr>
            <p:ph idx="9" type="subTitle"/>
          </p:nvPr>
        </p:nvSpPr>
        <p:spPr>
          <a:xfrm>
            <a:off x="3716100" y="3580826"/>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44" name="Google Shape;344;p66"/>
          <p:cNvSpPr txBox="1"/>
          <p:nvPr>
            <p:ph idx="13" type="subTitle"/>
          </p:nvPr>
        </p:nvSpPr>
        <p:spPr>
          <a:xfrm>
            <a:off x="3716100" y="4014773"/>
            <a:ext cx="1711800" cy="62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45" name="Google Shape;345;p66"/>
          <p:cNvSpPr txBox="1"/>
          <p:nvPr>
            <p:ph idx="14" type="subTitle"/>
          </p:nvPr>
        </p:nvSpPr>
        <p:spPr>
          <a:xfrm>
            <a:off x="6048125" y="3580826"/>
            <a:ext cx="1711800" cy="4740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46" name="Google Shape;346;p66"/>
          <p:cNvSpPr txBox="1"/>
          <p:nvPr>
            <p:ph idx="15" type="subTitle"/>
          </p:nvPr>
        </p:nvSpPr>
        <p:spPr>
          <a:xfrm>
            <a:off x="6048125" y="4014773"/>
            <a:ext cx="1711800" cy="625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2_2">
    <p:spTree>
      <p:nvGrpSpPr>
        <p:cNvPr id="347" name="Shape 347"/>
        <p:cNvGrpSpPr/>
        <p:nvPr/>
      </p:nvGrpSpPr>
      <p:grpSpPr>
        <a:xfrm>
          <a:off x="0" y="0"/>
          <a:ext cx="0" cy="0"/>
          <a:chOff x="0" y="0"/>
          <a:chExt cx="0" cy="0"/>
        </a:xfrm>
      </p:grpSpPr>
      <p:sp>
        <p:nvSpPr>
          <p:cNvPr id="348" name="Google Shape;348;p67"/>
          <p:cNvSpPr txBox="1"/>
          <p:nvPr>
            <p:ph type="title"/>
          </p:nvPr>
        </p:nvSpPr>
        <p:spPr>
          <a:xfrm>
            <a:off x="726225" y="484632"/>
            <a:ext cx="76917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349" name="Google Shape;349;p67"/>
          <p:cNvSpPr txBox="1"/>
          <p:nvPr>
            <p:ph idx="1" type="subTitle"/>
          </p:nvPr>
        </p:nvSpPr>
        <p:spPr>
          <a:xfrm>
            <a:off x="1183118" y="1406975"/>
            <a:ext cx="2582400" cy="469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50" name="Google Shape;350;p67"/>
          <p:cNvSpPr txBox="1"/>
          <p:nvPr>
            <p:ph idx="2" type="subTitle"/>
          </p:nvPr>
        </p:nvSpPr>
        <p:spPr>
          <a:xfrm>
            <a:off x="1183150" y="1792273"/>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51" name="Google Shape;351;p67"/>
          <p:cNvSpPr txBox="1"/>
          <p:nvPr>
            <p:ph idx="3" type="subTitle"/>
          </p:nvPr>
        </p:nvSpPr>
        <p:spPr>
          <a:xfrm>
            <a:off x="1183118" y="3155468"/>
            <a:ext cx="2582400" cy="46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52" name="Google Shape;352;p67"/>
          <p:cNvSpPr txBox="1"/>
          <p:nvPr>
            <p:ph idx="4" type="subTitle"/>
          </p:nvPr>
        </p:nvSpPr>
        <p:spPr>
          <a:xfrm>
            <a:off x="1183025" y="3540951"/>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53" name="Google Shape;353;p67"/>
          <p:cNvSpPr txBox="1"/>
          <p:nvPr>
            <p:ph idx="5" type="subTitle"/>
          </p:nvPr>
        </p:nvSpPr>
        <p:spPr>
          <a:xfrm>
            <a:off x="5378581" y="1406975"/>
            <a:ext cx="2582400" cy="4692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54" name="Google Shape;354;p67"/>
          <p:cNvSpPr txBox="1"/>
          <p:nvPr>
            <p:ph idx="6" type="subTitle"/>
          </p:nvPr>
        </p:nvSpPr>
        <p:spPr>
          <a:xfrm>
            <a:off x="5378575" y="1792273"/>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55" name="Google Shape;355;p67"/>
          <p:cNvSpPr txBox="1"/>
          <p:nvPr>
            <p:ph idx="7" type="subTitle"/>
          </p:nvPr>
        </p:nvSpPr>
        <p:spPr>
          <a:xfrm>
            <a:off x="5378581" y="3155467"/>
            <a:ext cx="2582400" cy="46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56" name="Google Shape;356;p67"/>
          <p:cNvSpPr txBox="1"/>
          <p:nvPr>
            <p:ph idx="8" type="subTitle"/>
          </p:nvPr>
        </p:nvSpPr>
        <p:spPr>
          <a:xfrm>
            <a:off x="5378581" y="3540950"/>
            <a:ext cx="2582400" cy="857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p:cSld name="ONE_COLUMN_TEXT_1">
    <p:spTree>
      <p:nvGrpSpPr>
        <p:cNvPr id="357" name="Shape 357"/>
        <p:cNvGrpSpPr/>
        <p:nvPr/>
      </p:nvGrpSpPr>
      <p:grpSpPr>
        <a:xfrm>
          <a:off x="0" y="0"/>
          <a:ext cx="0" cy="0"/>
          <a:chOff x="0" y="0"/>
          <a:chExt cx="0" cy="0"/>
        </a:xfrm>
      </p:grpSpPr>
      <p:sp>
        <p:nvSpPr>
          <p:cNvPr id="358" name="Google Shape;358;p68"/>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359" name="Google Shape;359;p68"/>
          <p:cNvSpPr txBox="1"/>
          <p:nvPr>
            <p:ph idx="1" type="subTitle"/>
          </p:nvPr>
        </p:nvSpPr>
        <p:spPr>
          <a:xfrm>
            <a:off x="5295769" y="2821433"/>
            <a:ext cx="2652900" cy="396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60" name="Google Shape;360;p68"/>
          <p:cNvSpPr txBox="1"/>
          <p:nvPr>
            <p:ph idx="2" type="subTitle"/>
          </p:nvPr>
        </p:nvSpPr>
        <p:spPr>
          <a:xfrm>
            <a:off x="5293100" y="3251583"/>
            <a:ext cx="2652900" cy="11511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0_1_1">
    <p:spTree>
      <p:nvGrpSpPr>
        <p:cNvPr id="361" name="Shape 361"/>
        <p:cNvGrpSpPr/>
        <p:nvPr/>
      </p:nvGrpSpPr>
      <p:grpSpPr>
        <a:xfrm>
          <a:off x="0" y="0"/>
          <a:ext cx="0" cy="0"/>
          <a:chOff x="0" y="0"/>
          <a:chExt cx="0" cy="0"/>
        </a:xfrm>
      </p:grpSpPr>
      <p:sp>
        <p:nvSpPr>
          <p:cNvPr id="362" name="Google Shape;362;p69"/>
          <p:cNvSpPr txBox="1"/>
          <p:nvPr>
            <p:ph type="title"/>
          </p:nvPr>
        </p:nvSpPr>
        <p:spPr>
          <a:xfrm>
            <a:off x="726213" y="926116"/>
            <a:ext cx="4261800" cy="10410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2600"/>
              <a:buNone/>
              <a:defRPr sz="5800"/>
            </a:lvl1pPr>
            <a:lvl2pPr lvl="1" rtl="0" algn="ctr">
              <a:lnSpc>
                <a:spcPct val="80000"/>
              </a:lnSpc>
              <a:spcBef>
                <a:spcPts val="0"/>
              </a:spcBef>
              <a:spcAft>
                <a:spcPts val="0"/>
              </a:spcAft>
              <a:buSzPts val="2600"/>
              <a:buNone/>
              <a:defRPr sz="5800"/>
            </a:lvl2pPr>
            <a:lvl3pPr lvl="2" rtl="0" algn="ctr">
              <a:lnSpc>
                <a:spcPct val="80000"/>
              </a:lnSpc>
              <a:spcBef>
                <a:spcPts val="0"/>
              </a:spcBef>
              <a:spcAft>
                <a:spcPts val="0"/>
              </a:spcAft>
              <a:buSzPts val="2600"/>
              <a:buNone/>
              <a:defRPr sz="5800"/>
            </a:lvl3pPr>
            <a:lvl4pPr lvl="3" rtl="0" algn="ctr">
              <a:lnSpc>
                <a:spcPct val="80000"/>
              </a:lnSpc>
              <a:spcBef>
                <a:spcPts val="0"/>
              </a:spcBef>
              <a:spcAft>
                <a:spcPts val="0"/>
              </a:spcAft>
              <a:buSzPts val="2600"/>
              <a:buNone/>
              <a:defRPr sz="5800"/>
            </a:lvl4pPr>
            <a:lvl5pPr lvl="4" rtl="0" algn="ctr">
              <a:lnSpc>
                <a:spcPct val="80000"/>
              </a:lnSpc>
              <a:spcBef>
                <a:spcPts val="0"/>
              </a:spcBef>
              <a:spcAft>
                <a:spcPts val="0"/>
              </a:spcAft>
              <a:buSzPts val="2600"/>
              <a:buNone/>
              <a:defRPr sz="5800"/>
            </a:lvl5pPr>
            <a:lvl6pPr lvl="5" rtl="0" algn="ctr">
              <a:lnSpc>
                <a:spcPct val="80000"/>
              </a:lnSpc>
              <a:spcBef>
                <a:spcPts val="0"/>
              </a:spcBef>
              <a:spcAft>
                <a:spcPts val="0"/>
              </a:spcAft>
              <a:buSzPts val="2600"/>
              <a:buNone/>
              <a:defRPr sz="5800"/>
            </a:lvl6pPr>
            <a:lvl7pPr lvl="6" rtl="0" algn="ctr">
              <a:lnSpc>
                <a:spcPct val="80000"/>
              </a:lnSpc>
              <a:spcBef>
                <a:spcPts val="0"/>
              </a:spcBef>
              <a:spcAft>
                <a:spcPts val="0"/>
              </a:spcAft>
              <a:buSzPts val="2600"/>
              <a:buNone/>
              <a:defRPr sz="5800"/>
            </a:lvl7pPr>
            <a:lvl8pPr lvl="7" rtl="0" algn="ctr">
              <a:lnSpc>
                <a:spcPct val="80000"/>
              </a:lnSpc>
              <a:spcBef>
                <a:spcPts val="0"/>
              </a:spcBef>
              <a:spcAft>
                <a:spcPts val="0"/>
              </a:spcAft>
              <a:buSzPts val="2600"/>
              <a:buNone/>
              <a:defRPr sz="5800"/>
            </a:lvl8pPr>
            <a:lvl9pPr lvl="8" rtl="0" algn="ctr">
              <a:lnSpc>
                <a:spcPct val="80000"/>
              </a:lnSpc>
              <a:spcBef>
                <a:spcPts val="0"/>
              </a:spcBef>
              <a:spcAft>
                <a:spcPts val="0"/>
              </a:spcAft>
              <a:buSzPts val="2600"/>
              <a:buNone/>
              <a:defRPr sz="5800"/>
            </a:lvl9pPr>
          </a:lstStyle>
          <a:p/>
        </p:txBody>
      </p:sp>
      <p:sp>
        <p:nvSpPr>
          <p:cNvPr id="363" name="Google Shape;363;p69"/>
          <p:cNvSpPr txBox="1"/>
          <p:nvPr>
            <p:ph idx="1" type="subTitle"/>
          </p:nvPr>
        </p:nvSpPr>
        <p:spPr>
          <a:xfrm>
            <a:off x="2074113" y="2121322"/>
            <a:ext cx="4311000" cy="1382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64" name="Google Shape;364;p69"/>
          <p:cNvSpPr txBox="1"/>
          <p:nvPr/>
        </p:nvSpPr>
        <p:spPr>
          <a:xfrm>
            <a:off x="1938900" y="3714050"/>
            <a:ext cx="5266200" cy="7926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300"/>
              </a:spcBef>
              <a:spcAft>
                <a:spcPts val="0"/>
              </a:spcAft>
              <a:buClr>
                <a:schemeClr val="dk1"/>
              </a:buClr>
              <a:buSzPts val="1100"/>
              <a:buFont typeface="Arial"/>
              <a:buNone/>
            </a:pPr>
            <a:r>
              <a:rPr b="0" i="0" lang="en" sz="1400" u="none" cap="none" strike="noStrike">
                <a:solidFill>
                  <a:schemeClr val="lt1"/>
                </a:solidFill>
                <a:latin typeface="EB Garamond ExtraBold"/>
                <a:ea typeface="EB Garamond ExtraBold"/>
                <a:cs typeface="EB Garamond ExtraBold"/>
                <a:sym typeface="EB Garamond ExtraBold"/>
              </a:rPr>
              <a:t>CREDITS:</a:t>
            </a:r>
            <a:r>
              <a:rPr b="0" i="0" lang="en" sz="1400" u="none" cap="none" strike="noStrike">
                <a:solidFill>
                  <a:schemeClr val="lt1"/>
                </a:solidFill>
                <a:latin typeface="EB Garamond Medium"/>
                <a:ea typeface="EB Garamond Medium"/>
                <a:cs typeface="EB Garamond Medium"/>
                <a:sym typeface="EB Garamond Medium"/>
              </a:rPr>
              <a:t> This presentation template was created by </a:t>
            </a:r>
            <a:r>
              <a:rPr b="0" i="0" lang="en" sz="1400" u="none" cap="none" strike="noStrike">
                <a:solidFill>
                  <a:schemeClr val="lt1"/>
                </a:solidFill>
                <a:uFill>
                  <a:noFill/>
                </a:uFill>
                <a:latin typeface="EB Garamond ExtraBold"/>
                <a:ea typeface="EB Garamond ExtraBold"/>
                <a:cs typeface="EB Garamond ExtraBold"/>
                <a:sym typeface="EB Garamond ExtraBold"/>
                <a:hlinkClick r:id="rId2">
                  <a:extLst>
                    <a:ext uri="{A12FA001-AC4F-418D-AE19-62706E023703}">
                      <ahyp:hlinkClr val="tx"/>
                    </a:ext>
                  </a:extLst>
                </a:hlinkClick>
              </a:rPr>
              <a:t>Slidesgo</a:t>
            </a:r>
            <a:r>
              <a:rPr b="0" i="0" lang="en" sz="1400" u="none" cap="none" strike="noStrike">
                <a:solidFill>
                  <a:schemeClr val="lt1"/>
                </a:solidFill>
                <a:latin typeface="EB Garamond Medium"/>
                <a:ea typeface="EB Garamond Medium"/>
                <a:cs typeface="EB Garamond Medium"/>
                <a:sym typeface="EB Garamond Medium"/>
              </a:rPr>
              <a:t>, including icons by </a:t>
            </a:r>
            <a:r>
              <a:rPr b="0" i="0" lang="en" sz="1400" u="none" cap="none" strike="noStrike">
                <a:solidFill>
                  <a:schemeClr val="lt1"/>
                </a:solidFill>
                <a:uFill>
                  <a:noFill/>
                </a:uFill>
                <a:latin typeface="EB Garamond ExtraBold"/>
                <a:ea typeface="EB Garamond ExtraBold"/>
                <a:cs typeface="EB Garamond ExtraBold"/>
                <a:sym typeface="EB Garamond ExtraBold"/>
                <a:hlinkClick r:id="rId3">
                  <a:extLst>
                    <a:ext uri="{A12FA001-AC4F-418D-AE19-62706E023703}">
                      <ahyp:hlinkClr val="tx"/>
                    </a:ext>
                  </a:extLst>
                </a:hlinkClick>
              </a:rPr>
              <a:t>Flaticon</a:t>
            </a:r>
            <a:r>
              <a:rPr b="0" i="0" lang="en" sz="1400" u="none" cap="none" strike="noStrike">
                <a:solidFill>
                  <a:schemeClr val="lt1"/>
                </a:solidFill>
                <a:latin typeface="EB Garamond Medium"/>
                <a:ea typeface="EB Garamond Medium"/>
                <a:cs typeface="EB Garamond Medium"/>
                <a:sym typeface="EB Garamond Medium"/>
              </a:rPr>
              <a:t>, infographics &amp; images by </a:t>
            </a:r>
            <a:r>
              <a:rPr b="0" i="0" lang="en" sz="1400" u="none" cap="none" strike="noStrike">
                <a:solidFill>
                  <a:schemeClr val="lt1"/>
                </a:solidFill>
                <a:uFill>
                  <a:noFill/>
                </a:uFill>
                <a:latin typeface="EB Garamond ExtraBold"/>
                <a:ea typeface="EB Garamond ExtraBold"/>
                <a:cs typeface="EB Garamond ExtraBold"/>
                <a:sym typeface="EB Garamond ExtraBold"/>
                <a:hlinkClick r:id="rId4">
                  <a:extLst>
                    <a:ext uri="{A12FA001-AC4F-418D-AE19-62706E023703}">
                      <ahyp:hlinkClr val="tx"/>
                    </a:ext>
                  </a:extLst>
                </a:hlinkClick>
              </a:rPr>
              <a:t>Freepik</a:t>
            </a:r>
            <a:r>
              <a:rPr b="0" i="0" lang="en" sz="1400" u="none" cap="none" strike="noStrike">
                <a:solidFill>
                  <a:schemeClr val="lt1"/>
                </a:solidFill>
                <a:latin typeface="EB Garamond Medium"/>
                <a:ea typeface="EB Garamond Medium"/>
                <a:cs typeface="EB Garamond Medium"/>
                <a:sym typeface="EB Garamond Medium"/>
              </a:rPr>
              <a:t>.</a:t>
            </a:r>
            <a:endParaRPr b="0" i="0" sz="1400" u="none" cap="none" strike="noStrike">
              <a:solidFill>
                <a:schemeClr val="lt1"/>
              </a:solidFill>
              <a:latin typeface="EB Garamond Medium"/>
              <a:ea typeface="EB Garamond Medium"/>
              <a:cs typeface="EB Garamond Medium"/>
              <a:sym typeface="EB Garamond Medium"/>
            </a:endParaRPr>
          </a:p>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EB Garamond Medium"/>
              <a:ea typeface="EB Garamond Medium"/>
              <a:cs typeface="EB Garamond Medium"/>
              <a:sym typeface="EB Garamond Medium"/>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5" name="Shape 365"/>
        <p:cNvGrpSpPr/>
        <p:nvPr/>
      </p:nvGrpSpPr>
      <p:grpSpPr>
        <a:xfrm>
          <a:off x="0" y="0"/>
          <a:ext cx="0" cy="0"/>
          <a:chOff x="0" y="0"/>
          <a:chExt cx="0" cy="0"/>
        </a:xfrm>
      </p:grpSpPr>
      <p:sp>
        <p:nvSpPr>
          <p:cNvPr id="366" name="Google Shape;366;p70"/>
          <p:cNvSpPr txBox="1"/>
          <p:nvPr>
            <p:ph type="title"/>
          </p:nvPr>
        </p:nvSpPr>
        <p:spPr>
          <a:xfrm>
            <a:off x="3603006" y="2033160"/>
            <a:ext cx="3462300" cy="10935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SzPts val="6000"/>
              <a:buNone/>
              <a:defRPr sz="4500"/>
            </a:lvl1pPr>
            <a:lvl2pPr lvl="1" rtl="0" algn="ctr">
              <a:lnSpc>
                <a:spcPct val="80000"/>
              </a:lnSpc>
              <a:spcBef>
                <a:spcPts val="0"/>
              </a:spcBef>
              <a:spcAft>
                <a:spcPts val="0"/>
              </a:spcAft>
              <a:buSzPts val="6000"/>
              <a:buNone/>
              <a:defRPr sz="6000"/>
            </a:lvl2pPr>
            <a:lvl3pPr lvl="2" rtl="0" algn="ctr">
              <a:lnSpc>
                <a:spcPct val="80000"/>
              </a:lnSpc>
              <a:spcBef>
                <a:spcPts val="0"/>
              </a:spcBef>
              <a:spcAft>
                <a:spcPts val="0"/>
              </a:spcAft>
              <a:buSzPts val="6000"/>
              <a:buNone/>
              <a:defRPr sz="6000"/>
            </a:lvl3pPr>
            <a:lvl4pPr lvl="3" rtl="0" algn="ctr">
              <a:lnSpc>
                <a:spcPct val="80000"/>
              </a:lnSpc>
              <a:spcBef>
                <a:spcPts val="0"/>
              </a:spcBef>
              <a:spcAft>
                <a:spcPts val="0"/>
              </a:spcAft>
              <a:buSzPts val="6000"/>
              <a:buNone/>
              <a:defRPr sz="6000"/>
            </a:lvl4pPr>
            <a:lvl5pPr lvl="4" rtl="0" algn="ctr">
              <a:lnSpc>
                <a:spcPct val="80000"/>
              </a:lnSpc>
              <a:spcBef>
                <a:spcPts val="0"/>
              </a:spcBef>
              <a:spcAft>
                <a:spcPts val="0"/>
              </a:spcAft>
              <a:buSzPts val="6000"/>
              <a:buNone/>
              <a:defRPr sz="6000"/>
            </a:lvl5pPr>
            <a:lvl6pPr lvl="5" rtl="0" algn="ctr">
              <a:lnSpc>
                <a:spcPct val="80000"/>
              </a:lnSpc>
              <a:spcBef>
                <a:spcPts val="0"/>
              </a:spcBef>
              <a:spcAft>
                <a:spcPts val="0"/>
              </a:spcAft>
              <a:buSzPts val="6000"/>
              <a:buNone/>
              <a:defRPr sz="6000"/>
            </a:lvl6pPr>
            <a:lvl7pPr lvl="6" rtl="0" algn="ctr">
              <a:lnSpc>
                <a:spcPct val="80000"/>
              </a:lnSpc>
              <a:spcBef>
                <a:spcPts val="0"/>
              </a:spcBef>
              <a:spcAft>
                <a:spcPts val="0"/>
              </a:spcAft>
              <a:buSzPts val="6000"/>
              <a:buNone/>
              <a:defRPr sz="6000"/>
            </a:lvl7pPr>
            <a:lvl8pPr lvl="7" rtl="0" algn="ctr">
              <a:lnSpc>
                <a:spcPct val="80000"/>
              </a:lnSpc>
              <a:spcBef>
                <a:spcPts val="0"/>
              </a:spcBef>
              <a:spcAft>
                <a:spcPts val="0"/>
              </a:spcAft>
              <a:buSzPts val="6000"/>
              <a:buNone/>
              <a:defRPr sz="6000"/>
            </a:lvl8pPr>
            <a:lvl9pPr lvl="8" rtl="0" algn="ctr">
              <a:lnSpc>
                <a:spcPct val="80000"/>
              </a:lnSpc>
              <a:spcBef>
                <a:spcPts val="0"/>
              </a:spcBef>
              <a:spcAft>
                <a:spcPts val="0"/>
              </a:spcAft>
              <a:buSzPts val="6000"/>
              <a:buNone/>
              <a:defRPr sz="6000"/>
            </a:lvl9pPr>
          </a:lstStyle>
          <a:p/>
        </p:txBody>
      </p:sp>
      <p:sp>
        <p:nvSpPr>
          <p:cNvPr id="367" name="Google Shape;367;p70"/>
          <p:cNvSpPr txBox="1"/>
          <p:nvPr>
            <p:ph idx="2" type="title"/>
          </p:nvPr>
        </p:nvSpPr>
        <p:spPr>
          <a:xfrm>
            <a:off x="2034556" y="2061684"/>
            <a:ext cx="1313700" cy="10407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accent1"/>
              </a:buClr>
              <a:buSzPts val="7200"/>
              <a:buNone/>
              <a:defRPr sz="5000"/>
            </a:lvl1pPr>
            <a:lvl2pPr lvl="1" rtl="0" algn="ctr">
              <a:lnSpc>
                <a:spcPct val="80000"/>
              </a:lnSpc>
              <a:spcBef>
                <a:spcPts val="0"/>
              </a:spcBef>
              <a:spcAft>
                <a:spcPts val="0"/>
              </a:spcAft>
              <a:buClr>
                <a:schemeClr val="accent1"/>
              </a:buClr>
              <a:buSzPts val="7200"/>
              <a:buNone/>
              <a:defRPr sz="7200">
                <a:solidFill>
                  <a:schemeClr val="accent1"/>
                </a:solidFill>
              </a:defRPr>
            </a:lvl2pPr>
            <a:lvl3pPr lvl="2" rtl="0" algn="ctr">
              <a:lnSpc>
                <a:spcPct val="80000"/>
              </a:lnSpc>
              <a:spcBef>
                <a:spcPts val="0"/>
              </a:spcBef>
              <a:spcAft>
                <a:spcPts val="0"/>
              </a:spcAft>
              <a:buClr>
                <a:schemeClr val="accent1"/>
              </a:buClr>
              <a:buSzPts val="7200"/>
              <a:buNone/>
              <a:defRPr sz="7200">
                <a:solidFill>
                  <a:schemeClr val="accent1"/>
                </a:solidFill>
              </a:defRPr>
            </a:lvl3pPr>
            <a:lvl4pPr lvl="3" rtl="0" algn="ctr">
              <a:lnSpc>
                <a:spcPct val="80000"/>
              </a:lnSpc>
              <a:spcBef>
                <a:spcPts val="0"/>
              </a:spcBef>
              <a:spcAft>
                <a:spcPts val="0"/>
              </a:spcAft>
              <a:buClr>
                <a:schemeClr val="accent1"/>
              </a:buClr>
              <a:buSzPts val="7200"/>
              <a:buNone/>
              <a:defRPr sz="7200">
                <a:solidFill>
                  <a:schemeClr val="accent1"/>
                </a:solidFill>
              </a:defRPr>
            </a:lvl4pPr>
            <a:lvl5pPr lvl="4" rtl="0" algn="ctr">
              <a:lnSpc>
                <a:spcPct val="80000"/>
              </a:lnSpc>
              <a:spcBef>
                <a:spcPts val="0"/>
              </a:spcBef>
              <a:spcAft>
                <a:spcPts val="0"/>
              </a:spcAft>
              <a:buClr>
                <a:schemeClr val="accent1"/>
              </a:buClr>
              <a:buSzPts val="7200"/>
              <a:buNone/>
              <a:defRPr sz="7200">
                <a:solidFill>
                  <a:schemeClr val="accent1"/>
                </a:solidFill>
              </a:defRPr>
            </a:lvl5pPr>
            <a:lvl6pPr lvl="5" rtl="0" algn="ctr">
              <a:lnSpc>
                <a:spcPct val="80000"/>
              </a:lnSpc>
              <a:spcBef>
                <a:spcPts val="0"/>
              </a:spcBef>
              <a:spcAft>
                <a:spcPts val="0"/>
              </a:spcAft>
              <a:buClr>
                <a:schemeClr val="accent1"/>
              </a:buClr>
              <a:buSzPts val="7200"/>
              <a:buNone/>
              <a:defRPr sz="7200">
                <a:solidFill>
                  <a:schemeClr val="accent1"/>
                </a:solidFill>
              </a:defRPr>
            </a:lvl6pPr>
            <a:lvl7pPr lvl="6" rtl="0" algn="ctr">
              <a:lnSpc>
                <a:spcPct val="80000"/>
              </a:lnSpc>
              <a:spcBef>
                <a:spcPts val="0"/>
              </a:spcBef>
              <a:spcAft>
                <a:spcPts val="0"/>
              </a:spcAft>
              <a:buClr>
                <a:schemeClr val="accent1"/>
              </a:buClr>
              <a:buSzPts val="7200"/>
              <a:buNone/>
              <a:defRPr sz="7200">
                <a:solidFill>
                  <a:schemeClr val="accent1"/>
                </a:solidFill>
              </a:defRPr>
            </a:lvl7pPr>
            <a:lvl8pPr lvl="7" rtl="0" algn="ctr">
              <a:lnSpc>
                <a:spcPct val="80000"/>
              </a:lnSpc>
              <a:spcBef>
                <a:spcPts val="0"/>
              </a:spcBef>
              <a:spcAft>
                <a:spcPts val="0"/>
              </a:spcAft>
              <a:buClr>
                <a:schemeClr val="accent1"/>
              </a:buClr>
              <a:buSzPts val="7200"/>
              <a:buNone/>
              <a:defRPr sz="7200">
                <a:solidFill>
                  <a:schemeClr val="accent1"/>
                </a:solidFill>
              </a:defRPr>
            </a:lvl8pPr>
            <a:lvl9pPr lvl="8" rtl="0" algn="ctr">
              <a:lnSpc>
                <a:spcPct val="80000"/>
              </a:lnSpc>
              <a:spcBef>
                <a:spcPts val="0"/>
              </a:spcBef>
              <a:spcAft>
                <a:spcPts val="0"/>
              </a:spcAft>
              <a:buClr>
                <a:schemeClr val="accent1"/>
              </a:buClr>
              <a:buSzPts val="7200"/>
              <a:buNone/>
              <a:defRPr sz="7200">
                <a:solidFill>
                  <a:schemeClr val="accent1"/>
                </a:solidFill>
              </a:defRPr>
            </a:lvl9pPr>
          </a:lstStyle>
          <a:p/>
        </p:txBody>
      </p:sp>
      <p:sp>
        <p:nvSpPr>
          <p:cNvPr id="368" name="Google Shape;368;p70"/>
          <p:cNvSpPr txBox="1"/>
          <p:nvPr>
            <p:ph idx="1" type="subTitle"/>
          </p:nvPr>
        </p:nvSpPr>
        <p:spPr>
          <a:xfrm>
            <a:off x="2026445" y="3284154"/>
            <a:ext cx="5091000" cy="5898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800"/>
            </a:lvl2pPr>
            <a:lvl3pPr lvl="2" rtl="0" algn="ctr">
              <a:lnSpc>
                <a:spcPct val="100000"/>
              </a:lnSpc>
              <a:spcBef>
                <a:spcPts val="0"/>
              </a:spcBef>
              <a:spcAft>
                <a:spcPts val="0"/>
              </a:spcAft>
              <a:buSzPts val="1600"/>
              <a:buNone/>
              <a:defRPr sz="1800"/>
            </a:lvl3pPr>
            <a:lvl4pPr lvl="3" rtl="0" algn="ctr">
              <a:lnSpc>
                <a:spcPct val="100000"/>
              </a:lnSpc>
              <a:spcBef>
                <a:spcPts val="0"/>
              </a:spcBef>
              <a:spcAft>
                <a:spcPts val="0"/>
              </a:spcAft>
              <a:buSzPts val="1600"/>
              <a:buNone/>
              <a:defRPr sz="1800"/>
            </a:lvl4pPr>
            <a:lvl5pPr lvl="4" rtl="0" algn="ctr">
              <a:lnSpc>
                <a:spcPct val="100000"/>
              </a:lnSpc>
              <a:spcBef>
                <a:spcPts val="0"/>
              </a:spcBef>
              <a:spcAft>
                <a:spcPts val="0"/>
              </a:spcAft>
              <a:buSzPts val="1600"/>
              <a:buNone/>
              <a:defRPr sz="1800"/>
            </a:lvl5pPr>
            <a:lvl6pPr lvl="5" rtl="0" algn="ctr">
              <a:lnSpc>
                <a:spcPct val="100000"/>
              </a:lnSpc>
              <a:spcBef>
                <a:spcPts val="0"/>
              </a:spcBef>
              <a:spcAft>
                <a:spcPts val="0"/>
              </a:spcAft>
              <a:buSzPts val="1600"/>
              <a:buNone/>
              <a:defRPr sz="1800"/>
            </a:lvl6pPr>
            <a:lvl7pPr lvl="6" rtl="0" algn="ctr">
              <a:lnSpc>
                <a:spcPct val="100000"/>
              </a:lnSpc>
              <a:spcBef>
                <a:spcPts val="0"/>
              </a:spcBef>
              <a:spcAft>
                <a:spcPts val="0"/>
              </a:spcAft>
              <a:buSzPts val="1600"/>
              <a:buNone/>
              <a:defRPr sz="1800"/>
            </a:lvl7pPr>
            <a:lvl8pPr lvl="7" rtl="0" algn="ctr">
              <a:lnSpc>
                <a:spcPct val="100000"/>
              </a:lnSpc>
              <a:spcBef>
                <a:spcPts val="0"/>
              </a:spcBef>
              <a:spcAft>
                <a:spcPts val="0"/>
              </a:spcAft>
              <a:buSzPts val="1600"/>
              <a:buNone/>
              <a:defRPr sz="1800"/>
            </a:lvl8pPr>
            <a:lvl9pPr lvl="8" rtl="0" algn="ctr">
              <a:lnSpc>
                <a:spcPct val="100000"/>
              </a:lnSpc>
              <a:spcBef>
                <a:spcPts val="0"/>
              </a:spcBef>
              <a:spcAft>
                <a:spcPts val="0"/>
              </a:spcAft>
              <a:buSzPts val="1600"/>
              <a:buNone/>
              <a:defRPr sz="1800"/>
            </a:lvl9pPr>
          </a:lstStyle>
          <a:p/>
        </p:txBody>
      </p:sp>
      <p:sp>
        <p:nvSpPr>
          <p:cNvPr id="369" name="Google Shape;369;p70"/>
          <p:cNvSpPr txBox="1"/>
          <p:nvPr>
            <p:ph idx="3" type="subTitle"/>
          </p:nvPr>
        </p:nvSpPr>
        <p:spPr>
          <a:xfrm>
            <a:off x="4511144" y="1307435"/>
            <a:ext cx="2691300" cy="4398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800"/>
            </a:lvl2pPr>
            <a:lvl3pPr lvl="2" rtl="0" algn="ctr">
              <a:lnSpc>
                <a:spcPct val="100000"/>
              </a:lnSpc>
              <a:spcBef>
                <a:spcPts val="0"/>
              </a:spcBef>
              <a:spcAft>
                <a:spcPts val="0"/>
              </a:spcAft>
              <a:buSzPts val="1600"/>
              <a:buNone/>
              <a:defRPr sz="1800"/>
            </a:lvl3pPr>
            <a:lvl4pPr lvl="3" rtl="0" algn="ctr">
              <a:lnSpc>
                <a:spcPct val="100000"/>
              </a:lnSpc>
              <a:spcBef>
                <a:spcPts val="0"/>
              </a:spcBef>
              <a:spcAft>
                <a:spcPts val="0"/>
              </a:spcAft>
              <a:buSzPts val="1600"/>
              <a:buNone/>
              <a:defRPr sz="1800"/>
            </a:lvl4pPr>
            <a:lvl5pPr lvl="4" rtl="0" algn="ctr">
              <a:lnSpc>
                <a:spcPct val="100000"/>
              </a:lnSpc>
              <a:spcBef>
                <a:spcPts val="0"/>
              </a:spcBef>
              <a:spcAft>
                <a:spcPts val="0"/>
              </a:spcAft>
              <a:buSzPts val="1600"/>
              <a:buNone/>
              <a:defRPr sz="1800"/>
            </a:lvl5pPr>
            <a:lvl6pPr lvl="5" rtl="0" algn="ctr">
              <a:lnSpc>
                <a:spcPct val="100000"/>
              </a:lnSpc>
              <a:spcBef>
                <a:spcPts val="0"/>
              </a:spcBef>
              <a:spcAft>
                <a:spcPts val="0"/>
              </a:spcAft>
              <a:buSzPts val="1600"/>
              <a:buNone/>
              <a:defRPr sz="1800"/>
            </a:lvl6pPr>
            <a:lvl7pPr lvl="6" rtl="0" algn="ctr">
              <a:lnSpc>
                <a:spcPct val="100000"/>
              </a:lnSpc>
              <a:spcBef>
                <a:spcPts val="0"/>
              </a:spcBef>
              <a:spcAft>
                <a:spcPts val="0"/>
              </a:spcAft>
              <a:buSzPts val="1600"/>
              <a:buNone/>
              <a:defRPr sz="1800"/>
            </a:lvl7pPr>
            <a:lvl8pPr lvl="7" rtl="0" algn="ctr">
              <a:lnSpc>
                <a:spcPct val="100000"/>
              </a:lnSpc>
              <a:spcBef>
                <a:spcPts val="0"/>
              </a:spcBef>
              <a:spcAft>
                <a:spcPts val="0"/>
              </a:spcAft>
              <a:buSzPts val="1600"/>
              <a:buNone/>
              <a:defRPr sz="1800"/>
            </a:lvl8pPr>
            <a:lvl9pPr lvl="8" rtl="0" algn="ctr">
              <a:lnSpc>
                <a:spcPct val="100000"/>
              </a:lnSpc>
              <a:spcBef>
                <a:spcPts val="0"/>
              </a:spcBef>
              <a:spcAft>
                <a:spcPts val="0"/>
              </a:spcAft>
              <a:buSzPts val="1600"/>
              <a:buNone/>
              <a:defRPr sz="1800"/>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70" name="Shape 370"/>
        <p:cNvGrpSpPr/>
        <p:nvPr/>
      </p:nvGrpSpPr>
      <p:grpSpPr>
        <a:xfrm>
          <a:off x="0" y="0"/>
          <a:ext cx="0" cy="0"/>
          <a:chOff x="0" y="0"/>
          <a:chExt cx="0" cy="0"/>
        </a:xfrm>
      </p:grpSpPr>
      <p:sp>
        <p:nvSpPr>
          <p:cNvPr id="371" name="Google Shape;371;p71"/>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372" name="Google Shape;372;p71"/>
          <p:cNvSpPr txBox="1"/>
          <p:nvPr>
            <p:ph idx="1" type="subTitle"/>
          </p:nvPr>
        </p:nvSpPr>
        <p:spPr>
          <a:xfrm>
            <a:off x="1133625" y="1001049"/>
            <a:ext cx="6876600" cy="3522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sz="1300"/>
            </a:lvl1pPr>
            <a:lvl2pPr lvl="1" rtl="0" algn="l">
              <a:lnSpc>
                <a:spcPct val="100000"/>
              </a:lnSpc>
              <a:spcBef>
                <a:spcPts val="0"/>
              </a:spcBef>
              <a:spcAft>
                <a:spcPts val="0"/>
              </a:spcAft>
              <a:buSzPts val="1600"/>
              <a:buNone/>
              <a:defRPr sz="1300"/>
            </a:lvl2pPr>
            <a:lvl3pPr lvl="2" rtl="0" algn="l">
              <a:lnSpc>
                <a:spcPct val="100000"/>
              </a:lnSpc>
              <a:spcBef>
                <a:spcPts val="0"/>
              </a:spcBef>
              <a:spcAft>
                <a:spcPts val="0"/>
              </a:spcAft>
              <a:buSzPts val="1600"/>
              <a:buNone/>
              <a:defRPr sz="1300"/>
            </a:lvl3pPr>
            <a:lvl4pPr lvl="3" rtl="0" algn="l">
              <a:lnSpc>
                <a:spcPct val="100000"/>
              </a:lnSpc>
              <a:spcBef>
                <a:spcPts val="0"/>
              </a:spcBef>
              <a:spcAft>
                <a:spcPts val="0"/>
              </a:spcAft>
              <a:buSzPts val="1600"/>
              <a:buNone/>
              <a:defRPr sz="1300"/>
            </a:lvl4pPr>
            <a:lvl5pPr lvl="4" rtl="0" algn="l">
              <a:lnSpc>
                <a:spcPct val="100000"/>
              </a:lnSpc>
              <a:spcBef>
                <a:spcPts val="0"/>
              </a:spcBef>
              <a:spcAft>
                <a:spcPts val="0"/>
              </a:spcAft>
              <a:buSzPts val="1600"/>
              <a:buNone/>
              <a:defRPr sz="1300"/>
            </a:lvl5pPr>
            <a:lvl6pPr lvl="5" rtl="0" algn="l">
              <a:lnSpc>
                <a:spcPct val="100000"/>
              </a:lnSpc>
              <a:spcBef>
                <a:spcPts val="0"/>
              </a:spcBef>
              <a:spcAft>
                <a:spcPts val="0"/>
              </a:spcAft>
              <a:buSzPts val="1600"/>
              <a:buNone/>
              <a:defRPr sz="1300"/>
            </a:lvl6pPr>
            <a:lvl7pPr lvl="6" rtl="0" algn="l">
              <a:lnSpc>
                <a:spcPct val="100000"/>
              </a:lnSpc>
              <a:spcBef>
                <a:spcPts val="0"/>
              </a:spcBef>
              <a:spcAft>
                <a:spcPts val="0"/>
              </a:spcAft>
              <a:buSzPts val="1600"/>
              <a:buNone/>
              <a:defRPr sz="1300"/>
            </a:lvl7pPr>
            <a:lvl8pPr lvl="7" rtl="0" algn="l">
              <a:lnSpc>
                <a:spcPct val="100000"/>
              </a:lnSpc>
              <a:spcBef>
                <a:spcPts val="0"/>
              </a:spcBef>
              <a:spcAft>
                <a:spcPts val="0"/>
              </a:spcAft>
              <a:buSzPts val="1600"/>
              <a:buNone/>
              <a:defRPr sz="1300"/>
            </a:lvl8pPr>
            <a:lvl9pPr lvl="8" rtl="0" algn="l">
              <a:lnSpc>
                <a:spcPct val="100000"/>
              </a:lnSpc>
              <a:spcBef>
                <a:spcPts val="0"/>
              </a:spcBef>
              <a:spcAft>
                <a:spcPts val="0"/>
              </a:spcAft>
              <a:buSzPts val="1600"/>
              <a:buNone/>
              <a:defRPr sz="1300"/>
            </a:lvl9pPr>
          </a:lstStyle>
          <a:p/>
        </p:txBody>
      </p:sp>
      <p:grpSp>
        <p:nvGrpSpPr>
          <p:cNvPr id="373" name="Google Shape;373;p71"/>
          <p:cNvGrpSpPr/>
          <p:nvPr/>
        </p:nvGrpSpPr>
        <p:grpSpPr>
          <a:xfrm>
            <a:off x="447388" y="-14050"/>
            <a:ext cx="8249225" cy="5157425"/>
            <a:chOff x="400525" y="-14050"/>
            <a:chExt cx="8249225" cy="5157425"/>
          </a:xfrm>
        </p:grpSpPr>
        <p:cxnSp>
          <p:nvCxnSpPr>
            <p:cNvPr id="374" name="Google Shape;374;p71"/>
            <p:cNvCxnSpPr/>
            <p:nvPr/>
          </p:nvCxnSpPr>
          <p:spPr>
            <a:xfrm>
              <a:off x="400525" y="-14050"/>
              <a:ext cx="0" cy="4897500"/>
            </a:xfrm>
            <a:prstGeom prst="straightConnector1">
              <a:avLst/>
            </a:prstGeom>
            <a:noFill/>
            <a:ln cap="flat" cmpd="sng" w="19050">
              <a:solidFill>
                <a:schemeClr val="lt1"/>
              </a:solidFill>
              <a:prstDash val="solid"/>
              <a:round/>
              <a:headEnd len="sm" w="sm" type="none"/>
              <a:tailEnd len="sm" w="sm" type="none"/>
            </a:ln>
          </p:spPr>
        </p:cxnSp>
        <p:cxnSp>
          <p:nvCxnSpPr>
            <p:cNvPr id="375" name="Google Shape;375;p71"/>
            <p:cNvCxnSpPr/>
            <p:nvPr/>
          </p:nvCxnSpPr>
          <p:spPr>
            <a:xfrm>
              <a:off x="407550" y="4604450"/>
              <a:ext cx="8242200" cy="0"/>
            </a:xfrm>
            <a:prstGeom prst="straightConnector1">
              <a:avLst/>
            </a:prstGeom>
            <a:noFill/>
            <a:ln cap="flat" cmpd="sng" w="19050">
              <a:solidFill>
                <a:schemeClr val="lt1"/>
              </a:solidFill>
              <a:prstDash val="solid"/>
              <a:round/>
              <a:headEnd len="sm" w="sm" type="none"/>
              <a:tailEnd len="sm" w="sm" type="none"/>
            </a:ln>
          </p:spPr>
        </p:cxnSp>
        <p:cxnSp>
          <p:nvCxnSpPr>
            <p:cNvPr id="376" name="Google Shape;376;p71"/>
            <p:cNvCxnSpPr/>
            <p:nvPr/>
          </p:nvCxnSpPr>
          <p:spPr>
            <a:xfrm>
              <a:off x="8642700" y="3105775"/>
              <a:ext cx="0" cy="2037600"/>
            </a:xfrm>
            <a:prstGeom prst="straightConnector1">
              <a:avLst/>
            </a:prstGeom>
            <a:noFill/>
            <a:ln cap="flat" cmpd="sng" w="19050">
              <a:solidFill>
                <a:schemeClr val="lt1"/>
              </a:solidFill>
              <a:prstDash val="solid"/>
              <a:round/>
              <a:headEnd len="sm" w="sm" type="none"/>
              <a:tailEnd len="sm" w="sm" type="none"/>
            </a:ln>
          </p:spPr>
        </p:cxnSp>
      </p:gr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7" name="Shape 377"/>
        <p:cNvGrpSpPr/>
        <p:nvPr/>
      </p:nvGrpSpPr>
      <p:grpSpPr>
        <a:xfrm>
          <a:off x="0" y="0"/>
          <a:ext cx="0" cy="0"/>
          <a:chOff x="0" y="0"/>
          <a:chExt cx="0" cy="0"/>
        </a:xfrm>
      </p:grpSpPr>
      <p:sp>
        <p:nvSpPr>
          <p:cNvPr id="378" name="Google Shape;378;p72"/>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379" name="Google Shape;379;p72"/>
          <p:cNvSpPr txBox="1"/>
          <p:nvPr>
            <p:ph idx="1" type="subTitle"/>
          </p:nvPr>
        </p:nvSpPr>
        <p:spPr>
          <a:xfrm>
            <a:off x="1363850" y="2245525"/>
            <a:ext cx="24516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600"/>
            </a:lvl1pPr>
            <a:lvl2pPr lvl="1" rtl="0" algn="ctr">
              <a:lnSpc>
                <a:spcPct val="100000"/>
              </a:lnSpc>
              <a:spcBef>
                <a:spcPts val="0"/>
              </a:spcBef>
              <a:spcAft>
                <a:spcPts val="0"/>
              </a:spcAft>
              <a:buSzPts val="1600"/>
              <a:buNone/>
              <a:defRPr sz="2600"/>
            </a:lvl2pPr>
            <a:lvl3pPr lvl="2" rtl="0" algn="ctr">
              <a:lnSpc>
                <a:spcPct val="100000"/>
              </a:lnSpc>
              <a:spcBef>
                <a:spcPts val="0"/>
              </a:spcBef>
              <a:spcAft>
                <a:spcPts val="0"/>
              </a:spcAft>
              <a:buSzPts val="1600"/>
              <a:buNone/>
              <a:defRPr sz="2600"/>
            </a:lvl3pPr>
            <a:lvl4pPr lvl="3" rtl="0" algn="ctr">
              <a:lnSpc>
                <a:spcPct val="100000"/>
              </a:lnSpc>
              <a:spcBef>
                <a:spcPts val="0"/>
              </a:spcBef>
              <a:spcAft>
                <a:spcPts val="0"/>
              </a:spcAft>
              <a:buSzPts val="1600"/>
              <a:buNone/>
              <a:defRPr sz="2600"/>
            </a:lvl4pPr>
            <a:lvl5pPr lvl="4" rtl="0" algn="ctr">
              <a:lnSpc>
                <a:spcPct val="100000"/>
              </a:lnSpc>
              <a:spcBef>
                <a:spcPts val="0"/>
              </a:spcBef>
              <a:spcAft>
                <a:spcPts val="0"/>
              </a:spcAft>
              <a:buSzPts val="1600"/>
              <a:buNone/>
              <a:defRPr sz="2600"/>
            </a:lvl5pPr>
            <a:lvl6pPr lvl="5" rtl="0" algn="ctr">
              <a:lnSpc>
                <a:spcPct val="100000"/>
              </a:lnSpc>
              <a:spcBef>
                <a:spcPts val="0"/>
              </a:spcBef>
              <a:spcAft>
                <a:spcPts val="0"/>
              </a:spcAft>
              <a:buSzPts val="1600"/>
              <a:buNone/>
              <a:defRPr sz="2600"/>
            </a:lvl6pPr>
            <a:lvl7pPr lvl="6" rtl="0" algn="ctr">
              <a:lnSpc>
                <a:spcPct val="100000"/>
              </a:lnSpc>
              <a:spcBef>
                <a:spcPts val="0"/>
              </a:spcBef>
              <a:spcAft>
                <a:spcPts val="0"/>
              </a:spcAft>
              <a:buSzPts val="1600"/>
              <a:buNone/>
              <a:defRPr sz="2600"/>
            </a:lvl7pPr>
            <a:lvl8pPr lvl="7" rtl="0" algn="ctr">
              <a:lnSpc>
                <a:spcPct val="100000"/>
              </a:lnSpc>
              <a:spcBef>
                <a:spcPts val="0"/>
              </a:spcBef>
              <a:spcAft>
                <a:spcPts val="0"/>
              </a:spcAft>
              <a:buSzPts val="1600"/>
              <a:buNone/>
              <a:defRPr sz="2600"/>
            </a:lvl8pPr>
            <a:lvl9pPr lvl="8" rtl="0" algn="ctr">
              <a:lnSpc>
                <a:spcPct val="100000"/>
              </a:lnSpc>
              <a:spcBef>
                <a:spcPts val="0"/>
              </a:spcBef>
              <a:spcAft>
                <a:spcPts val="0"/>
              </a:spcAft>
              <a:buSzPts val="1600"/>
              <a:buNone/>
              <a:defRPr sz="2600"/>
            </a:lvl9pPr>
          </a:lstStyle>
          <a:p/>
        </p:txBody>
      </p:sp>
      <p:sp>
        <p:nvSpPr>
          <p:cNvPr id="380" name="Google Shape;380;p72"/>
          <p:cNvSpPr txBox="1"/>
          <p:nvPr>
            <p:ph idx="2" type="subTitle"/>
          </p:nvPr>
        </p:nvSpPr>
        <p:spPr>
          <a:xfrm>
            <a:off x="1363875" y="2738271"/>
            <a:ext cx="2451600" cy="1190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
        <p:nvSpPr>
          <p:cNvPr id="381" name="Google Shape;381;p72"/>
          <p:cNvSpPr txBox="1"/>
          <p:nvPr>
            <p:ph idx="3" type="subTitle"/>
          </p:nvPr>
        </p:nvSpPr>
        <p:spPr>
          <a:xfrm>
            <a:off x="5328532" y="2245525"/>
            <a:ext cx="2451600" cy="3969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600"/>
            </a:lvl1pPr>
            <a:lvl2pPr lvl="1" rtl="0" algn="ctr">
              <a:lnSpc>
                <a:spcPct val="100000"/>
              </a:lnSpc>
              <a:spcBef>
                <a:spcPts val="0"/>
              </a:spcBef>
              <a:spcAft>
                <a:spcPts val="0"/>
              </a:spcAft>
              <a:buSzPts val="1600"/>
              <a:buNone/>
              <a:defRPr sz="2600"/>
            </a:lvl2pPr>
            <a:lvl3pPr lvl="2" rtl="0" algn="ctr">
              <a:lnSpc>
                <a:spcPct val="100000"/>
              </a:lnSpc>
              <a:spcBef>
                <a:spcPts val="0"/>
              </a:spcBef>
              <a:spcAft>
                <a:spcPts val="0"/>
              </a:spcAft>
              <a:buSzPts val="1600"/>
              <a:buNone/>
              <a:defRPr sz="2600"/>
            </a:lvl3pPr>
            <a:lvl4pPr lvl="3" rtl="0" algn="ctr">
              <a:lnSpc>
                <a:spcPct val="100000"/>
              </a:lnSpc>
              <a:spcBef>
                <a:spcPts val="0"/>
              </a:spcBef>
              <a:spcAft>
                <a:spcPts val="0"/>
              </a:spcAft>
              <a:buSzPts val="1600"/>
              <a:buNone/>
              <a:defRPr sz="2600"/>
            </a:lvl4pPr>
            <a:lvl5pPr lvl="4" rtl="0" algn="ctr">
              <a:lnSpc>
                <a:spcPct val="100000"/>
              </a:lnSpc>
              <a:spcBef>
                <a:spcPts val="0"/>
              </a:spcBef>
              <a:spcAft>
                <a:spcPts val="0"/>
              </a:spcAft>
              <a:buSzPts val="1600"/>
              <a:buNone/>
              <a:defRPr sz="2600"/>
            </a:lvl5pPr>
            <a:lvl6pPr lvl="5" rtl="0" algn="ctr">
              <a:lnSpc>
                <a:spcPct val="100000"/>
              </a:lnSpc>
              <a:spcBef>
                <a:spcPts val="0"/>
              </a:spcBef>
              <a:spcAft>
                <a:spcPts val="0"/>
              </a:spcAft>
              <a:buSzPts val="1600"/>
              <a:buNone/>
              <a:defRPr sz="2600"/>
            </a:lvl6pPr>
            <a:lvl7pPr lvl="6" rtl="0" algn="ctr">
              <a:lnSpc>
                <a:spcPct val="100000"/>
              </a:lnSpc>
              <a:spcBef>
                <a:spcPts val="0"/>
              </a:spcBef>
              <a:spcAft>
                <a:spcPts val="0"/>
              </a:spcAft>
              <a:buSzPts val="1600"/>
              <a:buNone/>
              <a:defRPr sz="2600"/>
            </a:lvl7pPr>
            <a:lvl8pPr lvl="7" rtl="0" algn="ctr">
              <a:lnSpc>
                <a:spcPct val="100000"/>
              </a:lnSpc>
              <a:spcBef>
                <a:spcPts val="0"/>
              </a:spcBef>
              <a:spcAft>
                <a:spcPts val="0"/>
              </a:spcAft>
              <a:buSzPts val="1600"/>
              <a:buNone/>
              <a:defRPr sz="2600"/>
            </a:lvl8pPr>
            <a:lvl9pPr lvl="8" rtl="0" algn="ctr">
              <a:lnSpc>
                <a:spcPct val="100000"/>
              </a:lnSpc>
              <a:spcBef>
                <a:spcPts val="0"/>
              </a:spcBef>
              <a:spcAft>
                <a:spcPts val="0"/>
              </a:spcAft>
              <a:buSzPts val="1600"/>
              <a:buNone/>
              <a:defRPr sz="2600"/>
            </a:lvl9pPr>
          </a:lstStyle>
          <a:p/>
        </p:txBody>
      </p:sp>
      <p:sp>
        <p:nvSpPr>
          <p:cNvPr id="382" name="Google Shape;382;p72"/>
          <p:cNvSpPr txBox="1"/>
          <p:nvPr>
            <p:ph idx="4" type="subTitle"/>
          </p:nvPr>
        </p:nvSpPr>
        <p:spPr>
          <a:xfrm>
            <a:off x="5328550" y="2738271"/>
            <a:ext cx="2451600" cy="1190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cxnSp>
        <p:nvCxnSpPr>
          <p:cNvPr id="383" name="Google Shape;383;p72"/>
          <p:cNvCxnSpPr/>
          <p:nvPr/>
        </p:nvCxnSpPr>
        <p:spPr>
          <a:xfrm>
            <a:off x="4393825" y="1427675"/>
            <a:ext cx="0" cy="3715800"/>
          </a:xfrm>
          <a:prstGeom prst="straightConnector1">
            <a:avLst/>
          </a:prstGeom>
          <a:noFill/>
          <a:ln cap="flat" cmpd="sng" w="19050">
            <a:solidFill>
              <a:schemeClr val="lt1"/>
            </a:solidFill>
            <a:prstDash val="solid"/>
            <a:round/>
            <a:headEnd len="sm" w="sm" type="none"/>
            <a:tailEnd len="sm" w="sm" type="none"/>
          </a:ln>
        </p:spPr>
      </p:cxnSp>
      <p:cxnSp>
        <p:nvCxnSpPr>
          <p:cNvPr id="384" name="Google Shape;384;p72"/>
          <p:cNvCxnSpPr/>
          <p:nvPr/>
        </p:nvCxnSpPr>
        <p:spPr>
          <a:xfrm rot="10800000">
            <a:off x="6525" y="4771875"/>
            <a:ext cx="4393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5" name="Shape 385"/>
        <p:cNvGrpSpPr/>
        <p:nvPr/>
      </p:nvGrpSpPr>
      <p:grpSpPr>
        <a:xfrm>
          <a:off x="0" y="0"/>
          <a:ext cx="0" cy="0"/>
          <a:chOff x="0" y="0"/>
          <a:chExt cx="0" cy="0"/>
        </a:xfrm>
      </p:grpSpPr>
      <p:sp>
        <p:nvSpPr>
          <p:cNvPr id="386" name="Google Shape;386;p73"/>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387" name="Google Shape;387;p73"/>
          <p:cNvSpPr txBox="1"/>
          <p:nvPr>
            <p:ph idx="1" type="subTitle"/>
          </p:nvPr>
        </p:nvSpPr>
        <p:spPr>
          <a:xfrm>
            <a:off x="4572578" y="2536900"/>
            <a:ext cx="3820800" cy="3969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l">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388" name="Google Shape;388;p73"/>
          <p:cNvSpPr txBox="1"/>
          <p:nvPr>
            <p:ph idx="2" type="subTitle"/>
          </p:nvPr>
        </p:nvSpPr>
        <p:spPr>
          <a:xfrm>
            <a:off x="4572550" y="3003850"/>
            <a:ext cx="3808500" cy="9303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p:nvPr/>
        </p:nvSpPr>
        <p:spPr>
          <a:xfrm>
            <a:off x="586721" y="0"/>
            <a:ext cx="7970700" cy="66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8"/>
          <p:cNvSpPr/>
          <p:nvPr/>
        </p:nvSpPr>
        <p:spPr>
          <a:xfrm>
            <a:off x="586721" y="5076900"/>
            <a:ext cx="7970700" cy="66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9" name="Shape 389"/>
        <p:cNvGrpSpPr/>
        <p:nvPr/>
      </p:nvGrpSpPr>
      <p:grpSpPr>
        <a:xfrm>
          <a:off x="0" y="0"/>
          <a:ext cx="0" cy="0"/>
          <a:chOff x="0" y="0"/>
          <a:chExt cx="0" cy="0"/>
        </a:xfrm>
      </p:grpSpPr>
      <p:sp>
        <p:nvSpPr>
          <p:cNvPr id="390" name="Google Shape;390;p74"/>
          <p:cNvSpPr txBox="1"/>
          <p:nvPr>
            <p:ph type="title"/>
          </p:nvPr>
        </p:nvSpPr>
        <p:spPr>
          <a:xfrm>
            <a:off x="2014800" y="1464900"/>
            <a:ext cx="5114400" cy="2213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sz="8100"/>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1" name="Shape 391"/>
        <p:cNvGrpSpPr/>
        <p:nvPr/>
      </p:nvGrpSpPr>
      <p:grpSpPr>
        <a:xfrm>
          <a:off x="0" y="0"/>
          <a:ext cx="0" cy="0"/>
          <a:chOff x="0" y="0"/>
          <a:chExt cx="0" cy="0"/>
        </a:xfrm>
      </p:grpSpPr>
      <p:sp>
        <p:nvSpPr>
          <p:cNvPr id="392" name="Google Shape;392;p75"/>
          <p:cNvSpPr txBox="1"/>
          <p:nvPr>
            <p:ph type="title"/>
          </p:nvPr>
        </p:nvSpPr>
        <p:spPr>
          <a:xfrm>
            <a:off x="1101988" y="1501650"/>
            <a:ext cx="4719600" cy="13899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sz="7800"/>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393" name="Google Shape;393;p75"/>
          <p:cNvSpPr txBox="1"/>
          <p:nvPr>
            <p:ph idx="1" type="subTitle"/>
          </p:nvPr>
        </p:nvSpPr>
        <p:spPr>
          <a:xfrm>
            <a:off x="3564813" y="2978130"/>
            <a:ext cx="4234800" cy="7113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ctr">
              <a:lnSpc>
                <a:spcPct val="100000"/>
              </a:lnSpc>
              <a:spcBef>
                <a:spcPts val="0"/>
              </a:spcBef>
              <a:spcAft>
                <a:spcPts val="0"/>
              </a:spcAft>
              <a:buSzPts val="1600"/>
              <a:buNone/>
              <a:defRPr/>
            </a:lvl2pPr>
            <a:lvl3pPr lvl="2" rtl="0" algn="ctr">
              <a:lnSpc>
                <a:spcPct val="100000"/>
              </a:lnSpc>
              <a:spcBef>
                <a:spcPts val="0"/>
              </a:spcBef>
              <a:spcAft>
                <a:spcPts val="0"/>
              </a:spcAft>
              <a:buSzPts val="1600"/>
              <a:buNone/>
              <a:defRPr/>
            </a:lvl3pPr>
            <a:lvl4pPr lvl="3" rtl="0" algn="ctr">
              <a:lnSpc>
                <a:spcPct val="100000"/>
              </a:lnSpc>
              <a:spcBef>
                <a:spcPts val="0"/>
              </a:spcBef>
              <a:spcAft>
                <a:spcPts val="0"/>
              </a:spcAft>
              <a:buSzPts val="1600"/>
              <a:buNone/>
              <a:defRPr/>
            </a:lvl4pPr>
            <a:lvl5pPr lvl="4" rtl="0" algn="ctr">
              <a:lnSpc>
                <a:spcPct val="100000"/>
              </a:lnSpc>
              <a:spcBef>
                <a:spcPts val="0"/>
              </a:spcBef>
              <a:spcAft>
                <a:spcPts val="0"/>
              </a:spcAft>
              <a:buSzPts val="1600"/>
              <a:buNone/>
              <a:defRPr/>
            </a:lvl5pPr>
            <a:lvl6pPr lvl="5" rtl="0" algn="ctr">
              <a:lnSpc>
                <a:spcPct val="100000"/>
              </a:lnSpc>
              <a:spcBef>
                <a:spcPts val="0"/>
              </a:spcBef>
              <a:spcAft>
                <a:spcPts val="0"/>
              </a:spcAft>
              <a:buSzPts val="1600"/>
              <a:buNone/>
              <a:defRPr/>
            </a:lvl6pPr>
            <a:lvl7pPr lvl="6" rtl="0" algn="ctr">
              <a:lnSpc>
                <a:spcPct val="100000"/>
              </a:lnSpc>
              <a:spcBef>
                <a:spcPts val="0"/>
              </a:spcBef>
              <a:spcAft>
                <a:spcPts val="0"/>
              </a:spcAft>
              <a:buSzPts val="1600"/>
              <a:buNone/>
              <a:defRPr/>
            </a:lvl7pPr>
            <a:lvl8pPr lvl="7" rtl="0" algn="ctr">
              <a:lnSpc>
                <a:spcPct val="100000"/>
              </a:lnSpc>
              <a:spcBef>
                <a:spcPts val="0"/>
              </a:spcBef>
              <a:spcAft>
                <a:spcPts val="0"/>
              </a:spcAft>
              <a:buSzPts val="1600"/>
              <a:buNone/>
              <a:defRPr/>
            </a:lvl8pPr>
            <a:lvl9pPr lvl="8" rtl="0" algn="ctr">
              <a:lnSpc>
                <a:spcPct val="100000"/>
              </a:lnSpc>
              <a:spcBef>
                <a:spcPts val="0"/>
              </a:spcBef>
              <a:spcAft>
                <a:spcPts val="0"/>
              </a:spcAft>
              <a:buSzPts val="1600"/>
              <a:buNone/>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94" name="Shape 394"/>
        <p:cNvGrpSpPr/>
        <p:nvPr/>
      </p:nvGrpSpPr>
      <p:grpSpPr>
        <a:xfrm>
          <a:off x="0" y="0"/>
          <a:ext cx="0" cy="0"/>
          <a:chOff x="0" y="0"/>
          <a:chExt cx="0" cy="0"/>
        </a:xfrm>
      </p:grpSpPr>
      <p:sp>
        <p:nvSpPr>
          <p:cNvPr id="395" name="Google Shape;395;p76"/>
          <p:cNvSpPr txBox="1"/>
          <p:nvPr>
            <p:ph type="title"/>
          </p:nvPr>
        </p:nvSpPr>
        <p:spPr>
          <a:xfrm>
            <a:off x="474650" y="2644300"/>
            <a:ext cx="2693700" cy="19026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96" name="Shape 396"/>
        <p:cNvGrpSpPr/>
        <p:nvPr/>
      </p:nvGrpSpPr>
      <p:grpSpPr>
        <a:xfrm>
          <a:off x="0" y="0"/>
          <a:ext cx="0" cy="0"/>
          <a:chOff x="0" y="0"/>
          <a:chExt cx="0" cy="0"/>
        </a:xfrm>
      </p:grpSpPr>
      <p:sp>
        <p:nvSpPr>
          <p:cNvPr id="397" name="Google Shape;397;p77"/>
          <p:cNvSpPr txBox="1"/>
          <p:nvPr>
            <p:ph hasCustomPrompt="1" type="title"/>
          </p:nvPr>
        </p:nvSpPr>
        <p:spPr>
          <a:xfrm>
            <a:off x="2568246" y="1719116"/>
            <a:ext cx="2159700" cy="1401300"/>
          </a:xfrm>
          <a:prstGeom prst="rect">
            <a:avLst/>
          </a:prstGeom>
          <a:noFill/>
          <a:ln>
            <a:noFill/>
          </a:ln>
        </p:spPr>
        <p:txBody>
          <a:bodyPr anchorCtr="0" anchor="ctr" bIns="91425" lIns="91425" spcFirstLastPara="1" rIns="91425" wrap="square" tIns="91425">
            <a:noAutofit/>
          </a:bodyPr>
          <a:lstStyle>
            <a:lvl1pPr lvl="0" rtl="0" algn="ctr">
              <a:lnSpc>
                <a:spcPct val="80000"/>
              </a:lnSpc>
              <a:spcBef>
                <a:spcPts val="0"/>
              </a:spcBef>
              <a:spcAft>
                <a:spcPts val="0"/>
              </a:spcAft>
              <a:buClr>
                <a:schemeClr val="accent1"/>
              </a:buClr>
              <a:buSzPts val="7200"/>
              <a:buNone/>
              <a:defRPr sz="9000"/>
            </a:lvl1pPr>
            <a:lvl2pPr lvl="1" rtl="0" algn="ctr">
              <a:lnSpc>
                <a:spcPct val="80000"/>
              </a:lnSpc>
              <a:spcBef>
                <a:spcPts val="0"/>
              </a:spcBef>
              <a:spcAft>
                <a:spcPts val="0"/>
              </a:spcAft>
              <a:buClr>
                <a:schemeClr val="accent1"/>
              </a:buClr>
              <a:buSzPts val="7200"/>
              <a:buNone/>
              <a:defRPr sz="7200">
                <a:solidFill>
                  <a:schemeClr val="accent1"/>
                </a:solidFill>
              </a:defRPr>
            </a:lvl2pPr>
            <a:lvl3pPr lvl="2" rtl="0" algn="ctr">
              <a:lnSpc>
                <a:spcPct val="80000"/>
              </a:lnSpc>
              <a:spcBef>
                <a:spcPts val="0"/>
              </a:spcBef>
              <a:spcAft>
                <a:spcPts val="0"/>
              </a:spcAft>
              <a:buClr>
                <a:schemeClr val="accent1"/>
              </a:buClr>
              <a:buSzPts val="7200"/>
              <a:buNone/>
              <a:defRPr sz="7200">
                <a:solidFill>
                  <a:schemeClr val="accent1"/>
                </a:solidFill>
              </a:defRPr>
            </a:lvl3pPr>
            <a:lvl4pPr lvl="3" rtl="0" algn="ctr">
              <a:lnSpc>
                <a:spcPct val="80000"/>
              </a:lnSpc>
              <a:spcBef>
                <a:spcPts val="0"/>
              </a:spcBef>
              <a:spcAft>
                <a:spcPts val="0"/>
              </a:spcAft>
              <a:buClr>
                <a:schemeClr val="accent1"/>
              </a:buClr>
              <a:buSzPts val="7200"/>
              <a:buNone/>
              <a:defRPr sz="7200">
                <a:solidFill>
                  <a:schemeClr val="accent1"/>
                </a:solidFill>
              </a:defRPr>
            </a:lvl4pPr>
            <a:lvl5pPr lvl="4" rtl="0" algn="ctr">
              <a:lnSpc>
                <a:spcPct val="80000"/>
              </a:lnSpc>
              <a:spcBef>
                <a:spcPts val="0"/>
              </a:spcBef>
              <a:spcAft>
                <a:spcPts val="0"/>
              </a:spcAft>
              <a:buClr>
                <a:schemeClr val="accent1"/>
              </a:buClr>
              <a:buSzPts val="7200"/>
              <a:buNone/>
              <a:defRPr sz="7200">
                <a:solidFill>
                  <a:schemeClr val="accent1"/>
                </a:solidFill>
              </a:defRPr>
            </a:lvl5pPr>
            <a:lvl6pPr lvl="5" rtl="0" algn="ctr">
              <a:lnSpc>
                <a:spcPct val="80000"/>
              </a:lnSpc>
              <a:spcBef>
                <a:spcPts val="0"/>
              </a:spcBef>
              <a:spcAft>
                <a:spcPts val="0"/>
              </a:spcAft>
              <a:buClr>
                <a:schemeClr val="accent1"/>
              </a:buClr>
              <a:buSzPts val="7200"/>
              <a:buNone/>
              <a:defRPr sz="7200">
                <a:solidFill>
                  <a:schemeClr val="accent1"/>
                </a:solidFill>
              </a:defRPr>
            </a:lvl6pPr>
            <a:lvl7pPr lvl="6" rtl="0" algn="ctr">
              <a:lnSpc>
                <a:spcPct val="80000"/>
              </a:lnSpc>
              <a:spcBef>
                <a:spcPts val="0"/>
              </a:spcBef>
              <a:spcAft>
                <a:spcPts val="0"/>
              </a:spcAft>
              <a:buClr>
                <a:schemeClr val="accent1"/>
              </a:buClr>
              <a:buSzPts val="7200"/>
              <a:buNone/>
              <a:defRPr sz="7200">
                <a:solidFill>
                  <a:schemeClr val="accent1"/>
                </a:solidFill>
              </a:defRPr>
            </a:lvl7pPr>
            <a:lvl8pPr lvl="7" rtl="0" algn="ctr">
              <a:lnSpc>
                <a:spcPct val="80000"/>
              </a:lnSpc>
              <a:spcBef>
                <a:spcPts val="0"/>
              </a:spcBef>
              <a:spcAft>
                <a:spcPts val="0"/>
              </a:spcAft>
              <a:buClr>
                <a:schemeClr val="accent1"/>
              </a:buClr>
              <a:buSzPts val="7200"/>
              <a:buNone/>
              <a:defRPr sz="7200">
                <a:solidFill>
                  <a:schemeClr val="accent1"/>
                </a:solidFill>
              </a:defRPr>
            </a:lvl8pPr>
            <a:lvl9pPr lvl="8" rtl="0" algn="ctr">
              <a:lnSpc>
                <a:spcPct val="80000"/>
              </a:lnSpc>
              <a:spcBef>
                <a:spcPts val="0"/>
              </a:spcBef>
              <a:spcAft>
                <a:spcPts val="0"/>
              </a:spcAft>
              <a:buClr>
                <a:schemeClr val="accent1"/>
              </a:buClr>
              <a:buSzPts val="7200"/>
              <a:buNone/>
              <a:defRPr sz="7200">
                <a:solidFill>
                  <a:schemeClr val="accent1"/>
                </a:solidFill>
              </a:defRPr>
            </a:lvl9pPr>
          </a:lstStyle>
          <a:p>
            <a:r>
              <a:t>xx%</a:t>
            </a:r>
          </a:p>
        </p:txBody>
      </p:sp>
      <p:sp>
        <p:nvSpPr>
          <p:cNvPr id="398" name="Google Shape;398;p77"/>
          <p:cNvSpPr txBox="1"/>
          <p:nvPr>
            <p:ph idx="1" type="subTitle"/>
          </p:nvPr>
        </p:nvSpPr>
        <p:spPr>
          <a:xfrm>
            <a:off x="1842150" y="3141600"/>
            <a:ext cx="5459700" cy="4965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399" name="Google Shape;399;p77"/>
          <p:cNvSpPr txBox="1"/>
          <p:nvPr>
            <p:ph idx="2" type="subTitle"/>
          </p:nvPr>
        </p:nvSpPr>
        <p:spPr>
          <a:xfrm>
            <a:off x="4980154" y="2142452"/>
            <a:ext cx="1750200" cy="717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sz="2000">
                <a:latin typeface="Libre Baskerville"/>
                <a:ea typeface="Libre Baskerville"/>
                <a:cs typeface="Libre Baskerville"/>
                <a:sym typeface="Libre Baskerville"/>
              </a:defRPr>
            </a:lvl1pPr>
            <a:lvl2pPr lvl="1" rtl="0" algn="l">
              <a:lnSpc>
                <a:spcPct val="100000"/>
              </a:lnSpc>
              <a:spcBef>
                <a:spcPts val="0"/>
              </a:spcBef>
              <a:spcAft>
                <a:spcPts val="0"/>
              </a:spcAft>
              <a:buSzPts val="1600"/>
              <a:buNone/>
              <a:defRPr b="1">
                <a:latin typeface="Libre Baskerville"/>
                <a:ea typeface="Libre Baskerville"/>
                <a:cs typeface="Libre Baskerville"/>
                <a:sym typeface="Libre Baskerville"/>
              </a:defRPr>
            </a:lvl2pPr>
            <a:lvl3pPr lvl="2" rtl="0" algn="l">
              <a:lnSpc>
                <a:spcPct val="100000"/>
              </a:lnSpc>
              <a:spcBef>
                <a:spcPts val="0"/>
              </a:spcBef>
              <a:spcAft>
                <a:spcPts val="0"/>
              </a:spcAft>
              <a:buSzPts val="1600"/>
              <a:buNone/>
              <a:defRPr b="1">
                <a:latin typeface="Libre Baskerville"/>
                <a:ea typeface="Libre Baskerville"/>
                <a:cs typeface="Libre Baskerville"/>
                <a:sym typeface="Libre Baskerville"/>
              </a:defRPr>
            </a:lvl3pPr>
            <a:lvl4pPr lvl="3" rtl="0" algn="l">
              <a:lnSpc>
                <a:spcPct val="100000"/>
              </a:lnSpc>
              <a:spcBef>
                <a:spcPts val="0"/>
              </a:spcBef>
              <a:spcAft>
                <a:spcPts val="0"/>
              </a:spcAft>
              <a:buSzPts val="1600"/>
              <a:buNone/>
              <a:defRPr b="1">
                <a:latin typeface="Libre Baskerville"/>
                <a:ea typeface="Libre Baskerville"/>
                <a:cs typeface="Libre Baskerville"/>
                <a:sym typeface="Libre Baskerville"/>
              </a:defRPr>
            </a:lvl4pPr>
            <a:lvl5pPr lvl="4" rtl="0" algn="l">
              <a:lnSpc>
                <a:spcPct val="100000"/>
              </a:lnSpc>
              <a:spcBef>
                <a:spcPts val="0"/>
              </a:spcBef>
              <a:spcAft>
                <a:spcPts val="0"/>
              </a:spcAft>
              <a:buSzPts val="1600"/>
              <a:buNone/>
              <a:defRPr b="1">
                <a:latin typeface="Libre Baskerville"/>
                <a:ea typeface="Libre Baskerville"/>
                <a:cs typeface="Libre Baskerville"/>
                <a:sym typeface="Libre Baskerville"/>
              </a:defRPr>
            </a:lvl5pPr>
            <a:lvl6pPr lvl="5" rtl="0" algn="l">
              <a:lnSpc>
                <a:spcPct val="100000"/>
              </a:lnSpc>
              <a:spcBef>
                <a:spcPts val="0"/>
              </a:spcBef>
              <a:spcAft>
                <a:spcPts val="0"/>
              </a:spcAft>
              <a:buSzPts val="1600"/>
              <a:buNone/>
              <a:defRPr b="1">
                <a:latin typeface="Libre Baskerville"/>
                <a:ea typeface="Libre Baskerville"/>
                <a:cs typeface="Libre Baskerville"/>
                <a:sym typeface="Libre Baskerville"/>
              </a:defRPr>
            </a:lvl6pPr>
            <a:lvl7pPr lvl="6" rtl="0" algn="l">
              <a:lnSpc>
                <a:spcPct val="100000"/>
              </a:lnSpc>
              <a:spcBef>
                <a:spcPts val="0"/>
              </a:spcBef>
              <a:spcAft>
                <a:spcPts val="0"/>
              </a:spcAft>
              <a:buSzPts val="1600"/>
              <a:buNone/>
              <a:defRPr b="1">
                <a:latin typeface="Libre Baskerville"/>
                <a:ea typeface="Libre Baskerville"/>
                <a:cs typeface="Libre Baskerville"/>
                <a:sym typeface="Libre Baskerville"/>
              </a:defRPr>
            </a:lvl7pPr>
            <a:lvl8pPr lvl="7" rtl="0" algn="l">
              <a:lnSpc>
                <a:spcPct val="100000"/>
              </a:lnSpc>
              <a:spcBef>
                <a:spcPts val="0"/>
              </a:spcBef>
              <a:spcAft>
                <a:spcPts val="0"/>
              </a:spcAft>
              <a:buSzPts val="1600"/>
              <a:buNone/>
              <a:defRPr b="1">
                <a:latin typeface="Libre Baskerville"/>
                <a:ea typeface="Libre Baskerville"/>
                <a:cs typeface="Libre Baskerville"/>
                <a:sym typeface="Libre Baskerville"/>
              </a:defRPr>
            </a:lvl8pPr>
            <a:lvl9pPr lvl="8" rtl="0" algn="l">
              <a:lnSpc>
                <a:spcPct val="100000"/>
              </a:lnSpc>
              <a:spcBef>
                <a:spcPts val="0"/>
              </a:spcBef>
              <a:spcAft>
                <a:spcPts val="0"/>
              </a:spcAft>
              <a:buSzPts val="1600"/>
              <a:buNone/>
              <a:defRPr b="1">
                <a:latin typeface="Libre Baskerville"/>
                <a:ea typeface="Libre Baskerville"/>
                <a:cs typeface="Libre Baskerville"/>
                <a:sym typeface="Libre Baskerville"/>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400" name="Shape 400"/>
        <p:cNvGrpSpPr/>
        <p:nvPr/>
      </p:nvGrpSpPr>
      <p:grpSpPr>
        <a:xfrm>
          <a:off x="0" y="0"/>
          <a:ext cx="0" cy="0"/>
          <a:chOff x="0" y="0"/>
          <a:chExt cx="0" cy="0"/>
        </a:xfrm>
      </p:grpSpPr>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3_2">
    <p:spTree>
      <p:nvGrpSpPr>
        <p:cNvPr id="401" name="Shape 401"/>
        <p:cNvGrpSpPr/>
        <p:nvPr/>
      </p:nvGrpSpPr>
      <p:grpSpPr>
        <a:xfrm>
          <a:off x="0" y="0"/>
          <a:ext cx="0" cy="0"/>
          <a:chOff x="0" y="0"/>
          <a:chExt cx="0" cy="0"/>
        </a:xfrm>
      </p:grpSpPr>
      <p:sp>
        <p:nvSpPr>
          <p:cNvPr id="402" name="Google Shape;402;p79"/>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2600"/>
              <a:buNone/>
              <a:defRPr/>
            </a:lvl1pPr>
            <a:lvl2pPr lvl="1" rtl="0" algn="ctr">
              <a:lnSpc>
                <a:spcPct val="80000"/>
              </a:lnSpc>
              <a:spcBef>
                <a:spcPts val="0"/>
              </a:spcBef>
              <a:spcAft>
                <a:spcPts val="0"/>
              </a:spcAft>
              <a:buSzPts val="2600"/>
              <a:buNone/>
              <a:defRPr/>
            </a:lvl2pPr>
            <a:lvl3pPr lvl="2" rtl="0" algn="ctr">
              <a:lnSpc>
                <a:spcPct val="80000"/>
              </a:lnSpc>
              <a:spcBef>
                <a:spcPts val="0"/>
              </a:spcBef>
              <a:spcAft>
                <a:spcPts val="0"/>
              </a:spcAft>
              <a:buSzPts val="2600"/>
              <a:buNone/>
              <a:defRPr/>
            </a:lvl3pPr>
            <a:lvl4pPr lvl="3" rtl="0" algn="ctr">
              <a:lnSpc>
                <a:spcPct val="80000"/>
              </a:lnSpc>
              <a:spcBef>
                <a:spcPts val="0"/>
              </a:spcBef>
              <a:spcAft>
                <a:spcPts val="0"/>
              </a:spcAft>
              <a:buSzPts val="2600"/>
              <a:buNone/>
              <a:defRPr/>
            </a:lvl4pPr>
            <a:lvl5pPr lvl="4" rtl="0" algn="ctr">
              <a:lnSpc>
                <a:spcPct val="80000"/>
              </a:lnSpc>
              <a:spcBef>
                <a:spcPts val="0"/>
              </a:spcBef>
              <a:spcAft>
                <a:spcPts val="0"/>
              </a:spcAft>
              <a:buSzPts val="2600"/>
              <a:buNone/>
              <a:defRPr/>
            </a:lvl5pPr>
            <a:lvl6pPr lvl="5" rtl="0" algn="ctr">
              <a:lnSpc>
                <a:spcPct val="80000"/>
              </a:lnSpc>
              <a:spcBef>
                <a:spcPts val="0"/>
              </a:spcBef>
              <a:spcAft>
                <a:spcPts val="0"/>
              </a:spcAft>
              <a:buSzPts val="2600"/>
              <a:buNone/>
              <a:defRPr/>
            </a:lvl6pPr>
            <a:lvl7pPr lvl="6" rtl="0" algn="ctr">
              <a:lnSpc>
                <a:spcPct val="80000"/>
              </a:lnSpc>
              <a:spcBef>
                <a:spcPts val="0"/>
              </a:spcBef>
              <a:spcAft>
                <a:spcPts val="0"/>
              </a:spcAft>
              <a:buSzPts val="2600"/>
              <a:buNone/>
              <a:defRPr/>
            </a:lvl7pPr>
            <a:lvl8pPr lvl="7" rtl="0" algn="ctr">
              <a:lnSpc>
                <a:spcPct val="80000"/>
              </a:lnSpc>
              <a:spcBef>
                <a:spcPts val="0"/>
              </a:spcBef>
              <a:spcAft>
                <a:spcPts val="0"/>
              </a:spcAft>
              <a:buSzPts val="2600"/>
              <a:buNone/>
              <a:defRPr/>
            </a:lvl8pPr>
            <a:lvl9pPr lvl="8" rtl="0" algn="ctr">
              <a:lnSpc>
                <a:spcPct val="80000"/>
              </a:lnSpc>
              <a:spcBef>
                <a:spcPts val="0"/>
              </a:spcBef>
              <a:spcAft>
                <a:spcPts val="0"/>
              </a:spcAft>
              <a:buSzPts val="2600"/>
              <a:buNone/>
              <a:defRPr/>
            </a:lvl9pPr>
          </a:lstStyle>
          <a:p/>
        </p:txBody>
      </p:sp>
      <p:sp>
        <p:nvSpPr>
          <p:cNvPr id="403" name="Google Shape;403;p79"/>
          <p:cNvSpPr txBox="1"/>
          <p:nvPr>
            <p:ph idx="1" type="subTitle"/>
          </p:nvPr>
        </p:nvSpPr>
        <p:spPr>
          <a:xfrm>
            <a:off x="2167900" y="1277025"/>
            <a:ext cx="2177100" cy="5931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404" name="Google Shape;404;p79"/>
          <p:cNvSpPr txBox="1"/>
          <p:nvPr>
            <p:ph idx="2" type="subTitle"/>
          </p:nvPr>
        </p:nvSpPr>
        <p:spPr>
          <a:xfrm>
            <a:off x="1553075" y="1980171"/>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405" name="Google Shape;405;p79"/>
          <p:cNvSpPr txBox="1"/>
          <p:nvPr>
            <p:ph idx="3" type="subTitle"/>
          </p:nvPr>
        </p:nvSpPr>
        <p:spPr>
          <a:xfrm>
            <a:off x="2167475" y="3244050"/>
            <a:ext cx="2177100" cy="39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406" name="Google Shape;406;p79"/>
          <p:cNvSpPr txBox="1"/>
          <p:nvPr>
            <p:ph idx="4" type="subTitle"/>
          </p:nvPr>
        </p:nvSpPr>
        <p:spPr>
          <a:xfrm>
            <a:off x="1553075" y="3851317"/>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407" name="Google Shape;407;p79"/>
          <p:cNvSpPr txBox="1"/>
          <p:nvPr>
            <p:ph idx="5" type="subTitle"/>
          </p:nvPr>
        </p:nvSpPr>
        <p:spPr>
          <a:xfrm>
            <a:off x="5757650" y="1375525"/>
            <a:ext cx="2177100" cy="39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408" name="Google Shape;408;p79"/>
          <p:cNvSpPr txBox="1"/>
          <p:nvPr>
            <p:ph idx="6" type="subTitle"/>
          </p:nvPr>
        </p:nvSpPr>
        <p:spPr>
          <a:xfrm>
            <a:off x="5143225" y="1980183"/>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409" name="Google Shape;409;p79"/>
          <p:cNvSpPr txBox="1"/>
          <p:nvPr>
            <p:ph idx="7" type="subTitle"/>
          </p:nvPr>
        </p:nvSpPr>
        <p:spPr>
          <a:xfrm>
            <a:off x="5757650" y="3244900"/>
            <a:ext cx="2177100" cy="396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1pPr>
            <a:lvl2pPr lvl="1"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2pPr>
            <a:lvl3pPr lvl="2"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3pPr>
            <a:lvl4pPr lvl="3"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4pPr>
            <a:lvl5pPr lvl="4"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5pPr>
            <a:lvl6pPr lvl="5"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6pPr>
            <a:lvl7pPr lvl="6"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7pPr>
            <a:lvl8pPr lvl="7"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8pPr>
            <a:lvl9pPr lvl="8" rtl="0" algn="ctr">
              <a:lnSpc>
                <a:spcPct val="100000"/>
              </a:lnSpc>
              <a:spcBef>
                <a:spcPts val="0"/>
              </a:spcBef>
              <a:spcAft>
                <a:spcPts val="0"/>
              </a:spcAft>
              <a:buSzPts val="1600"/>
              <a:buNone/>
              <a:defRPr sz="2600">
                <a:latin typeface="EB Garamond ExtraBold"/>
                <a:ea typeface="EB Garamond ExtraBold"/>
                <a:cs typeface="EB Garamond ExtraBold"/>
                <a:sym typeface="EB Garamond ExtraBold"/>
              </a:defRPr>
            </a:lvl9pPr>
          </a:lstStyle>
          <a:p/>
        </p:txBody>
      </p:sp>
      <p:sp>
        <p:nvSpPr>
          <p:cNvPr id="410" name="Google Shape;410;p79"/>
          <p:cNvSpPr txBox="1"/>
          <p:nvPr>
            <p:ph idx="8" type="subTitle"/>
          </p:nvPr>
        </p:nvSpPr>
        <p:spPr>
          <a:xfrm>
            <a:off x="5143225" y="3851659"/>
            <a:ext cx="2447700" cy="5727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1600"/>
              <a:buNone/>
              <a:defRPr/>
            </a:lvl1pPr>
            <a:lvl2pPr lvl="1" rtl="0" algn="l">
              <a:lnSpc>
                <a:spcPct val="100000"/>
              </a:lnSpc>
              <a:spcBef>
                <a:spcPts val="0"/>
              </a:spcBef>
              <a:spcAft>
                <a:spcPts val="0"/>
              </a:spcAft>
              <a:buSzPts val="1600"/>
              <a:buNone/>
              <a:defRPr/>
            </a:lvl2pPr>
            <a:lvl3pPr lvl="2" rtl="0" algn="l">
              <a:lnSpc>
                <a:spcPct val="100000"/>
              </a:lnSpc>
              <a:spcBef>
                <a:spcPts val="0"/>
              </a:spcBef>
              <a:spcAft>
                <a:spcPts val="0"/>
              </a:spcAft>
              <a:buSzPts val="1600"/>
              <a:buNone/>
              <a:defRPr/>
            </a:lvl3pPr>
            <a:lvl4pPr lvl="3" rtl="0" algn="l">
              <a:lnSpc>
                <a:spcPct val="100000"/>
              </a:lnSpc>
              <a:spcBef>
                <a:spcPts val="0"/>
              </a:spcBef>
              <a:spcAft>
                <a:spcPts val="0"/>
              </a:spcAft>
              <a:buSzPts val="1600"/>
              <a:buNone/>
              <a:defRPr/>
            </a:lvl4pPr>
            <a:lvl5pPr lvl="4" rtl="0" algn="l">
              <a:lnSpc>
                <a:spcPct val="100000"/>
              </a:lnSpc>
              <a:spcBef>
                <a:spcPts val="0"/>
              </a:spcBef>
              <a:spcAft>
                <a:spcPts val="0"/>
              </a:spcAft>
              <a:buSzPts val="1600"/>
              <a:buNone/>
              <a:defRPr/>
            </a:lvl5pPr>
            <a:lvl6pPr lvl="5" rtl="0" algn="l">
              <a:lnSpc>
                <a:spcPct val="100000"/>
              </a:lnSpc>
              <a:spcBef>
                <a:spcPts val="0"/>
              </a:spcBef>
              <a:spcAft>
                <a:spcPts val="0"/>
              </a:spcAft>
              <a:buSzPts val="1600"/>
              <a:buNone/>
              <a:defRPr/>
            </a:lvl6pPr>
            <a:lvl7pPr lvl="6" rtl="0" algn="l">
              <a:lnSpc>
                <a:spcPct val="100000"/>
              </a:lnSpc>
              <a:spcBef>
                <a:spcPts val="0"/>
              </a:spcBef>
              <a:spcAft>
                <a:spcPts val="0"/>
              </a:spcAft>
              <a:buSzPts val="1600"/>
              <a:buNone/>
              <a:defRPr/>
            </a:lvl7pPr>
            <a:lvl8pPr lvl="7" rtl="0" algn="l">
              <a:lnSpc>
                <a:spcPct val="100000"/>
              </a:lnSpc>
              <a:spcBef>
                <a:spcPts val="0"/>
              </a:spcBef>
              <a:spcAft>
                <a:spcPts val="0"/>
              </a:spcAft>
              <a:buSzPts val="1600"/>
              <a:buNone/>
              <a:defRPr/>
            </a:lvl8pPr>
            <a:lvl9pPr lvl="8" rtl="0" algn="l">
              <a:lnSpc>
                <a:spcPct val="100000"/>
              </a:lnSpc>
              <a:spcBef>
                <a:spcPts val="0"/>
              </a:spcBef>
              <a:spcAft>
                <a:spcPts val="0"/>
              </a:spcAft>
              <a:buSzPts val="1600"/>
              <a:buNone/>
              <a:defRPr/>
            </a:lvl9pPr>
          </a:lstStyle>
          <a:p/>
        </p:txBody>
      </p:sp>
      <p:sp>
        <p:nvSpPr>
          <p:cNvPr id="411" name="Google Shape;411;p79"/>
          <p:cNvSpPr txBox="1"/>
          <p:nvPr>
            <p:ph idx="9" type="title"/>
          </p:nvPr>
        </p:nvSpPr>
        <p:spPr>
          <a:xfrm>
            <a:off x="1282163" y="1359875"/>
            <a:ext cx="812100" cy="454500"/>
          </a:xfrm>
          <a:prstGeom prst="rect">
            <a:avLst/>
          </a:prstGeom>
          <a:noFill/>
          <a:ln>
            <a:noFill/>
          </a:ln>
        </p:spPr>
        <p:txBody>
          <a:bodyPr anchorCtr="0" anchor="t"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r">
              <a:lnSpc>
                <a:spcPct val="80000"/>
              </a:lnSpc>
              <a:spcBef>
                <a:spcPts val="0"/>
              </a:spcBef>
              <a:spcAft>
                <a:spcPts val="0"/>
              </a:spcAft>
              <a:buSzPts val="3000"/>
              <a:buNone/>
              <a:defRPr sz="3000"/>
            </a:lvl2pPr>
            <a:lvl3pPr lvl="2" rtl="0" algn="r">
              <a:lnSpc>
                <a:spcPct val="80000"/>
              </a:lnSpc>
              <a:spcBef>
                <a:spcPts val="0"/>
              </a:spcBef>
              <a:spcAft>
                <a:spcPts val="0"/>
              </a:spcAft>
              <a:buSzPts val="3000"/>
              <a:buNone/>
              <a:defRPr sz="3000"/>
            </a:lvl3pPr>
            <a:lvl4pPr lvl="3" rtl="0" algn="r">
              <a:lnSpc>
                <a:spcPct val="80000"/>
              </a:lnSpc>
              <a:spcBef>
                <a:spcPts val="0"/>
              </a:spcBef>
              <a:spcAft>
                <a:spcPts val="0"/>
              </a:spcAft>
              <a:buSzPts val="3000"/>
              <a:buNone/>
              <a:defRPr sz="3000"/>
            </a:lvl4pPr>
            <a:lvl5pPr lvl="4" rtl="0" algn="r">
              <a:lnSpc>
                <a:spcPct val="80000"/>
              </a:lnSpc>
              <a:spcBef>
                <a:spcPts val="0"/>
              </a:spcBef>
              <a:spcAft>
                <a:spcPts val="0"/>
              </a:spcAft>
              <a:buSzPts val="3000"/>
              <a:buNone/>
              <a:defRPr sz="3000"/>
            </a:lvl5pPr>
            <a:lvl6pPr lvl="5" rtl="0" algn="r">
              <a:lnSpc>
                <a:spcPct val="80000"/>
              </a:lnSpc>
              <a:spcBef>
                <a:spcPts val="0"/>
              </a:spcBef>
              <a:spcAft>
                <a:spcPts val="0"/>
              </a:spcAft>
              <a:buSzPts val="3000"/>
              <a:buNone/>
              <a:defRPr sz="3000"/>
            </a:lvl6pPr>
            <a:lvl7pPr lvl="6" rtl="0" algn="r">
              <a:lnSpc>
                <a:spcPct val="80000"/>
              </a:lnSpc>
              <a:spcBef>
                <a:spcPts val="0"/>
              </a:spcBef>
              <a:spcAft>
                <a:spcPts val="0"/>
              </a:spcAft>
              <a:buSzPts val="3000"/>
              <a:buNone/>
              <a:defRPr sz="3000"/>
            </a:lvl7pPr>
            <a:lvl8pPr lvl="7" rtl="0" algn="r">
              <a:lnSpc>
                <a:spcPct val="80000"/>
              </a:lnSpc>
              <a:spcBef>
                <a:spcPts val="0"/>
              </a:spcBef>
              <a:spcAft>
                <a:spcPts val="0"/>
              </a:spcAft>
              <a:buSzPts val="3000"/>
              <a:buNone/>
              <a:defRPr sz="3000"/>
            </a:lvl8pPr>
            <a:lvl9pPr lvl="8" rtl="0" algn="r">
              <a:lnSpc>
                <a:spcPct val="80000"/>
              </a:lnSpc>
              <a:spcBef>
                <a:spcPts val="0"/>
              </a:spcBef>
              <a:spcAft>
                <a:spcPts val="0"/>
              </a:spcAft>
              <a:buSzPts val="3000"/>
              <a:buNone/>
              <a:defRPr sz="3000"/>
            </a:lvl9pPr>
          </a:lstStyle>
          <a:p/>
        </p:txBody>
      </p:sp>
      <p:sp>
        <p:nvSpPr>
          <p:cNvPr id="412" name="Google Shape;412;p79"/>
          <p:cNvSpPr txBox="1"/>
          <p:nvPr>
            <p:ph idx="13" type="title"/>
          </p:nvPr>
        </p:nvSpPr>
        <p:spPr>
          <a:xfrm>
            <a:off x="1282183" y="3161202"/>
            <a:ext cx="812100" cy="5727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r">
              <a:lnSpc>
                <a:spcPct val="80000"/>
              </a:lnSpc>
              <a:spcBef>
                <a:spcPts val="0"/>
              </a:spcBef>
              <a:spcAft>
                <a:spcPts val="0"/>
              </a:spcAft>
              <a:buSzPts val="3000"/>
              <a:buNone/>
              <a:defRPr sz="3000"/>
            </a:lvl2pPr>
            <a:lvl3pPr lvl="2" rtl="0" algn="r">
              <a:lnSpc>
                <a:spcPct val="80000"/>
              </a:lnSpc>
              <a:spcBef>
                <a:spcPts val="0"/>
              </a:spcBef>
              <a:spcAft>
                <a:spcPts val="0"/>
              </a:spcAft>
              <a:buSzPts val="3000"/>
              <a:buNone/>
              <a:defRPr sz="3000"/>
            </a:lvl3pPr>
            <a:lvl4pPr lvl="3" rtl="0" algn="r">
              <a:lnSpc>
                <a:spcPct val="80000"/>
              </a:lnSpc>
              <a:spcBef>
                <a:spcPts val="0"/>
              </a:spcBef>
              <a:spcAft>
                <a:spcPts val="0"/>
              </a:spcAft>
              <a:buSzPts val="3000"/>
              <a:buNone/>
              <a:defRPr sz="3000"/>
            </a:lvl4pPr>
            <a:lvl5pPr lvl="4" rtl="0" algn="r">
              <a:lnSpc>
                <a:spcPct val="80000"/>
              </a:lnSpc>
              <a:spcBef>
                <a:spcPts val="0"/>
              </a:spcBef>
              <a:spcAft>
                <a:spcPts val="0"/>
              </a:spcAft>
              <a:buSzPts val="3000"/>
              <a:buNone/>
              <a:defRPr sz="3000"/>
            </a:lvl5pPr>
            <a:lvl6pPr lvl="5" rtl="0" algn="r">
              <a:lnSpc>
                <a:spcPct val="80000"/>
              </a:lnSpc>
              <a:spcBef>
                <a:spcPts val="0"/>
              </a:spcBef>
              <a:spcAft>
                <a:spcPts val="0"/>
              </a:spcAft>
              <a:buSzPts val="3000"/>
              <a:buNone/>
              <a:defRPr sz="3000"/>
            </a:lvl6pPr>
            <a:lvl7pPr lvl="6" rtl="0" algn="r">
              <a:lnSpc>
                <a:spcPct val="80000"/>
              </a:lnSpc>
              <a:spcBef>
                <a:spcPts val="0"/>
              </a:spcBef>
              <a:spcAft>
                <a:spcPts val="0"/>
              </a:spcAft>
              <a:buSzPts val="3000"/>
              <a:buNone/>
              <a:defRPr sz="3000"/>
            </a:lvl7pPr>
            <a:lvl8pPr lvl="7" rtl="0" algn="r">
              <a:lnSpc>
                <a:spcPct val="80000"/>
              </a:lnSpc>
              <a:spcBef>
                <a:spcPts val="0"/>
              </a:spcBef>
              <a:spcAft>
                <a:spcPts val="0"/>
              </a:spcAft>
              <a:buSzPts val="3000"/>
              <a:buNone/>
              <a:defRPr sz="3000"/>
            </a:lvl8pPr>
            <a:lvl9pPr lvl="8" rtl="0" algn="r">
              <a:lnSpc>
                <a:spcPct val="80000"/>
              </a:lnSpc>
              <a:spcBef>
                <a:spcPts val="0"/>
              </a:spcBef>
              <a:spcAft>
                <a:spcPts val="0"/>
              </a:spcAft>
              <a:buSzPts val="3000"/>
              <a:buNone/>
              <a:defRPr sz="3000"/>
            </a:lvl9pPr>
          </a:lstStyle>
          <a:p/>
        </p:txBody>
      </p:sp>
      <p:sp>
        <p:nvSpPr>
          <p:cNvPr id="413" name="Google Shape;413;p79"/>
          <p:cNvSpPr txBox="1"/>
          <p:nvPr>
            <p:ph idx="14" type="title"/>
          </p:nvPr>
        </p:nvSpPr>
        <p:spPr>
          <a:xfrm>
            <a:off x="4881344" y="1291577"/>
            <a:ext cx="812100" cy="5727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ctr">
              <a:lnSpc>
                <a:spcPct val="80000"/>
              </a:lnSpc>
              <a:spcBef>
                <a:spcPts val="0"/>
              </a:spcBef>
              <a:spcAft>
                <a:spcPts val="0"/>
              </a:spcAft>
              <a:buSzPts val="3000"/>
              <a:buNone/>
              <a:defRPr sz="3000"/>
            </a:lvl2pPr>
            <a:lvl3pPr lvl="2" rtl="0" algn="ctr">
              <a:lnSpc>
                <a:spcPct val="80000"/>
              </a:lnSpc>
              <a:spcBef>
                <a:spcPts val="0"/>
              </a:spcBef>
              <a:spcAft>
                <a:spcPts val="0"/>
              </a:spcAft>
              <a:buSzPts val="3000"/>
              <a:buNone/>
              <a:defRPr sz="3000"/>
            </a:lvl3pPr>
            <a:lvl4pPr lvl="3" rtl="0" algn="ctr">
              <a:lnSpc>
                <a:spcPct val="80000"/>
              </a:lnSpc>
              <a:spcBef>
                <a:spcPts val="0"/>
              </a:spcBef>
              <a:spcAft>
                <a:spcPts val="0"/>
              </a:spcAft>
              <a:buSzPts val="3000"/>
              <a:buNone/>
              <a:defRPr sz="3000"/>
            </a:lvl4pPr>
            <a:lvl5pPr lvl="4" rtl="0" algn="ctr">
              <a:lnSpc>
                <a:spcPct val="80000"/>
              </a:lnSpc>
              <a:spcBef>
                <a:spcPts val="0"/>
              </a:spcBef>
              <a:spcAft>
                <a:spcPts val="0"/>
              </a:spcAft>
              <a:buSzPts val="3000"/>
              <a:buNone/>
              <a:defRPr sz="3000"/>
            </a:lvl5pPr>
            <a:lvl6pPr lvl="5" rtl="0" algn="ctr">
              <a:lnSpc>
                <a:spcPct val="80000"/>
              </a:lnSpc>
              <a:spcBef>
                <a:spcPts val="0"/>
              </a:spcBef>
              <a:spcAft>
                <a:spcPts val="0"/>
              </a:spcAft>
              <a:buSzPts val="3000"/>
              <a:buNone/>
              <a:defRPr sz="3000"/>
            </a:lvl6pPr>
            <a:lvl7pPr lvl="6" rtl="0" algn="ctr">
              <a:lnSpc>
                <a:spcPct val="80000"/>
              </a:lnSpc>
              <a:spcBef>
                <a:spcPts val="0"/>
              </a:spcBef>
              <a:spcAft>
                <a:spcPts val="0"/>
              </a:spcAft>
              <a:buSzPts val="3000"/>
              <a:buNone/>
              <a:defRPr sz="3000"/>
            </a:lvl7pPr>
            <a:lvl8pPr lvl="7" rtl="0" algn="ctr">
              <a:lnSpc>
                <a:spcPct val="80000"/>
              </a:lnSpc>
              <a:spcBef>
                <a:spcPts val="0"/>
              </a:spcBef>
              <a:spcAft>
                <a:spcPts val="0"/>
              </a:spcAft>
              <a:buSzPts val="3000"/>
              <a:buNone/>
              <a:defRPr sz="3000"/>
            </a:lvl8pPr>
            <a:lvl9pPr lvl="8" rtl="0" algn="ctr">
              <a:lnSpc>
                <a:spcPct val="80000"/>
              </a:lnSpc>
              <a:spcBef>
                <a:spcPts val="0"/>
              </a:spcBef>
              <a:spcAft>
                <a:spcPts val="0"/>
              </a:spcAft>
              <a:buSzPts val="3000"/>
              <a:buNone/>
              <a:defRPr sz="3000"/>
            </a:lvl9pPr>
          </a:lstStyle>
          <a:p/>
        </p:txBody>
      </p:sp>
      <p:sp>
        <p:nvSpPr>
          <p:cNvPr id="414" name="Google Shape;414;p79"/>
          <p:cNvSpPr txBox="1"/>
          <p:nvPr>
            <p:ph idx="15" type="title"/>
          </p:nvPr>
        </p:nvSpPr>
        <p:spPr>
          <a:xfrm>
            <a:off x="4872337" y="3160347"/>
            <a:ext cx="812100" cy="572700"/>
          </a:xfrm>
          <a:prstGeom prst="rect">
            <a:avLst/>
          </a:prstGeom>
          <a:noFill/>
          <a:ln>
            <a:noFill/>
          </a:ln>
        </p:spPr>
        <p:txBody>
          <a:bodyPr anchorCtr="0" anchor="b" bIns="91425" lIns="91425" spcFirstLastPara="1" rIns="91425" wrap="square" tIns="91425">
            <a:noAutofit/>
          </a:bodyPr>
          <a:lstStyle>
            <a:lvl1pPr lvl="0" rtl="0" algn="ctr">
              <a:lnSpc>
                <a:spcPct val="80000"/>
              </a:lnSpc>
              <a:spcBef>
                <a:spcPts val="0"/>
              </a:spcBef>
              <a:spcAft>
                <a:spcPts val="0"/>
              </a:spcAft>
              <a:buSzPts val="3000"/>
              <a:buNone/>
              <a:defRPr/>
            </a:lvl1pPr>
            <a:lvl2pPr lvl="1" rtl="0" algn="ctr">
              <a:lnSpc>
                <a:spcPct val="80000"/>
              </a:lnSpc>
              <a:spcBef>
                <a:spcPts val="0"/>
              </a:spcBef>
              <a:spcAft>
                <a:spcPts val="0"/>
              </a:spcAft>
              <a:buSzPts val="3000"/>
              <a:buNone/>
              <a:defRPr sz="3000"/>
            </a:lvl2pPr>
            <a:lvl3pPr lvl="2" rtl="0" algn="ctr">
              <a:lnSpc>
                <a:spcPct val="80000"/>
              </a:lnSpc>
              <a:spcBef>
                <a:spcPts val="0"/>
              </a:spcBef>
              <a:spcAft>
                <a:spcPts val="0"/>
              </a:spcAft>
              <a:buSzPts val="3000"/>
              <a:buNone/>
              <a:defRPr sz="3000"/>
            </a:lvl3pPr>
            <a:lvl4pPr lvl="3" rtl="0" algn="ctr">
              <a:lnSpc>
                <a:spcPct val="80000"/>
              </a:lnSpc>
              <a:spcBef>
                <a:spcPts val="0"/>
              </a:spcBef>
              <a:spcAft>
                <a:spcPts val="0"/>
              </a:spcAft>
              <a:buSzPts val="3000"/>
              <a:buNone/>
              <a:defRPr sz="3000"/>
            </a:lvl4pPr>
            <a:lvl5pPr lvl="4" rtl="0" algn="ctr">
              <a:lnSpc>
                <a:spcPct val="80000"/>
              </a:lnSpc>
              <a:spcBef>
                <a:spcPts val="0"/>
              </a:spcBef>
              <a:spcAft>
                <a:spcPts val="0"/>
              </a:spcAft>
              <a:buSzPts val="3000"/>
              <a:buNone/>
              <a:defRPr sz="3000"/>
            </a:lvl5pPr>
            <a:lvl6pPr lvl="5" rtl="0" algn="ctr">
              <a:lnSpc>
                <a:spcPct val="80000"/>
              </a:lnSpc>
              <a:spcBef>
                <a:spcPts val="0"/>
              </a:spcBef>
              <a:spcAft>
                <a:spcPts val="0"/>
              </a:spcAft>
              <a:buSzPts val="3000"/>
              <a:buNone/>
              <a:defRPr sz="3000"/>
            </a:lvl6pPr>
            <a:lvl7pPr lvl="6" rtl="0" algn="ctr">
              <a:lnSpc>
                <a:spcPct val="80000"/>
              </a:lnSpc>
              <a:spcBef>
                <a:spcPts val="0"/>
              </a:spcBef>
              <a:spcAft>
                <a:spcPts val="0"/>
              </a:spcAft>
              <a:buSzPts val="3000"/>
              <a:buNone/>
              <a:defRPr sz="3000"/>
            </a:lvl7pPr>
            <a:lvl8pPr lvl="7" rtl="0" algn="ctr">
              <a:lnSpc>
                <a:spcPct val="80000"/>
              </a:lnSpc>
              <a:spcBef>
                <a:spcPts val="0"/>
              </a:spcBef>
              <a:spcAft>
                <a:spcPts val="0"/>
              </a:spcAft>
              <a:buSzPts val="3000"/>
              <a:buNone/>
              <a:defRPr sz="3000"/>
            </a:lvl8pPr>
            <a:lvl9pPr lvl="8" rtl="0" algn="ctr">
              <a:lnSpc>
                <a:spcPct val="80000"/>
              </a:lnSpc>
              <a:spcBef>
                <a:spcPts val="0"/>
              </a:spcBef>
              <a:spcAft>
                <a:spcPts val="0"/>
              </a:spcAft>
              <a:buSzPts val="3000"/>
              <a:buNone/>
              <a:defRPr sz="3000"/>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APTION_ONLY_1">
    <p:spTree>
      <p:nvGrpSpPr>
        <p:cNvPr id="415" name="Shape 415"/>
        <p:cNvGrpSpPr/>
        <p:nvPr/>
      </p:nvGrpSpPr>
      <p:grpSpPr>
        <a:xfrm>
          <a:off x="0" y="0"/>
          <a:ext cx="0" cy="0"/>
          <a:chOff x="0" y="0"/>
          <a:chExt cx="0" cy="0"/>
        </a:xfrm>
      </p:grpSpPr>
      <p:sp>
        <p:nvSpPr>
          <p:cNvPr id="416" name="Google Shape;416;p80"/>
          <p:cNvSpPr txBox="1"/>
          <p:nvPr>
            <p:ph idx="1" type="body"/>
          </p:nvPr>
        </p:nvSpPr>
        <p:spPr>
          <a:xfrm>
            <a:off x="1535100" y="1626834"/>
            <a:ext cx="6073800" cy="1490400"/>
          </a:xfrm>
          <a:prstGeom prst="rect">
            <a:avLst/>
          </a:prstGeom>
          <a:noFill/>
          <a:ln>
            <a:noFill/>
          </a:ln>
        </p:spPr>
        <p:txBody>
          <a:bodyPr anchorCtr="0" anchor="ctr" bIns="91425" lIns="91425" spcFirstLastPara="1" rIns="91425" wrap="square" tIns="91425">
            <a:noAutofit/>
          </a:bodyPr>
          <a:lstStyle>
            <a:lvl1pPr indent="-228600" lvl="0" marL="457200" rtl="0" algn="ctr">
              <a:lnSpc>
                <a:spcPct val="100000"/>
              </a:lnSpc>
              <a:spcBef>
                <a:spcPts val="0"/>
              </a:spcBef>
              <a:spcAft>
                <a:spcPts val="0"/>
              </a:spcAft>
              <a:buSzPts val="2400"/>
              <a:buNone/>
              <a:defRPr sz="2600"/>
            </a:lvl1pPr>
            <a:lvl2pPr indent="-330200" lvl="1" marL="914400" rtl="0" algn="l">
              <a:lnSpc>
                <a:spcPct val="100000"/>
              </a:lnSpc>
              <a:spcBef>
                <a:spcPts val="0"/>
              </a:spcBef>
              <a:spcAft>
                <a:spcPts val="0"/>
              </a:spcAft>
              <a:buSzPts val="1600"/>
              <a:buChar char="○"/>
              <a:defRPr/>
            </a:lvl2pPr>
            <a:lvl3pPr indent="-330200" lvl="2" marL="1371600" rtl="0" algn="l">
              <a:lnSpc>
                <a:spcPct val="100000"/>
              </a:lnSpc>
              <a:spcBef>
                <a:spcPts val="0"/>
              </a:spcBef>
              <a:spcAft>
                <a:spcPts val="0"/>
              </a:spcAft>
              <a:buSzPts val="1600"/>
              <a:buChar char="■"/>
              <a:defRPr/>
            </a:lvl3pPr>
            <a:lvl4pPr indent="-330200" lvl="3" marL="1828800" rtl="0" algn="l">
              <a:lnSpc>
                <a:spcPct val="100000"/>
              </a:lnSpc>
              <a:spcBef>
                <a:spcPts val="0"/>
              </a:spcBef>
              <a:spcAft>
                <a:spcPts val="0"/>
              </a:spcAft>
              <a:buSzPts val="1600"/>
              <a:buChar char="●"/>
              <a:defRPr/>
            </a:lvl4pPr>
            <a:lvl5pPr indent="-330200" lvl="4" marL="2286000" rtl="0" algn="l">
              <a:lnSpc>
                <a:spcPct val="100000"/>
              </a:lnSpc>
              <a:spcBef>
                <a:spcPts val="0"/>
              </a:spcBef>
              <a:spcAft>
                <a:spcPts val="0"/>
              </a:spcAft>
              <a:buSzPts val="1600"/>
              <a:buChar char="○"/>
              <a:defRPr/>
            </a:lvl5pPr>
            <a:lvl6pPr indent="-330200" lvl="5" marL="2743200" rtl="0" algn="l">
              <a:lnSpc>
                <a:spcPct val="100000"/>
              </a:lnSpc>
              <a:spcBef>
                <a:spcPts val="0"/>
              </a:spcBef>
              <a:spcAft>
                <a:spcPts val="0"/>
              </a:spcAft>
              <a:buSzPts val="1600"/>
              <a:buChar char="■"/>
              <a:defRPr/>
            </a:lvl6pPr>
            <a:lvl7pPr indent="-330200" lvl="6" marL="3200400" rtl="0" algn="l">
              <a:lnSpc>
                <a:spcPct val="100000"/>
              </a:lnSpc>
              <a:spcBef>
                <a:spcPts val="0"/>
              </a:spcBef>
              <a:spcAft>
                <a:spcPts val="0"/>
              </a:spcAft>
              <a:buSzPts val="1600"/>
              <a:buChar char="●"/>
              <a:defRPr/>
            </a:lvl7pPr>
            <a:lvl8pPr indent="-330200" lvl="7" marL="3657600" rtl="0" algn="l">
              <a:lnSpc>
                <a:spcPct val="100000"/>
              </a:lnSpc>
              <a:spcBef>
                <a:spcPts val="0"/>
              </a:spcBef>
              <a:spcAft>
                <a:spcPts val="0"/>
              </a:spcAft>
              <a:buSzPts val="1600"/>
              <a:buChar char="○"/>
              <a:defRPr/>
            </a:lvl8pPr>
            <a:lvl9pPr indent="-330200" lvl="8" marL="4114800" rtl="0" algn="l">
              <a:lnSpc>
                <a:spcPct val="100000"/>
              </a:lnSpc>
              <a:spcBef>
                <a:spcPts val="0"/>
              </a:spcBef>
              <a:spcAft>
                <a:spcPts val="0"/>
              </a:spcAft>
              <a:buSzPts val="1600"/>
              <a:buChar char="■"/>
              <a:defRPr/>
            </a:lvl9pPr>
          </a:lstStyle>
          <a:p/>
        </p:txBody>
      </p:sp>
      <p:sp>
        <p:nvSpPr>
          <p:cNvPr id="417" name="Google Shape;417;p80"/>
          <p:cNvSpPr txBox="1"/>
          <p:nvPr>
            <p:ph idx="2" type="subTitle"/>
          </p:nvPr>
        </p:nvSpPr>
        <p:spPr>
          <a:xfrm>
            <a:off x="2815400" y="3267500"/>
            <a:ext cx="3513300" cy="4194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1600"/>
              <a:buNone/>
              <a:defRPr b="1">
                <a:latin typeface="Libre Baskerville"/>
                <a:ea typeface="Libre Baskerville"/>
                <a:cs typeface="Libre Baskerville"/>
                <a:sym typeface="Libre Baskerville"/>
              </a:defRPr>
            </a:lvl1pPr>
            <a:lvl2pPr lvl="1" rtl="0" algn="ctr">
              <a:lnSpc>
                <a:spcPct val="100000"/>
              </a:lnSpc>
              <a:spcBef>
                <a:spcPts val="0"/>
              </a:spcBef>
              <a:spcAft>
                <a:spcPts val="0"/>
              </a:spcAft>
              <a:buSzPts val="1600"/>
              <a:buNone/>
              <a:defRPr b="1">
                <a:latin typeface="Libre Baskerville"/>
                <a:ea typeface="Libre Baskerville"/>
                <a:cs typeface="Libre Baskerville"/>
                <a:sym typeface="Libre Baskerville"/>
              </a:defRPr>
            </a:lvl2pPr>
            <a:lvl3pPr lvl="2" rtl="0" algn="ctr">
              <a:lnSpc>
                <a:spcPct val="100000"/>
              </a:lnSpc>
              <a:spcBef>
                <a:spcPts val="0"/>
              </a:spcBef>
              <a:spcAft>
                <a:spcPts val="0"/>
              </a:spcAft>
              <a:buSzPts val="1600"/>
              <a:buNone/>
              <a:defRPr b="1">
                <a:latin typeface="Libre Baskerville"/>
                <a:ea typeface="Libre Baskerville"/>
                <a:cs typeface="Libre Baskerville"/>
                <a:sym typeface="Libre Baskerville"/>
              </a:defRPr>
            </a:lvl3pPr>
            <a:lvl4pPr lvl="3" rtl="0" algn="ctr">
              <a:lnSpc>
                <a:spcPct val="100000"/>
              </a:lnSpc>
              <a:spcBef>
                <a:spcPts val="0"/>
              </a:spcBef>
              <a:spcAft>
                <a:spcPts val="0"/>
              </a:spcAft>
              <a:buSzPts val="1600"/>
              <a:buNone/>
              <a:defRPr b="1">
                <a:latin typeface="Libre Baskerville"/>
                <a:ea typeface="Libre Baskerville"/>
                <a:cs typeface="Libre Baskerville"/>
                <a:sym typeface="Libre Baskerville"/>
              </a:defRPr>
            </a:lvl4pPr>
            <a:lvl5pPr lvl="4" rtl="0" algn="ctr">
              <a:lnSpc>
                <a:spcPct val="100000"/>
              </a:lnSpc>
              <a:spcBef>
                <a:spcPts val="0"/>
              </a:spcBef>
              <a:spcAft>
                <a:spcPts val="0"/>
              </a:spcAft>
              <a:buSzPts val="1600"/>
              <a:buNone/>
              <a:defRPr b="1">
                <a:latin typeface="Libre Baskerville"/>
                <a:ea typeface="Libre Baskerville"/>
                <a:cs typeface="Libre Baskerville"/>
                <a:sym typeface="Libre Baskerville"/>
              </a:defRPr>
            </a:lvl5pPr>
            <a:lvl6pPr lvl="5" rtl="0" algn="ctr">
              <a:lnSpc>
                <a:spcPct val="100000"/>
              </a:lnSpc>
              <a:spcBef>
                <a:spcPts val="0"/>
              </a:spcBef>
              <a:spcAft>
                <a:spcPts val="0"/>
              </a:spcAft>
              <a:buSzPts val="1600"/>
              <a:buNone/>
              <a:defRPr b="1">
                <a:latin typeface="Libre Baskerville"/>
                <a:ea typeface="Libre Baskerville"/>
                <a:cs typeface="Libre Baskerville"/>
                <a:sym typeface="Libre Baskerville"/>
              </a:defRPr>
            </a:lvl6pPr>
            <a:lvl7pPr lvl="6" rtl="0" algn="ctr">
              <a:lnSpc>
                <a:spcPct val="100000"/>
              </a:lnSpc>
              <a:spcBef>
                <a:spcPts val="0"/>
              </a:spcBef>
              <a:spcAft>
                <a:spcPts val="0"/>
              </a:spcAft>
              <a:buSzPts val="1600"/>
              <a:buNone/>
              <a:defRPr b="1">
                <a:latin typeface="Libre Baskerville"/>
                <a:ea typeface="Libre Baskerville"/>
                <a:cs typeface="Libre Baskerville"/>
                <a:sym typeface="Libre Baskerville"/>
              </a:defRPr>
            </a:lvl7pPr>
            <a:lvl8pPr lvl="7" rtl="0" algn="ctr">
              <a:lnSpc>
                <a:spcPct val="100000"/>
              </a:lnSpc>
              <a:spcBef>
                <a:spcPts val="0"/>
              </a:spcBef>
              <a:spcAft>
                <a:spcPts val="0"/>
              </a:spcAft>
              <a:buSzPts val="1600"/>
              <a:buNone/>
              <a:defRPr b="1">
                <a:latin typeface="Libre Baskerville"/>
                <a:ea typeface="Libre Baskerville"/>
                <a:cs typeface="Libre Baskerville"/>
                <a:sym typeface="Libre Baskerville"/>
              </a:defRPr>
            </a:lvl8pPr>
            <a:lvl9pPr lvl="8" rtl="0" algn="ctr">
              <a:lnSpc>
                <a:spcPct val="100000"/>
              </a:lnSpc>
              <a:spcBef>
                <a:spcPts val="0"/>
              </a:spcBef>
              <a:spcAft>
                <a:spcPts val="0"/>
              </a:spcAft>
              <a:buSzPts val="1600"/>
              <a:buNone/>
              <a:defRPr b="1">
                <a:latin typeface="Libre Baskerville"/>
                <a:ea typeface="Libre Baskerville"/>
                <a:cs typeface="Libre Baskerville"/>
                <a:sym typeface="Libre Baskerville"/>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_1_1_1">
    <p:spTree>
      <p:nvGrpSpPr>
        <p:cNvPr id="418" name="Shape 418"/>
        <p:cNvGrpSpPr/>
        <p:nvPr/>
      </p:nvGrpSpPr>
      <p:grpSpPr>
        <a:xfrm>
          <a:off x="0" y="0"/>
          <a:ext cx="0" cy="0"/>
          <a:chOff x="0" y="0"/>
          <a:chExt cx="0" cy="0"/>
        </a:xfrm>
      </p:grpSpPr>
      <p:grpSp>
        <p:nvGrpSpPr>
          <p:cNvPr id="419" name="Google Shape;419;p81"/>
          <p:cNvGrpSpPr/>
          <p:nvPr/>
        </p:nvGrpSpPr>
        <p:grpSpPr>
          <a:xfrm>
            <a:off x="447388" y="-14050"/>
            <a:ext cx="8249225" cy="5157425"/>
            <a:chOff x="400525" y="-14050"/>
            <a:chExt cx="8249225" cy="5157425"/>
          </a:xfrm>
        </p:grpSpPr>
        <p:cxnSp>
          <p:nvCxnSpPr>
            <p:cNvPr id="420" name="Google Shape;420;p81"/>
            <p:cNvCxnSpPr/>
            <p:nvPr/>
          </p:nvCxnSpPr>
          <p:spPr>
            <a:xfrm>
              <a:off x="400525" y="-14050"/>
              <a:ext cx="0" cy="4897500"/>
            </a:xfrm>
            <a:prstGeom prst="straightConnector1">
              <a:avLst/>
            </a:prstGeom>
            <a:noFill/>
            <a:ln cap="flat" cmpd="sng" w="19050">
              <a:solidFill>
                <a:schemeClr val="lt1"/>
              </a:solidFill>
              <a:prstDash val="solid"/>
              <a:round/>
              <a:headEnd len="sm" w="sm" type="none"/>
              <a:tailEnd len="sm" w="sm" type="none"/>
            </a:ln>
          </p:spPr>
        </p:cxnSp>
        <p:cxnSp>
          <p:nvCxnSpPr>
            <p:cNvPr id="421" name="Google Shape;421;p81"/>
            <p:cNvCxnSpPr/>
            <p:nvPr/>
          </p:nvCxnSpPr>
          <p:spPr>
            <a:xfrm>
              <a:off x="407550" y="4604450"/>
              <a:ext cx="8242200" cy="0"/>
            </a:xfrm>
            <a:prstGeom prst="straightConnector1">
              <a:avLst/>
            </a:prstGeom>
            <a:noFill/>
            <a:ln cap="flat" cmpd="sng" w="19050">
              <a:solidFill>
                <a:schemeClr val="lt1"/>
              </a:solidFill>
              <a:prstDash val="solid"/>
              <a:round/>
              <a:headEnd len="sm" w="sm" type="none"/>
              <a:tailEnd len="sm" w="sm" type="none"/>
            </a:ln>
          </p:spPr>
        </p:cxnSp>
        <p:cxnSp>
          <p:nvCxnSpPr>
            <p:cNvPr id="422" name="Google Shape;422;p81"/>
            <p:cNvCxnSpPr/>
            <p:nvPr/>
          </p:nvCxnSpPr>
          <p:spPr>
            <a:xfrm>
              <a:off x="8642700" y="3105775"/>
              <a:ext cx="0" cy="2037600"/>
            </a:xfrm>
            <a:prstGeom prst="straightConnector1">
              <a:avLst/>
            </a:prstGeom>
            <a:noFill/>
            <a:ln cap="flat" cmpd="sng" w="19050">
              <a:solidFill>
                <a:schemeClr val="lt1"/>
              </a:solidFill>
              <a:prstDash val="solid"/>
              <a:round/>
              <a:headEnd len="sm" w="sm" type="none"/>
              <a:tailEnd len="sm" w="sm" type="none"/>
            </a:ln>
          </p:spPr>
        </p:cxn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0_1_1_1_1">
    <p:spTree>
      <p:nvGrpSpPr>
        <p:cNvPr id="423" name="Shape 423"/>
        <p:cNvGrpSpPr/>
        <p:nvPr/>
      </p:nvGrpSpPr>
      <p:grpSpPr>
        <a:xfrm>
          <a:off x="0" y="0"/>
          <a:ext cx="0" cy="0"/>
          <a:chOff x="0" y="0"/>
          <a:chExt cx="0" cy="0"/>
        </a:xfrm>
      </p:grpSpPr>
      <p:cxnSp>
        <p:nvCxnSpPr>
          <p:cNvPr id="424" name="Google Shape;424;p82"/>
          <p:cNvCxnSpPr/>
          <p:nvPr/>
        </p:nvCxnSpPr>
        <p:spPr>
          <a:xfrm>
            <a:off x="4393825" y="1427675"/>
            <a:ext cx="0" cy="3715800"/>
          </a:xfrm>
          <a:prstGeom prst="straightConnector1">
            <a:avLst/>
          </a:prstGeom>
          <a:noFill/>
          <a:ln cap="flat" cmpd="sng" w="19050">
            <a:solidFill>
              <a:schemeClr val="lt1"/>
            </a:solidFill>
            <a:prstDash val="solid"/>
            <a:round/>
            <a:headEnd len="sm" w="sm" type="none"/>
            <a:tailEnd len="sm" w="sm" type="none"/>
          </a:ln>
        </p:spPr>
      </p:cxnSp>
      <p:cxnSp>
        <p:nvCxnSpPr>
          <p:cNvPr id="425" name="Google Shape;425;p82"/>
          <p:cNvCxnSpPr/>
          <p:nvPr/>
        </p:nvCxnSpPr>
        <p:spPr>
          <a:xfrm rot="10800000">
            <a:off x="6525" y="4771875"/>
            <a:ext cx="4393800" cy="0"/>
          </a:xfrm>
          <a:prstGeom prst="straightConnector1">
            <a:avLst/>
          </a:prstGeom>
          <a:noFill/>
          <a:ln cap="flat" cmpd="sng" w="19050">
            <a:solidFill>
              <a:schemeClr val="lt1"/>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6" name="Google Shape;46;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7" name="Google Shape;47;p9"/>
          <p:cNvSpPr txBox="1"/>
          <p:nvPr>
            <p:ph type="title"/>
          </p:nvPr>
        </p:nvSpPr>
        <p:spPr>
          <a:xfrm>
            <a:off x="265500" y="1084625"/>
            <a:ext cx="4045200" cy="17070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8" name="Google Shape;48;p9"/>
          <p:cNvSpPr txBox="1"/>
          <p:nvPr>
            <p:ph idx="1" type="subTitle"/>
          </p:nvPr>
        </p:nvSpPr>
        <p:spPr>
          <a:xfrm>
            <a:off x="265500" y="2845200"/>
            <a:ext cx="4045200" cy="1421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6"/>
              </a:buClr>
              <a:buSzPts val="2100"/>
              <a:buNone/>
              <a:defRPr sz="2100">
                <a:solidFill>
                  <a:schemeClr val="accent6"/>
                </a:solidFill>
              </a:defRPr>
            </a:lvl1pPr>
            <a:lvl2pPr lvl="1" algn="ctr">
              <a:lnSpc>
                <a:spcPct val="100000"/>
              </a:lnSpc>
              <a:spcBef>
                <a:spcPts val="0"/>
              </a:spcBef>
              <a:spcAft>
                <a:spcPts val="0"/>
              </a:spcAft>
              <a:buClr>
                <a:schemeClr val="accent6"/>
              </a:buClr>
              <a:buSzPts val="2100"/>
              <a:buNone/>
              <a:defRPr sz="2100">
                <a:solidFill>
                  <a:schemeClr val="accent6"/>
                </a:solidFill>
              </a:defRPr>
            </a:lvl2pPr>
            <a:lvl3pPr lvl="2" algn="ctr">
              <a:lnSpc>
                <a:spcPct val="100000"/>
              </a:lnSpc>
              <a:spcBef>
                <a:spcPts val="0"/>
              </a:spcBef>
              <a:spcAft>
                <a:spcPts val="0"/>
              </a:spcAft>
              <a:buClr>
                <a:schemeClr val="accent6"/>
              </a:buClr>
              <a:buSzPts val="2100"/>
              <a:buNone/>
              <a:defRPr sz="2100">
                <a:solidFill>
                  <a:schemeClr val="accent6"/>
                </a:solidFill>
              </a:defRPr>
            </a:lvl3pPr>
            <a:lvl4pPr lvl="3" algn="ctr">
              <a:lnSpc>
                <a:spcPct val="100000"/>
              </a:lnSpc>
              <a:spcBef>
                <a:spcPts val="0"/>
              </a:spcBef>
              <a:spcAft>
                <a:spcPts val="0"/>
              </a:spcAft>
              <a:buClr>
                <a:schemeClr val="accent6"/>
              </a:buClr>
              <a:buSzPts val="2100"/>
              <a:buNone/>
              <a:defRPr sz="2100">
                <a:solidFill>
                  <a:schemeClr val="accent6"/>
                </a:solidFill>
              </a:defRPr>
            </a:lvl4pPr>
            <a:lvl5pPr lvl="4" algn="ctr">
              <a:lnSpc>
                <a:spcPct val="100000"/>
              </a:lnSpc>
              <a:spcBef>
                <a:spcPts val="0"/>
              </a:spcBef>
              <a:spcAft>
                <a:spcPts val="0"/>
              </a:spcAft>
              <a:buClr>
                <a:schemeClr val="accent6"/>
              </a:buClr>
              <a:buSzPts val="2100"/>
              <a:buNone/>
              <a:defRPr sz="2100">
                <a:solidFill>
                  <a:schemeClr val="accent6"/>
                </a:solidFill>
              </a:defRPr>
            </a:lvl5pPr>
            <a:lvl6pPr lvl="5" algn="ctr">
              <a:lnSpc>
                <a:spcPct val="100000"/>
              </a:lnSpc>
              <a:spcBef>
                <a:spcPts val="0"/>
              </a:spcBef>
              <a:spcAft>
                <a:spcPts val="0"/>
              </a:spcAft>
              <a:buClr>
                <a:schemeClr val="accent6"/>
              </a:buClr>
              <a:buSzPts val="2100"/>
              <a:buNone/>
              <a:defRPr sz="2100">
                <a:solidFill>
                  <a:schemeClr val="accent6"/>
                </a:solidFill>
              </a:defRPr>
            </a:lvl6pPr>
            <a:lvl7pPr lvl="6" algn="ctr">
              <a:lnSpc>
                <a:spcPct val="100000"/>
              </a:lnSpc>
              <a:spcBef>
                <a:spcPts val="0"/>
              </a:spcBef>
              <a:spcAft>
                <a:spcPts val="0"/>
              </a:spcAft>
              <a:buClr>
                <a:schemeClr val="accent6"/>
              </a:buClr>
              <a:buSzPts val="2100"/>
              <a:buNone/>
              <a:defRPr sz="2100">
                <a:solidFill>
                  <a:schemeClr val="accent6"/>
                </a:solidFill>
              </a:defRPr>
            </a:lvl7pPr>
            <a:lvl8pPr lvl="7" algn="ctr">
              <a:lnSpc>
                <a:spcPct val="100000"/>
              </a:lnSpc>
              <a:spcBef>
                <a:spcPts val="0"/>
              </a:spcBef>
              <a:spcAft>
                <a:spcPts val="0"/>
              </a:spcAft>
              <a:buClr>
                <a:schemeClr val="accent6"/>
              </a:buClr>
              <a:buSzPts val="2100"/>
              <a:buNone/>
              <a:defRPr sz="2100">
                <a:solidFill>
                  <a:schemeClr val="accent6"/>
                </a:solidFill>
              </a:defRPr>
            </a:lvl8pPr>
            <a:lvl9pPr lvl="8" algn="ctr">
              <a:lnSpc>
                <a:spcPct val="100000"/>
              </a:lnSpc>
              <a:spcBef>
                <a:spcPts val="0"/>
              </a:spcBef>
              <a:spcAft>
                <a:spcPts val="0"/>
              </a:spcAft>
              <a:buClr>
                <a:schemeClr val="accent6"/>
              </a:buClr>
              <a:buSzPts val="2100"/>
              <a:buNone/>
              <a:defRPr sz="2100">
                <a:solidFill>
                  <a:schemeClr val="accent6"/>
                </a:solidFill>
              </a:defRPr>
            </a:lvl9pPr>
          </a:lstStyle>
          <a:p/>
        </p:txBody>
      </p:sp>
      <p:sp>
        <p:nvSpPr>
          <p:cNvPr id="49" name="Google Shape;49;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accent1"/>
              </a:buClr>
              <a:buSzPts val="1800"/>
              <a:buChar char="●"/>
              <a:defRPr>
                <a:solidFill>
                  <a:schemeClr val="accent1"/>
                </a:solidFill>
              </a:defRPr>
            </a:lvl1pPr>
            <a:lvl2pPr indent="-317500" lvl="1" marL="914400">
              <a:spcBef>
                <a:spcPts val="1600"/>
              </a:spcBef>
              <a:spcAft>
                <a:spcPts val="0"/>
              </a:spcAft>
              <a:buClr>
                <a:schemeClr val="accent1"/>
              </a:buClr>
              <a:buSzPts val="1400"/>
              <a:buChar char="○"/>
              <a:defRPr>
                <a:solidFill>
                  <a:schemeClr val="accent1"/>
                </a:solidFill>
              </a:defRPr>
            </a:lvl2pPr>
            <a:lvl3pPr indent="-317500" lvl="2" marL="1371600">
              <a:spcBef>
                <a:spcPts val="1600"/>
              </a:spcBef>
              <a:spcAft>
                <a:spcPts val="0"/>
              </a:spcAft>
              <a:buClr>
                <a:schemeClr val="accent1"/>
              </a:buClr>
              <a:buSzPts val="1400"/>
              <a:buChar char="■"/>
              <a:defRPr>
                <a:solidFill>
                  <a:schemeClr val="accent1"/>
                </a:solidFill>
              </a:defRPr>
            </a:lvl3pPr>
            <a:lvl4pPr indent="-317500" lvl="3" marL="1828800">
              <a:spcBef>
                <a:spcPts val="1600"/>
              </a:spcBef>
              <a:spcAft>
                <a:spcPts val="0"/>
              </a:spcAft>
              <a:buClr>
                <a:schemeClr val="accent1"/>
              </a:buClr>
              <a:buSzPts val="1400"/>
              <a:buChar char="●"/>
              <a:defRPr>
                <a:solidFill>
                  <a:schemeClr val="accent1"/>
                </a:solidFill>
              </a:defRPr>
            </a:lvl4pPr>
            <a:lvl5pPr indent="-317500" lvl="4" marL="2286000">
              <a:spcBef>
                <a:spcPts val="1600"/>
              </a:spcBef>
              <a:spcAft>
                <a:spcPts val="0"/>
              </a:spcAft>
              <a:buClr>
                <a:schemeClr val="accent1"/>
              </a:buClr>
              <a:buSzPts val="1400"/>
              <a:buChar char="○"/>
              <a:defRPr>
                <a:solidFill>
                  <a:schemeClr val="accent1"/>
                </a:solidFill>
              </a:defRPr>
            </a:lvl5pPr>
            <a:lvl6pPr indent="-317500" lvl="5" marL="2743200">
              <a:spcBef>
                <a:spcPts val="1600"/>
              </a:spcBef>
              <a:spcAft>
                <a:spcPts val="0"/>
              </a:spcAft>
              <a:buClr>
                <a:schemeClr val="accent1"/>
              </a:buClr>
              <a:buSzPts val="1400"/>
              <a:buChar char="■"/>
              <a:defRPr>
                <a:solidFill>
                  <a:schemeClr val="accent1"/>
                </a:solidFill>
              </a:defRPr>
            </a:lvl6pPr>
            <a:lvl7pPr indent="-317500" lvl="6" marL="3200400">
              <a:spcBef>
                <a:spcPts val="1600"/>
              </a:spcBef>
              <a:spcAft>
                <a:spcPts val="0"/>
              </a:spcAft>
              <a:buClr>
                <a:schemeClr val="accent1"/>
              </a:buClr>
              <a:buSzPts val="1400"/>
              <a:buChar char="●"/>
              <a:defRPr>
                <a:solidFill>
                  <a:schemeClr val="accent1"/>
                </a:solidFill>
              </a:defRPr>
            </a:lvl7pPr>
            <a:lvl8pPr indent="-317500" lvl="7" marL="3657600">
              <a:spcBef>
                <a:spcPts val="1600"/>
              </a:spcBef>
              <a:spcAft>
                <a:spcPts val="0"/>
              </a:spcAft>
              <a:buClr>
                <a:schemeClr val="accent1"/>
              </a:buClr>
              <a:buSzPts val="1400"/>
              <a:buChar char="○"/>
              <a:defRPr>
                <a:solidFill>
                  <a:schemeClr val="accent1"/>
                </a:solidFill>
              </a:defRPr>
            </a:lvl8pPr>
            <a:lvl9pPr indent="-317500" lvl="8" marL="4114800">
              <a:spcBef>
                <a:spcPts val="1600"/>
              </a:spcBef>
              <a:spcAft>
                <a:spcPts val="1600"/>
              </a:spcAft>
              <a:buClr>
                <a:schemeClr val="accent1"/>
              </a:buClr>
              <a:buSzPts val="1400"/>
              <a:buChar char="■"/>
              <a:defRPr>
                <a:solidFill>
                  <a:schemeClr val="accent1"/>
                </a:solidFill>
              </a:defRPr>
            </a:lvl9pPr>
          </a:lstStyle>
          <a:p/>
        </p:txBody>
      </p:sp>
      <p:sp>
        <p:nvSpPr>
          <p:cNvPr id="50" name="Google Shape;5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1" name="Shape 51"/>
        <p:cNvGrpSpPr/>
        <p:nvPr/>
      </p:nvGrpSpPr>
      <p:grpSpPr>
        <a:xfrm>
          <a:off x="0" y="0"/>
          <a:ext cx="0" cy="0"/>
          <a:chOff x="0" y="0"/>
          <a:chExt cx="0" cy="0"/>
        </a:xfrm>
      </p:grpSpPr>
      <p:sp>
        <p:nvSpPr>
          <p:cNvPr id="52" name="Google Shape;52;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2.xml"/><Relationship Id="rId11" Type="http://schemas.openxmlformats.org/officeDocument/2006/relationships/slideLayout" Target="../slideLayouts/slideLayout23.xml"/><Relationship Id="rId22" Type="http://schemas.openxmlformats.org/officeDocument/2006/relationships/slideLayout" Target="../slideLayouts/slideLayout34.xml"/><Relationship Id="rId10" Type="http://schemas.openxmlformats.org/officeDocument/2006/relationships/slideLayout" Target="../slideLayouts/slideLayout22.xml"/><Relationship Id="rId21" Type="http://schemas.openxmlformats.org/officeDocument/2006/relationships/slideLayout" Target="../slideLayouts/slideLayout33.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23"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5" Type="http://schemas.openxmlformats.org/officeDocument/2006/relationships/slideLayout" Target="../slideLayouts/slideLayout17.xml"/><Relationship Id="rId19" Type="http://schemas.openxmlformats.org/officeDocument/2006/relationships/slideLayout" Target="../slideLayouts/slideLayout31.xml"/><Relationship Id="rId6" Type="http://schemas.openxmlformats.org/officeDocument/2006/relationships/slideLayout" Target="../slideLayouts/slideLayout18.xml"/><Relationship Id="rId18" Type="http://schemas.openxmlformats.org/officeDocument/2006/relationships/slideLayout" Target="../slideLayouts/slideLayout30.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4.xml"/><Relationship Id="rId11" Type="http://schemas.openxmlformats.org/officeDocument/2006/relationships/slideLayout" Target="../slideLayouts/slideLayout45.xml"/><Relationship Id="rId22" Type="http://schemas.openxmlformats.org/officeDocument/2006/relationships/slideLayout" Target="../slideLayouts/slideLayout56.xml"/><Relationship Id="rId10" Type="http://schemas.openxmlformats.org/officeDocument/2006/relationships/slideLayout" Target="../slideLayouts/slideLayout44.xml"/><Relationship Id="rId21" Type="http://schemas.openxmlformats.org/officeDocument/2006/relationships/slideLayout" Target="../slideLayouts/slideLayout55.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23"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5" Type="http://schemas.openxmlformats.org/officeDocument/2006/relationships/slideLayout" Target="../slideLayouts/slideLayout49.xml"/><Relationship Id="rId14" Type="http://schemas.openxmlformats.org/officeDocument/2006/relationships/slideLayout" Target="../slideLayouts/slideLayout48.xml"/><Relationship Id="rId17" Type="http://schemas.openxmlformats.org/officeDocument/2006/relationships/slideLayout" Target="../slideLayouts/slideLayout51.xml"/><Relationship Id="rId16" Type="http://schemas.openxmlformats.org/officeDocument/2006/relationships/slideLayout" Target="../slideLayouts/slideLayout50.xml"/><Relationship Id="rId5" Type="http://schemas.openxmlformats.org/officeDocument/2006/relationships/slideLayout" Target="../slideLayouts/slideLayout39.xml"/><Relationship Id="rId19" Type="http://schemas.openxmlformats.org/officeDocument/2006/relationships/slideLayout" Target="../slideLayouts/slideLayout53.xml"/><Relationship Id="rId6" Type="http://schemas.openxmlformats.org/officeDocument/2006/relationships/slideLayout" Target="../slideLayouts/slideLayout40.xml"/><Relationship Id="rId18" Type="http://schemas.openxmlformats.org/officeDocument/2006/relationships/slideLayout" Target="../slideLayouts/slideLayout52.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76.xml"/><Relationship Id="rId11" Type="http://schemas.openxmlformats.org/officeDocument/2006/relationships/slideLayout" Target="../slideLayouts/slideLayout67.xml"/><Relationship Id="rId22" Type="http://schemas.openxmlformats.org/officeDocument/2006/relationships/slideLayout" Target="../slideLayouts/slideLayout78.xml"/><Relationship Id="rId10" Type="http://schemas.openxmlformats.org/officeDocument/2006/relationships/slideLayout" Target="../slideLayouts/slideLayout66.xml"/><Relationship Id="rId21" Type="http://schemas.openxmlformats.org/officeDocument/2006/relationships/slideLayout" Target="../slideLayouts/slideLayout77.xml"/><Relationship Id="rId13" Type="http://schemas.openxmlformats.org/officeDocument/2006/relationships/slideLayout" Target="../slideLayouts/slideLayout69.xml"/><Relationship Id="rId12" Type="http://schemas.openxmlformats.org/officeDocument/2006/relationships/slideLayout" Target="../slideLayouts/slideLayout68.xml"/><Relationship Id="rId23" Type="http://schemas.openxmlformats.org/officeDocument/2006/relationships/theme" Target="../theme/theme1.xml"/><Relationship Id="rId1" Type="http://schemas.openxmlformats.org/officeDocument/2006/relationships/slideLayout" Target="../slideLayouts/slideLayout57.xml"/><Relationship Id="rId2" Type="http://schemas.openxmlformats.org/officeDocument/2006/relationships/slideLayout" Target="../slideLayouts/slideLayout58.xml"/><Relationship Id="rId3" Type="http://schemas.openxmlformats.org/officeDocument/2006/relationships/slideLayout" Target="../slideLayouts/slideLayout59.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5" Type="http://schemas.openxmlformats.org/officeDocument/2006/relationships/slideLayout" Target="../slideLayouts/slideLayout71.xml"/><Relationship Id="rId14" Type="http://schemas.openxmlformats.org/officeDocument/2006/relationships/slideLayout" Target="../slideLayouts/slideLayout70.xml"/><Relationship Id="rId17" Type="http://schemas.openxmlformats.org/officeDocument/2006/relationships/slideLayout" Target="../slideLayouts/slideLayout73.xml"/><Relationship Id="rId16" Type="http://schemas.openxmlformats.org/officeDocument/2006/relationships/slideLayout" Target="../slideLayouts/slideLayout72.xml"/><Relationship Id="rId5" Type="http://schemas.openxmlformats.org/officeDocument/2006/relationships/slideLayout" Target="../slideLayouts/slideLayout61.xml"/><Relationship Id="rId19" Type="http://schemas.openxmlformats.org/officeDocument/2006/relationships/slideLayout" Target="../slideLayouts/slideLayout75.xml"/><Relationship Id="rId6" Type="http://schemas.openxmlformats.org/officeDocument/2006/relationships/slideLayout" Target="../slideLayouts/slideLayout62.xml"/><Relationship Id="rId18" Type="http://schemas.openxmlformats.org/officeDocument/2006/relationships/slideLayout" Target="../slideLayouts/slideLayout74.xml"/><Relationship Id="rId7" Type="http://schemas.openxmlformats.org/officeDocument/2006/relationships/slideLayout" Target="../slideLayouts/slideLayout63.xml"/><Relationship Id="rId8"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blue-go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72725"/>
            <a:ext cx="8520600" cy="6450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417800"/>
            <a:ext cx="8520600" cy="3150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indent="-317500" lvl="1" marL="914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2pPr>
            <a:lvl3pPr indent="-317500" lvl="2" marL="1371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3pPr>
            <a:lvl4pPr indent="-317500" lvl="3" marL="18288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4pPr>
            <a:lvl5pPr indent="-317500" lvl="4" marL="22860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5pPr>
            <a:lvl6pPr indent="-317500" lvl="5" marL="27432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6pPr>
            <a:lvl7pPr indent="-317500" lvl="6" marL="32004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7pPr>
            <a:lvl8pPr indent="-317500" lvl="7" marL="3657600">
              <a:lnSpc>
                <a:spcPct val="115000"/>
              </a:lnSpc>
              <a:spcBef>
                <a:spcPts val="1600"/>
              </a:spcBef>
              <a:spcAft>
                <a:spcPts val="0"/>
              </a:spcAft>
              <a:buClr>
                <a:schemeClr val="dk1"/>
              </a:buClr>
              <a:buSzPts val="1400"/>
              <a:buFont typeface="Lato"/>
              <a:buChar char="○"/>
              <a:defRPr>
                <a:solidFill>
                  <a:schemeClr val="dk1"/>
                </a:solidFill>
                <a:latin typeface="Lato"/>
                <a:ea typeface="Lato"/>
                <a:cs typeface="Lato"/>
                <a:sym typeface="Lato"/>
              </a:defRPr>
            </a:lvl8pPr>
            <a:lvl9pPr indent="-317500" lvl="8" marL="4114800">
              <a:lnSpc>
                <a:spcPct val="115000"/>
              </a:lnSpc>
              <a:spcBef>
                <a:spcPts val="1600"/>
              </a:spcBef>
              <a:spcAft>
                <a:spcPts val="1600"/>
              </a:spcAft>
              <a:buClr>
                <a:schemeClr val="dk1"/>
              </a:buClr>
              <a:buSzPts val="1400"/>
              <a:buFont typeface="Lato"/>
              <a:buChar char="■"/>
              <a:defRPr>
                <a:solidFill>
                  <a:schemeClr val="dk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Lato"/>
                <a:ea typeface="Lato"/>
                <a:cs typeface="Lato"/>
                <a:sym typeface="Lato"/>
              </a:defRPr>
            </a:lvl1pPr>
            <a:lvl2pPr lvl="1" algn="r">
              <a:buNone/>
              <a:defRPr sz="1000">
                <a:solidFill>
                  <a:schemeClr val="dk1"/>
                </a:solidFill>
                <a:latin typeface="Lato"/>
                <a:ea typeface="Lato"/>
                <a:cs typeface="Lato"/>
                <a:sym typeface="Lato"/>
              </a:defRPr>
            </a:lvl2pPr>
            <a:lvl3pPr lvl="2" algn="r">
              <a:buNone/>
              <a:defRPr sz="1000">
                <a:solidFill>
                  <a:schemeClr val="dk1"/>
                </a:solidFill>
                <a:latin typeface="Lato"/>
                <a:ea typeface="Lato"/>
                <a:cs typeface="Lato"/>
                <a:sym typeface="Lato"/>
              </a:defRPr>
            </a:lvl3pPr>
            <a:lvl4pPr lvl="3" algn="r">
              <a:buNone/>
              <a:defRPr sz="1000">
                <a:solidFill>
                  <a:schemeClr val="dk1"/>
                </a:solidFill>
                <a:latin typeface="Lato"/>
                <a:ea typeface="Lato"/>
                <a:cs typeface="Lato"/>
                <a:sym typeface="Lato"/>
              </a:defRPr>
            </a:lvl4pPr>
            <a:lvl5pPr lvl="4" algn="r">
              <a:buNone/>
              <a:defRPr sz="1000">
                <a:solidFill>
                  <a:schemeClr val="dk1"/>
                </a:solidFill>
                <a:latin typeface="Lato"/>
                <a:ea typeface="Lato"/>
                <a:cs typeface="Lato"/>
                <a:sym typeface="Lato"/>
              </a:defRPr>
            </a:lvl5pPr>
            <a:lvl6pPr lvl="5" algn="r">
              <a:buNone/>
              <a:defRPr sz="1000">
                <a:solidFill>
                  <a:schemeClr val="dk1"/>
                </a:solidFill>
                <a:latin typeface="Lato"/>
                <a:ea typeface="Lato"/>
                <a:cs typeface="Lato"/>
                <a:sym typeface="Lato"/>
              </a:defRPr>
            </a:lvl6pPr>
            <a:lvl7pPr lvl="6" algn="r">
              <a:buNone/>
              <a:defRPr sz="1000">
                <a:solidFill>
                  <a:schemeClr val="dk1"/>
                </a:solidFill>
                <a:latin typeface="Lato"/>
                <a:ea typeface="Lato"/>
                <a:cs typeface="Lato"/>
                <a:sym typeface="Lato"/>
              </a:defRPr>
            </a:lvl7pPr>
            <a:lvl8pPr lvl="7" algn="r">
              <a:buNone/>
              <a:defRPr sz="1000">
                <a:solidFill>
                  <a:schemeClr val="dk1"/>
                </a:solidFill>
                <a:latin typeface="Lato"/>
                <a:ea typeface="Lato"/>
                <a:cs typeface="Lato"/>
                <a:sym typeface="Lato"/>
              </a:defRPr>
            </a:lvl8pPr>
            <a:lvl9pPr lvl="8" algn="r">
              <a:buNone/>
              <a:defRPr sz="1000">
                <a:solidFill>
                  <a:schemeClr val="dk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7CBB4"/>
        </a:solidFill>
      </p:bgPr>
    </p:bg>
    <p:spTree>
      <p:nvGrpSpPr>
        <p:cNvPr id="63" name="Shape 63"/>
        <p:cNvGrpSpPr/>
        <p:nvPr/>
      </p:nvGrpSpPr>
      <p:grpSpPr>
        <a:xfrm>
          <a:off x="0" y="0"/>
          <a:ext cx="0" cy="0"/>
          <a:chOff x="0" y="0"/>
          <a:chExt cx="0" cy="0"/>
        </a:xfrm>
      </p:grpSpPr>
      <p:sp>
        <p:nvSpPr>
          <p:cNvPr id="64" name="Google Shape;64;p14"/>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1pPr>
            <a:lvl2pPr lvl="1"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2pPr>
            <a:lvl3pPr lvl="2"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3pPr>
            <a:lvl4pPr lvl="3"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4pPr>
            <a:lvl5pPr lvl="4"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5pPr>
            <a:lvl6pPr lvl="5"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6pPr>
            <a:lvl7pPr lvl="6"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7pPr>
            <a:lvl8pPr lvl="7"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8pPr>
            <a:lvl9pPr lvl="8"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9pPr>
          </a:lstStyle>
          <a:p/>
        </p:txBody>
      </p:sp>
      <p:sp>
        <p:nvSpPr>
          <p:cNvPr id="65" name="Google Shape;65;p14"/>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30200" lvl="0" marL="4572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1pPr>
            <a:lvl2pPr indent="-330200" lvl="1" marL="9144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2pPr>
            <a:lvl3pPr indent="-330200" lvl="2" marL="13716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3pPr>
            <a:lvl4pPr indent="-330200" lvl="3" marL="18288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4pPr>
            <a:lvl5pPr indent="-330200" lvl="4" marL="22860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5pPr>
            <a:lvl6pPr indent="-330200" lvl="5" marL="27432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6pPr>
            <a:lvl7pPr indent="-330200" lvl="6" marL="32004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7pPr>
            <a:lvl8pPr indent="-330200" lvl="7" marL="36576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8pPr>
            <a:lvl9pPr indent="-330200" lvl="8" marL="41148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9pPr>
          </a:lstStyle>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7CBB4"/>
        </a:solidFill>
      </p:bgPr>
    </p:bg>
    <p:spTree>
      <p:nvGrpSpPr>
        <p:cNvPr id="184" name="Shape 184"/>
        <p:cNvGrpSpPr/>
        <p:nvPr/>
      </p:nvGrpSpPr>
      <p:grpSpPr>
        <a:xfrm>
          <a:off x="0" y="0"/>
          <a:ext cx="0" cy="0"/>
          <a:chOff x="0" y="0"/>
          <a:chExt cx="0" cy="0"/>
        </a:xfrm>
      </p:grpSpPr>
      <p:sp>
        <p:nvSpPr>
          <p:cNvPr id="185" name="Google Shape;185;p37"/>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1pPr>
            <a:lvl2pPr lvl="1"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2pPr>
            <a:lvl3pPr lvl="2"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3pPr>
            <a:lvl4pPr lvl="3"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4pPr>
            <a:lvl5pPr lvl="4"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5pPr>
            <a:lvl6pPr lvl="5"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6pPr>
            <a:lvl7pPr lvl="6"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7pPr>
            <a:lvl8pPr lvl="7"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8pPr>
            <a:lvl9pPr lvl="8"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9pPr>
          </a:lstStyle>
          <a:p/>
        </p:txBody>
      </p:sp>
      <p:sp>
        <p:nvSpPr>
          <p:cNvPr id="186" name="Google Shape;186;p37"/>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30200" lvl="0" marL="4572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1pPr>
            <a:lvl2pPr indent="-330200" lvl="1" marL="9144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2pPr>
            <a:lvl3pPr indent="-330200" lvl="2" marL="13716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3pPr>
            <a:lvl4pPr indent="-330200" lvl="3" marL="18288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4pPr>
            <a:lvl5pPr indent="-330200" lvl="4" marL="22860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5pPr>
            <a:lvl6pPr indent="-330200" lvl="5" marL="27432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6pPr>
            <a:lvl7pPr indent="-330200" lvl="6" marL="32004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7pPr>
            <a:lvl8pPr indent="-330200" lvl="7" marL="36576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8pPr>
            <a:lvl9pPr indent="-330200" lvl="8" marL="41148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9pPr>
          </a:lstStyle>
          <a:p/>
        </p:txBody>
      </p:sp>
    </p:spTree>
  </p:cSld>
  <p:clrMap accent1="accent1" accent2="accent2" accent3="accent3" accent4="accent4" accent5="accent5" accent6="accent6" bg1="lt1" bg2="dk2" tx1="dk1" tx2="lt2" folHlink="folHlink" hlink="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D7CBB4"/>
        </a:solidFill>
      </p:bgPr>
    </p:bg>
    <p:spTree>
      <p:nvGrpSpPr>
        <p:cNvPr id="305" name="Shape 305"/>
        <p:cNvGrpSpPr/>
        <p:nvPr/>
      </p:nvGrpSpPr>
      <p:grpSpPr>
        <a:xfrm>
          <a:off x="0" y="0"/>
          <a:ext cx="0" cy="0"/>
          <a:chOff x="0" y="0"/>
          <a:chExt cx="0" cy="0"/>
        </a:xfrm>
      </p:grpSpPr>
      <p:sp>
        <p:nvSpPr>
          <p:cNvPr id="306" name="Google Shape;306;p60"/>
          <p:cNvSpPr txBox="1"/>
          <p:nvPr>
            <p:ph type="title"/>
          </p:nvPr>
        </p:nvSpPr>
        <p:spPr>
          <a:xfrm>
            <a:off x="726225" y="483844"/>
            <a:ext cx="7691400" cy="572700"/>
          </a:xfrm>
          <a:prstGeom prst="rect">
            <a:avLst/>
          </a:prstGeom>
          <a:noFill/>
          <a:ln>
            <a:noFill/>
          </a:ln>
        </p:spPr>
        <p:txBody>
          <a:bodyPr anchorCtr="0" anchor="t" bIns="91425" lIns="91425" spcFirstLastPara="1" rIns="91425" wrap="square" tIns="91425">
            <a:noAutofit/>
          </a:bodyPr>
          <a:lstStyle>
            <a:lvl1pPr lvl="0"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1pPr>
            <a:lvl2pPr lvl="1"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2pPr>
            <a:lvl3pPr lvl="2"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3pPr>
            <a:lvl4pPr lvl="3"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4pPr>
            <a:lvl5pPr lvl="4"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5pPr>
            <a:lvl6pPr lvl="5"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6pPr>
            <a:lvl7pPr lvl="6"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7pPr>
            <a:lvl8pPr lvl="7"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8pPr>
            <a:lvl9pPr lvl="8" marR="0" rtl="0" algn="ctr">
              <a:lnSpc>
                <a:spcPct val="80000"/>
              </a:lnSpc>
              <a:spcBef>
                <a:spcPts val="0"/>
              </a:spcBef>
              <a:spcAft>
                <a:spcPts val="0"/>
              </a:spcAft>
              <a:buClr>
                <a:schemeClr val="lt1"/>
              </a:buClr>
              <a:buSzPts val="2600"/>
              <a:buFont typeface="Libre Baskerville"/>
              <a:buNone/>
              <a:defRPr b="1" i="0" sz="2600" u="none" cap="none" strike="noStrike">
                <a:solidFill>
                  <a:schemeClr val="lt1"/>
                </a:solidFill>
                <a:latin typeface="Libre Baskerville"/>
                <a:ea typeface="Libre Baskerville"/>
                <a:cs typeface="Libre Baskerville"/>
                <a:sym typeface="Libre Baskerville"/>
              </a:defRPr>
            </a:lvl9pPr>
          </a:lstStyle>
          <a:p/>
        </p:txBody>
      </p:sp>
      <p:sp>
        <p:nvSpPr>
          <p:cNvPr id="307" name="Google Shape;307;p60"/>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30200" lvl="0" marL="4572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1pPr>
            <a:lvl2pPr indent="-330200" lvl="1" marL="9144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2pPr>
            <a:lvl3pPr indent="-330200" lvl="2" marL="13716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3pPr>
            <a:lvl4pPr indent="-330200" lvl="3" marL="18288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4pPr>
            <a:lvl5pPr indent="-330200" lvl="4" marL="22860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5pPr>
            <a:lvl6pPr indent="-330200" lvl="5" marL="27432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6pPr>
            <a:lvl7pPr indent="-330200" lvl="6" marL="32004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7pPr>
            <a:lvl8pPr indent="-330200" lvl="7" marL="36576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8pPr>
            <a:lvl9pPr indent="-330200" lvl="8" marL="4114800" marR="0" rtl="0" algn="l">
              <a:lnSpc>
                <a:spcPct val="100000"/>
              </a:lnSpc>
              <a:spcBef>
                <a:spcPts val="0"/>
              </a:spcBef>
              <a:spcAft>
                <a:spcPts val="0"/>
              </a:spcAft>
              <a:buClr>
                <a:schemeClr val="lt1"/>
              </a:buClr>
              <a:buSzPts val="1600"/>
              <a:buFont typeface="EB Garamond Medium"/>
              <a:buChar char="■"/>
              <a:defRPr b="0" i="0" sz="1600" u="none" cap="none" strike="noStrike">
                <a:solidFill>
                  <a:schemeClr val="lt1"/>
                </a:solidFill>
                <a:latin typeface="EB Garamond Medium"/>
                <a:ea typeface="EB Garamond Medium"/>
                <a:cs typeface="EB Garamond Medium"/>
                <a:sym typeface="EB Garamond Medium"/>
              </a:defRPr>
            </a:lvl9pPr>
          </a:lstStyle>
          <a:p/>
        </p:txBody>
      </p:sp>
    </p:spTree>
  </p:cSld>
  <p:clrMap accent1="accent1" accent2="accent2" accent3="accent3" accent4="accent4" accent5="accent5" accent6="accent6" bg1="lt1" bg2="dk2" tx1="dk1" tx2="lt2" folHlink="folHlink" hlink="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www.youtube.com/watch?v=GoPNB-aA82E" TargetMode="Externa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cbr.washington.edu/dart" TargetMode="External"/><Relationship Id="rId4" Type="http://schemas.openxmlformats.org/officeDocument/2006/relationships/hyperlink" Target="http://www.youtube.com/watch?v=sabk7Khq0kQ" TargetMode="External"/><Relationship Id="rId5"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www.youtube.com/watch?v=wJGYkxSmC40" TargetMode="External"/><Relationship Id="rId4" Type="http://schemas.openxmlformats.org/officeDocument/2006/relationships/image" Target="../media/image8.jpg"/><Relationship Id="rId5" Type="http://schemas.openxmlformats.org/officeDocument/2006/relationships/hyperlink" Target="http://www.youtube.com/watch?v=zoHpE5scs2I" TargetMode="External"/><Relationship Id="rId6"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10.jpg"/><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cs.google.com/document/d/1DTMfeRXh0h4iA-_pbqWywwcdra5kULPI1XBtadCfAGo/edit" TargetMode="Externa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docs.google.com/document/d/1DTMfeRXh0h4iA-_pbqWywwcdra5kULPI1XBtadCfAGo/edit" TargetMode="Externa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hyperlink" Target="https://www.google.com/url?sa=i&amp;url=https%3A%2F%2Fboostlabs.com%2F10-types-of-data-visualization-tools%2F&amp;psig=AOvVaw2K54rM6jB79ih1xMd2Vifs&amp;ust=1721498013816000&amp;source=images&amp;cd=vfe&amp;opi=89978449&amp;ved=0CBQQjhxqFwoTCJi3pv7Vs4cDFQAAAAAdAAAAABA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cs.google.com/document/d/1L8ErRd4Fq2YnI6el4H8kyP4Jy4T1HK5SbtUlejvXDfE/edit"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7.png"/><Relationship Id="rId6"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drive.google.com/file/d/1ox5KMmDRP-mIpyHnRvE5ml0pfcKppBpZ/view" TargetMode="Externa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429" name="Shape 429"/>
        <p:cNvGrpSpPr/>
        <p:nvPr/>
      </p:nvGrpSpPr>
      <p:grpSpPr>
        <a:xfrm>
          <a:off x="0" y="0"/>
          <a:ext cx="0" cy="0"/>
          <a:chOff x="0" y="0"/>
          <a:chExt cx="0" cy="0"/>
        </a:xfrm>
      </p:grpSpPr>
      <p:pic>
        <p:nvPicPr>
          <p:cNvPr id="430" name="Google Shape;430;p83"/>
          <p:cNvPicPr preferRelativeResize="0"/>
          <p:nvPr/>
        </p:nvPicPr>
        <p:blipFill>
          <a:blip r:embed="rId3">
            <a:alphaModFix/>
          </a:blip>
          <a:stretch>
            <a:fillRect/>
          </a:stretch>
        </p:blipFill>
        <p:spPr>
          <a:xfrm>
            <a:off x="4284502" y="1056500"/>
            <a:ext cx="4498199" cy="3860626"/>
          </a:xfrm>
          <a:prstGeom prst="rect">
            <a:avLst/>
          </a:prstGeom>
          <a:noFill/>
          <a:ln>
            <a:noFill/>
          </a:ln>
        </p:spPr>
      </p:pic>
      <p:sp>
        <p:nvSpPr>
          <p:cNvPr id="431" name="Google Shape;431;p83"/>
          <p:cNvSpPr txBox="1"/>
          <p:nvPr>
            <p:ph type="ctrTitle"/>
          </p:nvPr>
        </p:nvSpPr>
        <p:spPr>
          <a:xfrm>
            <a:off x="133850" y="102000"/>
            <a:ext cx="7893000" cy="18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solidFill>
                  <a:schemeClr val="accent2"/>
                </a:solidFill>
                <a:latin typeface="Cabin"/>
                <a:ea typeface="Cabin"/>
                <a:cs typeface="Cabin"/>
                <a:sym typeface="Cabin"/>
              </a:rPr>
              <a:t>Data Analysis and Interpretation </a:t>
            </a:r>
            <a:endParaRPr>
              <a:solidFill>
                <a:schemeClr val="accent2"/>
              </a:solidFill>
              <a:latin typeface="Cabin"/>
              <a:ea typeface="Cabin"/>
              <a:cs typeface="Cabin"/>
              <a:sym typeface="Cabi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506" name="Shape 506"/>
        <p:cNvGrpSpPr/>
        <p:nvPr/>
      </p:nvGrpSpPr>
      <p:grpSpPr>
        <a:xfrm>
          <a:off x="0" y="0"/>
          <a:ext cx="0" cy="0"/>
          <a:chOff x="0" y="0"/>
          <a:chExt cx="0" cy="0"/>
        </a:xfrm>
      </p:grpSpPr>
      <p:sp>
        <p:nvSpPr>
          <p:cNvPr id="507" name="Google Shape;507;p92"/>
          <p:cNvSpPr txBox="1"/>
          <p:nvPr>
            <p:ph type="title"/>
          </p:nvPr>
        </p:nvSpPr>
        <p:spPr>
          <a:xfrm>
            <a:off x="240450" y="372725"/>
            <a:ext cx="8708400" cy="645000"/>
          </a:xfrm>
          <a:prstGeom prst="rect">
            <a:avLst/>
          </a:prstGeom>
          <a:solidFill>
            <a:srgbClr val="FFF2CC"/>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9900FF"/>
                </a:solidFill>
                <a:latin typeface="Cabin"/>
                <a:ea typeface="Cabin"/>
                <a:cs typeface="Cabin"/>
                <a:sym typeface="Cabin"/>
              </a:rPr>
              <a:t>Salmon</a:t>
            </a:r>
            <a:r>
              <a:rPr lang="en">
                <a:solidFill>
                  <a:srgbClr val="9900FF"/>
                </a:solidFill>
                <a:latin typeface="Cabin"/>
                <a:ea typeface="Cabin"/>
                <a:cs typeface="Cabin"/>
                <a:sym typeface="Cabin"/>
              </a:rPr>
              <a:t> </a:t>
            </a:r>
            <a:r>
              <a:rPr lang="en">
                <a:solidFill>
                  <a:srgbClr val="9900FF"/>
                </a:solidFill>
                <a:latin typeface="Cabin"/>
                <a:ea typeface="Cabin"/>
                <a:cs typeface="Cabin"/>
                <a:sym typeface="Cabin"/>
              </a:rPr>
              <a:t>returning</a:t>
            </a:r>
            <a:r>
              <a:rPr lang="en">
                <a:solidFill>
                  <a:srgbClr val="9900FF"/>
                </a:solidFill>
                <a:latin typeface="Cabin"/>
                <a:ea typeface="Cabin"/>
                <a:cs typeface="Cabin"/>
                <a:sym typeface="Cabin"/>
              </a:rPr>
              <a:t> </a:t>
            </a:r>
            <a:endParaRPr>
              <a:solidFill>
                <a:srgbClr val="9900FF"/>
              </a:solidFill>
              <a:latin typeface="Cabin"/>
              <a:ea typeface="Cabin"/>
              <a:cs typeface="Cabin"/>
              <a:sym typeface="Cabin"/>
            </a:endParaRPr>
          </a:p>
        </p:txBody>
      </p:sp>
      <p:sp>
        <p:nvSpPr>
          <p:cNvPr id="508" name="Google Shape;508;p92"/>
          <p:cNvSpPr txBox="1"/>
          <p:nvPr/>
        </p:nvSpPr>
        <p:spPr>
          <a:xfrm>
            <a:off x="4936425" y="240450"/>
            <a:ext cx="4085700" cy="780300"/>
          </a:xfrm>
          <a:prstGeom prst="rect">
            <a:avLst/>
          </a:prstGeom>
          <a:solidFill>
            <a:srgbClr val="FF9900"/>
          </a:solidFill>
          <a:ln cap="flat" cmpd="sng" w="762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900">
                <a:latin typeface="Cabin"/>
                <a:ea typeface="Cabin"/>
                <a:cs typeface="Cabin"/>
                <a:sym typeface="Cabin"/>
              </a:rPr>
              <a:t>Fish seen through the fish ladder at Bonneville dam. </a:t>
            </a:r>
            <a:endParaRPr sz="1900">
              <a:latin typeface="Cabin"/>
              <a:ea typeface="Cabin"/>
              <a:cs typeface="Cabin"/>
              <a:sym typeface="Cabin"/>
            </a:endParaRPr>
          </a:p>
        </p:txBody>
      </p:sp>
      <p:pic>
        <p:nvPicPr>
          <p:cNvPr descr="A view into the fish ladder at Bonneville Dam on September 4, 2019&#10;&#10;&#10;&#10;Song: Nekzlo - Palm Shadows (Vlog No Copyright Music)&#10;Music promoted by Vlog No Copyright Music.&#10;Video Link: https://youtu.be/NjaN0uA0LjQ" id="509" name="Google Shape;509;p92" title="Bonneville Dam Fish Ladder September">
            <a:hlinkClick r:id="rId3"/>
          </p:cNvPr>
          <p:cNvPicPr preferRelativeResize="0"/>
          <p:nvPr/>
        </p:nvPicPr>
        <p:blipFill>
          <a:blip r:embed="rId4">
            <a:alphaModFix/>
          </a:blip>
          <a:stretch>
            <a:fillRect/>
          </a:stretch>
        </p:blipFill>
        <p:spPr>
          <a:xfrm>
            <a:off x="240450" y="1106900"/>
            <a:ext cx="6727675" cy="3784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1000"/>
                                        <p:tgtEl>
                                          <p:spTgt spid="5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13" name="Shape 513"/>
        <p:cNvGrpSpPr/>
        <p:nvPr/>
      </p:nvGrpSpPr>
      <p:grpSpPr>
        <a:xfrm>
          <a:off x="0" y="0"/>
          <a:ext cx="0" cy="0"/>
          <a:chOff x="0" y="0"/>
          <a:chExt cx="0" cy="0"/>
        </a:xfrm>
      </p:grpSpPr>
      <p:sp>
        <p:nvSpPr>
          <p:cNvPr id="514" name="Google Shape;514;p93"/>
          <p:cNvSpPr txBox="1"/>
          <p:nvPr>
            <p:ph type="title"/>
          </p:nvPr>
        </p:nvSpPr>
        <p:spPr>
          <a:xfrm>
            <a:off x="94425" y="110275"/>
            <a:ext cx="87378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Review:   </a:t>
            </a:r>
            <a:endParaRPr>
              <a:latin typeface="Cabin"/>
              <a:ea typeface="Cabin"/>
              <a:cs typeface="Cabin"/>
              <a:sym typeface="Cabin"/>
            </a:endParaRPr>
          </a:p>
        </p:txBody>
      </p:sp>
      <p:sp>
        <p:nvSpPr>
          <p:cNvPr id="515" name="Google Shape;515;p93"/>
          <p:cNvSpPr txBox="1"/>
          <p:nvPr/>
        </p:nvSpPr>
        <p:spPr>
          <a:xfrm>
            <a:off x="3568950" y="1165150"/>
            <a:ext cx="5175000" cy="3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516" name="Google Shape;516;p93"/>
          <p:cNvSpPr txBox="1"/>
          <p:nvPr/>
        </p:nvSpPr>
        <p:spPr>
          <a:xfrm>
            <a:off x="94450" y="797775"/>
            <a:ext cx="8737800" cy="42069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434343"/>
                </a:solidFill>
                <a:latin typeface="Cabin"/>
                <a:ea typeface="Cabin"/>
                <a:cs typeface="Cabin"/>
                <a:sym typeface="Cabin"/>
              </a:rPr>
              <a:t>Before we begin the assessment, let’s look at a few ideas. </a:t>
            </a:r>
            <a:endParaRPr sz="1900">
              <a:solidFill>
                <a:srgbClr val="434343"/>
              </a:solidFill>
              <a:latin typeface="Cabin"/>
              <a:ea typeface="Cabin"/>
              <a:cs typeface="Cabin"/>
              <a:sym typeface="Cabin"/>
            </a:endParaRPr>
          </a:p>
          <a:p>
            <a:pPr indent="-336550" lvl="0" marL="457200" rtl="0" algn="l">
              <a:spcBef>
                <a:spcPts val="0"/>
              </a:spcBef>
              <a:spcAft>
                <a:spcPts val="0"/>
              </a:spcAft>
              <a:buClr>
                <a:srgbClr val="434343"/>
              </a:buClr>
              <a:buSzPts val="1700"/>
              <a:buFont typeface="Lato"/>
              <a:buAutoNum type="arabicPeriod"/>
            </a:pPr>
            <a:r>
              <a:rPr b="1" lang="en" sz="1700">
                <a:solidFill>
                  <a:srgbClr val="434343"/>
                </a:solidFill>
                <a:latin typeface="Cabin"/>
                <a:ea typeface="Cabin"/>
                <a:cs typeface="Cabin"/>
                <a:sym typeface="Cabin"/>
              </a:rPr>
              <a:t>Where is the Bonneville Dam, Columbia River?</a:t>
            </a:r>
            <a:r>
              <a:rPr lang="en" sz="1700">
                <a:solidFill>
                  <a:srgbClr val="434343"/>
                </a:solidFill>
                <a:latin typeface="Cabin"/>
                <a:ea typeface="Cabin"/>
                <a:cs typeface="Cabin"/>
                <a:sym typeface="Cabin"/>
              </a:rPr>
              <a:t> </a:t>
            </a:r>
            <a:endParaRPr sz="17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336550" lvl="0" marL="457200" rtl="0" algn="l">
              <a:spcBef>
                <a:spcPts val="0"/>
              </a:spcBef>
              <a:spcAft>
                <a:spcPts val="0"/>
              </a:spcAft>
              <a:buClr>
                <a:srgbClr val="434343"/>
              </a:buClr>
              <a:buSzPts val="1700"/>
              <a:buFont typeface="Cabin"/>
              <a:buAutoNum type="arabicPeriod"/>
            </a:pPr>
            <a:r>
              <a:rPr b="1" lang="en" sz="1700">
                <a:solidFill>
                  <a:srgbClr val="434343"/>
                </a:solidFill>
                <a:latin typeface="Cabin"/>
                <a:ea typeface="Cabin"/>
                <a:cs typeface="Cabin"/>
                <a:sym typeface="Cabin"/>
              </a:rPr>
              <a:t>Why would salmon be “returning”? What do we mean by this? </a:t>
            </a:r>
            <a:endParaRPr b="1" sz="1700">
              <a:solidFill>
                <a:srgbClr val="434343"/>
              </a:solidFill>
              <a:latin typeface="Cabin"/>
              <a:ea typeface="Cabin"/>
              <a:cs typeface="Cabin"/>
              <a:sym typeface="Cabin"/>
            </a:endParaRPr>
          </a:p>
          <a:p>
            <a:pPr indent="-336550" lvl="0" marL="457200" rtl="0" algn="l">
              <a:spcBef>
                <a:spcPts val="0"/>
              </a:spcBef>
              <a:spcAft>
                <a:spcPts val="0"/>
              </a:spcAft>
              <a:buClr>
                <a:srgbClr val="434343"/>
              </a:buClr>
              <a:buSzPts val="1700"/>
              <a:buFont typeface="Cabin"/>
              <a:buAutoNum type="arabicPeriod"/>
            </a:pPr>
            <a:r>
              <a:rPr b="1" lang="en" sz="1700">
                <a:solidFill>
                  <a:srgbClr val="434343"/>
                </a:solidFill>
                <a:latin typeface="Cabin"/>
                <a:ea typeface="Cabin"/>
                <a:cs typeface="Cabin"/>
                <a:sym typeface="Cabin"/>
              </a:rPr>
              <a:t>What would salmon be “crossing”? What do we mean by chinook crossing per year? </a:t>
            </a:r>
            <a:endParaRPr b="1" sz="17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chemeClr val="dk1"/>
              </a:solidFill>
              <a:latin typeface="Cabin"/>
              <a:ea typeface="Cabin"/>
              <a:cs typeface="Cabin"/>
              <a:sym typeface="Cabin"/>
            </a:endParaRPr>
          </a:p>
        </p:txBody>
      </p:sp>
      <p:pic>
        <p:nvPicPr>
          <p:cNvPr id="517" name="Google Shape;517;p93"/>
          <p:cNvPicPr preferRelativeResize="0"/>
          <p:nvPr/>
        </p:nvPicPr>
        <p:blipFill>
          <a:blip r:embed="rId3">
            <a:alphaModFix/>
          </a:blip>
          <a:stretch>
            <a:fillRect/>
          </a:stretch>
        </p:blipFill>
        <p:spPr>
          <a:xfrm>
            <a:off x="249400" y="1470901"/>
            <a:ext cx="4322606" cy="2745674"/>
          </a:xfrm>
          <a:prstGeom prst="rect">
            <a:avLst/>
          </a:prstGeom>
          <a:noFill/>
          <a:ln>
            <a:noFill/>
          </a:ln>
        </p:spPr>
      </p:pic>
      <p:pic>
        <p:nvPicPr>
          <p:cNvPr id="518" name="Google Shape;518;p93"/>
          <p:cNvPicPr preferRelativeResize="0"/>
          <p:nvPr/>
        </p:nvPicPr>
        <p:blipFill>
          <a:blip r:embed="rId4">
            <a:alphaModFix/>
          </a:blip>
          <a:stretch>
            <a:fillRect/>
          </a:stretch>
        </p:blipFill>
        <p:spPr>
          <a:xfrm>
            <a:off x="4600175" y="1470900"/>
            <a:ext cx="4143777" cy="2745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22" name="Shape 522"/>
        <p:cNvGrpSpPr/>
        <p:nvPr/>
      </p:nvGrpSpPr>
      <p:grpSpPr>
        <a:xfrm>
          <a:off x="0" y="0"/>
          <a:ext cx="0" cy="0"/>
          <a:chOff x="0" y="0"/>
          <a:chExt cx="0" cy="0"/>
        </a:xfrm>
      </p:grpSpPr>
      <p:sp>
        <p:nvSpPr>
          <p:cNvPr id="523" name="Google Shape;523;p94"/>
          <p:cNvSpPr txBox="1"/>
          <p:nvPr>
            <p:ph type="title"/>
          </p:nvPr>
        </p:nvSpPr>
        <p:spPr>
          <a:xfrm>
            <a:off x="94425" y="110275"/>
            <a:ext cx="87378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abin"/>
                <a:ea typeface="Cabin"/>
                <a:cs typeface="Cabin"/>
                <a:sym typeface="Cabin"/>
              </a:rPr>
              <a:t>How do we know how many salmon are returning? </a:t>
            </a:r>
            <a:r>
              <a:rPr lang="en" sz="2800">
                <a:latin typeface="Cabin"/>
                <a:ea typeface="Cabin"/>
                <a:cs typeface="Cabin"/>
                <a:sym typeface="Cabin"/>
              </a:rPr>
              <a:t>  </a:t>
            </a:r>
            <a:endParaRPr sz="2800">
              <a:latin typeface="Cabin"/>
              <a:ea typeface="Cabin"/>
              <a:cs typeface="Cabin"/>
              <a:sym typeface="Cabin"/>
            </a:endParaRPr>
          </a:p>
        </p:txBody>
      </p:sp>
      <p:sp>
        <p:nvSpPr>
          <p:cNvPr id="524" name="Google Shape;524;p94"/>
          <p:cNvSpPr txBox="1"/>
          <p:nvPr/>
        </p:nvSpPr>
        <p:spPr>
          <a:xfrm>
            <a:off x="3568950" y="1165150"/>
            <a:ext cx="5175000" cy="3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525" name="Google Shape;525;p94"/>
          <p:cNvSpPr txBox="1"/>
          <p:nvPr/>
        </p:nvSpPr>
        <p:spPr>
          <a:xfrm>
            <a:off x="6228500" y="830500"/>
            <a:ext cx="2835600" cy="42069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434343"/>
                </a:solidFill>
                <a:latin typeface="Cabin"/>
                <a:ea typeface="Cabin"/>
                <a:cs typeface="Cabin"/>
                <a:sym typeface="Cabin"/>
              </a:rPr>
              <a:t>Let’s look at the data. The </a:t>
            </a:r>
            <a:r>
              <a:rPr b="1" lang="en" sz="1900">
                <a:solidFill>
                  <a:srgbClr val="434343"/>
                </a:solidFill>
                <a:latin typeface="Cabin"/>
                <a:ea typeface="Cabin"/>
                <a:cs typeface="Cabin"/>
                <a:sym typeface="Cabin"/>
              </a:rPr>
              <a:t>source data </a:t>
            </a:r>
            <a:r>
              <a:rPr lang="en" sz="1900">
                <a:solidFill>
                  <a:srgbClr val="434343"/>
                </a:solidFill>
                <a:latin typeface="Cabin"/>
                <a:ea typeface="Cabin"/>
                <a:cs typeface="Cabin"/>
                <a:sym typeface="Cabin"/>
              </a:rPr>
              <a:t>is from this website. </a:t>
            </a:r>
            <a:r>
              <a:rPr lang="en" sz="1900" u="sng">
                <a:solidFill>
                  <a:srgbClr val="FF0000"/>
                </a:solidFill>
                <a:highlight>
                  <a:srgbClr val="FFFFFF"/>
                </a:highlight>
                <a:latin typeface="Cabin"/>
                <a:ea typeface="Cabin"/>
                <a:cs typeface="Cabin"/>
                <a:sym typeface="Cabin"/>
                <a:hlinkClick r:id="rId3">
                  <a:extLst>
                    <a:ext uri="{A12FA001-AC4F-418D-AE19-62706E023703}">
                      <ahyp:hlinkClr val="tx"/>
                    </a:ext>
                  </a:extLst>
                </a:hlinkClick>
              </a:rPr>
              <a:t>https://www.cbr.washington.edu/dart</a:t>
            </a:r>
            <a:r>
              <a:rPr lang="en" sz="1900">
                <a:solidFill>
                  <a:srgbClr val="FF0000"/>
                </a:solidFill>
                <a:highlight>
                  <a:srgbClr val="FFFFFF"/>
                </a:highlight>
                <a:latin typeface="Cabin"/>
                <a:ea typeface="Cabin"/>
                <a:cs typeface="Cabin"/>
                <a:sym typeface="Cabin"/>
              </a:rPr>
              <a:t> </a:t>
            </a:r>
            <a:endParaRPr sz="1900">
              <a:solidFill>
                <a:srgbClr val="FF0000"/>
              </a:solidFill>
              <a:highlight>
                <a:srgbClr val="FFFFFF"/>
              </a:highlight>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rPr lang="en" sz="1900">
                <a:solidFill>
                  <a:srgbClr val="434343"/>
                </a:solidFill>
                <a:latin typeface="Cabin"/>
                <a:ea typeface="Cabin"/>
                <a:cs typeface="Cabin"/>
                <a:sym typeface="Cabin"/>
              </a:rPr>
              <a:t>How do we know how many chinook salmon are coming back? Who is counting them!?</a:t>
            </a:r>
            <a:endParaRPr sz="1900">
              <a:solidFill>
                <a:srgbClr val="434343"/>
              </a:solidFill>
              <a:latin typeface="Cabin"/>
              <a:ea typeface="Cabin"/>
              <a:cs typeface="Cabin"/>
              <a:sym typeface="Cabin"/>
            </a:endParaRPr>
          </a:p>
          <a:p>
            <a:pPr indent="0" lvl="0" marL="0" rtl="0" algn="l">
              <a:spcBef>
                <a:spcPts val="0"/>
              </a:spcBef>
              <a:spcAft>
                <a:spcPts val="0"/>
              </a:spcAft>
              <a:buNone/>
            </a:pPr>
            <a:r>
              <a:rPr lang="en" sz="1900">
                <a:solidFill>
                  <a:srgbClr val="434343"/>
                </a:solidFill>
                <a:latin typeface="Cabin"/>
                <a:ea typeface="Cabin"/>
                <a:cs typeface="Cabin"/>
                <a:sym typeface="Cabin"/>
              </a:rPr>
              <a:t>Let’s watch to understand fish passage at Bonneville Dam.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457200" rtl="0" algn="l">
              <a:spcBef>
                <a:spcPts val="0"/>
              </a:spcBef>
              <a:spcAft>
                <a:spcPts val="0"/>
              </a:spcAft>
              <a:buNone/>
            </a:pPr>
            <a:r>
              <a:t/>
            </a:r>
            <a:endParaRPr b="1"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chemeClr val="dk1"/>
              </a:solidFill>
              <a:latin typeface="Cabin"/>
              <a:ea typeface="Cabin"/>
              <a:cs typeface="Cabin"/>
              <a:sym typeface="Cabin"/>
            </a:endParaRPr>
          </a:p>
        </p:txBody>
      </p:sp>
      <p:pic>
        <p:nvPicPr>
          <p:cNvPr descr="ScienceMan.com provides free digital lessons and technology integration help for teachers and students. In this digital lesson, ScienceMan discusses the challenges faced by migrating fish and how technology is used to help fish overcome the dam obstacles in rivers. ScienceMan™ and ScienceMan Digital Lessons are protected by copyright. All rights reserved." id="526" name="Google Shape;526;p94" title="ScienceMan Digital Lesson - Biology - Fish Ladders">
            <a:hlinkClick r:id="rId4"/>
          </p:cNvPr>
          <p:cNvPicPr preferRelativeResize="0"/>
          <p:nvPr/>
        </p:nvPicPr>
        <p:blipFill>
          <a:blip r:embed="rId5">
            <a:alphaModFix/>
          </a:blip>
          <a:stretch>
            <a:fillRect/>
          </a:stretch>
        </p:blipFill>
        <p:spPr>
          <a:xfrm>
            <a:off x="94425" y="830500"/>
            <a:ext cx="6034700" cy="33945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6"/>
                                        </p:tgtEl>
                                        <p:attrNameLst>
                                          <p:attrName>style.visibility</p:attrName>
                                        </p:attrNameLst>
                                      </p:cBhvr>
                                      <p:to>
                                        <p:strVal val="visible"/>
                                      </p:to>
                                    </p:set>
                                    <p:animEffect filter="fade" transition="in">
                                      <p:cBhvr>
                                        <p:cTn dur="1000"/>
                                        <p:tgtEl>
                                          <p:spTgt spid="5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30" name="Shape 530"/>
        <p:cNvGrpSpPr/>
        <p:nvPr/>
      </p:nvGrpSpPr>
      <p:grpSpPr>
        <a:xfrm>
          <a:off x="0" y="0"/>
          <a:ext cx="0" cy="0"/>
          <a:chOff x="0" y="0"/>
          <a:chExt cx="0" cy="0"/>
        </a:xfrm>
      </p:grpSpPr>
      <p:sp>
        <p:nvSpPr>
          <p:cNvPr id="531" name="Google Shape;531;p95"/>
          <p:cNvSpPr txBox="1"/>
          <p:nvPr/>
        </p:nvSpPr>
        <p:spPr>
          <a:xfrm>
            <a:off x="3568950" y="1165150"/>
            <a:ext cx="5175000" cy="3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532" name="Google Shape;532;p95"/>
          <p:cNvSpPr txBox="1"/>
          <p:nvPr/>
        </p:nvSpPr>
        <p:spPr>
          <a:xfrm>
            <a:off x="94450" y="797775"/>
            <a:ext cx="8946300" cy="42069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434343"/>
                </a:solidFill>
                <a:latin typeface="Cabin"/>
                <a:ea typeface="Cabin"/>
                <a:cs typeface="Cabin"/>
                <a:sym typeface="Cabin"/>
              </a:rPr>
              <a:t>How do we know how many chinook salmon are coming back? </a:t>
            </a:r>
            <a:r>
              <a:rPr lang="en" sz="1900">
                <a:solidFill>
                  <a:srgbClr val="434343"/>
                </a:solidFill>
                <a:latin typeface="Cabin"/>
                <a:ea typeface="Cabin"/>
                <a:cs typeface="Cabin"/>
                <a:sym typeface="Cabin"/>
              </a:rPr>
              <a:t>Who is counting them!?</a:t>
            </a:r>
            <a:endParaRPr sz="1900">
              <a:solidFill>
                <a:srgbClr val="434343"/>
              </a:solidFill>
              <a:latin typeface="Cabin"/>
              <a:ea typeface="Cabin"/>
              <a:cs typeface="Cabin"/>
              <a:sym typeface="Cabin"/>
            </a:endParaRPr>
          </a:p>
          <a:p>
            <a:pPr indent="0" lvl="0" marL="0" rtl="0" algn="l">
              <a:spcBef>
                <a:spcPts val="0"/>
              </a:spcBef>
              <a:spcAft>
                <a:spcPts val="0"/>
              </a:spcAft>
              <a:buNone/>
            </a:pPr>
            <a:r>
              <a:rPr lang="en" sz="1900">
                <a:solidFill>
                  <a:srgbClr val="434343"/>
                </a:solidFill>
                <a:latin typeface="Cabin"/>
                <a:ea typeface="Cabin"/>
                <a:cs typeface="Cabin"/>
                <a:sym typeface="Cabin"/>
              </a:rPr>
              <a:t>Understanding fish passage at Bonneville Dam:</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457200" rtl="0" algn="l">
              <a:spcBef>
                <a:spcPts val="0"/>
              </a:spcBef>
              <a:spcAft>
                <a:spcPts val="0"/>
              </a:spcAft>
              <a:buNone/>
            </a:pPr>
            <a:r>
              <a:t/>
            </a:r>
            <a:endParaRPr b="1"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chemeClr val="dk1"/>
              </a:solidFill>
              <a:latin typeface="Cabin"/>
              <a:ea typeface="Cabin"/>
              <a:cs typeface="Cabin"/>
              <a:sym typeface="Cabin"/>
            </a:endParaRPr>
          </a:p>
        </p:txBody>
      </p:sp>
      <p:pic>
        <p:nvPicPr>
          <p:cNvPr descr="Robin Norris, a U.S. Army Corps of Engineers Park Ranger at the Bonneville Lock and Dam, narrated this video summarizing fish passage along the Columbia River.&#10;&#10;The footage comes from the famous &quot;fish cam,&quot; showing the fish passing the &quot;fish count&quot; window at the Bonneville Lock and Dam. &#10;&#10;━━━━━━━━━━━━━━&#10;&#10;💻 Find out more at https://www.nwp.usace.army.mil/&#10;📲 on Facebook at https://www.facebook.com/PortlandCorps/ &#10;🐦 on Twitter at https://twitter.com/PortlandCorps/ &#10;📸 on Instagram at https://www.instagram.com/portlandcorps/&#10;&#10;📫 Email the Public Affairs Office more info at cenwp-pa@usace.army.mil&#10;━━━━━━━━━━━━━━" id="533" name="Google Shape;533;p95" title="Fish passage at Bonneville Dam">
            <a:hlinkClick r:id="rId3"/>
          </p:cNvPr>
          <p:cNvPicPr preferRelativeResize="0"/>
          <p:nvPr/>
        </p:nvPicPr>
        <p:blipFill>
          <a:blip r:embed="rId4">
            <a:alphaModFix/>
          </a:blip>
          <a:stretch>
            <a:fillRect/>
          </a:stretch>
        </p:blipFill>
        <p:spPr>
          <a:xfrm>
            <a:off x="198775" y="1987825"/>
            <a:ext cx="4437000" cy="2495825"/>
          </a:xfrm>
          <a:prstGeom prst="rect">
            <a:avLst/>
          </a:prstGeom>
          <a:noFill/>
          <a:ln>
            <a:noFill/>
          </a:ln>
        </p:spPr>
      </p:pic>
      <p:pic>
        <p:nvPicPr>
          <p:cNvPr descr="This video shows the fish counter at Bonneville Lock and Dam. The Bonneville Lock and Dam was constructed on the Columbia River by the Portland District of the U.S. Army Corps of Engineers, which also operates and maintains it." id="534" name="Google Shape;534;p95" title="Bonneville Dam Fish Counter">
            <a:hlinkClick r:id="rId5"/>
          </p:cNvPr>
          <p:cNvPicPr preferRelativeResize="0"/>
          <p:nvPr/>
        </p:nvPicPr>
        <p:blipFill>
          <a:blip r:embed="rId6">
            <a:alphaModFix/>
          </a:blip>
          <a:stretch>
            <a:fillRect/>
          </a:stretch>
        </p:blipFill>
        <p:spPr>
          <a:xfrm>
            <a:off x="4715600" y="2019275"/>
            <a:ext cx="4325188" cy="2432925"/>
          </a:xfrm>
          <a:prstGeom prst="rect">
            <a:avLst/>
          </a:prstGeom>
          <a:noFill/>
          <a:ln>
            <a:noFill/>
          </a:ln>
        </p:spPr>
      </p:pic>
      <p:sp>
        <p:nvSpPr>
          <p:cNvPr id="535" name="Google Shape;535;p95"/>
          <p:cNvSpPr txBox="1"/>
          <p:nvPr>
            <p:ph type="title"/>
          </p:nvPr>
        </p:nvSpPr>
        <p:spPr>
          <a:xfrm>
            <a:off x="94425" y="110275"/>
            <a:ext cx="89463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sz="2800">
                <a:latin typeface="Cabin"/>
                <a:ea typeface="Cabin"/>
                <a:cs typeface="Cabin"/>
                <a:sym typeface="Cabin"/>
              </a:rPr>
              <a:t>How do we know how many salmon are returning?   </a:t>
            </a:r>
            <a:endParaRPr sz="2800">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1000"/>
                                        <p:tgtEl>
                                          <p:spTgt spid="5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1000"/>
                                        <p:tgtEl>
                                          <p:spTgt spid="5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96"/>
          <p:cNvPicPr preferRelativeResize="0"/>
          <p:nvPr/>
        </p:nvPicPr>
        <p:blipFill rotWithShape="1">
          <a:blip r:embed="rId3">
            <a:alphaModFix/>
          </a:blip>
          <a:srcRect b="0" l="0" r="0" t="0"/>
          <a:stretch/>
        </p:blipFill>
        <p:spPr>
          <a:xfrm>
            <a:off x="0" y="0"/>
            <a:ext cx="5413786" cy="2598499"/>
          </a:xfrm>
          <a:prstGeom prst="rect">
            <a:avLst/>
          </a:prstGeom>
          <a:noFill/>
          <a:ln>
            <a:noFill/>
          </a:ln>
        </p:spPr>
      </p:pic>
      <p:pic>
        <p:nvPicPr>
          <p:cNvPr id="541" name="Google Shape;541;p96"/>
          <p:cNvPicPr preferRelativeResize="0"/>
          <p:nvPr/>
        </p:nvPicPr>
        <p:blipFill rotWithShape="1">
          <a:blip r:embed="rId4">
            <a:alphaModFix/>
          </a:blip>
          <a:srcRect b="0" l="0" r="0" t="0"/>
          <a:stretch/>
        </p:blipFill>
        <p:spPr>
          <a:xfrm>
            <a:off x="3841705" y="2598500"/>
            <a:ext cx="5302292" cy="2544999"/>
          </a:xfrm>
          <a:prstGeom prst="rect">
            <a:avLst/>
          </a:prstGeom>
          <a:noFill/>
          <a:ln>
            <a:noFill/>
          </a:ln>
        </p:spPr>
      </p:pic>
      <p:sp>
        <p:nvSpPr>
          <p:cNvPr id="542" name="Google Shape;542;p96"/>
          <p:cNvSpPr/>
          <p:nvPr/>
        </p:nvSpPr>
        <p:spPr>
          <a:xfrm>
            <a:off x="385450" y="198325"/>
            <a:ext cx="4912200" cy="20910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B Garamond Medium"/>
              <a:ea typeface="EB Garamond Medium"/>
              <a:cs typeface="EB Garamond Medium"/>
              <a:sym typeface="EB Garamond Medium"/>
            </a:endParaRPr>
          </a:p>
        </p:txBody>
      </p:sp>
      <p:sp>
        <p:nvSpPr>
          <p:cNvPr id="543" name="Google Shape;543;p96"/>
          <p:cNvSpPr/>
          <p:nvPr/>
        </p:nvSpPr>
        <p:spPr>
          <a:xfrm>
            <a:off x="4281575" y="2837800"/>
            <a:ext cx="4746300" cy="2007900"/>
          </a:xfrm>
          <a:prstGeom prst="roundRect">
            <a:avLst>
              <a:gd fmla="val 16667" name="adj"/>
            </a:avLst>
          </a:prstGeom>
          <a:solidFill>
            <a:schemeClr val="accent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EB Garamond Medium"/>
              <a:ea typeface="EB Garamond Medium"/>
              <a:cs typeface="EB Garamond Medium"/>
              <a:sym typeface="EB Garamond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542"/>
                                        </p:tgtEl>
                                        <p:attrNameLst>
                                          <p:attrName>style.visibility</p:attrName>
                                        </p:attrNameLst>
                                      </p:cBhvr>
                                      <p:to>
                                        <p:strVal val="visible"/>
                                      </p:to>
                                    </p:set>
                                    <p:anim calcmode="lin" valueType="num">
                                      <p:cBhvr additive="base">
                                        <p:cTn dur="3000"/>
                                        <p:tgtEl>
                                          <p:spTgt spid="542"/>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543"/>
                                        </p:tgtEl>
                                        <p:attrNameLst>
                                          <p:attrName>ppt_x</p:attrName>
                                        </p:attrNameLst>
                                      </p:cBhvr>
                                      <p:tavLst>
                                        <p:tav fmla="" tm="0">
                                          <p:val>
                                            <p:strVal val="#ppt_x"/>
                                          </p:val>
                                        </p:tav>
                                        <p:tav fmla="" tm="100000">
                                          <p:val>
                                            <p:strVal val="#ppt_x+1"/>
                                          </p:val>
                                        </p:tav>
                                      </p:tavLst>
                                    </p:anim>
                                    <p:set>
                                      <p:cBhvr>
                                        <p:cTn dur="1" fill="hold">
                                          <p:stCondLst>
                                            <p:cond delay="1000"/>
                                          </p:stCondLst>
                                        </p:cTn>
                                        <p:tgtEl>
                                          <p:spTgt spid="5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542"/>
                                        </p:tgtEl>
                                        <p:attrNameLst>
                                          <p:attrName>ppt_x</p:attrName>
                                        </p:attrNameLst>
                                      </p:cBhvr>
                                      <p:tavLst>
                                        <p:tav fmla="" tm="0">
                                          <p:val>
                                            <p:strVal val="#ppt_x"/>
                                          </p:val>
                                        </p:tav>
                                        <p:tav fmla="" tm="100000">
                                          <p:val>
                                            <p:strVal val="#ppt_x+1"/>
                                          </p:val>
                                        </p:tav>
                                      </p:tavLst>
                                    </p:anim>
                                    <p:set>
                                      <p:cBhvr>
                                        <p:cTn dur="1" fill="hold">
                                          <p:stCondLst>
                                            <p:cond delay="1000"/>
                                          </p:stCondLst>
                                        </p:cTn>
                                        <p:tgtEl>
                                          <p:spTgt spid="54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47" name="Shape 547"/>
        <p:cNvGrpSpPr/>
        <p:nvPr/>
      </p:nvGrpSpPr>
      <p:grpSpPr>
        <a:xfrm>
          <a:off x="0" y="0"/>
          <a:ext cx="0" cy="0"/>
          <a:chOff x="0" y="0"/>
          <a:chExt cx="0" cy="0"/>
        </a:xfrm>
      </p:grpSpPr>
      <p:sp>
        <p:nvSpPr>
          <p:cNvPr id="548" name="Google Shape;548;p97"/>
          <p:cNvSpPr txBox="1"/>
          <p:nvPr>
            <p:ph type="title"/>
          </p:nvPr>
        </p:nvSpPr>
        <p:spPr>
          <a:xfrm>
            <a:off x="94425" y="110275"/>
            <a:ext cx="87378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Let’s look at the data.  </a:t>
            </a:r>
            <a:r>
              <a:rPr lang="en">
                <a:latin typeface="Cabin"/>
                <a:ea typeface="Cabin"/>
                <a:cs typeface="Cabin"/>
                <a:sym typeface="Cabin"/>
              </a:rPr>
              <a:t>  </a:t>
            </a:r>
            <a:endParaRPr>
              <a:latin typeface="Cabin"/>
              <a:ea typeface="Cabin"/>
              <a:cs typeface="Cabin"/>
              <a:sym typeface="Cabin"/>
            </a:endParaRPr>
          </a:p>
        </p:txBody>
      </p:sp>
      <p:sp>
        <p:nvSpPr>
          <p:cNvPr id="549" name="Google Shape;549;p97"/>
          <p:cNvSpPr txBox="1"/>
          <p:nvPr/>
        </p:nvSpPr>
        <p:spPr>
          <a:xfrm>
            <a:off x="3568950" y="1165150"/>
            <a:ext cx="5175000" cy="3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pic>
        <p:nvPicPr>
          <p:cNvPr id="550" name="Google Shape;550;p97"/>
          <p:cNvPicPr preferRelativeResize="0"/>
          <p:nvPr/>
        </p:nvPicPr>
        <p:blipFill>
          <a:blip r:embed="rId3">
            <a:alphaModFix/>
          </a:blip>
          <a:stretch>
            <a:fillRect/>
          </a:stretch>
        </p:blipFill>
        <p:spPr>
          <a:xfrm>
            <a:off x="142288" y="793900"/>
            <a:ext cx="8351424" cy="4280101"/>
          </a:xfrm>
          <a:prstGeom prst="rect">
            <a:avLst/>
          </a:prstGeom>
          <a:noFill/>
          <a:ln>
            <a:noFill/>
          </a:ln>
        </p:spPr>
      </p:pic>
      <p:sp>
        <p:nvSpPr>
          <p:cNvPr id="551" name="Google Shape;551;p97"/>
          <p:cNvSpPr txBox="1"/>
          <p:nvPr/>
        </p:nvSpPr>
        <p:spPr>
          <a:xfrm>
            <a:off x="4283075" y="219900"/>
            <a:ext cx="4397700" cy="4494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Write your name on the back of your graph with pencil</a:t>
            </a:r>
            <a:endParaRPr>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pic>
        <p:nvPicPr>
          <p:cNvPr id="556" name="Google Shape;556;p98"/>
          <p:cNvPicPr preferRelativeResize="0"/>
          <p:nvPr/>
        </p:nvPicPr>
        <p:blipFill rotWithShape="1">
          <a:blip r:embed="rId3">
            <a:alphaModFix/>
          </a:blip>
          <a:srcRect b="0" l="0" r="0" t="0"/>
          <a:stretch/>
        </p:blipFill>
        <p:spPr>
          <a:xfrm>
            <a:off x="0" y="0"/>
            <a:ext cx="5413786" cy="2598499"/>
          </a:xfrm>
          <a:prstGeom prst="rect">
            <a:avLst/>
          </a:prstGeom>
          <a:noFill/>
          <a:ln>
            <a:noFill/>
          </a:ln>
        </p:spPr>
      </p:pic>
      <p:pic>
        <p:nvPicPr>
          <p:cNvPr id="557" name="Google Shape;557;p98"/>
          <p:cNvPicPr preferRelativeResize="0"/>
          <p:nvPr/>
        </p:nvPicPr>
        <p:blipFill rotWithShape="1">
          <a:blip r:embed="rId4">
            <a:alphaModFix/>
          </a:blip>
          <a:srcRect b="0" l="0" r="0" t="0"/>
          <a:stretch/>
        </p:blipFill>
        <p:spPr>
          <a:xfrm>
            <a:off x="3841705" y="2598500"/>
            <a:ext cx="5302292" cy="25449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61" name="Shape 561"/>
        <p:cNvGrpSpPr/>
        <p:nvPr/>
      </p:nvGrpSpPr>
      <p:grpSpPr>
        <a:xfrm>
          <a:off x="0" y="0"/>
          <a:ext cx="0" cy="0"/>
          <a:chOff x="0" y="0"/>
          <a:chExt cx="0" cy="0"/>
        </a:xfrm>
      </p:grpSpPr>
      <p:sp>
        <p:nvSpPr>
          <p:cNvPr id="562" name="Google Shape;562;p99"/>
          <p:cNvSpPr txBox="1"/>
          <p:nvPr>
            <p:ph type="title"/>
          </p:nvPr>
        </p:nvSpPr>
        <p:spPr>
          <a:xfrm>
            <a:off x="94425" y="110275"/>
            <a:ext cx="87378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Review:   </a:t>
            </a:r>
            <a:endParaRPr>
              <a:latin typeface="Cabin"/>
              <a:ea typeface="Cabin"/>
              <a:cs typeface="Cabin"/>
              <a:sym typeface="Cabin"/>
            </a:endParaRPr>
          </a:p>
        </p:txBody>
      </p:sp>
      <p:sp>
        <p:nvSpPr>
          <p:cNvPr id="563" name="Google Shape;563;p99"/>
          <p:cNvSpPr txBox="1"/>
          <p:nvPr/>
        </p:nvSpPr>
        <p:spPr>
          <a:xfrm>
            <a:off x="3568950" y="1165150"/>
            <a:ext cx="5175000" cy="3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564" name="Google Shape;564;p99"/>
          <p:cNvSpPr txBox="1"/>
          <p:nvPr/>
        </p:nvSpPr>
        <p:spPr>
          <a:xfrm>
            <a:off x="145100" y="897175"/>
            <a:ext cx="8687100" cy="38514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434343"/>
                </a:solidFill>
                <a:latin typeface="Cabin"/>
                <a:ea typeface="Cabin"/>
                <a:cs typeface="Cabin"/>
                <a:sym typeface="Cabin"/>
              </a:rPr>
              <a:t>Use the information you have heard to answer the following question on the white board. Work with your table group. </a:t>
            </a:r>
            <a:endParaRPr b="1" sz="2000">
              <a:solidFill>
                <a:srgbClr val="434343"/>
              </a:solidFill>
              <a:latin typeface="Cabin"/>
              <a:ea typeface="Cabin"/>
              <a:cs typeface="Cabin"/>
              <a:sym typeface="Cabin"/>
            </a:endParaRPr>
          </a:p>
          <a:p>
            <a:pPr indent="0" lvl="0" marL="0" rtl="0" algn="l">
              <a:spcBef>
                <a:spcPts val="0"/>
              </a:spcBef>
              <a:spcAft>
                <a:spcPts val="0"/>
              </a:spcAft>
              <a:buNone/>
            </a:pPr>
            <a:r>
              <a:t/>
            </a:r>
            <a:endParaRPr b="1" sz="2000">
              <a:solidFill>
                <a:srgbClr val="434343"/>
              </a:solidFill>
              <a:latin typeface="Cabin"/>
              <a:ea typeface="Cabin"/>
              <a:cs typeface="Cabin"/>
              <a:sym typeface="Cabin"/>
            </a:endParaRPr>
          </a:p>
          <a:p>
            <a:pPr indent="0" lvl="0" marL="0" rtl="0" algn="l">
              <a:spcBef>
                <a:spcPts val="0"/>
              </a:spcBef>
              <a:spcAft>
                <a:spcPts val="0"/>
              </a:spcAft>
              <a:buNone/>
            </a:pPr>
            <a:r>
              <a:rPr b="1" lang="en" sz="2000">
                <a:solidFill>
                  <a:srgbClr val="434343"/>
                </a:solidFill>
                <a:highlight>
                  <a:srgbClr val="FFF2CC"/>
                </a:highlight>
                <a:latin typeface="Cabin"/>
                <a:ea typeface="Cabin"/>
                <a:cs typeface="Cabin"/>
                <a:sym typeface="Cabin"/>
              </a:rPr>
              <a:t>How is the data we are looking at collected? How was the graph made? </a:t>
            </a:r>
            <a:endParaRPr b="1" sz="2000">
              <a:solidFill>
                <a:srgbClr val="434343"/>
              </a:solidFill>
              <a:highlight>
                <a:srgbClr val="FFF2CC"/>
              </a:highlight>
              <a:latin typeface="Cabin"/>
              <a:ea typeface="Cabin"/>
              <a:cs typeface="Cabin"/>
              <a:sym typeface="Cabin"/>
            </a:endParaRPr>
          </a:p>
          <a:p>
            <a:pPr indent="0" lvl="0" marL="0" rtl="0" algn="l">
              <a:spcBef>
                <a:spcPts val="0"/>
              </a:spcBef>
              <a:spcAft>
                <a:spcPts val="0"/>
              </a:spcAft>
              <a:buNone/>
            </a:pPr>
            <a:r>
              <a:t/>
            </a:r>
            <a:endParaRPr b="1" sz="2000">
              <a:solidFill>
                <a:srgbClr val="434343"/>
              </a:solidFill>
              <a:latin typeface="Cabin"/>
              <a:ea typeface="Cabin"/>
              <a:cs typeface="Cabin"/>
              <a:sym typeface="Cabin"/>
            </a:endParaRPr>
          </a:p>
          <a:p>
            <a:pPr indent="0" lvl="0" marL="0" rtl="0" algn="l">
              <a:spcBef>
                <a:spcPts val="0"/>
              </a:spcBef>
              <a:spcAft>
                <a:spcPts val="0"/>
              </a:spcAft>
              <a:buNone/>
            </a:pPr>
            <a:r>
              <a:rPr lang="en" sz="1900">
                <a:solidFill>
                  <a:srgbClr val="434343"/>
                </a:solidFill>
                <a:latin typeface="Cabin"/>
                <a:ea typeface="Cabin"/>
                <a:cs typeface="Cabin"/>
                <a:sym typeface="Cabin"/>
              </a:rPr>
              <a:t>You have 5 minutes to complete this work.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457200" rtl="0" algn="l">
              <a:spcBef>
                <a:spcPts val="0"/>
              </a:spcBef>
              <a:spcAft>
                <a:spcPts val="0"/>
              </a:spcAft>
              <a:buNone/>
            </a:pPr>
            <a:r>
              <a:t/>
            </a:r>
            <a:endParaRPr b="1"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chemeClr val="dk1"/>
              </a:solidFill>
              <a:latin typeface="Cabin"/>
              <a:ea typeface="Cabin"/>
              <a:cs typeface="Cabin"/>
              <a:sym typeface="Cabi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68" name="Shape 568"/>
        <p:cNvGrpSpPr/>
        <p:nvPr/>
      </p:nvGrpSpPr>
      <p:grpSpPr>
        <a:xfrm>
          <a:off x="0" y="0"/>
          <a:ext cx="0" cy="0"/>
          <a:chOff x="0" y="0"/>
          <a:chExt cx="0" cy="0"/>
        </a:xfrm>
      </p:grpSpPr>
      <p:sp>
        <p:nvSpPr>
          <p:cNvPr id="569" name="Google Shape;569;p100"/>
          <p:cNvSpPr txBox="1"/>
          <p:nvPr>
            <p:ph type="title"/>
          </p:nvPr>
        </p:nvSpPr>
        <p:spPr>
          <a:xfrm>
            <a:off x="199450" y="141775"/>
            <a:ext cx="86328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Final Assessment:  </a:t>
            </a:r>
            <a:endParaRPr>
              <a:latin typeface="Cabin"/>
              <a:ea typeface="Cabin"/>
              <a:cs typeface="Cabin"/>
              <a:sym typeface="Cabin"/>
            </a:endParaRPr>
          </a:p>
        </p:txBody>
      </p:sp>
      <p:sp>
        <p:nvSpPr>
          <p:cNvPr id="570" name="Google Shape;570;p100"/>
          <p:cNvSpPr txBox="1"/>
          <p:nvPr/>
        </p:nvSpPr>
        <p:spPr>
          <a:xfrm>
            <a:off x="3568950" y="1165150"/>
            <a:ext cx="5175000" cy="3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571" name="Google Shape;571;p100"/>
          <p:cNvSpPr txBox="1"/>
          <p:nvPr/>
        </p:nvSpPr>
        <p:spPr>
          <a:xfrm>
            <a:off x="2726050" y="863350"/>
            <a:ext cx="6106200" cy="4141200"/>
          </a:xfrm>
          <a:prstGeom prst="rect">
            <a:avLst/>
          </a:prstGeom>
          <a:solidFill>
            <a:schemeClr val="accent5"/>
          </a:solid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434343"/>
                </a:solidFill>
                <a:latin typeface="Cabin"/>
                <a:ea typeface="Cabin"/>
                <a:cs typeface="Cabin"/>
                <a:sym typeface="Cabin"/>
              </a:rPr>
              <a:t>Put your name, date and period number on your Assessment. </a:t>
            </a:r>
            <a:endParaRPr sz="1700">
              <a:solidFill>
                <a:srgbClr val="434343"/>
              </a:solidFill>
              <a:latin typeface="Cabin"/>
              <a:ea typeface="Cabin"/>
              <a:cs typeface="Cabin"/>
              <a:sym typeface="Cabin"/>
            </a:endParaRPr>
          </a:p>
          <a:p>
            <a:pPr indent="0" lvl="0" marL="0" rtl="0" algn="l">
              <a:spcBef>
                <a:spcPts val="0"/>
              </a:spcBef>
              <a:spcAft>
                <a:spcPts val="0"/>
              </a:spcAft>
              <a:buNone/>
            </a:pPr>
            <a:r>
              <a:t/>
            </a:r>
            <a:endParaRPr sz="1700">
              <a:solidFill>
                <a:srgbClr val="434343"/>
              </a:solidFill>
              <a:latin typeface="Cabin"/>
              <a:ea typeface="Cabin"/>
              <a:cs typeface="Cabin"/>
              <a:sym typeface="Cabin"/>
            </a:endParaRPr>
          </a:p>
          <a:p>
            <a:pPr indent="0" lvl="0" marL="0" rtl="0" algn="l">
              <a:spcBef>
                <a:spcPts val="0"/>
              </a:spcBef>
              <a:spcAft>
                <a:spcPts val="0"/>
              </a:spcAft>
              <a:buNone/>
            </a:pPr>
            <a:r>
              <a:rPr lang="en" sz="1700">
                <a:solidFill>
                  <a:srgbClr val="434343"/>
                </a:solidFill>
                <a:latin typeface="Cabin"/>
                <a:ea typeface="Cabin"/>
                <a:cs typeface="Cabin"/>
                <a:sym typeface="Cabin"/>
              </a:rPr>
              <a:t>Work Independently and SILENTLY to show your thinking. </a:t>
            </a:r>
            <a:endParaRPr sz="1700">
              <a:solidFill>
                <a:srgbClr val="434343"/>
              </a:solidFill>
              <a:latin typeface="Cabin"/>
              <a:ea typeface="Cabin"/>
              <a:cs typeface="Cabin"/>
              <a:sym typeface="Cabin"/>
            </a:endParaRPr>
          </a:p>
          <a:p>
            <a:pPr indent="0" lvl="0" marL="0" rtl="0" algn="l">
              <a:spcBef>
                <a:spcPts val="0"/>
              </a:spcBef>
              <a:spcAft>
                <a:spcPts val="0"/>
              </a:spcAft>
              <a:buNone/>
            </a:pPr>
            <a:r>
              <a:t/>
            </a:r>
            <a:endParaRPr i="1" sz="1700">
              <a:solidFill>
                <a:srgbClr val="434343"/>
              </a:solidFill>
              <a:latin typeface="Cabin"/>
              <a:ea typeface="Cabin"/>
              <a:cs typeface="Cabin"/>
              <a:sym typeface="Cabin"/>
            </a:endParaRPr>
          </a:p>
          <a:p>
            <a:pPr indent="0" lvl="0" marL="0" rtl="0" algn="l">
              <a:spcBef>
                <a:spcPts val="0"/>
              </a:spcBef>
              <a:spcAft>
                <a:spcPts val="0"/>
              </a:spcAft>
              <a:buNone/>
            </a:pPr>
            <a:r>
              <a:rPr i="1" lang="en" sz="1700">
                <a:solidFill>
                  <a:srgbClr val="434343"/>
                </a:solidFill>
                <a:latin typeface="Cabin"/>
                <a:ea typeface="Cabin"/>
                <a:cs typeface="Cabin"/>
                <a:sym typeface="Cabin"/>
              </a:rPr>
              <a:t>Standard: I can </a:t>
            </a:r>
            <a:r>
              <a:rPr b="1" i="1" lang="en" sz="1700">
                <a:solidFill>
                  <a:srgbClr val="434343"/>
                </a:solidFill>
                <a:latin typeface="Cabin"/>
                <a:ea typeface="Cabin"/>
                <a:cs typeface="Cabin"/>
                <a:sym typeface="Cabin"/>
              </a:rPr>
              <a:t>analyze</a:t>
            </a:r>
            <a:r>
              <a:rPr b="1" i="1" lang="en" sz="1700">
                <a:solidFill>
                  <a:srgbClr val="434343"/>
                </a:solidFill>
                <a:latin typeface="Cabin"/>
                <a:ea typeface="Cabin"/>
                <a:cs typeface="Cabin"/>
                <a:sym typeface="Cabin"/>
              </a:rPr>
              <a:t> and interpret data </a:t>
            </a:r>
            <a:r>
              <a:rPr i="1" lang="en" sz="1700">
                <a:solidFill>
                  <a:srgbClr val="434343"/>
                </a:solidFill>
                <a:latin typeface="Cabin"/>
                <a:ea typeface="Cabin"/>
                <a:cs typeface="Cabin"/>
                <a:sym typeface="Cabin"/>
              </a:rPr>
              <a:t>on </a:t>
            </a:r>
            <a:endParaRPr i="1" sz="1700">
              <a:solidFill>
                <a:srgbClr val="434343"/>
              </a:solidFill>
              <a:latin typeface="Cabin"/>
              <a:ea typeface="Cabin"/>
              <a:cs typeface="Cabin"/>
              <a:sym typeface="Cabin"/>
            </a:endParaRPr>
          </a:p>
          <a:p>
            <a:pPr indent="0" lvl="0" marL="0" rtl="0" algn="l">
              <a:spcBef>
                <a:spcPts val="0"/>
              </a:spcBef>
              <a:spcAft>
                <a:spcPts val="0"/>
              </a:spcAft>
              <a:buNone/>
            </a:pPr>
            <a:r>
              <a:rPr i="1" lang="en" sz="1700">
                <a:solidFill>
                  <a:srgbClr val="434343"/>
                </a:solidFill>
                <a:latin typeface="Cabin"/>
                <a:ea typeface="Cabin"/>
                <a:cs typeface="Cabin"/>
                <a:sym typeface="Cabin"/>
              </a:rPr>
              <a:t>adult chinook salmon </a:t>
            </a:r>
            <a:r>
              <a:rPr i="1" lang="en" sz="1700">
                <a:solidFill>
                  <a:srgbClr val="434343"/>
                </a:solidFill>
                <a:latin typeface="Cabin"/>
                <a:ea typeface="Cabin"/>
                <a:cs typeface="Cabin"/>
                <a:sym typeface="Cabin"/>
              </a:rPr>
              <a:t>return</a:t>
            </a:r>
            <a:r>
              <a:rPr i="1" lang="en" sz="1700">
                <a:solidFill>
                  <a:srgbClr val="434343"/>
                </a:solidFill>
                <a:latin typeface="Cabin"/>
                <a:ea typeface="Cabin"/>
                <a:cs typeface="Cabin"/>
                <a:sym typeface="Cabin"/>
              </a:rPr>
              <a:t> rates to describe changes in salmon population over time. </a:t>
            </a:r>
            <a:endParaRPr sz="1700">
              <a:solidFill>
                <a:srgbClr val="434343"/>
              </a:solidFill>
              <a:latin typeface="Cabin"/>
              <a:ea typeface="Cabin"/>
              <a:cs typeface="Cabin"/>
              <a:sym typeface="Cabin"/>
            </a:endParaRPr>
          </a:p>
          <a:p>
            <a:pPr indent="0" lvl="0" marL="0" rtl="0" algn="l">
              <a:spcBef>
                <a:spcPts val="0"/>
              </a:spcBef>
              <a:spcAft>
                <a:spcPts val="0"/>
              </a:spcAft>
              <a:buNone/>
            </a:pPr>
            <a:r>
              <a:t/>
            </a:r>
            <a:endParaRPr sz="1700">
              <a:solidFill>
                <a:srgbClr val="434343"/>
              </a:solidFill>
              <a:latin typeface="Cabin"/>
              <a:ea typeface="Cabin"/>
              <a:cs typeface="Cabin"/>
              <a:sym typeface="Cabin"/>
            </a:endParaRPr>
          </a:p>
          <a:p>
            <a:pPr indent="0" lvl="0" marL="0" rtl="0" algn="l">
              <a:spcBef>
                <a:spcPts val="0"/>
              </a:spcBef>
              <a:spcAft>
                <a:spcPts val="0"/>
              </a:spcAft>
              <a:buNone/>
            </a:pPr>
            <a:r>
              <a:rPr lang="en" sz="1700">
                <a:solidFill>
                  <a:srgbClr val="434343"/>
                </a:solidFill>
                <a:latin typeface="Cabin"/>
                <a:ea typeface="Cabin"/>
                <a:cs typeface="Cabin"/>
                <a:sym typeface="Cabin"/>
              </a:rPr>
              <a:t>Let’s review the Assessment and Checklist together. Please stay silent. Raise your hand if you have a question. </a:t>
            </a:r>
            <a:endParaRPr sz="1700">
              <a:solidFill>
                <a:srgbClr val="434343"/>
              </a:solidFill>
              <a:latin typeface="Cabin"/>
              <a:ea typeface="Cabin"/>
              <a:cs typeface="Cabin"/>
              <a:sym typeface="Cabin"/>
            </a:endParaRPr>
          </a:p>
          <a:p>
            <a:pPr indent="0" lvl="0" marL="0" rtl="0" algn="l">
              <a:spcBef>
                <a:spcPts val="0"/>
              </a:spcBef>
              <a:spcAft>
                <a:spcPts val="0"/>
              </a:spcAft>
              <a:buNone/>
            </a:pPr>
            <a:r>
              <a:t/>
            </a:r>
            <a:endParaRPr sz="1700">
              <a:solidFill>
                <a:schemeClr val="dk1"/>
              </a:solidFill>
              <a:latin typeface="Cabin"/>
              <a:ea typeface="Cabin"/>
              <a:cs typeface="Cabin"/>
              <a:sym typeface="Cabin"/>
            </a:endParaRPr>
          </a:p>
          <a:p>
            <a:pPr indent="0" lvl="0" marL="0" rtl="0" algn="l">
              <a:spcBef>
                <a:spcPts val="0"/>
              </a:spcBef>
              <a:spcAft>
                <a:spcPts val="0"/>
              </a:spcAft>
              <a:buNone/>
            </a:pPr>
            <a:r>
              <a:rPr lang="en" sz="1700">
                <a:solidFill>
                  <a:schemeClr val="dk2"/>
                </a:solidFill>
                <a:highlight>
                  <a:srgbClr val="FFFF00"/>
                </a:highlight>
                <a:latin typeface="Cabin"/>
                <a:ea typeface="Cabin"/>
                <a:cs typeface="Cabin"/>
                <a:sym typeface="Cabin"/>
              </a:rPr>
              <a:t>Please stay seated for the class period. Have your voices off during the Assessment. Ask me for clarification.</a:t>
            </a:r>
            <a:r>
              <a:rPr lang="en" sz="1900">
                <a:solidFill>
                  <a:schemeClr val="dk2"/>
                </a:solidFill>
                <a:highlight>
                  <a:srgbClr val="FFFF00"/>
                </a:highlight>
                <a:latin typeface="Cabin"/>
                <a:ea typeface="Cabin"/>
                <a:cs typeface="Cabin"/>
                <a:sym typeface="Cabin"/>
              </a:rPr>
              <a:t> </a:t>
            </a:r>
            <a:endParaRPr sz="1900">
              <a:solidFill>
                <a:schemeClr val="dk1"/>
              </a:solidFill>
              <a:latin typeface="Cabin"/>
              <a:ea typeface="Cabin"/>
              <a:cs typeface="Cabin"/>
              <a:sym typeface="Cabin"/>
            </a:endParaRPr>
          </a:p>
          <a:p>
            <a:pPr indent="0" lvl="0" marL="0" rtl="0" algn="l">
              <a:spcBef>
                <a:spcPts val="0"/>
              </a:spcBef>
              <a:spcAft>
                <a:spcPts val="0"/>
              </a:spcAft>
              <a:buNone/>
            </a:pPr>
            <a:r>
              <a:t/>
            </a:r>
            <a:endParaRPr sz="1900">
              <a:solidFill>
                <a:schemeClr val="dk1"/>
              </a:solidFill>
              <a:latin typeface="Cabin"/>
              <a:ea typeface="Cabin"/>
              <a:cs typeface="Cabin"/>
              <a:sym typeface="Cabin"/>
            </a:endParaRPr>
          </a:p>
        </p:txBody>
      </p:sp>
      <p:pic>
        <p:nvPicPr>
          <p:cNvPr id="572" name="Google Shape;572;p100">
            <a:hlinkClick r:id="rId3"/>
          </p:cNvPr>
          <p:cNvPicPr preferRelativeResize="0"/>
          <p:nvPr/>
        </p:nvPicPr>
        <p:blipFill>
          <a:blip r:embed="rId4">
            <a:alphaModFix/>
          </a:blip>
          <a:stretch>
            <a:fillRect/>
          </a:stretch>
        </p:blipFill>
        <p:spPr>
          <a:xfrm>
            <a:off x="152400" y="939175"/>
            <a:ext cx="2433350" cy="2976175"/>
          </a:xfrm>
          <a:prstGeom prst="rect">
            <a:avLst/>
          </a:prstGeom>
          <a:noFill/>
          <a:ln>
            <a:noFill/>
          </a:ln>
        </p:spPr>
      </p:pic>
      <p:sp>
        <p:nvSpPr>
          <p:cNvPr id="573" name="Google Shape;573;p100"/>
          <p:cNvSpPr txBox="1"/>
          <p:nvPr/>
        </p:nvSpPr>
        <p:spPr>
          <a:xfrm>
            <a:off x="193375" y="4020300"/>
            <a:ext cx="2351400" cy="934200"/>
          </a:xfrm>
          <a:prstGeom prst="rect">
            <a:avLst/>
          </a:prstGeom>
          <a:solidFill>
            <a:schemeClr val="accent5"/>
          </a:solid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Cabin"/>
                <a:ea typeface="Cabin"/>
                <a:cs typeface="Cabin"/>
                <a:sym typeface="Cabin"/>
              </a:rPr>
              <a:t>Stay silent. Let other’s work. DUE end of class today</a:t>
            </a:r>
            <a:endParaRPr sz="1800">
              <a:solidFill>
                <a:srgbClr val="FF0000"/>
              </a:solidFill>
              <a:latin typeface="Cabin"/>
              <a:ea typeface="Cabin"/>
              <a:cs typeface="Cabin"/>
              <a:sym typeface="Cab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77" name="Shape 577"/>
        <p:cNvGrpSpPr/>
        <p:nvPr/>
      </p:nvGrpSpPr>
      <p:grpSpPr>
        <a:xfrm>
          <a:off x="0" y="0"/>
          <a:ext cx="0" cy="0"/>
          <a:chOff x="0" y="0"/>
          <a:chExt cx="0" cy="0"/>
        </a:xfrm>
      </p:grpSpPr>
      <p:sp>
        <p:nvSpPr>
          <p:cNvPr id="578" name="Google Shape;578;p101"/>
          <p:cNvSpPr txBox="1"/>
          <p:nvPr>
            <p:ph type="title"/>
          </p:nvPr>
        </p:nvSpPr>
        <p:spPr>
          <a:xfrm>
            <a:off x="199450" y="141775"/>
            <a:ext cx="86328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Final Assessment:  </a:t>
            </a:r>
            <a:endParaRPr>
              <a:latin typeface="Cabin"/>
              <a:ea typeface="Cabin"/>
              <a:cs typeface="Cabin"/>
              <a:sym typeface="Cabin"/>
            </a:endParaRPr>
          </a:p>
        </p:txBody>
      </p:sp>
      <p:sp>
        <p:nvSpPr>
          <p:cNvPr id="579" name="Google Shape;579;p101"/>
          <p:cNvSpPr txBox="1"/>
          <p:nvPr/>
        </p:nvSpPr>
        <p:spPr>
          <a:xfrm>
            <a:off x="3568950" y="1165150"/>
            <a:ext cx="5175000" cy="3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580" name="Google Shape;580;p101"/>
          <p:cNvSpPr txBox="1"/>
          <p:nvPr/>
        </p:nvSpPr>
        <p:spPr>
          <a:xfrm>
            <a:off x="2726050" y="863350"/>
            <a:ext cx="6106200" cy="4141200"/>
          </a:xfrm>
          <a:prstGeom prst="rect">
            <a:avLst/>
          </a:prstGeom>
          <a:solidFill>
            <a:schemeClr val="accent5"/>
          </a:solid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434343"/>
                </a:solidFill>
                <a:latin typeface="Cabin"/>
                <a:ea typeface="Cabin"/>
                <a:cs typeface="Cabin"/>
                <a:sym typeface="Cabin"/>
              </a:rPr>
              <a:t>Work Independently and SILENTLY to show your thinking. </a:t>
            </a:r>
            <a:endParaRPr sz="1700">
              <a:solidFill>
                <a:srgbClr val="434343"/>
              </a:solidFill>
              <a:latin typeface="Cabin"/>
              <a:ea typeface="Cabin"/>
              <a:cs typeface="Cabin"/>
              <a:sym typeface="Cabin"/>
            </a:endParaRPr>
          </a:p>
          <a:p>
            <a:pPr indent="0" lvl="0" marL="0" rtl="0" algn="l">
              <a:spcBef>
                <a:spcPts val="0"/>
              </a:spcBef>
              <a:spcAft>
                <a:spcPts val="0"/>
              </a:spcAft>
              <a:buNone/>
            </a:pPr>
            <a:r>
              <a:t/>
            </a:r>
            <a:endParaRPr i="1" sz="1700">
              <a:solidFill>
                <a:srgbClr val="434343"/>
              </a:solidFill>
              <a:latin typeface="Cabin"/>
              <a:ea typeface="Cabin"/>
              <a:cs typeface="Cabin"/>
              <a:sym typeface="Cabin"/>
            </a:endParaRPr>
          </a:p>
          <a:p>
            <a:pPr indent="0" lvl="0" marL="0" rtl="0" algn="l">
              <a:spcBef>
                <a:spcPts val="0"/>
              </a:spcBef>
              <a:spcAft>
                <a:spcPts val="0"/>
              </a:spcAft>
              <a:buNone/>
            </a:pPr>
            <a:r>
              <a:rPr i="1" lang="en" sz="1700">
                <a:solidFill>
                  <a:srgbClr val="434343"/>
                </a:solidFill>
                <a:latin typeface="Cabin"/>
                <a:ea typeface="Cabin"/>
                <a:cs typeface="Cabin"/>
                <a:sym typeface="Cabin"/>
              </a:rPr>
              <a:t>Standard: I can </a:t>
            </a:r>
            <a:r>
              <a:rPr b="1" i="1" lang="en" sz="1700">
                <a:solidFill>
                  <a:srgbClr val="434343"/>
                </a:solidFill>
                <a:latin typeface="Cabin"/>
                <a:ea typeface="Cabin"/>
                <a:cs typeface="Cabin"/>
                <a:sym typeface="Cabin"/>
              </a:rPr>
              <a:t>analyze and interpret data </a:t>
            </a:r>
            <a:r>
              <a:rPr i="1" lang="en" sz="1700">
                <a:solidFill>
                  <a:srgbClr val="434343"/>
                </a:solidFill>
                <a:latin typeface="Cabin"/>
                <a:ea typeface="Cabin"/>
                <a:cs typeface="Cabin"/>
                <a:sym typeface="Cabin"/>
              </a:rPr>
              <a:t>on </a:t>
            </a:r>
            <a:endParaRPr i="1" sz="1700">
              <a:solidFill>
                <a:srgbClr val="434343"/>
              </a:solidFill>
              <a:latin typeface="Cabin"/>
              <a:ea typeface="Cabin"/>
              <a:cs typeface="Cabin"/>
              <a:sym typeface="Cabin"/>
            </a:endParaRPr>
          </a:p>
          <a:p>
            <a:pPr indent="0" lvl="0" marL="0" rtl="0" algn="l">
              <a:spcBef>
                <a:spcPts val="0"/>
              </a:spcBef>
              <a:spcAft>
                <a:spcPts val="0"/>
              </a:spcAft>
              <a:buNone/>
            </a:pPr>
            <a:r>
              <a:rPr i="1" lang="en" sz="1700">
                <a:solidFill>
                  <a:srgbClr val="434343"/>
                </a:solidFill>
                <a:latin typeface="Cabin"/>
                <a:ea typeface="Cabin"/>
                <a:cs typeface="Cabin"/>
                <a:sym typeface="Cabin"/>
              </a:rPr>
              <a:t>adult chinook salmon return rates to describe changes in salmon population over time. </a:t>
            </a:r>
            <a:endParaRPr sz="1700">
              <a:solidFill>
                <a:srgbClr val="434343"/>
              </a:solidFill>
              <a:latin typeface="Cabin"/>
              <a:ea typeface="Cabin"/>
              <a:cs typeface="Cabin"/>
              <a:sym typeface="Cabin"/>
            </a:endParaRPr>
          </a:p>
          <a:p>
            <a:pPr indent="0" lvl="0" marL="0" rtl="0" algn="l">
              <a:spcBef>
                <a:spcPts val="0"/>
              </a:spcBef>
              <a:spcAft>
                <a:spcPts val="0"/>
              </a:spcAft>
              <a:buNone/>
            </a:pPr>
            <a:r>
              <a:t/>
            </a:r>
            <a:endParaRPr sz="1700">
              <a:solidFill>
                <a:schemeClr val="dk1"/>
              </a:solidFill>
              <a:latin typeface="Cabin"/>
              <a:ea typeface="Cabin"/>
              <a:cs typeface="Cabin"/>
              <a:sym typeface="Cabin"/>
            </a:endParaRPr>
          </a:p>
          <a:p>
            <a:pPr indent="0" lvl="0" marL="0" rtl="0" algn="l">
              <a:spcBef>
                <a:spcPts val="0"/>
              </a:spcBef>
              <a:spcAft>
                <a:spcPts val="0"/>
              </a:spcAft>
              <a:buNone/>
            </a:pPr>
            <a:r>
              <a:rPr lang="en" sz="1700">
                <a:solidFill>
                  <a:schemeClr val="dk2"/>
                </a:solidFill>
                <a:highlight>
                  <a:srgbClr val="FFFF00"/>
                </a:highlight>
                <a:latin typeface="Cabin"/>
                <a:ea typeface="Cabin"/>
                <a:cs typeface="Cabin"/>
                <a:sym typeface="Cabin"/>
              </a:rPr>
              <a:t>Please stay seated for the class period. Have your voices off during the Assessment. Ask me for clarification.</a:t>
            </a:r>
            <a:r>
              <a:rPr lang="en" sz="1900">
                <a:solidFill>
                  <a:schemeClr val="dk2"/>
                </a:solidFill>
                <a:highlight>
                  <a:srgbClr val="FFFF00"/>
                </a:highlight>
                <a:latin typeface="Cabin"/>
                <a:ea typeface="Cabin"/>
                <a:cs typeface="Cabin"/>
                <a:sym typeface="Cabin"/>
              </a:rPr>
              <a:t> </a:t>
            </a:r>
            <a:endParaRPr sz="1900">
              <a:solidFill>
                <a:schemeClr val="dk1"/>
              </a:solidFill>
              <a:latin typeface="Cabin"/>
              <a:ea typeface="Cabin"/>
              <a:cs typeface="Cabin"/>
              <a:sym typeface="Cabin"/>
            </a:endParaRPr>
          </a:p>
          <a:p>
            <a:pPr indent="0" lvl="0" marL="0" rtl="0" algn="l">
              <a:spcBef>
                <a:spcPts val="0"/>
              </a:spcBef>
              <a:spcAft>
                <a:spcPts val="0"/>
              </a:spcAft>
              <a:buNone/>
            </a:pPr>
            <a:r>
              <a:t/>
            </a:r>
            <a:endParaRPr sz="1900">
              <a:solidFill>
                <a:schemeClr val="dk1"/>
              </a:solidFill>
              <a:latin typeface="Cabin"/>
              <a:ea typeface="Cabin"/>
              <a:cs typeface="Cabin"/>
              <a:sym typeface="Cabin"/>
            </a:endParaRPr>
          </a:p>
        </p:txBody>
      </p:sp>
      <p:pic>
        <p:nvPicPr>
          <p:cNvPr id="581" name="Google Shape;581;p101">
            <a:hlinkClick r:id="rId3"/>
          </p:cNvPr>
          <p:cNvPicPr preferRelativeResize="0"/>
          <p:nvPr/>
        </p:nvPicPr>
        <p:blipFill>
          <a:blip r:embed="rId4">
            <a:alphaModFix/>
          </a:blip>
          <a:stretch>
            <a:fillRect/>
          </a:stretch>
        </p:blipFill>
        <p:spPr>
          <a:xfrm>
            <a:off x="152400" y="939175"/>
            <a:ext cx="2433350" cy="2976175"/>
          </a:xfrm>
          <a:prstGeom prst="rect">
            <a:avLst/>
          </a:prstGeom>
          <a:noFill/>
          <a:ln>
            <a:noFill/>
          </a:ln>
        </p:spPr>
      </p:pic>
      <p:sp>
        <p:nvSpPr>
          <p:cNvPr id="582" name="Google Shape;582;p101"/>
          <p:cNvSpPr txBox="1"/>
          <p:nvPr/>
        </p:nvSpPr>
        <p:spPr>
          <a:xfrm>
            <a:off x="193375" y="4020300"/>
            <a:ext cx="2351400" cy="934200"/>
          </a:xfrm>
          <a:prstGeom prst="rect">
            <a:avLst/>
          </a:prstGeom>
          <a:solidFill>
            <a:schemeClr val="accent5"/>
          </a:solid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latin typeface="Cabin"/>
                <a:ea typeface="Cabin"/>
                <a:cs typeface="Cabin"/>
                <a:sym typeface="Cabin"/>
              </a:rPr>
              <a:t>Stay silent. Let other’s work. DUE end of class on Friday. </a:t>
            </a:r>
            <a:endParaRPr sz="1800">
              <a:solidFill>
                <a:srgbClr val="FF0000"/>
              </a:solidFill>
              <a:latin typeface="Cabin"/>
              <a:ea typeface="Cabin"/>
              <a:cs typeface="Cabin"/>
              <a:sym typeface="Cabin"/>
            </a:endParaRPr>
          </a:p>
        </p:txBody>
      </p:sp>
      <p:sp>
        <p:nvSpPr>
          <p:cNvPr id="583" name="Google Shape;583;p101"/>
          <p:cNvSpPr txBox="1"/>
          <p:nvPr/>
        </p:nvSpPr>
        <p:spPr>
          <a:xfrm>
            <a:off x="3757900" y="243775"/>
            <a:ext cx="5227500" cy="441000"/>
          </a:xfrm>
          <a:prstGeom prst="rect">
            <a:avLst/>
          </a:prstGeom>
          <a:solidFill>
            <a:schemeClr val="accent4"/>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2"/>
                </a:solidFill>
                <a:highlight>
                  <a:srgbClr val="00FFFF"/>
                </a:highlight>
                <a:latin typeface="Cabin"/>
                <a:ea typeface="Cabin"/>
                <a:cs typeface="Cabin"/>
                <a:sym typeface="Cabin"/>
              </a:rPr>
              <a:t>You need a ruler and a highlighter. </a:t>
            </a:r>
            <a:endParaRPr sz="1800">
              <a:solidFill>
                <a:schemeClr val="accent2"/>
              </a:solidFill>
              <a:highlight>
                <a:srgbClr val="00FFFF"/>
              </a:highlight>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435" name="Shape 435"/>
        <p:cNvGrpSpPr/>
        <p:nvPr/>
      </p:nvGrpSpPr>
      <p:grpSpPr>
        <a:xfrm>
          <a:off x="0" y="0"/>
          <a:ext cx="0" cy="0"/>
          <a:chOff x="0" y="0"/>
          <a:chExt cx="0" cy="0"/>
        </a:xfrm>
      </p:grpSpPr>
      <p:sp>
        <p:nvSpPr>
          <p:cNvPr id="436" name="Google Shape;436;p84"/>
          <p:cNvSpPr txBox="1"/>
          <p:nvPr>
            <p:ph type="title"/>
          </p:nvPr>
        </p:nvSpPr>
        <p:spPr>
          <a:xfrm>
            <a:off x="311700" y="37272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In the Lesson you will: </a:t>
            </a:r>
            <a:endParaRPr>
              <a:latin typeface="Cabin"/>
              <a:ea typeface="Cabin"/>
              <a:cs typeface="Cabin"/>
              <a:sym typeface="Cabin"/>
            </a:endParaRPr>
          </a:p>
        </p:txBody>
      </p:sp>
      <p:sp>
        <p:nvSpPr>
          <p:cNvPr id="437" name="Google Shape;437;p84"/>
          <p:cNvSpPr txBox="1"/>
          <p:nvPr>
            <p:ph idx="1" type="body"/>
          </p:nvPr>
        </p:nvSpPr>
        <p:spPr>
          <a:xfrm>
            <a:off x="311700" y="1018875"/>
            <a:ext cx="8520600" cy="371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980000"/>
              </a:solidFill>
              <a:latin typeface="Cabin"/>
              <a:ea typeface="Cabin"/>
              <a:cs typeface="Cabin"/>
              <a:sym typeface="Cabin"/>
            </a:endParaRPr>
          </a:p>
          <a:p>
            <a:pPr indent="-342900" lvl="0" marL="457200" rtl="0" algn="l">
              <a:spcBef>
                <a:spcPts val="1600"/>
              </a:spcBef>
              <a:spcAft>
                <a:spcPts val="0"/>
              </a:spcAft>
              <a:buClr>
                <a:srgbClr val="980000"/>
              </a:buClr>
              <a:buSzPts val="1800"/>
              <a:buFont typeface="Cabin"/>
              <a:buChar char="❏"/>
            </a:pPr>
            <a:r>
              <a:rPr lang="en">
                <a:solidFill>
                  <a:srgbClr val="980000"/>
                </a:solidFill>
                <a:latin typeface="Cabin"/>
                <a:ea typeface="Cabin"/>
                <a:cs typeface="Cabin"/>
                <a:sym typeface="Cabin"/>
              </a:rPr>
              <a:t>Identify</a:t>
            </a:r>
            <a:r>
              <a:rPr lang="en">
                <a:solidFill>
                  <a:srgbClr val="980000"/>
                </a:solidFill>
                <a:latin typeface="Cabin"/>
                <a:ea typeface="Cabin"/>
                <a:cs typeface="Cabin"/>
                <a:sym typeface="Cabin"/>
              </a:rPr>
              <a:t> reasons adults (and students) need to be able to interpret and analyze data and graphs</a:t>
            </a:r>
            <a:endParaRPr>
              <a:solidFill>
                <a:srgbClr val="980000"/>
              </a:solidFill>
              <a:latin typeface="Cabin"/>
              <a:ea typeface="Cabin"/>
              <a:cs typeface="Cabin"/>
              <a:sym typeface="Cabin"/>
            </a:endParaRPr>
          </a:p>
          <a:p>
            <a:pPr indent="-342900" lvl="0" marL="457200" rtl="0" algn="l">
              <a:spcBef>
                <a:spcPts val="0"/>
              </a:spcBef>
              <a:spcAft>
                <a:spcPts val="0"/>
              </a:spcAft>
              <a:buClr>
                <a:srgbClr val="980000"/>
              </a:buClr>
              <a:buSzPts val="1800"/>
              <a:buFont typeface="Cabin"/>
              <a:buChar char="❏"/>
            </a:pPr>
            <a:r>
              <a:rPr lang="en">
                <a:solidFill>
                  <a:srgbClr val="980000"/>
                </a:solidFill>
                <a:latin typeface="Cabin"/>
                <a:ea typeface="Cabin"/>
                <a:cs typeface="Cabin"/>
                <a:sym typeface="Cabin"/>
              </a:rPr>
              <a:t>Practice identifying patterns in data to describe and explain phenomena. </a:t>
            </a:r>
            <a:endParaRPr>
              <a:solidFill>
                <a:srgbClr val="980000"/>
              </a:solidFill>
              <a:latin typeface="Cabin"/>
              <a:ea typeface="Cabin"/>
              <a:cs typeface="Cabin"/>
              <a:sym typeface="Cabin"/>
            </a:endParaRPr>
          </a:p>
          <a:p>
            <a:pPr indent="0" lvl="0" marL="0" rtl="0" algn="l">
              <a:spcBef>
                <a:spcPts val="1600"/>
              </a:spcBef>
              <a:spcAft>
                <a:spcPts val="0"/>
              </a:spcAft>
              <a:buNone/>
            </a:pPr>
            <a:r>
              <a:rPr lang="en">
                <a:solidFill>
                  <a:srgbClr val="980000"/>
                </a:solidFill>
                <a:latin typeface="Cabin"/>
                <a:ea typeface="Cabin"/>
                <a:cs typeface="Cabin"/>
                <a:sym typeface="Cabin"/>
              </a:rPr>
              <a:t>At the end of the lesson you will be able to:</a:t>
            </a:r>
            <a:endParaRPr i="1">
              <a:solidFill>
                <a:srgbClr val="980000"/>
              </a:solidFill>
              <a:latin typeface="Cabin"/>
              <a:ea typeface="Cabin"/>
              <a:cs typeface="Cabin"/>
              <a:sym typeface="Cabin"/>
            </a:endParaRPr>
          </a:p>
          <a:p>
            <a:pPr indent="-342900" lvl="0" marL="457200" rtl="0" algn="l">
              <a:spcBef>
                <a:spcPts val="1600"/>
              </a:spcBef>
              <a:spcAft>
                <a:spcPts val="0"/>
              </a:spcAft>
              <a:buClr>
                <a:srgbClr val="980000"/>
              </a:buClr>
              <a:buSzPts val="1800"/>
              <a:buFont typeface="Cabin"/>
              <a:buChar char="➔"/>
            </a:pPr>
            <a:r>
              <a:rPr i="1" lang="en">
                <a:solidFill>
                  <a:srgbClr val="980000"/>
                </a:solidFill>
                <a:latin typeface="Cabin"/>
                <a:ea typeface="Cabin"/>
                <a:cs typeface="Cabin"/>
                <a:sym typeface="Cabin"/>
              </a:rPr>
              <a:t>Complete a pre assessment on the standard: I can analyze and interpret data to describe a scientific phenomena.  </a:t>
            </a:r>
            <a:endParaRPr i="1">
              <a:solidFill>
                <a:srgbClr val="980000"/>
              </a:solidFill>
              <a:latin typeface="Cabin"/>
              <a:ea typeface="Cabin"/>
              <a:cs typeface="Cabin"/>
              <a:sym typeface="Cabin"/>
            </a:endParaRPr>
          </a:p>
          <a:p>
            <a:pPr indent="0" lvl="0" marL="0" rtl="0" algn="l">
              <a:spcBef>
                <a:spcPts val="1600"/>
              </a:spcBef>
              <a:spcAft>
                <a:spcPts val="0"/>
              </a:spcAft>
              <a:buNone/>
            </a:pPr>
            <a:r>
              <a:t/>
            </a:r>
            <a:endParaRPr i="1">
              <a:solidFill>
                <a:srgbClr val="980000"/>
              </a:solidFill>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1600"/>
              </a:spcAft>
              <a:buNone/>
            </a:pPr>
            <a:r>
              <a:t/>
            </a:r>
            <a:endParaRPr>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0" st="0"/>
                                            </p:txEl>
                                          </p:spTgt>
                                        </p:tgtEl>
                                        <p:attrNameLst>
                                          <p:attrName>style.visibility</p:attrName>
                                        </p:attrNameLst>
                                      </p:cBhvr>
                                      <p:to>
                                        <p:strVal val="visible"/>
                                      </p:to>
                                    </p:set>
                                    <p:animEffect filter="fade" transition="in">
                                      <p:cBhvr>
                                        <p:cTn dur="1000"/>
                                        <p:tgtEl>
                                          <p:spTgt spid="4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1" st="1"/>
                                            </p:txEl>
                                          </p:spTgt>
                                        </p:tgtEl>
                                        <p:attrNameLst>
                                          <p:attrName>style.visibility</p:attrName>
                                        </p:attrNameLst>
                                      </p:cBhvr>
                                      <p:to>
                                        <p:strVal val="visible"/>
                                      </p:to>
                                    </p:set>
                                    <p:animEffect filter="fade" transition="in">
                                      <p:cBhvr>
                                        <p:cTn dur="1000"/>
                                        <p:tgtEl>
                                          <p:spTgt spid="4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2" st="2"/>
                                            </p:txEl>
                                          </p:spTgt>
                                        </p:tgtEl>
                                        <p:attrNameLst>
                                          <p:attrName>style.visibility</p:attrName>
                                        </p:attrNameLst>
                                      </p:cBhvr>
                                      <p:to>
                                        <p:strVal val="visible"/>
                                      </p:to>
                                    </p:set>
                                    <p:animEffect filter="fade" transition="in">
                                      <p:cBhvr>
                                        <p:cTn dur="1000"/>
                                        <p:tgtEl>
                                          <p:spTgt spid="4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3" st="3"/>
                                            </p:txEl>
                                          </p:spTgt>
                                        </p:tgtEl>
                                        <p:attrNameLst>
                                          <p:attrName>style.visibility</p:attrName>
                                        </p:attrNameLst>
                                      </p:cBhvr>
                                      <p:to>
                                        <p:strVal val="visible"/>
                                      </p:to>
                                    </p:set>
                                    <p:animEffect filter="fade" transition="in">
                                      <p:cBhvr>
                                        <p:cTn dur="1000"/>
                                        <p:tgtEl>
                                          <p:spTgt spid="4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4" st="4"/>
                                            </p:txEl>
                                          </p:spTgt>
                                        </p:tgtEl>
                                        <p:attrNameLst>
                                          <p:attrName>style.visibility</p:attrName>
                                        </p:attrNameLst>
                                      </p:cBhvr>
                                      <p:to>
                                        <p:strVal val="visible"/>
                                      </p:to>
                                    </p:set>
                                    <p:animEffect filter="fade" transition="in">
                                      <p:cBhvr>
                                        <p:cTn dur="1000"/>
                                        <p:tgtEl>
                                          <p:spTgt spid="4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5" st="5"/>
                                            </p:txEl>
                                          </p:spTgt>
                                        </p:tgtEl>
                                        <p:attrNameLst>
                                          <p:attrName>style.visibility</p:attrName>
                                        </p:attrNameLst>
                                      </p:cBhvr>
                                      <p:to>
                                        <p:strVal val="visible"/>
                                      </p:to>
                                    </p:set>
                                    <p:animEffect filter="fade" transition="in">
                                      <p:cBhvr>
                                        <p:cTn dur="1000"/>
                                        <p:tgtEl>
                                          <p:spTgt spid="4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6" st="6"/>
                                            </p:txEl>
                                          </p:spTgt>
                                        </p:tgtEl>
                                        <p:attrNameLst>
                                          <p:attrName>style.visibility</p:attrName>
                                        </p:attrNameLst>
                                      </p:cBhvr>
                                      <p:to>
                                        <p:strVal val="visible"/>
                                      </p:to>
                                    </p:set>
                                    <p:animEffect filter="fade" transition="in">
                                      <p:cBhvr>
                                        <p:cTn dur="1000"/>
                                        <p:tgtEl>
                                          <p:spTgt spid="43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7" st="7"/>
                                            </p:txEl>
                                          </p:spTgt>
                                        </p:tgtEl>
                                        <p:attrNameLst>
                                          <p:attrName>style.visibility</p:attrName>
                                        </p:attrNameLst>
                                      </p:cBhvr>
                                      <p:to>
                                        <p:strVal val="visible"/>
                                      </p:to>
                                    </p:set>
                                    <p:animEffect filter="fade" transition="in">
                                      <p:cBhvr>
                                        <p:cTn dur="1000"/>
                                        <p:tgtEl>
                                          <p:spTgt spid="43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8" st="8"/>
                                            </p:txEl>
                                          </p:spTgt>
                                        </p:tgtEl>
                                        <p:attrNameLst>
                                          <p:attrName>style.visibility</p:attrName>
                                        </p:attrNameLst>
                                      </p:cBhvr>
                                      <p:to>
                                        <p:strVal val="visible"/>
                                      </p:to>
                                    </p:set>
                                    <p:animEffect filter="fade" transition="in">
                                      <p:cBhvr>
                                        <p:cTn dur="1000"/>
                                        <p:tgtEl>
                                          <p:spTgt spid="43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xEl>
                                              <p:pRg end="9" st="9"/>
                                            </p:txEl>
                                          </p:spTgt>
                                        </p:tgtEl>
                                        <p:attrNameLst>
                                          <p:attrName>style.visibility</p:attrName>
                                        </p:attrNameLst>
                                      </p:cBhvr>
                                      <p:to>
                                        <p:strVal val="visible"/>
                                      </p:to>
                                    </p:set>
                                    <p:animEffect filter="fade" transition="in">
                                      <p:cBhvr>
                                        <p:cTn dur="1000"/>
                                        <p:tgtEl>
                                          <p:spTgt spid="437">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441" name="Shape 441"/>
        <p:cNvGrpSpPr/>
        <p:nvPr/>
      </p:nvGrpSpPr>
      <p:grpSpPr>
        <a:xfrm>
          <a:off x="0" y="0"/>
          <a:ext cx="0" cy="0"/>
          <a:chOff x="0" y="0"/>
          <a:chExt cx="0" cy="0"/>
        </a:xfrm>
      </p:grpSpPr>
      <p:sp>
        <p:nvSpPr>
          <p:cNvPr id="442" name="Google Shape;442;p85"/>
          <p:cNvSpPr txBox="1"/>
          <p:nvPr>
            <p:ph type="ctrTitle"/>
          </p:nvPr>
        </p:nvSpPr>
        <p:spPr>
          <a:xfrm>
            <a:off x="133850" y="102000"/>
            <a:ext cx="7893000" cy="9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solidFill>
                  <a:schemeClr val="accent2"/>
                </a:solidFill>
                <a:latin typeface="Cabin"/>
                <a:ea typeface="Cabin"/>
                <a:cs typeface="Cabin"/>
                <a:sym typeface="Cabin"/>
              </a:rPr>
              <a:t>Talk with your elbow partner:</a:t>
            </a:r>
            <a:endParaRPr>
              <a:solidFill>
                <a:schemeClr val="accent2"/>
              </a:solidFill>
              <a:latin typeface="Cabin"/>
              <a:ea typeface="Cabin"/>
              <a:cs typeface="Cabin"/>
              <a:sym typeface="Cabin"/>
            </a:endParaRPr>
          </a:p>
        </p:txBody>
      </p:sp>
      <p:sp>
        <p:nvSpPr>
          <p:cNvPr id="443" name="Google Shape;443;p85"/>
          <p:cNvSpPr txBox="1"/>
          <p:nvPr>
            <p:ph idx="4294967295" type="body"/>
          </p:nvPr>
        </p:nvSpPr>
        <p:spPr>
          <a:xfrm>
            <a:off x="311700" y="1018875"/>
            <a:ext cx="4179900" cy="37170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980000"/>
              </a:buClr>
              <a:buSzPts val="2100"/>
              <a:buFont typeface="Cabin"/>
              <a:buChar char="●"/>
            </a:pPr>
            <a:r>
              <a:rPr lang="en" sz="2100">
                <a:solidFill>
                  <a:srgbClr val="980000"/>
                </a:solidFill>
                <a:latin typeface="Cabin"/>
                <a:ea typeface="Cabin"/>
                <a:cs typeface="Cabin"/>
                <a:sym typeface="Cabin"/>
              </a:rPr>
              <a:t>Why is it important for people to know how to read data?</a:t>
            </a:r>
            <a:endParaRPr sz="2100">
              <a:solidFill>
                <a:srgbClr val="980000"/>
              </a:solidFill>
              <a:latin typeface="Cabin"/>
              <a:ea typeface="Cabin"/>
              <a:cs typeface="Cabin"/>
              <a:sym typeface="Cabin"/>
            </a:endParaRPr>
          </a:p>
          <a:p>
            <a:pPr indent="-361950" lvl="0" marL="457200" rtl="0" algn="l">
              <a:spcBef>
                <a:spcPts val="0"/>
              </a:spcBef>
              <a:spcAft>
                <a:spcPts val="0"/>
              </a:spcAft>
              <a:buClr>
                <a:srgbClr val="980000"/>
              </a:buClr>
              <a:buSzPts val="2100"/>
              <a:buFont typeface="Cabin"/>
              <a:buChar char="●"/>
            </a:pPr>
            <a:r>
              <a:rPr lang="en" sz="2100">
                <a:solidFill>
                  <a:srgbClr val="980000"/>
                </a:solidFill>
                <a:latin typeface="Cabin"/>
                <a:ea typeface="Cabin"/>
                <a:cs typeface="Cabin"/>
                <a:sym typeface="Cabin"/>
              </a:rPr>
              <a:t>Do you </a:t>
            </a:r>
            <a:r>
              <a:rPr lang="en" sz="2100">
                <a:solidFill>
                  <a:srgbClr val="980000"/>
                </a:solidFill>
                <a:latin typeface="Cabin"/>
                <a:ea typeface="Cabin"/>
                <a:cs typeface="Cabin"/>
                <a:sym typeface="Cabin"/>
              </a:rPr>
              <a:t>know</a:t>
            </a:r>
            <a:r>
              <a:rPr lang="en" sz="2100">
                <a:solidFill>
                  <a:srgbClr val="980000"/>
                </a:solidFill>
                <a:latin typeface="Cabin"/>
                <a:ea typeface="Cabin"/>
                <a:cs typeface="Cabin"/>
                <a:sym typeface="Cabin"/>
              </a:rPr>
              <a:t> of ways that data can be used for harm or for bad? 😱</a:t>
            </a:r>
            <a:endParaRPr sz="2100">
              <a:solidFill>
                <a:srgbClr val="980000"/>
              </a:solidFill>
              <a:latin typeface="Cabin"/>
              <a:ea typeface="Cabin"/>
              <a:cs typeface="Cabin"/>
              <a:sym typeface="Cabin"/>
            </a:endParaRPr>
          </a:p>
        </p:txBody>
      </p:sp>
      <p:pic>
        <p:nvPicPr>
          <p:cNvPr id="444" name="Google Shape;444;p85"/>
          <p:cNvPicPr preferRelativeResize="0"/>
          <p:nvPr/>
        </p:nvPicPr>
        <p:blipFill>
          <a:blip r:embed="rId3">
            <a:alphaModFix/>
          </a:blip>
          <a:stretch>
            <a:fillRect/>
          </a:stretch>
        </p:blipFill>
        <p:spPr>
          <a:xfrm>
            <a:off x="4644000" y="1208100"/>
            <a:ext cx="4347599" cy="2606861"/>
          </a:xfrm>
          <a:prstGeom prst="rect">
            <a:avLst/>
          </a:prstGeom>
          <a:noFill/>
          <a:ln>
            <a:noFill/>
          </a:ln>
        </p:spPr>
      </p:pic>
      <p:sp>
        <p:nvSpPr>
          <p:cNvPr id="445" name="Google Shape;445;p85"/>
          <p:cNvSpPr txBox="1"/>
          <p:nvPr>
            <p:ph idx="4294967295" type="body"/>
          </p:nvPr>
        </p:nvSpPr>
        <p:spPr>
          <a:xfrm>
            <a:off x="4644000" y="3814950"/>
            <a:ext cx="4179900" cy="44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Cabin"/>
                <a:ea typeface="Cabin"/>
                <a:cs typeface="Cabin"/>
                <a:sym typeface="Cabin"/>
              </a:rPr>
              <a:t>Graphic from </a:t>
            </a:r>
            <a:r>
              <a:rPr lang="en" u="sng">
                <a:solidFill>
                  <a:srgbClr val="000000"/>
                </a:solidFill>
                <a:latin typeface="Cabin"/>
                <a:ea typeface="Cabin"/>
                <a:cs typeface="Cabin"/>
                <a:sym typeface="Cabin"/>
                <a:hlinkClick r:id="rId4">
                  <a:extLst>
                    <a:ext uri="{A12FA001-AC4F-418D-AE19-62706E023703}">
                      <ahyp:hlinkClr val="tx"/>
                    </a:ext>
                  </a:extLst>
                </a:hlinkClick>
              </a:rPr>
              <a:t>BoostLabs</a:t>
            </a:r>
            <a:endParaRPr>
              <a:solidFill>
                <a:srgbClr val="000000"/>
              </a:solidFill>
              <a:latin typeface="Cabin"/>
              <a:ea typeface="Cabin"/>
              <a:cs typeface="Cabin"/>
              <a:sym typeface="Cabin"/>
            </a:endParaRPr>
          </a:p>
        </p:txBody>
      </p:sp>
      <p:sp>
        <p:nvSpPr>
          <p:cNvPr id="446" name="Google Shape;446;p85"/>
          <p:cNvSpPr/>
          <p:nvPr/>
        </p:nvSpPr>
        <p:spPr>
          <a:xfrm rot="300022">
            <a:off x="10518" y="4584653"/>
            <a:ext cx="2990983" cy="372811"/>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latin typeface="Cabin"/>
                <a:ea typeface="Cabin"/>
                <a:cs typeface="Cabin"/>
                <a:sym typeface="Cabin"/>
              </a:rPr>
              <a:t>Be prepared to share with the class!</a:t>
            </a:r>
            <a:endParaRPr b="1">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450" name="Shape 450"/>
        <p:cNvGrpSpPr/>
        <p:nvPr/>
      </p:nvGrpSpPr>
      <p:grpSpPr>
        <a:xfrm>
          <a:off x="0" y="0"/>
          <a:ext cx="0" cy="0"/>
          <a:chOff x="0" y="0"/>
          <a:chExt cx="0" cy="0"/>
        </a:xfrm>
      </p:grpSpPr>
      <p:sp>
        <p:nvSpPr>
          <p:cNvPr id="451" name="Google Shape;451;p86"/>
          <p:cNvSpPr txBox="1"/>
          <p:nvPr>
            <p:ph type="title"/>
          </p:nvPr>
        </p:nvSpPr>
        <p:spPr>
          <a:xfrm>
            <a:off x="311700" y="141775"/>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Pre Assessment:  </a:t>
            </a:r>
            <a:endParaRPr>
              <a:latin typeface="Cabin"/>
              <a:ea typeface="Cabin"/>
              <a:cs typeface="Cabin"/>
              <a:sym typeface="Cabin"/>
            </a:endParaRPr>
          </a:p>
        </p:txBody>
      </p:sp>
      <p:pic>
        <p:nvPicPr>
          <p:cNvPr id="452" name="Google Shape;452;p86">
            <a:hlinkClick r:id="rId3"/>
          </p:cNvPr>
          <p:cNvPicPr preferRelativeResize="0"/>
          <p:nvPr/>
        </p:nvPicPr>
        <p:blipFill>
          <a:blip r:embed="rId4">
            <a:alphaModFix/>
          </a:blip>
          <a:stretch>
            <a:fillRect/>
          </a:stretch>
        </p:blipFill>
        <p:spPr>
          <a:xfrm>
            <a:off x="311699" y="931624"/>
            <a:ext cx="2857126" cy="3583964"/>
          </a:xfrm>
          <a:prstGeom prst="rect">
            <a:avLst/>
          </a:prstGeom>
          <a:noFill/>
          <a:ln>
            <a:noFill/>
          </a:ln>
        </p:spPr>
      </p:pic>
      <p:sp>
        <p:nvSpPr>
          <p:cNvPr id="453" name="Google Shape;453;p86"/>
          <p:cNvSpPr txBox="1"/>
          <p:nvPr/>
        </p:nvSpPr>
        <p:spPr>
          <a:xfrm>
            <a:off x="3568950" y="1165150"/>
            <a:ext cx="5175000" cy="3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454" name="Google Shape;454;p86"/>
          <p:cNvSpPr txBox="1"/>
          <p:nvPr/>
        </p:nvSpPr>
        <p:spPr>
          <a:xfrm>
            <a:off x="3296050" y="886700"/>
            <a:ext cx="5560200" cy="41412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chemeClr val="dk1"/>
                </a:solidFill>
                <a:latin typeface="Cabin"/>
                <a:ea typeface="Cabin"/>
                <a:cs typeface="Cabin"/>
                <a:sym typeface="Cabin"/>
              </a:rPr>
              <a:t>Put your name, date and period number on your Pre Assessment. </a:t>
            </a:r>
            <a:endParaRPr sz="1900">
              <a:solidFill>
                <a:schemeClr val="dk1"/>
              </a:solidFill>
              <a:latin typeface="Cabin"/>
              <a:ea typeface="Cabin"/>
              <a:cs typeface="Cabin"/>
              <a:sym typeface="Cabin"/>
            </a:endParaRPr>
          </a:p>
          <a:p>
            <a:pPr indent="0" lvl="0" marL="0" rtl="0" algn="l">
              <a:spcBef>
                <a:spcPts val="1200"/>
              </a:spcBef>
              <a:spcAft>
                <a:spcPts val="0"/>
              </a:spcAft>
              <a:buNone/>
            </a:pPr>
            <a:r>
              <a:rPr lang="en" sz="1900">
                <a:solidFill>
                  <a:schemeClr val="dk1"/>
                </a:solidFill>
                <a:latin typeface="Cabin"/>
                <a:ea typeface="Cabin"/>
                <a:cs typeface="Cabin"/>
                <a:sym typeface="Cabin"/>
              </a:rPr>
              <a:t>Complete page one. We will review the answers together. </a:t>
            </a:r>
            <a:endParaRPr sz="1900">
              <a:solidFill>
                <a:schemeClr val="dk1"/>
              </a:solidFill>
              <a:latin typeface="Cabin"/>
              <a:ea typeface="Cabin"/>
              <a:cs typeface="Cabin"/>
              <a:sym typeface="Cabin"/>
            </a:endParaRPr>
          </a:p>
          <a:p>
            <a:pPr indent="0" lvl="0" marL="0" rtl="0" algn="l">
              <a:spcBef>
                <a:spcPts val="1200"/>
              </a:spcBef>
              <a:spcAft>
                <a:spcPts val="0"/>
              </a:spcAft>
              <a:buNone/>
            </a:pPr>
            <a:r>
              <a:rPr lang="en" sz="1900">
                <a:solidFill>
                  <a:schemeClr val="dk1"/>
                </a:solidFill>
                <a:latin typeface="Cabin"/>
                <a:ea typeface="Cabin"/>
                <a:cs typeface="Cabin"/>
                <a:sym typeface="Cabin"/>
              </a:rPr>
              <a:t>We will pre read the data graphs on the next page. You will have time to work through on your own and we will review as a class. </a:t>
            </a:r>
            <a:endParaRPr sz="1900">
              <a:solidFill>
                <a:schemeClr val="dk1"/>
              </a:solidFill>
              <a:latin typeface="Cabin"/>
              <a:ea typeface="Cabin"/>
              <a:cs typeface="Cabin"/>
              <a:sym typeface="Cabin"/>
            </a:endParaRPr>
          </a:p>
          <a:p>
            <a:pPr indent="0" lvl="0" marL="0" rtl="0" algn="l">
              <a:spcBef>
                <a:spcPts val="1200"/>
              </a:spcBef>
              <a:spcAft>
                <a:spcPts val="0"/>
              </a:spcAft>
              <a:buNone/>
            </a:pPr>
            <a:r>
              <a:rPr lang="en" sz="1900">
                <a:solidFill>
                  <a:schemeClr val="dk2"/>
                </a:solidFill>
                <a:highlight>
                  <a:srgbClr val="FFFF00"/>
                </a:highlight>
                <a:latin typeface="Cabin"/>
                <a:ea typeface="Cabin"/>
                <a:cs typeface="Cabin"/>
                <a:sym typeface="Cabin"/>
              </a:rPr>
              <a:t>Please stay seated for the class period. Have your voices off when the teacher is talking.</a:t>
            </a:r>
            <a:r>
              <a:rPr lang="en" sz="1900">
                <a:solidFill>
                  <a:schemeClr val="dk1"/>
                </a:solidFill>
                <a:latin typeface="Cabin"/>
                <a:ea typeface="Cabin"/>
                <a:cs typeface="Cabin"/>
                <a:sym typeface="Cabin"/>
              </a:rPr>
              <a:t> </a:t>
            </a:r>
            <a:endParaRPr sz="1900">
              <a:solidFill>
                <a:schemeClr val="dk1"/>
              </a:solidFill>
              <a:latin typeface="Cabin"/>
              <a:ea typeface="Cabin"/>
              <a:cs typeface="Cabin"/>
              <a:sym typeface="Cabin"/>
            </a:endParaRPr>
          </a:p>
          <a:p>
            <a:pPr indent="0" lvl="0" marL="0" rtl="0" algn="l">
              <a:spcBef>
                <a:spcPts val="1200"/>
              </a:spcBef>
              <a:spcAft>
                <a:spcPts val="1200"/>
              </a:spcAft>
              <a:buNone/>
            </a:pPr>
            <a:r>
              <a:rPr lang="en" sz="1900">
                <a:solidFill>
                  <a:schemeClr val="dk1"/>
                </a:solidFill>
                <a:latin typeface="Cabin"/>
                <a:ea typeface="Cabin"/>
                <a:cs typeface="Cabin"/>
                <a:sym typeface="Cabin"/>
              </a:rPr>
              <a:t>Tomorrow you will begin your Assessment. This will be individual work. </a:t>
            </a:r>
            <a:endParaRPr sz="1900">
              <a:solidFill>
                <a:schemeClr val="dk1"/>
              </a:solidFill>
              <a:latin typeface="Cabin"/>
              <a:ea typeface="Cabin"/>
              <a:cs typeface="Cabin"/>
              <a:sym typeface="Cabi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458" name="Shape 458"/>
        <p:cNvGrpSpPr/>
        <p:nvPr/>
      </p:nvGrpSpPr>
      <p:grpSpPr>
        <a:xfrm>
          <a:off x="0" y="0"/>
          <a:ext cx="0" cy="0"/>
          <a:chOff x="0" y="0"/>
          <a:chExt cx="0" cy="0"/>
        </a:xfrm>
      </p:grpSpPr>
      <p:sp>
        <p:nvSpPr>
          <p:cNvPr id="459" name="Google Shape;459;p87"/>
          <p:cNvSpPr txBox="1"/>
          <p:nvPr>
            <p:ph type="title"/>
          </p:nvPr>
        </p:nvSpPr>
        <p:spPr>
          <a:xfrm>
            <a:off x="311700" y="231950"/>
            <a:ext cx="85206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In the Lesson you will: </a:t>
            </a:r>
            <a:endParaRPr>
              <a:latin typeface="Cabin"/>
              <a:ea typeface="Cabin"/>
              <a:cs typeface="Cabin"/>
              <a:sym typeface="Cabin"/>
            </a:endParaRPr>
          </a:p>
        </p:txBody>
      </p:sp>
      <p:sp>
        <p:nvSpPr>
          <p:cNvPr id="460" name="Google Shape;460;p87"/>
          <p:cNvSpPr txBox="1"/>
          <p:nvPr>
            <p:ph idx="1" type="body"/>
          </p:nvPr>
        </p:nvSpPr>
        <p:spPr>
          <a:xfrm>
            <a:off x="311700" y="921425"/>
            <a:ext cx="8520600" cy="3951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980000"/>
              </a:buClr>
              <a:buSzPts val="1800"/>
              <a:buFont typeface="Cabin"/>
              <a:buChar char="❏"/>
            </a:pPr>
            <a:r>
              <a:rPr lang="en">
                <a:solidFill>
                  <a:srgbClr val="980000"/>
                </a:solidFill>
                <a:latin typeface="Cabin"/>
                <a:ea typeface="Cabin"/>
                <a:cs typeface="Cabin"/>
                <a:sym typeface="Cabin"/>
              </a:rPr>
              <a:t>Identify how data is collected and coded using data from </a:t>
            </a:r>
            <a:r>
              <a:rPr lang="en">
                <a:solidFill>
                  <a:srgbClr val="980000"/>
                </a:solidFill>
                <a:latin typeface="Cabin"/>
                <a:ea typeface="Cabin"/>
                <a:cs typeface="Cabin"/>
                <a:sym typeface="Cabin"/>
              </a:rPr>
              <a:t>return</a:t>
            </a:r>
            <a:r>
              <a:rPr lang="en">
                <a:solidFill>
                  <a:srgbClr val="980000"/>
                </a:solidFill>
                <a:latin typeface="Cabin"/>
                <a:ea typeface="Cabin"/>
                <a:cs typeface="Cabin"/>
                <a:sym typeface="Cabin"/>
              </a:rPr>
              <a:t> rates of the Chinook salmon at Bonneville Dam. </a:t>
            </a:r>
            <a:endParaRPr>
              <a:solidFill>
                <a:srgbClr val="980000"/>
              </a:solidFill>
              <a:latin typeface="Cabin"/>
              <a:ea typeface="Cabin"/>
              <a:cs typeface="Cabin"/>
              <a:sym typeface="Cabin"/>
            </a:endParaRPr>
          </a:p>
          <a:p>
            <a:pPr indent="-342900" lvl="0" marL="457200" rtl="0" algn="l">
              <a:spcBef>
                <a:spcPts val="0"/>
              </a:spcBef>
              <a:spcAft>
                <a:spcPts val="0"/>
              </a:spcAft>
              <a:buClr>
                <a:srgbClr val="980000"/>
              </a:buClr>
              <a:buSzPts val="1800"/>
              <a:buFont typeface="Cabin"/>
              <a:buChar char="❏"/>
            </a:pPr>
            <a:r>
              <a:rPr lang="en">
                <a:solidFill>
                  <a:srgbClr val="980000"/>
                </a:solidFill>
                <a:latin typeface="Cabin"/>
                <a:ea typeface="Cabin"/>
                <a:cs typeface="Cabin"/>
                <a:sym typeface="Cabin"/>
              </a:rPr>
              <a:t>Apply your skills of analysis to describe the patterns in Chinook salmon </a:t>
            </a:r>
            <a:r>
              <a:rPr lang="en">
                <a:solidFill>
                  <a:srgbClr val="980000"/>
                </a:solidFill>
                <a:latin typeface="Cabin"/>
                <a:ea typeface="Cabin"/>
                <a:cs typeface="Cabin"/>
                <a:sym typeface="Cabin"/>
              </a:rPr>
              <a:t>return</a:t>
            </a:r>
            <a:r>
              <a:rPr lang="en">
                <a:solidFill>
                  <a:srgbClr val="980000"/>
                </a:solidFill>
                <a:latin typeface="Cabin"/>
                <a:ea typeface="Cabin"/>
                <a:cs typeface="Cabin"/>
                <a:sym typeface="Cabin"/>
              </a:rPr>
              <a:t> rates on the Columbia River. </a:t>
            </a:r>
            <a:endParaRPr>
              <a:solidFill>
                <a:srgbClr val="980000"/>
              </a:solidFill>
              <a:latin typeface="Cabin"/>
              <a:ea typeface="Cabin"/>
              <a:cs typeface="Cabin"/>
              <a:sym typeface="Cabin"/>
            </a:endParaRPr>
          </a:p>
          <a:p>
            <a:pPr indent="-342900" lvl="0" marL="457200" rtl="0" algn="l">
              <a:spcBef>
                <a:spcPts val="0"/>
              </a:spcBef>
              <a:spcAft>
                <a:spcPts val="0"/>
              </a:spcAft>
              <a:buClr>
                <a:srgbClr val="980000"/>
              </a:buClr>
              <a:buSzPts val="1800"/>
              <a:buFont typeface="Cabin"/>
              <a:buChar char="❏"/>
            </a:pPr>
            <a:r>
              <a:rPr lang="en">
                <a:solidFill>
                  <a:srgbClr val="980000"/>
                </a:solidFill>
                <a:latin typeface="Cabin"/>
                <a:ea typeface="Cabin"/>
                <a:cs typeface="Cabin"/>
                <a:sym typeface="Cabin"/>
              </a:rPr>
              <a:t>Use your research knowledge to interpret why we see the pattern in </a:t>
            </a:r>
            <a:r>
              <a:rPr lang="en">
                <a:solidFill>
                  <a:srgbClr val="980000"/>
                </a:solidFill>
                <a:latin typeface="Cabin"/>
                <a:ea typeface="Cabin"/>
                <a:cs typeface="Cabin"/>
                <a:sym typeface="Cabin"/>
              </a:rPr>
              <a:t>population</a:t>
            </a:r>
            <a:r>
              <a:rPr lang="en">
                <a:solidFill>
                  <a:srgbClr val="980000"/>
                </a:solidFill>
                <a:latin typeface="Cabin"/>
                <a:ea typeface="Cabin"/>
                <a:cs typeface="Cabin"/>
                <a:sym typeface="Cabin"/>
              </a:rPr>
              <a:t> change of salmon in the Columbia River. </a:t>
            </a:r>
            <a:endParaRPr>
              <a:solidFill>
                <a:srgbClr val="980000"/>
              </a:solidFill>
              <a:latin typeface="Cabin"/>
              <a:ea typeface="Cabin"/>
              <a:cs typeface="Cabin"/>
              <a:sym typeface="Cabin"/>
            </a:endParaRPr>
          </a:p>
          <a:p>
            <a:pPr indent="0" lvl="0" marL="0" rtl="0" algn="l">
              <a:spcBef>
                <a:spcPts val="1600"/>
              </a:spcBef>
              <a:spcAft>
                <a:spcPts val="0"/>
              </a:spcAft>
              <a:buNone/>
            </a:pPr>
            <a:r>
              <a:rPr lang="en">
                <a:solidFill>
                  <a:srgbClr val="980000"/>
                </a:solidFill>
                <a:latin typeface="Cabin"/>
                <a:ea typeface="Cabin"/>
                <a:cs typeface="Cabin"/>
                <a:sym typeface="Cabin"/>
              </a:rPr>
              <a:t>At the end of the lesson you will be able to:</a:t>
            </a:r>
            <a:endParaRPr i="1">
              <a:solidFill>
                <a:srgbClr val="980000"/>
              </a:solidFill>
              <a:latin typeface="Cabin"/>
              <a:ea typeface="Cabin"/>
              <a:cs typeface="Cabin"/>
              <a:sym typeface="Cabin"/>
            </a:endParaRPr>
          </a:p>
          <a:p>
            <a:pPr indent="-342900" lvl="0" marL="457200" rtl="0" algn="l">
              <a:spcBef>
                <a:spcPts val="1600"/>
              </a:spcBef>
              <a:spcAft>
                <a:spcPts val="0"/>
              </a:spcAft>
              <a:buClr>
                <a:srgbClr val="980000"/>
              </a:buClr>
              <a:buSzPts val="1800"/>
              <a:buFont typeface="Cabin"/>
              <a:buChar char="➔"/>
            </a:pPr>
            <a:r>
              <a:rPr i="1" lang="en">
                <a:solidFill>
                  <a:srgbClr val="980000"/>
                </a:solidFill>
                <a:latin typeface="Cabin"/>
                <a:ea typeface="Cabin"/>
                <a:cs typeface="Cabin"/>
                <a:sym typeface="Cabin"/>
              </a:rPr>
              <a:t>Complete an assessment on the standard: I can analyze and interpret data to describe a scientific phenomena.  </a:t>
            </a:r>
            <a:endParaRPr i="1">
              <a:solidFill>
                <a:srgbClr val="980000"/>
              </a:solidFill>
              <a:latin typeface="Cabin"/>
              <a:ea typeface="Cabin"/>
              <a:cs typeface="Cabin"/>
              <a:sym typeface="Cabin"/>
            </a:endParaRPr>
          </a:p>
          <a:p>
            <a:pPr indent="0" lvl="0" marL="0" rtl="0" algn="l">
              <a:spcBef>
                <a:spcPts val="1600"/>
              </a:spcBef>
              <a:spcAft>
                <a:spcPts val="0"/>
              </a:spcAft>
              <a:buNone/>
            </a:pPr>
            <a:r>
              <a:t/>
            </a:r>
            <a:endParaRPr i="1">
              <a:solidFill>
                <a:srgbClr val="980000"/>
              </a:solidFill>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0"/>
              </a:spcAft>
              <a:buNone/>
            </a:pPr>
            <a:r>
              <a:t/>
            </a:r>
            <a:endParaRPr>
              <a:latin typeface="Cabin"/>
              <a:ea typeface="Cabin"/>
              <a:cs typeface="Cabin"/>
              <a:sym typeface="Cabin"/>
            </a:endParaRPr>
          </a:p>
          <a:p>
            <a:pPr indent="0" lvl="0" marL="0" rtl="0" algn="l">
              <a:spcBef>
                <a:spcPts val="1600"/>
              </a:spcBef>
              <a:spcAft>
                <a:spcPts val="1600"/>
              </a:spcAft>
              <a:buNone/>
            </a:pPr>
            <a:r>
              <a:t/>
            </a:r>
            <a:endParaRPr>
              <a:latin typeface="Cabin"/>
              <a:ea typeface="Cabin"/>
              <a:cs typeface="Cabin"/>
              <a:sym typeface="Cabi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0" st="0"/>
                                            </p:txEl>
                                          </p:spTgt>
                                        </p:tgtEl>
                                        <p:attrNameLst>
                                          <p:attrName>style.visibility</p:attrName>
                                        </p:attrNameLst>
                                      </p:cBhvr>
                                      <p:to>
                                        <p:strVal val="visible"/>
                                      </p:to>
                                    </p:set>
                                    <p:animEffect filter="fade" transition="in">
                                      <p:cBhvr>
                                        <p:cTn dur="1000"/>
                                        <p:tgtEl>
                                          <p:spTgt spid="46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1" st="1"/>
                                            </p:txEl>
                                          </p:spTgt>
                                        </p:tgtEl>
                                        <p:attrNameLst>
                                          <p:attrName>style.visibility</p:attrName>
                                        </p:attrNameLst>
                                      </p:cBhvr>
                                      <p:to>
                                        <p:strVal val="visible"/>
                                      </p:to>
                                    </p:set>
                                    <p:animEffect filter="fade" transition="in">
                                      <p:cBhvr>
                                        <p:cTn dur="1000"/>
                                        <p:tgtEl>
                                          <p:spTgt spid="46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2" st="2"/>
                                            </p:txEl>
                                          </p:spTgt>
                                        </p:tgtEl>
                                        <p:attrNameLst>
                                          <p:attrName>style.visibility</p:attrName>
                                        </p:attrNameLst>
                                      </p:cBhvr>
                                      <p:to>
                                        <p:strVal val="visible"/>
                                      </p:to>
                                    </p:set>
                                    <p:animEffect filter="fade" transition="in">
                                      <p:cBhvr>
                                        <p:cTn dur="1000"/>
                                        <p:tgtEl>
                                          <p:spTgt spid="46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3" st="3"/>
                                            </p:txEl>
                                          </p:spTgt>
                                        </p:tgtEl>
                                        <p:attrNameLst>
                                          <p:attrName>style.visibility</p:attrName>
                                        </p:attrNameLst>
                                      </p:cBhvr>
                                      <p:to>
                                        <p:strVal val="visible"/>
                                      </p:to>
                                    </p:set>
                                    <p:animEffect filter="fade" transition="in">
                                      <p:cBhvr>
                                        <p:cTn dur="1000"/>
                                        <p:tgtEl>
                                          <p:spTgt spid="46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4" st="4"/>
                                            </p:txEl>
                                          </p:spTgt>
                                        </p:tgtEl>
                                        <p:attrNameLst>
                                          <p:attrName>style.visibility</p:attrName>
                                        </p:attrNameLst>
                                      </p:cBhvr>
                                      <p:to>
                                        <p:strVal val="visible"/>
                                      </p:to>
                                    </p:set>
                                    <p:animEffect filter="fade" transition="in">
                                      <p:cBhvr>
                                        <p:cTn dur="1000"/>
                                        <p:tgtEl>
                                          <p:spTgt spid="46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5" st="5"/>
                                            </p:txEl>
                                          </p:spTgt>
                                        </p:tgtEl>
                                        <p:attrNameLst>
                                          <p:attrName>style.visibility</p:attrName>
                                        </p:attrNameLst>
                                      </p:cBhvr>
                                      <p:to>
                                        <p:strVal val="visible"/>
                                      </p:to>
                                    </p:set>
                                    <p:animEffect filter="fade" transition="in">
                                      <p:cBhvr>
                                        <p:cTn dur="1000"/>
                                        <p:tgtEl>
                                          <p:spTgt spid="46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6" st="6"/>
                                            </p:txEl>
                                          </p:spTgt>
                                        </p:tgtEl>
                                        <p:attrNameLst>
                                          <p:attrName>style.visibility</p:attrName>
                                        </p:attrNameLst>
                                      </p:cBhvr>
                                      <p:to>
                                        <p:strVal val="visible"/>
                                      </p:to>
                                    </p:set>
                                    <p:animEffect filter="fade" transition="in">
                                      <p:cBhvr>
                                        <p:cTn dur="1000"/>
                                        <p:tgtEl>
                                          <p:spTgt spid="46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7" st="7"/>
                                            </p:txEl>
                                          </p:spTgt>
                                        </p:tgtEl>
                                        <p:attrNameLst>
                                          <p:attrName>style.visibility</p:attrName>
                                        </p:attrNameLst>
                                      </p:cBhvr>
                                      <p:to>
                                        <p:strVal val="visible"/>
                                      </p:to>
                                    </p:set>
                                    <p:animEffect filter="fade" transition="in">
                                      <p:cBhvr>
                                        <p:cTn dur="1000"/>
                                        <p:tgtEl>
                                          <p:spTgt spid="46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8" st="8"/>
                                            </p:txEl>
                                          </p:spTgt>
                                        </p:tgtEl>
                                        <p:attrNameLst>
                                          <p:attrName>style.visibility</p:attrName>
                                        </p:attrNameLst>
                                      </p:cBhvr>
                                      <p:to>
                                        <p:strVal val="visible"/>
                                      </p:to>
                                    </p:set>
                                    <p:animEffect filter="fade" transition="in">
                                      <p:cBhvr>
                                        <p:cTn dur="1000"/>
                                        <p:tgtEl>
                                          <p:spTgt spid="46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0">
                                            <p:txEl>
                                              <p:pRg end="9" st="9"/>
                                            </p:txEl>
                                          </p:spTgt>
                                        </p:tgtEl>
                                        <p:attrNameLst>
                                          <p:attrName>style.visibility</p:attrName>
                                        </p:attrNameLst>
                                      </p:cBhvr>
                                      <p:to>
                                        <p:strVal val="visible"/>
                                      </p:to>
                                    </p:set>
                                    <p:animEffect filter="fade" transition="in">
                                      <p:cBhvr>
                                        <p:cTn dur="1000"/>
                                        <p:tgtEl>
                                          <p:spTgt spid="460">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464" name="Shape 464"/>
        <p:cNvGrpSpPr/>
        <p:nvPr/>
      </p:nvGrpSpPr>
      <p:grpSpPr>
        <a:xfrm>
          <a:off x="0" y="0"/>
          <a:ext cx="0" cy="0"/>
          <a:chOff x="0" y="0"/>
          <a:chExt cx="0" cy="0"/>
        </a:xfrm>
      </p:grpSpPr>
      <p:sp>
        <p:nvSpPr>
          <p:cNvPr id="465" name="Google Shape;465;p88"/>
          <p:cNvSpPr txBox="1"/>
          <p:nvPr>
            <p:ph type="ctrTitle"/>
          </p:nvPr>
        </p:nvSpPr>
        <p:spPr>
          <a:xfrm>
            <a:off x="133850" y="102000"/>
            <a:ext cx="8694000" cy="953700"/>
          </a:xfrm>
          <a:prstGeom prst="rect">
            <a:avLst/>
          </a:prstGeom>
        </p:spPr>
        <p:txBody>
          <a:bodyPr anchorCtr="0" anchor="b" bIns="91425" lIns="91425" spcFirstLastPara="1" rIns="91425" wrap="square" tIns="91425">
            <a:noAutofit/>
          </a:bodyPr>
          <a:lstStyle/>
          <a:p>
            <a:pPr indent="0" lvl="0" marL="0" rtl="0" algn="l">
              <a:spcBef>
                <a:spcPts val="1000"/>
              </a:spcBef>
              <a:spcAft>
                <a:spcPts val="0"/>
              </a:spcAft>
              <a:buNone/>
            </a:pPr>
            <a:r>
              <a:rPr lang="en">
                <a:solidFill>
                  <a:schemeClr val="accent2"/>
                </a:solidFill>
                <a:latin typeface="Cabin"/>
                <a:ea typeface="Cabin"/>
                <a:cs typeface="Cabin"/>
                <a:sym typeface="Cabin"/>
              </a:rPr>
              <a:t>Overview of how coding works:</a:t>
            </a:r>
            <a:endParaRPr>
              <a:solidFill>
                <a:schemeClr val="accent2"/>
              </a:solidFill>
              <a:latin typeface="Cabin"/>
              <a:ea typeface="Cabin"/>
              <a:cs typeface="Cabin"/>
              <a:sym typeface="Cabin"/>
            </a:endParaRPr>
          </a:p>
        </p:txBody>
      </p:sp>
      <p:sp>
        <p:nvSpPr>
          <p:cNvPr id="466" name="Google Shape;466;p88"/>
          <p:cNvSpPr/>
          <p:nvPr/>
        </p:nvSpPr>
        <p:spPr>
          <a:xfrm>
            <a:off x="554738" y="2131925"/>
            <a:ext cx="910800" cy="890100"/>
          </a:xfrm>
          <a:prstGeom prst="smileyFace">
            <a:avLst>
              <a:gd fmla="val 4653" name="adj"/>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sp>
        <p:nvSpPr>
          <p:cNvPr id="467" name="Google Shape;467;p88"/>
          <p:cNvSpPr/>
          <p:nvPr/>
        </p:nvSpPr>
        <p:spPr>
          <a:xfrm>
            <a:off x="2820095" y="2494325"/>
            <a:ext cx="841200" cy="5277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68" name="Google Shape;468;p88"/>
          <p:cNvPicPr preferRelativeResize="0"/>
          <p:nvPr/>
        </p:nvPicPr>
        <p:blipFill>
          <a:blip r:embed="rId3">
            <a:alphaModFix/>
          </a:blip>
          <a:stretch>
            <a:fillRect/>
          </a:stretch>
        </p:blipFill>
        <p:spPr>
          <a:xfrm>
            <a:off x="3438388" y="1659662"/>
            <a:ext cx="1834624" cy="1834624"/>
          </a:xfrm>
          <a:prstGeom prst="rect">
            <a:avLst/>
          </a:prstGeom>
          <a:noFill/>
          <a:ln>
            <a:noFill/>
          </a:ln>
        </p:spPr>
      </p:pic>
      <p:sp>
        <p:nvSpPr>
          <p:cNvPr id="469" name="Google Shape;469;p88"/>
          <p:cNvSpPr/>
          <p:nvPr/>
        </p:nvSpPr>
        <p:spPr>
          <a:xfrm>
            <a:off x="5322847" y="2494325"/>
            <a:ext cx="1001100" cy="5277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Lato"/>
              <a:ea typeface="Lato"/>
              <a:cs typeface="Lato"/>
              <a:sym typeface="Lato"/>
            </a:endParaRPr>
          </a:p>
        </p:txBody>
      </p:sp>
      <p:pic>
        <p:nvPicPr>
          <p:cNvPr id="470" name="Google Shape;470;p88"/>
          <p:cNvPicPr preferRelativeResize="0"/>
          <p:nvPr/>
        </p:nvPicPr>
        <p:blipFill>
          <a:blip r:embed="rId4">
            <a:alphaModFix/>
          </a:blip>
          <a:stretch>
            <a:fillRect/>
          </a:stretch>
        </p:blipFill>
        <p:spPr>
          <a:xfrm>
            <a:off x="6323900" y="2081375"/>
            <a:ext cx="2820101" cy="1353601"/>
          </a:xfrm>
          <a:prstGeom prst="rect">
            <a:avLst/>
          </a:prstGeom>
          <a:noFill/>
          <a:ln>
            <a:noFill/>
          </a:ln>
        </p:spPr>
      </p:pic>
      <p:pic>
        <p:nvPicPr>
          <p:cNvPr id="471" name="Google Shape;471;p88"/>
          <p:cNvPicPr preferRelativeResize="0"/>
          <p:nvPr/>
        </p:nvPicPr>
        <p:blipFill>
          <a:blip r:embed="rId5">
            <a:alphaModFix/>
          </a:blip>
          <a:stretch>
            <a:fillRect/>
          </a:stretch>
        </p:blipFill>
        <p:spPr>
          <a:xfrm>
            <a:off x="0" y="2954431"/>
            <a:ext cx="2820101" cy="1954843"/>
          </a:xfrm>
          <a:prstGeom prst="rect">
            <a:avLst/>
          </a:prstGeom>
          <a:noFill/>
          <a:ln>
            <a:noFill/>
          </a:ln>
        </p:spPr>
      </p:pic>
      <p:pic>
        <p:nvPicPr>
          <p:cNvPr id="472" name="Google Shape;472;p88"/>
          <p:cNvPicPr preferRelativeResize="0"/>
          <p:nvPr/>
        </p:nvPicPr>
        <p:blipFill>
          <a:blip r:embed="rId6">
            <a:alphaModFix/>
          </a:blip>
          <a:stretch>
            <a:fillRect/>
          </a:stretch>
        </p:blipFill>
        <p:spPr>
          <a:xfrm>
            <a:off x="0" y="929900"/>
            <a:ext cx="2820100" cy="1779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89"/>
          <p:cNvSpPr/>
          <p:nvPr/>
        </p:nvSpPr>
        <p:spPr>
          <a:xfrm>
            <a:off x="194813" y="1881250"/>
            <a:ext cx="3976128" cy="2830248"/>
          </a:xfrm>
          <a:prstGeom prst="cloud">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89"/>
          <p:cNvSpPr txBox="1"/>
          <p:nvPr>
            <p:ph type="title"/>
          </p:nvPr>
        </p:nvSpPr>
        <p:spPr>
          <a:xfrm>
            <a:off x="4104475" y="533750"/>
            <a:ext cx="4693500" cy="5727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600"/>
              <a:buNone/>
            </a:pPr>
            <a:r>
              <a:rPr lang="en">
                <a:latin typeface="Cabin"/>
                <a:ea typeface="Cabin"/>
                <a:cs typeface="Cabin"/>
                <a:sym typeface="Cabin"/>
              </a:rPr>
              <a:t>Computer Coding! </a:t>
            </a:r>
            <a:endParaRPr>
              <a:latin typeface="Cabin"/>
              <a:ea typeface="Cabin"/>
              <a:cs typeface="Cabin"/>
              <a:sym typeface="Cabin"/>
            </a:endParaRPr>
          </a:p>
        </p:txBody>
      </p:sp>
      <p:sp>
        <p:nvSpPr>
          <p:cNvPr id="479" name="Google Shape;479;p89"/>
          <p:cNvSpPr txBox="1"/>
          <p:nvPr>
            <p:ph idx="1" type="subTitle"/>
          </p:nvPr>
        </p:nvSpPr>
        <p:spPr>
          <a:xfrm>
            <a:off x="4184725" y="1347538"/>
            <a:ext cx="4533000" cy="250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sz="2500">
                <a:latin typeface="Cabin Medium"/>
                <a:ea typeface="Cabin Medium"/>
                <a:cs typeface="Cabin Medium"/>
                <a:sym typeface="Cabin Medium"/>
              </a:rPr>
              <a:t>Goal: Move your partner to a chair with only these commands: </a:t>
            </a:r>
            <a:endParaRPr sz="2500">
              <a:latin typeface="Cabin Medium"/>
              <a:ea typeface="Cabin Medium"/>
              <a:cs typeface="Cabin Medium"/>
              <a:sym typeface="Cabin Medium"/>
            </a:endParaRPr>
          </a:p>
          <a:p>
            <a:pPr indent="-387350" lvl="0" marL="457200" rtl="0" algn="l">
              <a:lnSpc>
                <a:spcPct val="100000"/>
              </a:lnSpc>
              <a:spcBef>
                <a:spcPts val="1000"/>
              </a:spcBef>
              <a:spcAft>
                <a:spcPts val="0"/>
              </a:spcAft>
              <a:buSzPts val="2500"/>
              <a:buFont typeface="Cabin Medium"/>
              <a:buChar char="●"/>
            </a:pPr>
            <a:r>
              <a:rPr lang="en" sz="2500">
                <a:latin typeface="Cabin Medium"/>
                <a:ea typeface="Cabin Medium"/>
                <a:cs typeface="Cabin Medium"/>
                <a:sym typeface="Cabin Medium"/>
              </a:rPr>
              <a:t>1 step Forward</a:t>
            </a:r>
            <a:endParaRPr sz="2500">
              <a:latin typeface="Cabin Medium"/>
              <a:ea typeface="Cabin Medium"/>
              <a:cs typeface="Cabin Medium"/>
              <a:sym typeface="Cabin Medium"/>
            </a:endParaRPr>
          </a:p>
          <a:p>
            <a:pPr indent="-387350" lvl="0" marL="457200" rtl="0" algn="l">
              <a:lnSpc>
                <a:spcPct val="100000"/>
              </a:lnSpc>
              <a:spcBef>
                <a:spcPts val="0"/>
              </a:spcBef>
              <a:spcAft>
                <a:spcPts val="0"/>
              </a:spcAft>
              <a:buSzPts val="2500"/>
              <a:buFont typeface="Cabin Medium"/>
              <a:buChar char="●"/>
            </a:pPr>
            <a:r>
              <a:rPr lang="en" sz="2500">
                <a:latin typeface="Cabin Medium"/>
                <a:ea typeface="Cabin Medium"/>
                <a:cs typeface="Cabin Medium"/>
                <a:sym typeface="Cabin Medium"/>
              </a:rPr>
              <a:t>1 step Backward</a:t>
            </a:r>
            <a:endParaRPr sz="2500">
              <a:latin typeface="Cabin Medium"/>
              <a:ea typeface="Cabin Medium"/>
              <a:cs typeface="Cabin Medium"/>
              <a:sym typeface="Cabin Medium"/>
            </a:endParaRPr>
          </a:p>
          <a:p>
            <a:pPr indent="-387350" lvl="0" marL="457200" rtl="0" algn="l">
              <a:lnSpc>
                <a:spcPct val="100000"/>
              </a:lnSpc>
              <a:spcBef>
                <a:spcPts val="0"/>
              </a:spcBef>
              <a:spcAft>
                <a:spcPts val="0"/>
              </a:spcAft>
              <a:buSzPts val="2500"/>
              <a:buFont typeface="Cabin Medium"/>
              <a:buChar char="●"/>
            </a:pPr>
            <a:r>
              <a:rPr lang="en" sz="2500">
                <a:latin typeface="Cabin Medium"/>
                <a:ea typeface="Cabin Medium"/>
                <a:cs typeface="Cabin Medium"/>
                <a:sym typeface="Cabin Medium"/>
              </a:rPr>
              <a:t>1 step Left</a:t>
            </a:r>
            <a:endParaRPr sz="2500">
              <a:latin typeface="Cabin Medium"/>
              <a:ea typeface="Cabin Medium"/>
              <a:cs typeface="Cabin Medium"/>
              <a:sym typeface="Cabin Medium"/>
            </a:endParaRPr>
          </a:p>
          <a:p>
            <a:pPr indent="-387350" lvl="0" marL="457200" rtl="0" algn="l">
              <a:lnSpc>
                <a:spcPct val="100000"/>
              </a:lnSpc>
              <a:spcBef>
                <a:spcPts val="0"/>
              </a:spcBef>
              <a:spcAft>
                <a:spcPts val="0"/>
              </a:spcAft>
              <a:buSzPts val="2500"/>
              <a:buFont typeface="Cabin Medium"/>
              <a:buChar char="●"/>
            </a:pPr>
            <a:r>
              <a:rPr lang="en" sz="2500">
                <a:latin typeface="Cabin Medium"/>
                <a:ea typeface="Cabin Medium"/>
                <a:cs typeface="Cabin Medium"/>
                <a:sym typeface="Cabin Medium"/>
              </a:rPr>
              <a:t>1 step Right</a:t>
            </a:r>
            <a:endParaRPr sz="2500">
              <a:latin typeface="Cabin Medium"/>
              <a:ea typeface="Cabin Medium"/>
              <a:cs typeface="Cabin Medium"/>
              <a:sym typeface="Cabin Medium"/>
            </a:endParaRPr>
          </a:p>
          <a:p>
            <a:pPr indent="-387350" lvl="0" marL="457200" rtl="0" algn="l">
              <a:lnSpc>
                <a:spcPct val="100000"/>
              </a:lnSpc>
              <a:spcBef>
                <a:spcPts val="0"/>
              </a:spcBef>
              <a:spcAft>
                <a:spcPts val="0"/>
              </a:spcAft>
              <a:buSzPts val="2500"/>
              <a:buFont typeface="Cabin Medium"/>
              <a:buChar char="●"/>
            </a:pPr>
            <a:r>
              <a:rPr lang="en" sz="2500">
                <a:latin typeface="Cabin Medium"/>
                <a:ea typeface="Cabin Medium"/>
                <a:cs typeface="Cabin Medium"/>
                <a:sym typeface="Cabin Medium"/>
              </a:rPr>
              <a:t>Sit down</a:t>
            </a:r>
            <a:endParaRPr sz="2500">
              <a:latin typeface="Cabin Medium"/>
              <a:ea typeface="Cabin Medium"/>
              <a:cs typeface="Cabin Medium"/>
              <a:sym typeface="Cabin Medium"/>
            </a:endParaRPr>
          </a:p>
        </p:txBody>
      </p:sp>
      <p:cxnSp>
        <p:nvCxnSpPr>
          <p:cNvPr id="480" name="Google Shape;480;p89"/>
          <p:cNvCxnSpPr/>
          <p:nvPr/>
        </p:nvCxnSpPr>
        <p:spPr>
          <a:xfrm rot="10800000">
            <a:off x="4342350" y="1301025"/>
            <a:ext cx="4820400" cy="0"/>
          </a:xfrm>
          <a:prstGeom prst="straightConnector1">
            <a:avLst/>
          </a:prstGeom>
          <a:noFill/>
          <a:ln cap="flat" cmpd="sng" w="19050">
            <a:solidFill>
              <a:schemeClr val="lt1"/>
            </a:solidFill>
            <a:prstDash val="solid"/>
            <a:round/>
            <a:headEnd len="sm" w="sm" type="none"/>
            <a:tailEnd len="sm" w="sm" type="none"/>
          </a:ln>
        </p:spPr>
      </p:cxnSp>
      <p:cxnSp>
        <p:nvCxnSpPr>
          <p:cNvPr id="481" name="Google Shape;481;p89"/>
          <p:cNvCxnSpPr/>
          <p:nvPr/>
        </p:nvCxnSpPr>
        <p:spPr>
          <a:xfrm rot="10800000">
            <a:off x="4342350" y="4785295"/>
            <a:ext cx="4820400" cy="0"/>
          </a:xfrm>
          <a:prstGeom prst="straightConnector1">
            <a:avLst/>
          </a:prstGeom>
          <a:noFill/>
          <a:ln cap="flat" cmpd="sng" w="19050">
            <a:solidFill>
              <a:schemeClr val="lt1"/>
            </a:solidFill>
            <a:prstDash val="solid"/>
            <a:round/>
            <a:headEnd len="sm" w="sm" type="none"/>
            <a:tailEnd len="sm" w="sm" type="none"/>
          </a:ln>
        </p:spPr>
      </p:cxnSp>
      <p:sp>
        <p:nvSpPr>
          <p:cNvPr id="482" name="Google Shape;482;p89"/>
          <p:cNvSpPr txBox="1"/>
          <p:nvPr>
            <p:ph idx="1" type="subTitle"/>
          </p:nvPr>
        </p:nvSpPr>
        <p:spPr>
          <a:xfrm>
            <a:off x="446925" y="2452725"/>
            <a:ext cx="3471900" cy="1851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000"/>
              </a:spcAft>
              <a:buSzPts val="1600"/>
              <a:buNone/>
            </a:pPr>
            <a:r>
              <a:rPr lang="en" sz="2500">
                <a:solidFill>
                  <a:schemeClr val="accent5"/>
                </a:solidFill>
                <a:latin typeface="Cabin"/>
                <a:ea typeface="Cabin"/>
                <a:cs typeface="Cabin"/>
                <a:sym typeface="Cabin"/>
              </a:rPr>
              <a:t>What if we were like computers and only understood specific commands???</a:t>
            </a:r>
            <a:endParaRPr sz="2500">
              <a:solidFill>
                <a:schemeClr val="accent5"/>
              </a:solidFill>
              <a:latin typeface="Cabin"/>
              <a:ea typeface="Cabin"/>
              <a:cs typeface="Cabin"/>
              <a:sym typeface="Cabin"/>
            </a:endParaRPr>
          </a:p>
        </p:txBody>
      </p:sp>
      <p:pic>
        <p:nvPicPr>
          <p:cNvPr id="483" name="Google Shape;483;p89"/>
          <p:cNvPicPr preferRelativeResize="0"/>
          <p:nvPr/>
        </p:nvPicPr>
        <p:blipFill>
          <a:blip r:embed="rId3">
            <a:alphaModFix/>
          </a:blip>
          <a:stretch>
            <a:fillRect/>
          </a:stretch>
        </p:blipFill>
        <p:spPr>
          <a:xfrm>
            <a:off x="1429163" y="-12"/>
            <a:ext cx="2295525" cy="1990725"/>
          </a:xfrm>
          <a:prstGeom prst="rect">
            <a:avLst/>
          </a:prstGeom>
          <a:noFill/>
          <a:ln>
            <a:noFill/>
          </a:ln>
        </p:spPr>
      </p:pic>
      <p:pic>
        <p:nvPicPr>
          <p:cNvPr id="484" name="Google Shape;484;p89"/>
          <p:cNvPicPr preferRelativeResize="0"/>
          <p:nvPr/>
        </p:nvPicPr>
        <p:blipFill rotWithShape="1">
          <a:blip r:embed="rId4">
            <a:alphaModFix/>
          </a:blip>
          <a:srcRect b="0" l="0" r="0" t="0"/>
          <a:stretch/>
        </p:blipFill>
        <p:spPr>
          <a:xfrm flipH="1" rot="-1069955">
            <a:off x="8113" y="1196181"/>
            <a:ext cx="2144800" cy="8720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90"/>
          <p:cNvSpPr txBox="1"/>
          <p:nvPr>
            <p:ph type="title"/>
          </p:nvPr>
        </p:nvSpPr>
        <p:spPr>
          <a:xfrm>
            <a:off x="4104475" y="444625"/>
            <a:ext cx="4693500" cy="5727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2600"/>
              <a:buNone/>
            </a:pPr>
            <a:r>
              <a:rPr lang="en">
                <a:latin typeface="Cabin"/>
                <a:ea typeface="Cabin"/>
                <a:cs typeface="Cabin"/>
                <a:sym typeface="Cabin"/>
              </a:rPr>
              <a:t>Discussion Questions</a:t>
            </a:r>
            <a:endParaRPr>
              <a:latin typeface="Cabin"/>
              <a:ea typeface="Cabin"/>
              <a:cs typeface="Cabin"/>
              <a:sym typeface="Cabin"/>
            </a:endParaRPr>
          </a:p>
        </p:txBody>
      </p:sp>
      <p:sp>
        <p:nvSpPr>
          <p:cNvPr id="490" name="Google Shape;490;p90"/>
          <p:cNvSpPr txBox="1"/>
          <p:nvPr>
            <p:ph idx="1" type="subTitle"/>
          </p:nvPr>
        </p:nvSpPr>
        <p:spPr>
          <a:xfrm>
            <a:off x="4184725" y="1195579"/>
            <a:ext cx="4533000" cy="3354000"/>
          </a:xfrm>
          <a:prstGeom prst="rect">
            <a:avLst/>
          </a:prstGeom>
          <a:noFill/>
          <a:ln>
            <a:noFill/>
          </a:ln>
        </p:spPr>
        <p:txBody>
          <a:bodyPr anchorCtr="0" anchor="t" bIns="91425" lIns="91425" spcFirstLastPara="1" rIns="91425" wrap="square" tIns="91425">
            <a:noAutofit/>
          </a:bodyPr>
          <a:lstStyle/>
          <a:p>
            <a:pPr indent="-387350" lvl="0" marL="457200" rtl="0" algn="l">
              <a:lnSpc>
                <a:spcPct val="100000"/>
              </a:lnSpc>
              <a:spcBef>
                <a:spcPts val="0"/>
              </a:spcBef>
              <a:spcAft>
                <a:spcPts val="0"/>
              </a:spcAft>
              <a:buSzPts val="2500"/>
              <a:buFont typeface="Cabin Medium"/>
              <a:buChar char="●"/>
            </a:pPr>
            <a:r>
              <a:rPr lang="en" sz="2500">
                <a:latin typeface="Cabin Medium"/>
                <a:ea typeface="Cabin Medium"/>
                <a:cs typeface="Cabin Medium"/>
                <a:sym typeface="Cabin Medium"/>
              </a:rPr>
              <a:t>What were some challenges when you pretended to be a computer? </a:t>
            </a:r>
            <a:endParaRPr sz="2500">
              <a:latin typeface="Cabin Medium"/>
              <a:ea typeface="Cabin Medium"/>
              <a:cs typeface="Cabin Medium"/>
              <a:sym typeface="Cabin Medium"/>
            </a:endParaRPr>
          </a:p>
          <a:p>
            <a:pPr indent="-387350" lvl="0" marL="457200" rtl="0" algn="l">
              <a:lnSpc>
                <a:spcPct val="100000"/>
              </a:lnSpc>
              <a:spcBef>
                <a:spcPts val="0"/>
              </a:spcBef>
              <a:spcAft>
                <a:spcPts val="0"/>
              </a:spcAft>
              <a:buSzPts val="2500"/>
              <a:buFont typeface="Cabin Medium"/>
              <a:buChar char="●"/>
            </a:pPr>
            <a:r>
              <a:rPr lang="en" sz="2500">
                <a:latin typeface="Cabin Medium"/>
                <a:ea typeface="Cabin Medium"/>
                <a:cs typeface="Cabin Medium"/>
                <a:sym typeface="Cabin Medium"/>
              </a:rPr>
              <a:t>What was easy about the activity? </a:t>
            </a:r>
            <a:endParaRPr sz="2500">
              <a:latin typeface="Cabin Medium"/>
              <a:ea typeface="Cabin Medium"/>
              <a:cs typeface="Cabin Medium"/>
              <a:sym typeface="Cabin Medium"/>
            </a:endParaRPr>
          </a:p>
          <a:p>
            <a:pPr indent="-387350" lvl="0" marL="457200" rtl="0" algn="l">
              <a:lnSpc>
                <a:spcPct val="100000"/>
              </a:lnSpc>
              <a:spcBef>
                <a:spcPts val="0"/>
              </a:spcBef>
              <a:spcAft>
                <a:spcPts val="0"/>
              </a:spcAft>
              <a:buSzPts val="2500"/>
              <a:buFont typeface="Cabin Medium"/>
              <a:buChar char="●"/>
            </a:pPr>
            <a:r>
              <a:rPr lang="en" sz="2500">
                <a:latin typeface="Cabin Medium"/>
                <a:ea typeface="Cabin Medium"/>
                <a:cs typeface="Cabin Medium"/>
                <a:sym typeface="Cabin Medium"/>
              </a:rPr>
              <a:t>Do you think a computer works similarly to how you worked with your partner in this activity? How? </a:t>
            </a:r>
            <a:endParaRPr sz="2500">
              <a:latin typeface="Cabin Medium"/>
              <a:ea typeface="Cabin Medium"/>
              <a:cs typeface="Cabin Medium"/>
              <a:sym typeface="Cabin Medium"/>
            </a:endParaRPr>
          </a:p>
        </p:txBody>
      </p:sp>
      <p:cxnSp>
        <p:nvCxnSpPr>
          <p:cNvPr id="491" name="Google Shape;491;p90"/>
          <p:cNvCxnSpPr/>
          <p:nvPr/>
        </p:nvCxnSpPr>
        <p:spPr>
          <a:xfrm rot="10800000">
            <a:off x="4342350" y="1106450"/>
            <a:ext cx="4820400" cy="0"/>
          </a:xfrm>
          <a:prstGeom prst="straightConnector1">
            <a:avLst/>
          </a:prstGeom>
          <a:noFill/>
          <a:ln cap="flat" cmpd="sng" w="19050">
            <a:solidFill>
              <a:schemeClr val="lt1"/>
            </a:solidFill>
            <a:prstDash val="solid"/>
            <a:round/>
            <a:headEnd len="sm" w="sm" type="none"/>
            <a:tailEnd len="sm" w="sm" type="none"/>
          </a:ln>
        </p:spPr>
      </p:cxnSp>
      <p:cxnSp>
        <p:nvCxnSpPr>
          <p:cNvPr id="492" name="Google Shape;492;p90"/>
          <p:cNvCxnSpPr/>
          <p:nvPr/>
        </p:nvCxnSpPr>
        <p:spPr>
          <a:xfrm rot="10800000">
            <a:off x="4342350" y="4913870"/>
            <a:ext cx="4820400" cy="0"/>
          </a:xfrm>
          <a:prstGeom prst="straightConnector1">
            <a:avLst/>
          </a:prstGeom>
          <a:noFill/>
          <a:ln cap="flat" cmpd="sng" w="19050">
            <a:solidFill>
              <a:schemeClr val="lt1"/>
            </a:solidFill>
            <a:prstDash val="solid"/>
            <a:round/>
            <a:headEnd len="sm" w="sm" type="none"/>
            <a:tailEnd len="sm" w="sm" type="none"/>
          </a:ln>
        </p:spPr>
      </p:cxnSp>
      <p:pic>
        <p:nvPicPr>
          <p:cNvPr id="493" name="Google Shape;493;p90"/>
          <p:cNvPicPr preferRelativeResize="0"/>
          <p:nvPr/>
        </p:nvPicPr>
        <p:blipFill>
          <a:blip r:embed="rId3">
            <a:alphaModFix/>
          </a:blip>
          <a:stretch>
            <a:fillRect/>
          </a:stretch>
        </p:blipFill>
        <p:spPr>
          <a:xfrm>
            <a:off x="1503063" y="1706688"/>
            <a:ext cx="2295525" cy="1990725"/>
          </a:xfrm>
          <a:prstGeom prst="rect">
            <a:avLst/>
          </a:prstGeom>
          <a:noFill/>
          <a:ln>
            <a:noFill/>
          </a:ln>
        </p:spPr>
      </p:pic>
      <p:pic>
        <p:nvPicPr>
          <p:cNvPr id="494" name="Google Shape;494;p90"/>
          <p:cNvPicPr preferRelativeResize="0"/>
          <p:nvPr/>
        </p:nvPicPr>
        <p:blipFill rotWithShape="1">
          <a:blip r:embed="rId4">
            <a:alphaModFix/>
          </a:blip>
          <a:srcRect b="0" l="0" r="0" t="0"/>
          <a:stretch/>
        </p:blipFill>
        <p:spPr>
          <a:xfrm flipH="1" rot="-1069955">
            <a:off x="82013" y="2902881"/>
            <a:ext cx="2144800" cy="8720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498" name="Shape 498"/>
        <p:cNvGrpSpPr/>
        <p:nvPr/>
      </p:nvGrpSpPr>
      <p:grpSpPr>
        <a:xfrm>
          <a:off x="0" y="0"/>
          <a:ext cx="0" cy="0"/>
          <a:chOff x="0" y="0"/>
          <a:chExt cx="0" cy="0"/>
        </a:xfrm>
      </p:grpSpPr>
      <p:sp>
        <p:nvSpPr>
          <p:cNvPr id="499" name="Google Shape;499;p91"/>
          <p:cNvSpPr txBox="1"/>
          <p:nvPr>
            <p:ph type="title"/>
          </p:nvPr>
        </p:nvSpPr>
        <p:spPr>
          <a:xfrm>
            <a:off x="94425" y="110275"/>
            <a:ext cx="8737800" cy="6450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bin"/>
                <a:ea typeface="Cabin"/>
                <a:cs typeface="Cabin"/>
                <a:sym typeface="Cabin"/>
              </a:rPr>
              <a:t>Review:   </a:t>
            </a:r>
            <a:endParaRPr>
              <a:latin typeface="Cabin"/>
              <a:ea typeface="Cabin"/>
              <a:cs typeface="Cabin"/>
              <a:sym typeface="Cabin"/>
            </a:endParaRPr>
          </a:p>
        </p:txBody>
      </p:sp>
      <p:sp>
        <p:nvSpPr>
          <p:cNvPr id="500" name="Google Shape;500;p91"/>
          <p:cNvSpPr txBox="1"/>
          <p:nvPr/>
        </p:nvSpPr>
        <p:spPr>
          <a:xfrm>
            <a:off x="3568950" y="1165150"/>
            <a:ext cx="5175000" cy="353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1"/>
              </a:solidFill>
              <a:latin typeface="Lato"/>
              <a:ea typeface="Lato"/>
              <a:cs typeface="Lato"/>
              <a:sym typeface="Lato"/>
            </a:endParaRPr>
          </a:p>
        </p:txBody>
      </p:sp>
      <p:sp>
        <p:nvSpPr>
          <p:cNvPr id="501" name="Google Shape;501;p91"/>
          <p:cNvSpPr txBox="1"/>
          <p:nvPr/>
        </p:nvSpPr>
        <p:spPr>
          <a:xfrm>
            <a:off x="6969975" y="797775"/>
            <a:ext cx="2052600" cy="4077900"/>
          </a:xfrm>
          <a:prstGeom prst="rect">
            <a:avLst/>
          </a:prstGeom>
          <a:solidFill>
            <a:schemeClr val="accent5"/>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rgbClr val="434343"/>
                </a:solidFill>
                <a:latin typeface="Cabin"/>
                <a:ea typeface="Cabin"/>
                <a:cs typeface="Cabin"/>
                <a:sym typeface="Cabin"/>
              </a:rPr>
              <a:t>How was the graph made?</a:t>
            </a:r>
            <a:r>
              <a:rPr lang="en" sz="2000">
                <a:solidFill>
                  <a:srgbClr val="434343"/>
                </a:solidFill>
                <a:latin typeface="Cabin"/>
                <a:ea typeface="Cabin"/>
                <a:cs typeface="Cabin"/>
                <a:sym typeface="Cabin"/>
              </a:rPr>
              <a:t> Lewis and Clark </a:t>
            </a:r>
            <a:r>
              <a:rPr lang="en" sz="2000">
                <a:solidFill>
                  <a:srgbClr val="434343"/>
                </a:solidFill>
                <a:latin typeface="Cabin"/>
                <a:ea typeface="Cabin"/>
                <a:cs typeface="Cabin"/>
                <a:sym typeface="Cabin"/>
              </a:rPr>
              <a:t>student,</a:t>
            </a:r>
            <a:r>
              <a:rPr lang="en" sz="2000">
                <a:solidFill>
                  <a:srgbClr val="434343"/>
                </a:solidFill>
                <a:latin typeface="Cabin"/>
                <a:ea typeface="Cabin"/>
                <a:cs typeface="Cabin"/>
                <a:sym typeface="Cabin"/>
              </a:rPr>
              <a:t> Olivia Spagnuolo created this graph during a workshop with me this summer. Here she is explaining how she coded the data. </a:t>
            </a:r>
            <a:endParaRPr sz="20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457200" rtl="0" algn="l">
              <a:spcBef>
                <a:spcPts val="0"/>
              </a:spcBef>
              <a:spcAft>
                <a:spcPts val="0"/>
              </a:spcAft>
              <a:buNone/>
            </a:pPr>
            <a:r>
              <a:t/>
            </a:r>
            <a:endParaRPr b="1"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rgbClr val="434343"/>
              </a:solidFill>
              <a:latin typeface="Cabin"/>
              <a:ea typeface="Cabin"/>
              <a:cs typeface="Cabin"/>
              <a:sym typeface="Cabin"/>
            </a:endParaRPr>
          </a:p>
          <a:p>
            <a:pPr indent="0" lvl="0" marL="0" rtl="0" algn="l">
              <a:spcBef>
                <a:spcPts val="0"/>
              </a:spcBef>
              <a:spcAft>
                <a:spcPts val="0"/>
              </a:spcAft>
              <a:buNone/>
            </a:pPr>
            <a:r>
              <a:t/>
            </a:r>
            <a:endParaRPr sz="1900">
              <a:solidFill>
                <a:schemeClr val="dk1"/>
              </a:solidFill>
              <a:latin typeface="Cabin"/>
              <a:ea typeface="Cabin"/>
              <a:cs typeface="Cabin"/>
              <a:sym typeface="Cabin"/>
            </a:endParaRPr>
          </a:p>
        </p:txBody>
      </p:sp>
      <p:pic>
        <p:nvPicPr>
          <p:cNvPr id="502" name="Google Shape;502;p91" title="Coding Intro Chinook Salmon.webm">
            <a:hlinkClick r:id="rId3"/>
          </p:cNvPr>
          <p:cNvPicPr preferRelativeResize="0"/>
          <p:nvPr/>
        </p:nvPicPr>
        <p:blipFill>
          <a:blip r:embed="rId4">
            <a:alphaModFix/>
          </a:blip>
          <a:stretch>
            <a:fillRect/>
          </a:stretch>
        </p:blipFill>
        <p:spPr>
          <a:xfrm>
            <a:off x="94425" y="768950"/>
            <a:ext cx="6777158" cy="42357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Aquarium Month by Slidesgo">
  <a:themeElements>
    <a:clrScheme name="Simple Light">
      <a:dk1>
        <a:srgbClr val="000000"/>
      </a:dk1>
      <a:lt1>
        <a:srgbClr val="FFFFFF"/>
      </a:lt1>
      <a:dk2>
        <a:srgbClr val="595959"/>
      </a:dk2>
      <a:lt2>
        <a:srgbClr val="EEEEEE"/>
      </a:lt2>
      <a:accent1>
        <a:srgbClr val="D7CBB4"/>
      </a:accent1>
      <a:accent2>
        <a:srgbClr val="B1180E"/>
      </a:accent2>
      <a:accent3>
        <a:srgbClr val="D98B6C"/>
      </a:accent3>
      <a:accent4>
        <a:srgbClr val="9DA7BC"/>
      </a:accent4>
      <a:accent5>
        <a:srgbClr val="DC6D52"/>
      </a:accent5>
      <a:accent6>
        <a:srgbClr val="7B8CA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Aquarium Month by Slidesgo">
  <a:themeElements>
    <a:clrScheme name="Simple Light">
      <a:dk1>
        <a:srgbClr val="000000"/>
      </a:dk1>
      <a:lt1>
        <a:srgbClr val="FFFFFF"/>
      </a:lt1>
      <a:dk2>
        <a:srgbClr val="595959"/>
      </a:dk2>
      <a:lt2>
        <a:srgbClr val="EEEEEE"/>
      </a:lt2>
      <a:accent1>
        <a:srgbClr val="D7CBB4"/>
      </a:accent1>
      <a:accent2>
        <a:srgbClr val="B1180E"/>
      </a:accent2>
      <a:accent3>
        <a:srgbClr val="D98B6C"/>
      </a:accent3>
      <a:accent4>
        <a:srgbClr val="9DA7BC"/>
      </a:accent4>
      <a:accent5>
        <a:srgbClr val="DC6D52"/>
      </a:accent5>
      <a:accent6>
        <a:srgbClr val="7B8CA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Aquarium Month by Slidesgo">
  <a:themeElements>
    <a:clrScheme name="Simple Light">
      <a:dk1>
        <a:srgbClr val="000000"/>
      </a:dk1>
      <a:lt1>
        <a:srgbClr val="FFFFFF"/>
      </a:lt1>
      <a:dk2>
        <a:srgbClr val="595959"/>
      </a:dk2>
      <a:lt2>
        <a:srgbClr val="EEEEEE"/>
      </a:lt2>
      <a:accent1>
        <a:srgbClr val="D7CBB4"/>
      </a:accent1>
      <a:accent2>
        <a:srgbClr val="B1180E"/>
      </a:accent2>
      <a:accent3>
        <a:srgbClr val="D98B6C"/>
      </a:accent3>
      <a:accent4>
        <a:srgbClr val="9DA7BC"/>
      </a:accent4>
      <a:accent5>
        <a:srgbClr val="DC6D52"/>
      </a:accent5>
      <a:accent6>
        <a:srgbClr val="7B8CAE"/>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