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abin"/>
      <p:regular r:id="rId8"/>
      <p:bold r:id="rId9"/>
      <p:italic r:id="rId10"/>
      <p:boldItalic r:id="rId11"/>
    </p:embeddedFont>
    <p:embeddedFont>
      <p:font typeface="Londrina Solid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abin-boldItalic.fntdata"/><Relationship Id="rId10" Type="http://schemas.openxmlformats.org/officeDocument/2006/relationships/font" Target="fonts/Cabin-italic.fntdata"/><Relationship Id="rId12" Type="http://schemas.openxmlformats.org/officeDocument/2006/relationships/font" Target="fonts/LondrinaSoli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abin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abin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6ed3e871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6ed3e871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1175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6800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30025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163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6">
            <a:alphaModFix/>
          </a:blip>
          <a:srcRect b="816" l="816" r="806" t="806"/>
          <a:stretch/>
        </p:blipFill>
        <p:spPr>
          <a:xfrm>
            <a:off x="3396800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33838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9pPr>
          </a:lstStyle>
          <a:p>
            <a:r>
              <a:t>xx%</a:t>
            </a:r>
          </a:p>
        </p:txBody>
      </p:sp>
      <p:sp>
        <p:nvSpPr>
          <p:cNvPr id="66" name="Google Shape;6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222750" y="272825"/>
            <a:ext cx="8698500" cy="741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B1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499300" y="0"/>
            <a:ext cx="24357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of article/video/podcast clip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2" name="Google Shape;22;p4"/>
          <p:cNvSpPr/>
          <p:nvPr/>
        </p:nvSpPr>
        <p:spPr>
          <a:xfrm>
            <a:off x="287525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4ED09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499300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✅ Positive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4765500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FF60A8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" name="Google Shape;25;p4"/>
          <p:cNvSpPr txBox="1"/>
          <p:nvPr/>
        </p:nvSpPr>
        <p:spPr>
          <a:xfrm>
            <a:off x="5946475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❌ Negative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6" name="Google Shape;26;p4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222750" y="272825"/>
            <a:ext cx="8698500" cy="741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B1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"/>
          <p:cNvSpPr txBox="1"/>
          <p:nvPr/>
        </p:nvSpPr>
        <p:spPr>
          <a:xfrm>
            <a:off x="499300" y="0"/>
            <a:ext cx="34605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of </a:t>
            </a:r>
            <a:r>
              <a:rPr b="1" i="1" lang="en" sz="1200" u="sng">
                <a:solidFill>
                  <a:schemeClr val="dk1"/>
                </a:solidFill>
                <a:highlight>
                  <a:schemeClr val="accent4"/>
                </a:highlight>
                <a:latin typeface="Cabin"/>
                <a:ea typeface="Cabin"/>
                <a:cs typeface="Cabin"/>
                <a:sym typeface="Cabin"/>
              </a:rPr>
              <a:t>your partner’s</a:t>
            </a: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article/video/podcast clip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287525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4ED09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4" name="Google Shape;34;p5"/>
          <p:cNvSpPr txBox="1"/>
          <p:nvPr/>
        </p:nvSpPr>
        <p:spPr>
          <a:xfrm>
            <a:off x="499300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✅ Positive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4765500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FF60A8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6" name="Google Shape;36;p5"/>
          <p:cNvSpPr txBox="1"/>
          <p:nvPr/>
        </p:nvSpPr>
        <p:spPr>
          <a:xfrm>
            <a:off x="5946475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❌ Negative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7" name="Google Shape;37;p5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50" name="Google Shape;5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/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9" name="Google Shape;5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rive.google.com/file/d/1AacqtH8-Ia1h7nxETpMhKCseD8JYHrXV/view?usp=sharing" TargetMode="External"/><Relationship Id="rId10" Type="http://schemas.openxmlformats.org/officeDocument/2006/relationships/hyperlink" Target="https://drive.google.com/file/d/12eDHLvqHxXwFYJzT0NmAWfwhyFpPOSEJ/view?usp=sharing" TargetMode="External"/><Relationship Id="rId12" Type="http://schemas.openxmlformats.org/officeDocument/2006/relationships/hyperlink" Target="https://drive.google.com/file/d/1JZJ4dHyfqLAmJbhIv51Bq2DsFtRP2ddx/view?usp=sharin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file/d/1rMI39qfZkQby2cAPhyHzfPW01MM5Vt3s/view?usp=sharing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4.png"/><Relationship Id="rId5" Type="http://schemas.openxmlformats.org/officeDocument/2006/relationships/hyperlink" Target="https://www.kuow.org/stories/washington-once-saw-hydropower-as-an-easy-alternative-to-coal-that-s-changing" TargetMode="External"/><Relationship Id="rId6" Type="http://schemas.openxmlformats.org/officeDocument/2006/relationships/image" Target="../media/image6.png"/><Relationship Id="rId7" Type="http://schemas.openxmlformats.org/officeDocument/2006/relationships/hyperlink" Target="https://www.opb.org/article/2022/07/19/think-out-loud-new-federal-reports-removing-snake-river-dams-to-help-fish/" TargetMode="External"/><Relationship Id="rId8" Type="http://schemas.openxmlformats.org/officeDocument/2006/relationships/hyperlink" Target="https://www.youtube.com/watch?v=sW2wbwYEw7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75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5" name="Google Shape;75;p14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304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6" name="Google Shape;76;p14">
            <a:hlinkClick r:id="rId7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3190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7" name="Google Shape;77;p14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096750" y="1603650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8" name="Google Shape;78;p14">
            <a:hlinkClick r:id="rId10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40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9" name="Google Shape;79;p14">
            <a:hlinkClick r:id="rId11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4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80" name="Google Shape;80;p14">
            <a:hlinkClick r:id="rId12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19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