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747775"/>
          </p15:clr>
        </p15:guide>
        <p15:guide id="2" pos="244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subTitle"/>
          </p:nvPr>
        </p:nvSpPr>
        <p:spPr>
          <a:xfrm>
            <a:off x="264900" y="179150"/>
            <a:ext cx="7242600" cy="78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6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67"/>
              <a:t>Student</a:t>
            </a:r>
            <a:r>
              <a:rPr b="1" lang="en" sz="2067"/>
              <a:t> </a:t>
            </a:r>
            <a:r>
              <a:rPr b="1" lang="en" sz="2067"/>
              <a:t>Graphic Organizer for Sea Level Change Project	</a:t>
            </a:r>
            <a:endParaRPr b="1" sz="2067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		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57"/>
              <a:t>Name:_________________________________		</a:t>
            </a:r>
            <a:r>
              <a:rPr lang="en" sz="1757"/>
              <a:t>Period: __________Date: __________</a:t>
            </a:r>
            <a:endParaRPr sz="1757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55" name="Google Shape;55;p13"/>
          <p:cNvSpPr/>
          <p:nvPr/>
        </p:nvSpPr>
        <p:spPr>
          <a:xfrm>
            <a:off x="264900" y="1044125"/>
            <a:ext cx="3520200" cy="16797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Map</a:t>
            </a:r>
            <a:r>
              <a:rPr lang="en" sz="1000"/>
              <a:t> of Location:</a:t>
            </a:r>
            <a:endParaRPr sz="1000"/>
          </a:p>
        </p:txBody>
      </p:sp>
      <p:sp>
        <p:nvSpPr>
          <p:cNvPr id="56" name="Google Shape;56;p13"/>
          <p:cNvSpPr/>
          <p:nvPr/>
        </p:nvSpPr>
        <p:spPr>
          <a:xfrm>
            <a:off x="4027275" y="1044125"/>
            <a:ext cx="3520200" cy="16797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Changes</a:t>
            </a:r>
            <a:endParaRPr b="1"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In the last ____ years, describe how weather patterns have changed: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sp>
        <p:nvSpPr>
          <p:cNvPr id="57" name="Google Shape;57;p13"/>
          <p:cNvSpPr/>
          <p:nvPr/>
        </p:nvSpPr>
        <p:spPr>
          <a:xfrm>
            <a:off x="264900" y="2806250"/>
            <a:ext cx="3520200" cy="22230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Data</a:t>
            </a:r>
            <a:r>
              <a:rPr lang="en" sz="1000"/>
              <a:t> for Sea Level Change and Climate Change:</a:t>
            </a:r>
            <a:endParaRPr sz="1000"/>
          </a:p>
        </p:txBody>
      </p:sp>
      <p:sp>
        <p:nvSpPr>
          <p:cNvPr id="58" name="Google Shape;58;p13"/>
          <p:cNvSpPr/>
          <p:nvPr/>
        </p:nvSpPr>
        <p:spPr>
          <a:xfrm>
            <a:off x="4027275" y="2806250"/>
            <a:ext cx="3520200" cy="22230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Data Visualization</a:t>
            </a:r>
            <a:r>
              <a:rPr lang="en" sz="1000"/>
              <a:t> of Sea Level Change:</a:t>
            </a:r>
            <a:endParaRPr sz="1000"/>
          </a:p>
        </p:txBody>
      </p:sp>
      <p:sp>
        <p:nvSpPr>
          <p:cNvPr id="59" name="Google Shape;59;p13"/>
          <p:cNvSpPr/>
          <p:nvPr/>
        </p:nvSpPr>
        <p:spPr>
          <a:xfrm>
            <a:off x="264900" y="5181150"/>
            <a:ext cx="3520200" cy="22230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</a:rPr>
              <a:t>Impacts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3 Ways Climate and/or Seal Level Change is impacting community: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1.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2.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3. </a:t>
            </a:r>
            <a:endParaRPr sz="1000"/>
          </a:p>
        </p:txBody>
      </p:sp>
      <p:sp>
        <p:nvSpPr>
          <p:cNvPr id="60" name="Google Shape;60;p13"/>
          <p:cNvSpPr/>
          <p:nvPr/>
        </p:nvSpPr>
        <p:spPr>
          <a:xfrm>
            <a:off x="264900" y="7556050"/>
            <a:ext cx="3520200" cy="16797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Problem Solving</a:t>
            </a:r>
            <a:endParaRPr b="1"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2</a:t>
            </a:r>
            <a:r>
              <a:rPr lang="en" sz="1000"/>
              <a:t> Ways people are trying to solve problems related to changes: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1.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2.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sp>
        <p:nvSpPr>
          <p:cNvPr id="61" name="Google Shape;61;p13"/>
          <p:cNvSpPr/>
          <p:nvPr/>
        </p:nvSpPr>
        <p:spPr>
          <a:xfrm>
            <a:off x="4027275" y="5181150"/>
            <a:ext cx="3520200" cy="27015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Kinetic </a:t>
            </a:r>
            <a:r>
              <a:rPr b="1" lang="en" sz="1000"/>
              <a:t>Molecular</a:t>
            </a:r>
            <a:r>
              <a:rPr b="1" lang="en" sz="1000"/>
              <a:t> Theory and Thermal Expansion</a:t>
            </a:r>
            <a:endParaRPr b="1"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Explain how Kinetic Molecular Theory is related to thermal expansion in words or with labeled sketch:</a:t>
            </a:r>
            <a:endParaRPr sz="1000"/>
          </a:p>
        </p:txBody>
      </p:sp>
      <p:sp>
        <p:nvSpPr>
          <p:cNvPr id="62" name="Google Shape;62;p13"/>
          <p:cNvSpPr/>
          <p:nvPr/>
        </p:nvSpPr>
        <p:spPr>
          <a:xfrm>
            <a:off x="4027275" y="8064500"/>
            <a:ext cx="3520200" cy="11712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Sources</a:t>
            </a:r>
            <a:endParaRPr b="1"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List at least 2 sources of information you used: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sp>
        <p:nvSpPr>
          <p:cNvPr id="63" name="Google Shape;63;p13"/>
          <p:cNvSpPr/>
          <p:nvPr/>
        </p:nvSpPr>
        <p:spPr>
          <a:xfrm>
            <a:off x="285750" y="719675"/>
            <a:ext cx="7154400" cy="241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Community/City:________________________ Country: </a:t>
            </a:r>
            <a:r>
              <a:rPr lang="en">
                <a:solidFill>
                  <a:schemeClr val="dk1"/>
                </a:solidFill>
              </a:rPr>
              <a:t>________________________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