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Merriweath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erriweather-bold.fntdata"/><Relationship Id="rId14" Type="http://schemas.openxmlformats.org/officeDocument/2006/relationships/font" Target="fonts/Merriweather-regular.fntdata"/><Relationship Id="rId17" Type="http://schemas.openxmlformats.org/officeDocument/2006/relationships/font" Target="fonts/Merriweather-boldItalic.fntdata"/><Relationship Id="rId16" Type="http://schemas.openxmlformats.org/officeDocument/2006/relationships/font" Target="fonts/Merriweath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4c7d3f0f5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4c7d3f0f5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4c7d3f0f5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4c7d3f0f5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4c7d3f0f5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4c7d3f0f5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0000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5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Intro to Data Science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Bel Kuhl</a:t>
            </a:r>
            <a:endParaRPr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am I?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1459500"/>
            <a:ext cx="3835500" cy="2965800"/>
          </a:xfrm>
          <a:prstGeom prst="rect">
            <a:avLst/>
          </a:prstGeom>
          <a:solidFill>
            <a:srgbClr val="000000"/>
          </a:solidFill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Bel Kuhl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Junior at Lewis &amp; Clark College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Environmental Studies major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738" y="-810608"/>
            <a:ext cx="2750577" cy="3667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6850" y="2647950"/>
            <a:ext cx="2296224" cy="3061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6743" y="1777700"/>
            <a:ext cx="1985683" cy="2647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49599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Why am I here?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4578900" y="1764300"/>
            <a:ext cx="4260300" cy="2224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Summer program</a:t>
            </a:r>
            <a:endParaRPr sz="22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Worked with your teacher</a:t>
            </a:r>
            <a:endParaRPr sz="22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Presenting our creation!</a:t>
            </a:r>
            <a:endParaRPr sz="2200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75" y="500925"/>
            <a:ext cx="3823850" cy="199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72112" y="2949125"/>
            <a:ext cx="1759375" cy="175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Data Science?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311700" y="1825050"/>
            <a:ext cx="3706500" cy="302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Combination of several fields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Focusing on coding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683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Merriweather"/>
              <a:buChar char="●"/>
            </a:pPr>
            <a:r>
              <a:rPr lang="en" sz="22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Brief introduction to R</a:t>
            </a:r>
            <a:endParaRPr sz="22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5175" y="607563"/>
            <a:ext cx="4346775" cy="392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