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10058400" cx="77724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3168">
          <p15:clr>
            <a:srgbClr val="747775"/>
          </p15:clr>
        </p15:guide>
        <p15:guide id="2" pos="2448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3168" orient="horz"/>
        <p:guide pos="2448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2104480" y="685800"/>
            <a:ext cx="2649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2104480" y="685800"/>
            <a:ext cx="26496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264952" y="1456058"/>
            <a:ext cx="7242600" cy="40140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264945" y="5542289"/>
            <a:ext cx="7242600" cy="1550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264945" y="2163089"/>
            <a:ext cx="7242600" cy="3839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264945" y="6164351"/>
            <a:ext cx="7242600" cy="2543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264945" y="4206107"/>
            <a:ext cx="7242600" cy="164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264945" y="2253729"/>
            <a:ext cx="72426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264945" y="2253729"/>
            <a:ext cx="33999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107540" y="2253729"/>
            <a:ext cx="3399900" cy="6681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264945" y="1086507"/>
            <a:ext cx="2386800" cy="1477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264945" y="2717440"/>
            <a:ext cx="2386800" cy="621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16713" y="880293"/>
            <a:ext cx="5412600" cy="799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3886200" y="-244"/>
            <a:ext cx="3886200" cy="100584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25675" y="2411542"/>
            <a:ext cx="3438300" cy="2898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25675" y="5481569"/>
            <a:ext cx="3438300" cy="2415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198575" y="1415969"/>
            <a:ext cx="3261600" cy="7226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264945" y="8273124"/>
            <a:ext cx="5099100" cy="11832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264945" y="870271"/>
            <a:ext cx="7242600" cy="1119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264945" y="2253729"/>
            <a:ext cx="7242600" cy="6681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7201589" y="9119180"/>
            <a:ext cx="466500" cy="769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idx="1" type="subTitle"/>
          </p:nvPr>
        </p:nvSpPr>
        <p:spPr>
          <a:xfrm>
            <a:off x="264900" y="179150"/>
            <a:ext cx="7242600" cy="782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62500"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067"/>
              <a:t>Student</a:t>
            </a:r>
            <a:r>
              <a:rPr b="1" lang="en" sz="2067"/>
              <a:t> </a:t>
            </a:r>
            <a:r>
              <a:rPr b="1" lang="en" sz="2067"/>
              <a:t>Graphic Organizer for Sea Level Change Project	</a:t>
            </a:r>
            <a:endParaRPr b="1" sz="2067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200"/>
              <a:t>		</a:t>
            </a:r>
            <a:endParaRPr sz="12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757"/>
              <a:t>Name:_________________________________		</a:t>
            </a:r>
            <a:r>
              <a:rPr lang="en" sz="1757"/>
              <a:t>Period: __________Date: __________</a:t>
            </a:r>
            <a:endParaRPr sz="1757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/>
          </a:p>
        </p:txBody>
      </p:sp>
      <p:sp>
        <p:nvSpPr>
          <p:cNvPr id="55" name="Google Shape;55;p13"/>
          <p:cNvSpPr/>
          <p:nvPr/>
        </p:nvSpPr>
        <p:spPr>
          <a:xfrm>
            <a:off x="264900" y="1044125"/>
            <a:ext cx="3520200" cy="1679700"/>
          </a:xfrm>
          <a:prstGeom prst="roundRect">
            <a:avLst>
              <a:gd fmla="val 16667" name="adj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/>
              <a:t>Map</a:t>
            </a:r>
            <a:r>
              <a:rPr lang="en" sz="1000"/>
              <a:t> of Location:</a:t>
            </a:r>
            <a:endParaRPr sz="1000"/>
          </a:p>
        </p:txBody>
      </p:sp>
      <p:sp>
        <p:nvSpPr>
          <p:cNvPr id="56" name="Google Shape;56;p13"/>
          <p:cNvSpPr/>
          <p:nvPr/>
        </p:nvSpPr>
        <p:spPr>
          <a:xfrm>
            <a:off x="4027275" y="1044125"/>
            <a:ext cx="3520200" cy="1679700"/>
          </a:xfrm>
          <a:prstGeom prst="roundRect">
            <a:avLst>
              <a:gd fmla="val 16667" name="adj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/>
              <a:t>Changes</a:t>
            </a:r>
            <a:endParaRPr b="1"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In the last ____ years, describe how weather patterns have changed:</a:t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</p:txBody>
      </p:sp>
      <p:sp>
        <p:nvSpPr>
          <p:cNvPr id="57" name="Google Shape;57;p13"/>
          <p:cNvSpPr/>
          <p:nvPr/>
        </p:nvSpPr>
        <p:spPr>
          <a:xfrm>
            <a:off x="264900" y="2806250"/>
            <a:ext cx="3520200" cy="2223000"/>
          </a:xfrm>
          <a:prstGeom prst="roundRect">
            <a:avLst>
              <a:gd fmla="val 16667" name="adj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/>
              <a:t>Data</a:t>
            </a:r>
            <a:r>
              <a:rPr lang="en" sz="1000"/>
              <a:t> for Sea Level Change and Climate Change:</a:t>
            </a:r>
            <a:endParaRPr sz="1000"/>
          </a:p>
        </p:txBody>
      </p:sp>
      <p:sp>
        <p:nvSpPr>
          <p:cNvPr id="58" name="Google Shape;58;p13"/>
          <p:cNvSpPr/>
          <p:nvPr/>
        </p:nvSpPr>
        <p:spPr>
          <a:xfrm>
            <a:off x="4027275" y="2806250"/>
            <a:ext cx="3520200" cy="2223000"/>
          </a:xfrm>
          <a:prstGeom prst="roundRect">
            <a:avLst>
              <a:gd fmla="val 16667" name="adj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/>
              <a:t>Data Visualization</a:t>
            </a:r>
            <a:r>
              <a:rPr lang="en" sz="1000"/>
              <a:t> of Sea Level Change:</a:t>
            </a:r>
            <a:endParaRPr sz="1000"/>
          </a:p>
        </p:txBody>
      </p:sp>
      <p:sp>
        <p:nvSpPr>
          <p:cNvPr id="59" name="Google Shape;59;p13"/>
          <p:cNvSpPr/>
          <p:nvPr/>
        </p:nvSpPr>
        <p:spPr>
          <a:xfrm>
            <a:off x="264900" y="5181150"/>
            <a:ext cx="3520200" cy="2223000"/>
          </a:xfrm>
          <a:prstGeom prst="roundRect">
            <a:avLst>
              <a:gd fmla="val 16667" name="adj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>
                <a:solidFill>
                  <a:schemeClr val="dk1"/>
                </a:solidFill>
              </a:rPr>
              <a:t>Impacts</a:t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3 Ways Climate and/or Seal Level Change is impacting community:</a:t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1.</a:t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2.</a:t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3. </a:t>
            </a:r>
            <a:endParaRPr sz="1000"/>
          </a:p>
        </p:txBody>
      </p:sp>
      <p:sp>
        <p:nvSpPr>
          <p:cNvPr id="60" name="Google Shape;60;p13"/>
          <p:cNvSpPr/>
          <p:nvPr/>
        </p:nvSpPr>
        <p:spPr>
          <a:xfrm>
            <a:off x="264900" y="7556050"/>
            <a:ext cx="3520200" cy="1679700"/>
          </a:xfrm>
          <a:prstGeom prst="roundRect">
            <a:avLst>
              <a:gd fmla="val 16667" name="adj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/>
              <a:t>Problem Solving</a:t>
            </a:r>
            <a:endParaRPr b="1"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2</a:t>
            </a:r>
            <a:r>
              <a:rPr lang="en" sz="1000"/>
              <a:t> Ways people are trying to solve problems related to changes:</a:t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1.</a:t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2.</a:t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</p:txBody>
      </p:sp>
      <p:sp>
        <p:nvSpPr>
          <p:cNvPr id="61" name="Google Shape;61;p13"/>
          <p:cNvSpPr/>
          <p:nvPr/>
        </p:nvSpPr>
        <p:spPr>
          <a:xfrm>
            <a:off x="4027275" y="5181150"/>
            <a:ext cx="3520200" cy="2701500"/>
          </a:xfrm>
          <a:prstGeom prst="roundRect">
            <a:avLst>
              <a:gd fmla="val 16667" name="adj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/>
              <a:t>Kinetic </a:t>
            </a:r>
            <a:r>
              <a:rPr b="1" lang="en" sz="1000"/>
              <a:t>Molecular</a:t>
            </a:r>
            <a:r>
              <a:rPr b="1" lang="en" sz="1000"/>
              <a:t> Theory and Thermal Expansion</a:t>
            </a:r>
            <a:endParaRPr b="1"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Explain how Kinetic Molecular Theory is related to thermal expansion in words or with labeled sketch:</a:t>
            </a:r>
            <a:endParaRPr sz="1000"/>
          </a:p>
        </p:txBody>
      </p:sp>
      <p:sp>
        <p:nvSpPr>
          <p:cNvPr id="62" name="Google Shape;62;p13"/>
          <p:cNvSpPr/>
          <p:nvPr/>
        </p:nvSpPr>
        <p:spPr>
          <a:xfrm>
            <a:off x="4027275" y="8064500"/>
            <a:ext cx="3520200" cy="1171200"/>
          </a:xfrm>
          <a:prstGeom prst="roundRect">
            <a:avLst>
              <a:gd fmla="val 16667" name="adj"/>
            </a:avLst>
          </a:prstGeom>
          <a:noFill/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1000"/>
              <a:t>Sources</a:t>
            </a:r>
            <a:endParaRPr b="1"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1000"/>
              <a:t>List at least 2 sources of information you used:</a:t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000"/>
          </a:p>
        </p:txBody>
      </p:sp>
      <p:sp>
        <p:nvSpPr>
          <p:cNvPr id="63" name="Google Shape;63;p13"/>
          <p:cNvSpPr/>
          <p:nvPr/>
        </p:nvSpPr>
        <p:spPr>
          <a:xfrm>
            <a:off x="285750" y="719675"/>
            <a:ext cx="7154400" cy="241800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Community/City:________________________ Country: </a:t>
            </a:r>
            <a:r>
              <a:rPr lang="en">
                <a:solidFill>
                  <a:schemeClr val="dk1"/>
                </a:solidFill>
              </a:rPr>
              <a:t>________________________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